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drawings/drawing14.xml" ContentType="application/vnd.openxmlformats-officedocument.drawingml.chartshapes+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2.xml" ContentType="application/vnd.openxmlformats-officedocument.drawingml.chartshapes+xml"/>
  <Override PartName="/ppt/drawings/drawing3.xml" ContentType="application/vnd.openxmlformats-officedocument.drawingml.chartshapes+xml"/>
  <Override PartName="/ppt/drawings/drawing4.xml" ContentType="application/vnd.openxmlformats-officedocument.drawingml.chartshapes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.xml" ContentType="application/vnd.openxmlformats-officedocument.drawingml.chartshapes+xml"/>
  <Override PartName="/ppt/drawings/drawing13.xml" ContentType="application/vnd.openxmlformats-officedocument.drawingml.chartshapes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2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23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7.xml" ContentType="application/vnd.openxmlformats-officedocument.theme+xml"/>
  <Override PartName="/ppt/theme/theme6.xml" ContentType="application/vnd.openxmlformats-officedocument.theme+xml"/>
  <Override PartName="/ppt/charts/chart7.xml" ContentType="application/vnd.openxmlformats-officedocument.drawingml.chart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18.xml" ContentType="application/vnd.openxmlformats-officedocument.drawingml.chart+xml"/>
  <Override PartName="/ppt/charts/chart17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handoutMasters/handoutMaster1.xml" ContentType="application/vnd.openxmlformats-officedocument.presentationml.handoutMaster+xml"/>
  <Override PartName="/ppt/charts/chart24.xml" ContentType="application/vnd.openxmlformats-officedocument.drawingml.chart+xml"/>
  <Override PartName="/ppt/notesMasters/notesMaster1.xml" ContentType="application/vnd.openxmlformats-officedocument.presentationml.notesMaster+xml"/>
  <Override PartName="/ppt/theme/themeOverride5.xml" ContentType="application/vnd.openxmlformats-officedocument.themeOverride+xml"/>
  <Override PartName="/ppt/charts/chart25.xml" ContentType="application/vnd.openxmlformats-officedocument.drawingml.chart+xml"/>
  <Override PartName="/ppt/charts/chart22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3.xml" ContentType="application/vnd.openxmlformats-officedocument.drawingml.chart+xml"/>
  <Override PartName="/ppt/charts/chart8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theme/theme2.xml" ContentType="application/vnd.openxmlformats-officedocument.theme+xml"/>
  <Override PartName="/ppt/charts/chart14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chart9.xml" ContentType="application/vnd.openxmlformats-officedocument.drawingml.char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  <p:sldMasterId id="2147483685" r:id="rId5"/>
  </p:sldMasterIdLst>
  <p:notesMasterIdLst>
    <p:notesMasterId r:id="rId32"/>
  </p:notesMasterIdLst>
  <p:handoutMasterIdLst>
    <p:handoutMasterId r:id="rId33"/>
  </p:handoutMasterIdLst>
  <p:sldIdLst>
    <p:sldId id="529" r:id="rId6"/>
    <p:sldId id="606" r:id="rId7"/>
    <p:sldId id="632" r:id="rId8"/>
    <p:sldId id="637" r:id="rId9"/>
    <p:sldId id="609" r:id="rId10"/>
    <p:sldId id="610" r:id="rId11"/>
    <p:sldId id="611" r:id="rId12"/>
    <p:sldId id="612" r:id="rId13"/>
    <p:sldId id="642" r:id="rId14"/>
    <p:sldId id="643" r:id="rId15"/>
    <p:sldId id="628" r:id="rId16"/>
    <p:sldId id="613" r:id="rId17"/>
    <p:sldId id="607" r:id="rId18"/>
    <p:sldId id="614" r:id="rId19"/>
    <p:sldId id="654" r:id="rId20"/>
    <p:sldId id="651" r:id="rId21"/>
    <p:sldId id="615" r:id="rId22"/>
    <p:sldId id="617" r:id="rId23"/>
    <p:sldId id="618" r:id="rId24"/>
    <p:sldId id="608" r:id="rId25"/>
    <p:sldId id="653" r:id="rId26"/>
    <p:sldId id="621" r:id="rId27"/>
    <p:sldId id="623" r:id="rId28"/>
    <p:sldId id="624" r:id="rId29"/>
    <p:sldId id="625" r:id="rId30"/>
    <p:sldId id="626" r:id="rId31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42"/>
            <p14:sldId id="643"/>
            <p14:sldId id="628"/>
            <p14:sldId id="613"/>
            <p14:sldId id="607"/>
            <p14:sldId id="614"/>
            <p14:sldId id="654"/>
            <p14:sldId id="651"/>
            <p14:sldId id="615"/>
            <p14:sldId id="617"/>
            <p14:sldId id="618"/>
            <p14:sldId id="608"/>
            <p14:sldId id="653"/>
            <p14:sldId id="621"/>
            <p14:sldId id="623"/>
            <p14:sldId id="624"/>
            <p14:sldId id="625"/>
            <p14:sldId id="62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90C4"/>
    <a:srgbClr val="5B9BD5"/>
    <a:srgbClr val="C00000"/>
    <a:srgbClr val="6600CC"/>
    <a:srgbClr val="0033CC"/>
    <a:srgbClr val="00FFFF"/>
    <a:srgbClr val="40404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9800" autoAdjust="0"/>
  </p:normalViewPr>
  <p:slideViewPr>
    <p:cSldViewPr snapToGrid="0">
      <p:cViewPr varScale="1">
        <p:scale>
          <a:sx n="98" d="100"/>
          <a:sy n="98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ustomXml" Target="../customXml/item2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u47z\AppData\Local\Microsoft\Windows\Temporary%20Internet%20Files\Content.Outlook\175R54UC\1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9.08.2018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z\AppData\Local\Microsoft\Windows\Temporary%20Internet%20Files\Content.Outlook\175R54UC\1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9.08.2018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u47z\AppData\Local\Microsoft\Windows\Temporary%20Internet%20Files\Content.Outlook\175R54UC\1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29.08.2018.xlsx" TargetMode="External"/><Relationship Id="rId1" Type="http://schemas.openxmlformats.org/officeDocument/2006/relationships/themeOverride" Target="../theme/themeOverride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image" Target="../media/image4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/>
              <a:t>יולי 2014 עד יולי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נתונים'!$C$2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נתונים'!$C$15:$C$149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0.47683630257631598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נתונים'!$E$2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נתונים'!$E$15:$E$149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-0.14468470301353531</c:v>
                </c:pt>
                <c:pt idx="59">
                  <c:v>-0.14941299881913775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-0.13446801022870392</c:v>
                </c:pt>
                <c:pt idx="63">
                  <c:v>-0.13444750824305246</c:v>
                </c:pt>
                <c:pt idx="64">
                  <c:v>-0.12030699063618415</c:v>
                </c:pt>
                <c:pt idx="65">
                  <c:v>-0.12961772582884348</c:v>
                </c:pt>
                <c:pt idx="66">
                  <c:v>-0.1237317972859663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נתונים'!$B$2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נתונים'!$B$15:$B$149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-2.7360246276067555E-2</c:v>
                </c:pt>
                <c:pt idx="65">
                  <c:v>5.4178914091956354E-2</c:v>
                </c:pt>
                <c:pt idx="66">
                  <c:v>0.14989073142428072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נתונים'!$D$2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נתונים'!$D$15:$D$149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-0.1803701643162115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נתונים'!$F$2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נתונים'!$F$15:$F$149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  <c:pt idx="55">
                  <c:v>0.21848108087795534</c:v>
                </c:pt>
                <c:pt idx="56">
                  <c:v>0.10621619220625618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0.19876715104078541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0.31334591832727721</c:v>
                </c:pt>
                <c:pt idx="66">
                  <c:v>0.3834746115783999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נתונים'!$H$2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נתונים'!$H$15:$H$149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-0.51259037988994793</c:v>
                </c:pt>
                <c:pt idx="56">
                  <c:v>-0.42233922220640097</c:v>
                </c:pt>
                <c:pt idx="57">
                  <c:v>-0.43893135825291957</c:v>
                </c:pt>
                <c:pt idx="58">
                  <c:v>-0.24786405798574318</c:v>
                </c:pt>
                <c:pt idx="59">
                  <c:v>-0.18524208759929567</c:v>
                </c:pt>
                <c:pt idx="60">
                  <c:v>-0.24481026427860397</c:v>
                </c:pt>
                <c:pt idx="61">
                  <c:v>1.4210937401309631E-2</c:v>
                </c:pt>
                <c:pt idx="62">
                  <c:v>0.13977446640385444</c:v>
                </c:pt>
                <c:pt idx="63">
                  <c:v>-3.8062946391953671E-2</c:v>
                </c:pt>
                <c:pt idx="64">
                  <c:v>-0.17630563456950707</c:v>
                </c:pt>
                <c:pt idx="65">
                  <c:v>0.10289277760839038</c:v>
                </c:pt>
                <c:pt idx="66">
                  <c:v>0.18801251474845471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86477440"/>
        <c:axId val="86483328"/>
      </c:barChart>
      <c:lineChart>
        <c:grouping val="standard"/>
        <c:varyColors val="0"/>
        <c:ser>
          <c:idx val="5"/>
          <c:order val="6"/>
          <c:tx>
            <c:strRef>
              <c:f>'איור 1 נתונים'!$G$2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נתונים'!$G$15:$G$149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נתונים'!$I$15:$I$149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 נתונים'!$J$15:$J$149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477440"/>
        <c:axId val="86483328"/>
      </c:lineChart>
      <c:dateAx>
        <c:axId val="86477440"/>
        <c:scaling>
          <c:orientation val="minMax"/>
          <c:max val="43312"/>
          <c:min val="41851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86483328"/>
        <c:crosses val="autoZero"/>
        <c:auto val="1"/>
        <c:lblOffset val="100"/>
        <c:baseTimeUnit val="months"/>
      </c:dateAx>
      <c:valAx>
        <c:axId val="86483328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8647744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u="none" strike="noStrike" baseline="0" dirty="0" smtClean="0">
                <a:effectLst/>
              </a:rPr>
              <a:t>איור 8: הממוצע המשוקלל של המרווחים בין התשואות על אג"ח חברות צמודות למדד לבין התשואות על </a:t>
            </a:r>
            <a:r>
              <a:rPr lang="he-IL" sz="2000" b="1" i="0" u="none" strike="noStrike" baseline="0" dirty="0" err="1" smtClean="0">
                <a:effectLst/>
              </a:rPr>
              <a:t>האג"ח</a:t>
            </a:r>
            <a:r>
              <a:rPr lang="he-IL" sz="2000" b="1" i="0" u="none" strike="noStrike" baseline="0" dirty="0" smtClean="0">
                <a:effectLst/>
              </a:rPr>
              <a:t> הממשלתיות המקבילות, לפי ענפים</a:t>
            </a:r>
            <a:r>
              <a:rPr lang="he-IL" sz="1800" dirty="0"/>
              <a:t>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2013 עד אוגוסט 2018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4517082738349274E-2"/>
          <c:y val="0.17898487849909034"/>
          <c:w val="0.91635799525543904"/>
          <c:h val="0.63171852405564199"/>
        </c:manualLayout>
      </c:layout>
      <c:lineChart>
        <c:grouping val="standard"/>
        <c:varyColors val="0"/>
        <c:ser>
          <c:idx val="3"/>
          <c:order val="0"/>
          <c:tx>
            <c:strRef>
              <c:f>'איור 32 נתונים'!$B$2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</c:numCache>
            </c:numRef>
          </c:cat>
          <c:val>
            <c:numRef>
              <c:f>'איור 32 נתונים'!$B$3:$B$300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5.4029289124090916</c:v>
                </c:pt>
                <c:pt idx="36">
                  <c:v>5.0104961872631586</c:v>
                </c:pt>
                <c:pt idx="37">
                  <c:v>5.3105529009999985</c:v>
                </c:pt>
                <c:pt idx="38">
                  <c:v>5.4044723169473681</c:v>
                </c:pt>
                <c:pt idx="39">
                  <c:v>5.1326857280000002</c:v>
                </c:pt>
                <c:pt idx="40">
                  <c:v>4.6904024259523815</c:v>
                </c:pt>
                <c:pt idx="41">
                  <c:v>4.5238740870000003</c:v>
                </c:pt>
                <c:pt idx="42">
                  <c:v>4.2076961624761902</c:v>
                </c:pt>
                <c:pt idx="43">
                  <c:v>4.0832451983749998</c:v>
                </c:pt>
                <c:pt idx="44">
                  <c:v>3.9324766130000008</c:v>
                </c:pt>
                <c:pt idx="45">
                  <c:v>3.7986468685500001</c:v>
                </c:pt>
                <c:pt idx="46">
                  <c:v>3.5841203159130437</c:v>
                </c:pt>
                <c:pt idx="47">
                  <c:v>3.3128624918181826</c:v>
                </c:pt>
                <c:pt idx="48">
                  <c:v>3.2577837141999999</c:v>
                </c:pt>
                <c:pt idx="49">
                  <c:v>3.0639083566666665</c:v>
                </c:pt>
                <c:pt idx="50">
                  <c:v>3.0306201646666668</c:v>
                </c:pt>
                <c:pt idx="51">
                  <c:v>2.8485504817894731</c:v>
                </c:pt>
                <c:pt idx="52">
                  <c:v>2.8918666292999999</c:v>
                </c:pt>
                <c:pt idx="53">
                  <c:v>3.2567803090869565</c:v>
                </c:pt>
                <c:pt idx="54">
                  <c:v>3.1768896791500003</c:v>
                </c:pt>
                <c:pt idx="55">
                  <c:v>3.21225722415</c:v>
                </c:pt>
                <c:pt idx="56">
                  <c:v>3.2993767949444446</c:v>
                </c:pt>
                <c:pt idx="57">
                  <c:v>3.4514007808095242</c:v>
                </c:pt>
                <c:pt idx="58">
                  <c:v>4.4560438777826086</c:v>
                </c:pt>
                <c:pt idx="59">
                  <c:v>4.3056352165714298</c:v>
                </c:pt>
                <c:pt idx="60">
                  <c:v>4.1521553311499995</c:v>
                </c:pt>
                <c:pt idx="61">
                  <c:v>3.9363996823333345</c:v>
                </c:pt>
                <c:pt idx="62">
                  <c:v>4.0223519358947364</c:v>
                </c:pt>
                <c:pt idx="63">
                  <c:v>4.2635499917500006</c:v>
                </c:pt>
                <c:pt idx="64">
                  <c:v>4.2439899951363635</c:v>
                </c:pt>
                <c:pt idx="65">
                  <c:v>4.0932382952380948</c:v>
                </c:pt>
                <c:pt idx="66">
                  <c:v>4.0388490956363627</c:v>
                </c:pt>
                <c:pt idx="67">
                  <c:v>4.1542349747333338</c:v>
                </c:pt>
                <c:pt idx="68">
                  <c:v>4.1210995544736839</c:v>
                </c:pt>
                <c:pt idx="69">
                  <c:v>4.054287728454546</c:v>
                </c:pt>
                <c:pt idx="70">
                  <c:v>4.1356444076521743</c:v>
                </c:pt>
                <c:pt idx="71">
                  <c:v>4.3906637269523809</c:v>
                </c:pt>
                <c:pt idx="72">
                  <c:v>4.4502174039523812</c:v>
                </c:pt>
                <c:pt idx="73">
                  <c:v>3.9219139375909084</c:v>
                </c:pt>
                <c:pt idx="74">
                  <c:v>3.8768263465789481</c:v>
                </c:pt>
                <c:pt idx="75">
                  <c:v>3.7200271650952379</c:v>
                </c:pt>
                <c:pt idx="76">
                  <c:v>3.5483633750476185</c:v>
                </c:pt>
                <c:pt idx="77">
                  <c:v>3.1677599104761911</c:v>
                </c:pt>
                <c:pt idx="78">
                  <c:v>2.9788615408181811</c:v>
                </c:pt>
                <c:pt idx="79">
                  <c:v>2.998713176571429</c:v>
                </c:pt>
                <c:pt idx="80">
                  <c:v>2.9380348416153845</c:v>
                </c:pt>
                <c:pt idx="81">
                  <c:v>3.007893806545455</c:v>
                </c:pt>
                <c:pt idx="82">
                  <c:v>2.812405524380952</c:v>
                </c:pt>
                <c:pt idx="83">
                  <c:v>2.6974562217826086</c:v>
                </c:pt>
                <c:pt idx="84">
                  <c:v>2.5617495358499998</c:v>
                </c:pt>
                <c:pt idx="85">
                  <c:v>2.2754609138095239</c:v>
                </c:pt>
                <c:pt idx="86">
                  <c:v>2.3629600915882354</c:v>
                </c:pt>
                <c:pt idx="87">
                  <c:v>2.2881662588421054</c:v>
                </c:pt>
                <c:pt idx="88">
                  <c:v>2.2393439066190477</c:v>
                </c:pt>
                <c:pt idx="89">
                  <c:v>2.3692007773636368</c:v>
                </c:pt>
                <c:pt idx="90">
                  <c:v>2.3896266325000002</c:v>
                </c:pt>
                <c:pt idx="91">
                  <c:v>2.1414235177222221</c:v>
                </c:pt>
                <c:pt idx="92">
                  <c:v>2.0626432230000002</c:v>
                </c:pt>
                <c:pt idx="93">
                  <c:v>2.1488498115909085</c:v>
                </c:pt>
                <c:pt idx="94">
                  <c:v>2.1812473468095237</c:v>
                </c:pt>
                <c:pt idx="95">
                  <c:v>1.9815906591739125</c:v>
                </c:pt>
                <c:pt idx="96">
                  <c:v>2.1098746112</c:v>
                </c:pt>
                <c:pt idx="97">
                  <c:v>2.2356154427499999</c:v>
                </c:pt>
                <c:pt idx="98">
                  <c:v>2.3158695987471054</c:v>
                </c:pt>
                <c:pt idx="99">
                  <c:v>2.439701989527773</c:v>
                </c:pt>
                <c:pt idx="100">
                  <c:v>2.5093282480113994</c:v>
                </c:pt>
                <c:pt idx="101">
                  <c:v>2.6086767693405455</c:v>
                </c:pt>
                <c:pt idx="102">
                  <c:v>2.5854982021652999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32 נתונים'!$C$2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</c:numCache>
            </c:numRef>
          </c:cat>
          <c:val>
            <c:numRef>
              <c:f>'איור 32 נתונים'!$C$3:$C$300</c:f>
              <c:numCache>
                <c:formatCode>0.00</c:formatCode>
                <c:ptCount val="298"/>
                <c:pt idx="0">
                  <c:v>2.8152578596842104</c:v>
                </c:pt>
                <c:pt idx="1">
                  <c:v>2.7269899942857143</c:v>
                </c:pt>
                <c:pt idx="2">
                  <c:v>2.82678224982353</c:v>
                </c:pt>
                <c:pt idx="3">
                  <c:v>3.0252612871999993</c:v>
                </c:pt>
                <c:pt idx="4">
                  <c:v>3.1875990767272726</c:v>
                </c:pt>
                <c:pt idx="5">
                  <c:v>3.2849678625500003</c:v>
                </c:pt>
                <c:pt idx="6">
                  <c:v>3.1101834043913041</c:v>
                </c:pt>
                <c:pt idx="7">
                  <c:v>2.9983858611874998</c:v>
                </c:pt>
                <c:pt idx="8">
                  <c:v>2.8117261428095239</c:v>
                </c:pt>
                <c:pt idx="9">
                  <c:v>2.757117482909091</c:v>
                </c:pt>
                <c:pt idx="10">
                  <c:v>2.7062442166363638</c:v>
                </c:pt>
                <c:pt idx="11">
                  <c:v>2.5549625717272728</c:v>
                </c:pt>
                <c:pt idx="12">
                  <c:v>2.4135571906499997</c:v>
                </c:pt>
                <c:pt idx="13">
                  <c:v>2.4366668023181819</c:v>
                </c:pt>
                <c:pt idx="14">
                  <c:v>2.4443665009375</c:v>
                </c:pt>
                <c:pt idx="15">
                  <c:v>2.7262358513333331</c:v>
                </c:pt>
                <c:pt idx="16">
                  <c:v>3.1411280245500004</c:v>
                </c:pt>
                <c:pt idx="17">
                  <c:v>3.2811755960000006</c:v>
                </c:pt>
                <c:pt idx="18">
                  <c:v>4.1217579790454542</c:v>
                </c:pt>
                <c:pt idx="19">
                  <c:v>4.3267998104736849</c:v>
                </c:pt>
                <c:pt idx="20">
                  <c:v>4.1085432468888889</c:v>
                </c:pt>
                <c:pt idx="21">
                  <c:v>4.1516671939090903</c:v>
                </c:pt>
                <c:pt idx="22">
                  <c:v>4.927615526904761</c:v>
                </c:pt>
                <c:pt idx="23">
                  <c:v>4.3651543763913052</c:v>
                </c:pt>
                <c:pt idx="24">
                  <c:v>4.3989023202631579</c:v>
                </c:pt>
                <c:pt idx="25">
                  <c:v>4.3371606364000002</c:v>
                </c:pt>
                <c:pt idx="26">
                  <c:v>4.0669141363157904</c:v>
                </c:pt>
                <c:pt idx="27">
                  <c:v>4.443455886681817</c:v>
                </c:pt>
                <c:pt idx="28">
                  <c:v>4.7600193383500002</c:v>
                </c:pt>
                <c:pt idx="29">
                  <c:v>4.9503242159545451</c:v>
                </c:pt>
                <c:pt idx="30">
                  <c:v>5.4202651227272733</c:v>
                </c:pt>
                <c:pt idx="31">
                  <c:v>6.6996610880666667</c:v>
                </c:pt>
                <c:pt idx="32">
                  <c:v>5.6386312251000001</c:v>
                </c:pt>
                <c:pt idx="33">
                  <c:v>4.5918161460952387</c:v>
                </c:pt>
                <c:pt idx="34">
                  <c:v>4.3373996161363628</c:v>
                </c:pt>
                <c:pt idx="35">
                  <c:v>4.0527720259545452</c:v>
                </c:pt>
                <c:pt idx="36">
                  <c:v>3.9609489165263154</c:v>
                </c:pt>
                <c:pt idx="37">
                  <c:v>4.1492840625000005</c:v>
                </c:pt>
                <c:pt idx="38">
                  <c:v>4.2423644086315795</c:v>
                </c:pt>
                <c:pt idx="39">
                  <c:v>4.2879991716500001</c:v>
                </c:pt>
                <c:pt idx="40">
                  <c:v>4.2076705534285725</c:v>
                </c:pt>
                <c:pt idx="41">
                  <c:v>4.0414789952727279</c:v>
                </c:pt>
                <c:pt idx="42">
                  <c:v>4.0747922169523818</c:v>
                </c:pt>
                <c:pt idx="43">
                  <c:v>4.4371574814374997</c:v>
                </c:pt>
                <c:pt idx="44">
                  <c:v>5.170265832913044</c:v>
                </c:pt>
                <c:pt idx="45">
                  <c:v>5.1190128658500011</c:v>
                </c:pt>
                <c:pt idx="46">
                  <c:v>4.9371685598260875</c:v>
                </c:pt>
                <c:pt idx="47">
                  <c:v>4.7932636012727281</c:v>
                </c:pt>
                <c:pt idx="48">
                  <c:v>4.8776699834000006</c:v>
                </c:pt>
                <c:pt idx="49">
                  <c:v>5.0605786078571429</c:v>
                </c:pt>
                <c:pt idx="50">
                  <c:v>5.0739868809999997</c:v>
                </c:pt>
                <c:pt idx="51">
                  <c:v>4.6966068218947363</c:v>
                </c:pt>
                <c:pt idx="52">
                  <c:v>4.4000981006500002</c:v>
                </c:pt>
                <c:pt idx="53">
                  <c:v>4.9102029183478262</c:v>
                </c:pt>
                <c:pt idx="54">
                  <c:v>4.7083132681999995</c:v>
                </c:pt>
                <c:pt idx="55">
                  <c:v>4.267848056850001</c:v>
                </c:pt>
                <c:pt idx="56">
                  <c:v>4.0298590217777779</c:v>
                </c:pt>
                <c:pt idx="57">
                  <c:v>3.9055088454285718</c:v>
                </c:pt>
                <c:pt idx="58">
                  <c:v>4.4959208402608697</c:v>
                </c:pt>
                <c:pt idx="59">
                  <c:v>4.3147434950476189</c:v>
                </c:pt>
                <c:pt idx="60">
                  <c:v>4.2539396565999992</c:v>
                </c:pt>
                <c:pt idx="61">
                  <c:v>3.9114669320952382</c:v>
                </c:pt>
                <c:pt idx="62">
                  <c:v>3.8065450717894733</c:v>
                </c:pt>
                <c:pt idx="63">
                  <c:v>3.7044693326500004</c:v>
                </c:pt>
                <c:pt idx="64">
                  <c:v>3.5573512775909095</c:v>
                </c:pt>
                <c:pt idx="65">
                  <c:v>3.3351063992380952</c:v>
                </c:pt>
                <c:pt idx="66">
                  <c:v>3.4403838310454558</c:v>
                </c:pt>
                <c:pt idx="67">
                  <c:v>3.7266767266666667</c:v>
                </c:pt>
                <c:pt idx="68">
                  <c:v>3.8755572590526324</c:v>
                </c:pt>
                <c:pt idx="69">
                  <c:v>3.7513543593636371</c:v>
                </c:pt>
                <c:pt idx="70">
                  <c:v>3.823643087347826</c:v>
                </c:pt>
                <c:pt idx="71">
                  <c:v>4.0121801040476202</c:v>
                </c:pt>
                <c:pt idx="72">
                  <c:v>4.5085834311428572</c:v>
                </c:pt>
                <c:pt idx="73">
                  <c:v>4.3731794875454533</c:v>
                </c:pt>
                <c:pt idx="74">
                  <c:v>4.0930391115263154</c:v>
                </c:pt>
                <c:pt idx="75">
                  <c:v>3.8913607430476196</c:v>
                </c:pt>
                <c:pt idx="76">
                  <c:v>3.7794314489047629</c:v>
                </c:pt>
                <c:pt idx="77">
                  <c:v>3.7594591991904762</c:v>
                </c:pt>
                <c:pt idx="78">
                  <c:v>3.6304997482272729</c:v>
                </c:pt>
                <c:pt idx="79">
                  <c:v>3.6774840680000005</c:v>
                </c:pt>
                <c:pt idx="80">
                  <c:v>3.6492002103076917</c:v>
                </c:pt>
                <c:pt idx="81">
                  <c:v>3.6584902716818175</c:v>
                </c:pt>
                <c:pt idx="82">
                  <c:v>3.3938484251428567</c:v>
                </c:pt>
                <c:pt idx="83">
                  <c:v>3.1967159657391302</c:v>
                </c:pt>
                <c:pt idx="84">
                  <c:v>3.0038177043000003</c:v>
                </c:pt>
                <c:pt idx="85">
                  <c:v>2.8435377235714285</c:v>
                </c:pt>
                <c:pt idx="86">
                  <c:v>2.8349117593529418</c:v>
                </c:pt>
                <c:pt idx="87">
                  <c:v>2.6661482952631572</c:v>
                </c:pt>
                <c:pt idx="88">
                  <c:v>2.5615220175714284</c:v>
                </c:pt>
                <c:pt idx="89">
                  <c:v>2.5644301687727267</c:v>
                </c:pt>
                <c:pt idx="90">
                  <c:v>2.5142357572727265</c:v>
                </c:pt>
                <c:pt idx="91">
                  <c:v>2.2752601544444442</c:v>
                </c:pt>
                <c:pt idx="92">
                  <c:v>2.1026824034736844</c:v>
                </c:pt>
                <c:pt idx="93">
                  <c:v>2.1547157871363636</c:v>
                </c:pt>
                <c:pt idx="94">
                  <c:v>2.0644307894761909</c:v>
                </c:pt>
                <c:pt idx="95">
                  <c:v>1.9068109457391302</c:v>
                </c:pt>
                <c:pt idx="96">
                  <c:v>2.0422742678500003</c:v>
                </c:pt>
                <c:pt idx="97">
                  <c:v>2.1740248216000002</c:v>
                </c:pt>
                <c:pt idx="98">
                  <c:v>2.2074936619925785</c:v>
                </c:pt>
                <c:pt idx="99">
                  <c:v>2.282788803193363</c:v>
                </c:pt>
                <c:pt idx="100">
                  <c:v>2.2356202563649505</c:v>
                </c:pt>
                <c:pt idx="101">
                  <c:v>2.4251223420992272</c:v>
                </c:pt>
                <c:pt idx="102">
                  <c:v>2.3301949946612504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'איור 32 נתונים'!$D$2</c:f>
              <c:strCache>
                <c:ptCount val="1"/>
                <c:pt idx="0">
                  <c:v>השקעות ואחזקות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</c:numCache>
            </c:numRef>
          </c:cat>
          <c:val>
            <c:numRef>
              <c:f>'איור 32 נתונים'!$D$3:$D$300</c:f>
              <c:numCache>
                <c:formatCode>0.00</c:formatCode>
                <c:ptCount val="298"/>
                <c:pt idx="0">
                  <c:v>5.6671759636842109</c:v>
                </c:pt>
                <c:pt idx="1">
                  <c:v>5.3961150533809521</c:v>
                </c:pt>
                <c:pt idx="2">
                  <c:v>5.602826403058824</c:v>
                </c:pt>
                <c:pt idx="3">
                  <c:v>4.7847876076500002</c:v>
                </c:pt>
                <c:pt idx="4">
                  <c:v>4.1168896847272727</c:v>
                </c:pt>
                <c:pt idx="5">
                  <c:v>3.6629251512500005</c:v>
                </c:pt>
                <c:pt idx="6">
                  <c:v>3.4034795986956521</c:v>
                </c:pt>
                <c:pt idx="7">
                  <c:v>3.3172143649375001</c:v>
                </c:pt>
                <c:pt idx="8">
                  <c:v>3.054526177333333</c:v>
                </c:pt>
                <c:pt idx="9">
                  <c:v>3.0538639730454546</c:v>
                </c:pt>
                <c:pt idx="10">
                  <c:v>2.9534121804545452</c:v>
                </c:pt>
                <c:pt idx="11">
                  <c:v>2.7155813332272731</c:v>
                </c:pt>
                <c:pt idx="12">
                  <c:v>2.5229639629000005</c:v>
                </c:pt>
                <c:pt idx="13">
                  <c:v>2.5736807433636364</c:v>
                </c:pt>
                <c:pt idx="14">
                  <c:v>2.5360075990000004</c:v>
                </c:pt>
                <c:pt idx="15">
                  <c:v>3.0087976159047618</c:v>
                </c:pt>
                <c:pt idx="16">
                  <c:v>3.9793138671499997</c:v>
                </c:pt>
                <c:pt idx="17">
                  <c:v>4.2813877998571437</c:v>
                </c:pt>
                <c:pt idx="18">
                  <c:v>6.8623318995909077</c:v>
                </c:pt>
                <c:pt idx="19">
                  <c:v>8.2323957484210517</c:v>
                </c:pt>
                <c:pt idx="20">
                  <c:v>7.5652792390555561</c:v>
                </c:pt>
                <c:pt idx="21">
                  <c:v>8.0598171964090888</c:v>
                </c:pt>
                <c:pt idx="22">
                  <c:v>10.142573402857144</c:v>
                </c:pt>
                <c:pt idx="23">
                  <c:v>8.791372399347825</c:v>
                </c:pt>
                <c:pt idx="24">
                  <c:v>8.6908123285263166</c:v>
                </c:pt>
                <c:pt idx="25">
                  <c:v>8.868933074800001</c:v>
                </c:pt>
                <c:pt idx="26">
                  <c:v>8.3326259440526318</c:v>
                </c:pt>
                <c:pt idx="27">
                  <c:v>10.608517337545452</c:v>
                </c:pt>
                <c:pt idx="28">
                  <c:v>12.808847611499999</c:v>
                </c:pt>
                <c:pt idx="29">
                  <c:v>13.318807344090908</c:v>
                </c:pt>
                <c:pt idx="30">
                  <c:v>13.899947275454547</c:v>
                </c:pt>
                <c:pt idx="31">
                  <c:v>15.26712224666667</c:v>
                </c:pt>
                <c:pt idx="32">
                  <c:v>13.176030613000004</c:v>
                </c:pt>
                <c:pt idx="33">
                  <c:v>12.473793938571427</c:v>
                </c:pt>
                <c:pt idx="34">
                  <c:v>11.816850384090911</c:v>
                </c:pt>
                <c:pt idx="35">
                  <c:v>11.221062165000001</c:v>
                </c:pt>
                <c:pt idx="36">
                  <c:v>10.11891509436842</c:v>
                </c:pt>
                <c:pt idx="37">
                  <c:v>10.761427774444444</c:v>
                </c:pt>
                <c:pt idx="38">
                  <c:v>11.335669491578949</c:v>
                </c:pt>
                <c:pt idx="39">
                  <c:v>10.706467376499999</c:v>
                </c:pt>
                <c:pt idx="40">
                  <c:v>9.6460206288571442</c:v>
                </c:pt>
                <c:pt idx="41">
                  <c:v>10.088975995272728</c:v>
                </c:pt>
                <c:pt idx="42">
                  <c:v>8.6427163449999984</c:v>
                </c:pt>
                <c:pt idx="43">
                  <c:v>8.1026057747499998</c:v>
                </c:pt>
                <c:pt idx="44">
                  <c:v>7.9077308274347811</c:v>
                </c:pt>
                <c:pt idx="45">
                  <c:v>7.6033066145499983</c:v>
                </c:pt>
                <c:pt idx="46">
                  <c:v>6.3409484311304336</c:v>
                </c:pt>
                <c:pt idx="47">
                  <c:v>5.4240110581363643</c:v>
                </c:pt>
                <c:pt idx="48">
                  <c:v>5.1547866218999996</c:v>
                </c:pt>
                <c:pt idx="49">
                  <c:v>4.854596698190476</c:v>
                </c:pt>
                <c:pt idx="50">
                  <c:v>4.6166394642777773</c:v>
                </c:pt>
                <c:pt idx="51">
                  <c:v>4.2648814817368432</c:v>
                </c:pt>
                <c:pt idx="52">
                  <c:v>4.7512507684000003</c:v>
                </c:pt>
                <c:pt idx="53">
                  <c:v>5.7736597761304349</c:v>
                </c:pt>
                <c:pt idx="54">
                  <c:v>5.6760492277500001</c:v>
                </c:pt>
                <c:pt idx="55">
                  <c:v>6.0804045184500009</c:v>
                </c:pt>
                <c:pt idx="56">
                  <c:v>6.5720319832777774</c:v>
                </c:pt>
                <c:pt idx="57">
                  <c:v>7.6340444489999992</c:v>
                </c:pt>
                <c:pt idx="58">
                  <c:v>9.6057396110000006</c:v>
                </c:pt>
                <c:pt idx="59">
                  <c:v>7.9088445106666674</c:v>
                </c:pt>
                <c:pt idx="60">
                  <c:v>7.5151281521999991</c:v>
                </c:pt>
                <c:pt idx="61">
                  <c:v>7.656562462238095</c:v>
                </c:pt>
                <c:pt idx="62">
                  <c:v>8.2037428240000008</c:v>
                </c:pt>
                <c:pt idx="63">
                  <c:v>8.5196462748500004</c:v>
                </c:pt>
                <c:pt idx="64">
                  <c:v>7.9050184709090923</c:v>
                </c:pt>
                <c:pt idx="65">
                  <c:v>7.6740199169999999</c:v>
                </c:pt>
                <c:pt idx="66">
                  <c:v>7.4842979864545462</c:v>
                </c:pt>
                <c:pt idx="67">
                  <c:v>7.8454108950666672</c:v>
                </c:pt>
                <c:pt idx="68">
                  <c:v>7.9590197561052625</c:v>
                </c:pt>
                <c:pt idx="69">
                  <c:v>7.85510909609091</c:v>
                </c:pt>
                <c:pt idx="70">
                  <c:v>8.1069648440434765</c:v>
                </c:pt>
                <c:pt idx="71">
                  <c:v>9.4897656386190459</c:v>
                </c:pt>
                <c:pt idx="72">
                  <c:v>9.546280823047617</c:v>
                </c:pt>
                <c:pt idx="73">
                  <c:v>8.6339732928181832</c:v>
                </c:pt>
                <c:pt idx="74">
                  <c:v>8.3302101874210521</c:v>
                </c:pt>
                <c:pt idx="75">
                  <c:v>8.2624256429999967</c:v>
                </c:pt>
                <c:pt idx="76">
                  <c:v>7.5156045501428563</c:v>
                </c:pt>
                <c:pt idx="77">
                  <c:v>6.474638636571429</c:v>
                </c:pt>
                <c:pt idx="78">
                  <c:v>5.7960081873636371</c:v>
                </c:pt>
                <c:pt idx="79">
                  <c:v>5.8117976617619052</c:v>
                </c:pt>
                <c:pt idx="80">
                  <c:v>5.8320165472307695</c:v>
                </c:pt>
                <c:pt idx="81">
                  <c:v>5.9549014118181809</c:v>
                </c:pt>
                <c:pt idx="82">
                  <c:v>5.4340335434285718</c:v>
                </c:pt>
                <c:pt idx="83">
                  <c:v>5.5335263879565213</c:v>
                </c:pt>
                <c:pt idx="84">
                  <c:v>5.251795962100001</c:v>
                </c:pt>
                <c:pt idx="85">
                  <c:v>5.6055501000476191</c:v>
                </c:pt>
                <c:pt idx="86">
                  <c:v>6.1405627014117652</c:v>
                </c:pt>
                <c:pt idx="87">
                  <c:v>6.0979818343684222</c:v>
                </c:pt>
                <c:pt idx="88">
                  <c:v>5.870611517333332</c:v>
                </c:pt>
                <c:pt idx="89">
                  <c:v>6.2806160123181822</c:v>
                </c:pt>
                <c:pt idx="90">
                  <c:v>6.3706980067727272</c:v>
                </c:pt>
                <c:pt idx="91">
                  <c:v>5.4644312231666659</c:v>
                </c:pt>
                <c:pt idx="92">
                  <c:v>5.779643851947367</c:v>
                </c:pt>
                <c:pt idx="93">
                  <c:v>6.3430131532272727</c:v>
                </c:pt>
                <c:pt idx="94">
                  <c:v>7.0120679826190493</c:v>
                </c:pt>
                <c:pt idx="95">
                  <c:v>6.3046793706521758</c:v>
                </c:pt>
                <c:pt idx="96">
                  <c:v>5.5822603269499993</c:v>
                </c:pt>
                <c:pt idx="97">
                  <c:v>6.4700156585500013</c:v>
                </c:pt>
                <c:pt idx="98">
                  <c:v>7.1631517872527892</c:v>
                </c:pt>
                <c:pt idx="99">
                  <c:v>7.8958744101869991</c:v>
                </c:pt>
                <c:pt idx="100">
                  <c:v>8.5565686350641492</c:v>
                </c:pt>
                <c:pt idx="101">
                  <c:v>8.6688762749541812</c:v>
                </c:pt>
                <c:pt idx="102">
                  <c:v>8.1458773977515495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32 נתונים'!$E$2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</c:numCache>
            </c:numRef>
          </c:cat>
          <c:val>
            <c:numRef>
              <c:f>'איור 32 נתונים'!$E$3:$E$300</c:f>
              <c:numCache>
                <c:formatCode>0.00</c:formatCode>
                <c:ptCount val="298"/>
                <c:pt idx="0">
                  <c:v>6.1290653921052627</c:v>
                </c:pt>
                <c:pt idx="1">
                  <c:v>5.854354776238095</c:v>
                </c:pt>
                <c:pt idx="2">
                  <c:v>6.1529218200588227</c:v>
                </c:pt>
                <c:pt idx="3">
                  <c:v>6.354936219699999</c:v>
                </c:pt>
                <c:pt idx="4">
                  <c:v>6.4494343259090918</c:v>
                </c:pt>
                <c:pt idx="5">
                  <c:v>6.3771444238999999</c:v>
                </c:pt>
                <c:pt idx="6">
                  <c:v>5.7621117373913027</c:v>
                </c:pt>
                <c:pt idx="7">
                  <c:v>5.3207980037500002</c:v>
                </c:pt>
                <c:pt idx="8">
                  <c:v>4.805384802952382</c:v>
                </c:pt>
                <c:pt idx="9">
                  <c:v>4.5844935111363636</c:v>
                </c:pt>
                <c:pt idx="10">
                  <c:v>4.560552332090908</c:v>
                </c:pt>
                <c:pt idx="11">
                  <c:v>4.0291601221818176</c:v>
                </c:pt>
                <c:pt idx="12">
                  <c:v>3.8762786795499999</c:v>
                </c:pt>
                <c:pt idx="13">
                  <c:v>4.005495046818182</c:v>
                </c:pt>
                <c:pt idx="14">
                  <c:v>3.8262980036249994</c:v>
                </c:pt>
                <c:pt idx="15">
                  <c:v>4.2573049027619048</c:v>
                </c:pt>
                <c:pt idx="16">
                  <c:v>4.7566055573000003</c:v>
                </c:pt>
                <c:pt idx="17">
                  <c:v>4.965607287809525</c:v>
                </c:pt>
                <c:pt idx="18">
                  <c:v>6.5434642003636361</c:v>
                </c:pt>
                <c:pt idx="19">
                  <c:v>7.0024447592631587</c:v>
                </c:pt>
                <c:pt idx="20">
                  <c:v>6.5936779806666674</c:v>
                </c:pt>
                <c:pt idx="21">
                  <c:v>6.6743211762272727</c:v>
                </c:pt>
                <c:pt idx="22">
                  <c:v>7.2445692993333326</c:v>
                </c:pt>
                <c:pt idx="23">
                  <c:v>6.2177847039999996</c:v>
                </c:pt>
                <c:pt idx="24">
                  <c:v>6.4071483309999993</c:v>
                </c:pt>
                <c:pt idx="25">
                  <c:v>6.1988226695000002</c:v>
                </c:pt>
                <c:pt idx="26">
                  <c:v>5.6497160915789468</c:v>
                </c:pt>
                <c:pt idx="27">
                  <c:v>6.0976476145909091</c:v>
                </c:pt>
                <c:pt idx="28">
                  <c:v>6.5335833629500017</c:v>
                </c:pt>
                <c:pt idx="29">
                  <c:v>6.5504968989545462</c:v>
                </c:pt>
                <c:pt idx="30">
                  <c:v>6.6034926265909091</c:v>
                </c:pt>
                <c:pt idx="31">
                  <c:v>7.4083814252666667</c:v>
                </c:pt>
                <c:pt idx="32">
                  <c:v>6.0726391047499995</c:v>
                </c:pt>
                <c:pt idx="33">
                  <c:v>5.2157868811428569</c:v>
                </c:pt>
                <c:pt idx="34">
                  <c:v>4.8606264977272735</c:v>
                </c:pt>
                <c:pt idx="35">
                  <c:v>4.4496760212727278</c:v>
                </c:pt>
                <c:pt idx="36">
                  <c:v>4.1933093345789469</c:v>
                </c:pt>
                <c:pt idx="37">
                  <c:v>4.5117616377222225</c:v>
                </c:pt>
                <c:pt idx="38">
                  <c:v>4.5889922029473684</c:v>
                </c:pt>
                <c:pt idx="39">
                  <c:v>4.3131542476</c:v>
                </c:pt>
                <c:pt idx="40">
                  <c:v>3.9219139461428574</c:v>
                </c:pt>
                <c:pt idx="41">
                  <c:v>3.5658264145909087</c:v>
                </c:pt>
                <c:pt idx="42">
                  <c:v>3.4979483936190472</c:v>
                </c:pt>
                <c:pt idx="43">
                  <c:v>3.4596114281875003</c:v>
                </c:pt>
                <c:pt idx="44">
                  <c:v>3.2463207067391302</c:v>
                </c:pt>
                <c:pt idx="45">
                  <c:v>3.1336877008499995</c:v>
                </c:pt>
                <c:pt idx="46">
                  <c:v>3.1798220981304346</c:v>
                </c:pt>
                <c:pt idx="47">
                  <c:v>3.0444062005454544</c:v>
                </c:pt>
                <c:pt idx="48">
                  <c:v>3.0493875660500001</c:v>
                </c:pt>
                <c:pt idx="49">
                  <c:v>2.8390321257619044</c:v>
                </c:pt>
                <c:pt idx="50">
                  <c:v>2.8405218913888888</c:v>
                </c:pt>
                <c:pt idx="51">
                  <c:v>2.685285233105263</c:v>
                </c:pt>
                <c:pt idx="52">
                  <c:v>2.5635896043499997</c:v>
                </c:pt>
                <c:pt idx="53">
                  <c:v>2.7994802525217386</c:v>
                </c:pt>
                <c:pt idx="54">
                  <c:v>2.7627907348999998</c:v>
                </c:pt>
                <c:pt idx="55">
                  <c:v>2.7911275259499999</c:v>
                </c:pt>
                <c:pt idx="56">
                  <c:v>2.8253238901111115</c:v>
                </c:pt>
                <c:pt idx="57">
                  <c:v>2.8780944065714289</c:v>
                </c:pt>
                <c:pt idx="58">
                  <c:v>3.8904822532173911</c:v>
                </c:pt>
                <c:pt idx="59">
                  <c:v>3.9670038439523809</c:v>
                </c:pt>
                <c:pt idx="60">
                  <c:v>3.8200520697499996</c:v>
                </c:pt>
                <c:pt idx="61">
                  <c:v>3.5689325114285717</c:v>
                </c:pt>
                <c:pt idx="62">
                  <c:v>3.6355153531052622</c:v>
                </c:pt>
                <c:pt idx="63">
                  <c:v>3.8734118612500006</c:v>
                </c:pt>
                <c:pt idx="64">
                  <c:v>4.0011122264090906</c:v>
                </c:pt>
                <c:pt idx="65">
                  <c:v>3.8840005318571436</c:v>
                </c:pt>
                <c:pt idx="66">
                  <c:v>3.8741203240000002</c:v>
                </c:pt>
                <c:pt idx="67">
                  <c:v>3.9242312540666666</c:v>
                </c:pt>
                <c:pt idx="68">
                  <c:v>3.8648211098421048</c:v>
                </c:pt>
                <c:pt idx="69">
                  <c:v>3.8186189868636364</c:v>
                </c:pt>
                <c:pt idx="70">
                  <c:v>3.8265678917391299</c:v>
                </c:pt>
                <c:pt idx="71">
                  <c:v>3.9718622717619048</c:v>
                </c:pt>
                <c:pt idx="72">
                  <c:v>4.0105860718095245</c:v>
                </c:pt>
                <c:pt idx="73">
                  <c:v>3.4328483801363632</c:v>
                </c:pt>
                <c:pt idx="74">
                  <c:v>3.4349608957368418</c:v>
                </c:pt>
                <c:pt idx="75">
                  <c:v>3.257770404904762</c:v>
                </c:pt>
                <c:pt idx="76">
                  <c:v>3.1842925825714294</c:v>
                </c:pt>
                <c:pt idx="77">
                  <c:v>2.8150934999047617</c:v>
                </c:pt>
                <c:pt idx="78">
                  <c:v>2.6683275150909087</c:v>
                </c:pt>
                <c:pt idx="79">
                  <c:v>2.7245750323809523</c:v>
                </c:pt>
                <c:pt idx="80">
                  <c:v>2.6481002431538463</c:v>
                </c:pt>
                <c:pt idx="81">
                  <c:v>2.7393455337272723</c:v>
                </c:pt>
                <c:pt idx="82">
                  <c:v>2.5421357891428578</c:v>
                </c:pt>
                <c:pt idx="83">
                  <c:v>2.3946058008695656</c:v>
                </c:pt>
                <c:pt idx="84">
                  <c:v>2.2787010562500001</c:v>
                </c:pt>
                <c:pt idx="85">
                  <c:v>1.8285513050476194</c:v>
                </c:pt>
                <c:pt idx="86">
                  <c:v>1.8480119175294116</c:v>
                </c:pt>
                <c:pt idx="87">
                  <c:v>1.7535971821578951</c:v>
                </c:pt>
                <c:pt idx="88">
                  <c:v>1.7733722522857145</c:v>
                </c:pt>
                <c:pt idx="89">
                  <c:v>1.8394748946363639</c:v>
                </c:pt>
                <c:pt idx="90">
                  <c:v>1.8579875453181816</c:v>
                </c:pt>
                <c:pt idx="91">
                  <c:v>1.7284817791666667</c:v>
                </c:pt>
                <c:pt idx="92">
                  <c:v>1.6761390432105265</c:v>
                </c:pt>
                <c:pt idx="93">
                  <c:v>1.7162576989545457</c:v>
                </c:pt>
                <c:pt idx="94">
                  <c:v>1.6941733216190475</c:v>
                </c:pt>
                <c:pt idx="95">
                  <c:v>1.5642671764782607</c:v>
                </c:pt>
                <c:pt idx="96">
                  <c:v>1.8182946598</c:v>
                </c:pt>
                <c:pt idx="97">
                  <c:v>1.9019931291500001</c:v>
                </c:pt>
                <c:pt idx="98">
                  <c:v>1.927576283157842</c:v>
                </c:pt>
                <c:pt idx="99">
                  <c:v>1.9980196181363181</c:v>
                </c:pt>
                <c:pt idx="100">
                  <c:v>2.0129171213125998</c:v>
                </c:pt>
                <c:pt idx="101">
                  <c:v>2.0906862160394546</c:v>
                </c:pt>
                <c:pt idx="102">
                  <c:v>2.1888381214327004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076416"/>
        <c:axId val="104077952"/>
      </c:lineChart>
      <c:dateAx>
        <c:axId val="104076416"/>
        <c:scaling>
          <c:orientation val="minMax"/>
          <c:max val="43343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04077952"/>
        <c:crosses val="autoZero"/>
        <c:auto val="1"/>
        <c:lblOffset val="100"/>
        <c:baseTimeUnit val="months"/>
      </c:dateAx>
      <c:valAx>
        <c:axId val="104077952"/>
        <c:scaling>
          <c:orientation val="minMax"/>
          <c:max val="1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040764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7210813337354439E-2"/>
          <c:y val="0.9315931498478186"/>
          <c:w val="0.79325695810231311"/>
          <c:h val="4.751498392718434E-2"/>
        </c:manualLayout>
      </c:layout>
      <c:overlay val="0"/>
      <c:spPr>
        <a:noFill/>
        <a:ln>
          <a:solidFill>
            <a:schemeClr val="bg1"/>
          </a:solidFill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9: </a:t>
            </a:r>
            <a:r>
              <a:rPr lang="he-IL" sz="2000" b="1" i="0" baseline="0" dirty="0">
                <a:effectLst/>
              </a:rPr>
              <a:t>מחירי הדירות וסעיף הדיור במדד המחירים לצרכן
</a:t>
            </a:r>
            <a:r>
              <a:rPr lang="he-IL" sz="2000" b="0" i="0" baseline="0" dirty="0">
                <a:effectLst/>
              </a:rPr>
              <a:t>ינואר 2014 עד יולי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3373279682321588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7 נתונים'!$B$2</c:f>
              <c:strCache>
                <c:ptCount val="1"/>
                <c:pt idx="0">
                  <c:v>סעיף הדיור במדד (שכירות)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</c:numCache>
            </c:numRef>
          </c:cat>
          <c:val>
            <c:numRef>
              <c:f>'איור 7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100.29041626331077</c:v>
                </c:pt>
                <c:pt idx="2">
                  <c:v>101.16166505324298</c:v>
                </c:pt>
                <c:pt idx="3">
                  <c:v>101.25847047434659</c:v>
                </c:pt>
                <c:pt idx="4">
                  <c:v>101.54888673765727</c:v>
                </c:pt>
                <c:pt idx="5">
                  <c:v>101.83930300096804</c:v>
                </c:pt>
                <c:pt idx="6">
                  <c:v>102.71055179089986</c:v>
                </c:pt>
                <c:pt idx="7">
                  <c:v>103.1945788964178</c:v>
                </c:pt>
                <c:pt idx="8">
                  <c:v>103.1945788964178</c:v>
                </c:pt>
                <c:pt idx="9">
                  <c:v>103.38818973862519</c:v>
                </c:pt>
                <c:pt idx="10">
                  <c:v>103.58180058083258</c:v>
                </c:pt>
                <c:pt idx="11">
                  <c:v>103.67860600193576</c:v>
                </c:pt>
                <c:pt idx="12">
                  <c:v>102.74249247175219</c:v>
                </c:pt>
                <c:pt idx="13">
                  <c:v>102.74249247175219</c:v>
                </c:pt>
                <c:pt idx="14">
                  <c:v>103.45740047105861</c:v>
                </c:pt>
                <c:pt idx="15">
                  <c:v>103.35527075687199</c:v>
                </c:pt>
                <c:pt idx="16">
                  <c:v>103.66165989943187</c:v>
                </c:pt>
                <c:pt idx="17">
                  <c:v>104.07017875617841</c:v>
                </c:pt>
                <c:pt idx="18">
                  <c:v>105.09147589804473</c:v>
                </c:pt>
                <c:pt idx="19">
                  <c:v>105.80638389735115</c:v>
                </c:pt>
                <c:pt idx="20">
                  <c:v>105.90851361153778</c:v>
                </c:pt>
                <c:pt idx="21">
                  <c:v>105.49999475479125</c:v>
                </c:pt>
                <c:pt idx="22">
                  <c:v>105.49999475479125</c:v>
                </c:pt>
                <c:pt idx="23">
                  <c:v>105.90851361153778</c:v>
                </c:pt>
                <c:pt idx="24">
                  <c:v>105.39786504060463</c:v>
                </c:pt>
                <c:pt idx="25">
                  <c:v>105.49999475479125</c:v>
                </c:pt>
                <c:pt idx="26">
                  <c:v>105.90851361153778</c:v>
                </c:pt>
                <c:pt idx="27">
                  <c:v>106.11277303991105</c:v>
                </c:pt>
                <c:pt idx="28">
                  <c:v>106.11277303991105</c:v>
                </c:pt>
                <c:pt idx="29">
                  <c:v>106.21490275409768</c:v>
                </c:pt>
                <c:pt idx="30">
                  <c:v>107.44045932433727</c:v>
                </c:pt>
                <c:pt idx="31">
                  <c:v>107.84897818108379</c:v>
                </c:pt>
                <c:pt idx="32">
                  <c:v>107.95110789527044</c:v>
                </c:pt>
                <c:pt idx="33">
                  <c:v>107.64471875271055</c:v>
                </c:pt>
                <c:pt idx="34">
                  <c:v>107.54258903852389</c:v>
                </c:pt>
                <c:pt idx="35">
                  <c:v>107.44045932433727</c:v>
                </c:pt>
                <c:pt idx="36">
                  <c:v>106.9389980359832</c:v>
                </c:pt>
                <c:pt idx="37">
                  <c:v>107.25917467680949</c:v>
                </c:pt>
                <c:pt idx="38">
                  <c:v>108.11297905234629</c:v>
                </c:pt>
                <c:pt idx="39">
                  <c:v>108.00625350540419</c:v>
                </c:pt>
                <c:pt idx="40">
                  <c:v>107.6860768645779</c:v>
                </c:pt>
                <c:pt idx="41">
                  <c:v>107.89952795846209</c:v>
                </c:pt>
                <c:pt idx="42">
                  <c:v>108.86005788094099</c:v>
                </c:pt>
                <c:pt idx="43">
                  <c:v>109.50041116259358</c:v>
                </c:pt>
                <c:pt idx="44">
                  <c:v>109.92731335036197</c:v>
                </c:pt>
                <c:pt idx="45">
                  <c:v>109.92731335036197</c:v>
                </c:pt>
                <c:pt idx="46">
                  <c:v>109.82058780341987</c:v>
                </c:pt>
                <c:pt idx="47">
                  <c:v>110.03403889730407</c:v>
                </c:pt>
                <c:pt idx="48">
                  <c:v>109.39368561565148</c:v>
                </c:pt>
                <c:pt idx="49">
                  <c:v>109.07350897482517</c:v>
                </c:pt>
                <c:pt idx="50">
                  <c:v>110.03403889730407</c:v>
                </c:pt>
                <c:pt idx="51">
                  <c:v>110.35421553813036</c:v>
                </c:pt>
                <c:pt idx="52">
                  <c:v>110.35421553813036</c:v>
                </c:pt>
                <c:pt idx="53">
                  <c:v>110.88784327284087</c:v>
                </c:pt>
                <c:pt idx="54">
                  <c:v>110.88784327284087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7 נתונים'!$C$2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</c:numCache>
            </c:numRef>
          </c:cat>
          <c:val>
            <c:numRef>
              <c:f>'איור 7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118.85797950219619</c:v>
                </c:pt>
                <c:pt idx="51">
                  <c:v>118.79941434846266</c:v>
                </c:pt>
                <c:pt idx="52">
                  <c:v>119.85358711566617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140160"/>
        <c:axId val="104141952"/>
      </c:lineChart>
      <c:dateAx>
        <c:axId val="104140160"/>
        <c:scaling>
          <c:orientation val="minMax"/>
          <c:max val="43312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04141952"/>
        <c:crosses val="autoZero"/>
        <c:auto val="0"/>
        <c:lblOffset val="100"/>
        <c:baseTimeUnit val="months"/>
      </c:dateAx>
      <c:valAx>
        <c:axId val="104141952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0414016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10: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יולי 2018</a:t>
            </a:r>
          </a:p>
        </c:rich>
      </c:tx>
      <c:layout>
        <c:manualLayout>
          <c:xMode val="edge"/>
          <c:yMode val="edge"/>
          <c:x val="0.27780123734533185"/>
          <c:y val="1.79535433070866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361529808773902E-2"/>
          <c:y val="0.1410326771653543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8 נתונים'!$C$2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8 נתונים'!$C$3:$C$300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8 נתונים'!$D$2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8 נתונים'!$D$3:$D$300</c:f>
              <c:numCache>
                <c:formatCode>0.0</c:formatCode>
                <c:ptCount val="298"/>
                <c:pt idx="0">
                  <c:v>4.4795910000000001</c:v>
                </c:pt>
                <c:pt idx="1">
                  <c:v>4.5250260000000004</c:v>
                </c:pt>
                <c:pt idx="2">
                  <c:v>4.5605745000000004</c:v>
                </c:pt>
                <c:pt idx="3">
                  <c:v>4.0720822500000002</c:v>
                </c:pt>
                <c:pt idx="4">
                  <c:v>4.1520832499999996</c:v>
                </c:pt>
                <c:pt idx="5">
                  <c:v>3.592238</c:v>
                </c:pt>
                <c:pt idx="6">
                  <c:v>3.6229195000000001</c:v>
                </c:pt>
                <c:pt idx="7">
                  <c:v>3.28074025</c:v>
                </c:pt>
                <c:pt idx="8">
                  <c:v>3.0288810000000002</c:v>
                </c:pt>
                <c:pt idx="9">
                  <c:v>3.25948525</c:v>
                </c:pt>
                <c:pt idx="10">
                  <c:v>3.062516</c:v>
                </c:pt>
                <c:pt idx="11">
                  <c:v>3.0876185</c:v>
                </c:pt>
                <c:pt idx="12">
                  <c:v>3.2432265</c:v>
                </c:pt>
                <c:pt idx="13">
                  <c:v>3.23487825</c:v>
                </c:pt>
                <c:pt idx="14">
                  <c:v>3.3043844999999998</c:v>
                </c:pt>
                <c:pt idx="15">
                  <c:v>3.4548519999999998</c:v>
                </c:pt>
                <c:pt idx="16">
                  <c:v>3.588794</c:v>
                </c:pt>
                <c:pt idx="17">
                  <c:v>3.69564</c:v>
                </c:pt>
                <c:pt idx="18">
                  <c:v>4.0705090000000004</c:v>
                </c:pt>
                <c:pt idx="19">
                  <c:v>5.0793365000000001</c:v>
                </c:pt>
                <c:pt idx="20">
                  <c:v>4.202572</c:v>
                </c:pt>
                <c:pt idx="21">
                  <c:v>3.6359392499999998</c:v>
                </c:pt>
                <c:pt idx="22">
                  <c:v>4.4008455</c:v>
                </c:pt>
                <c:pt idx="23">
                  <c:v>4.4613125</c:v>
                </c:pt>
                <c:pt idx="24">
                  <c:v>4.2031650000000003</c:v>
                </c:pt>
                <c:pt idx="25">
                  <c:v>4.2840540000000003</c:v>
                </c:pt>
                <c:pt idx="26">
                  <c:v>3.8261607500000001</c:v>
                </c:pt>
                <c:pt idx="27">
                  <c:v>4.2955940000000004</c:v>
                </c:pt>
                <c:pt idx="28">
                  <c:v>5.0808590000000002</c:v>
                </c:pt>
                <c:pt idx="29">
                  <c:v>4.01289725</c:v>
                </c:pt>
                <c:pt idx="30">
                  <c:v>4.0736902500000003</c:v>
                </c:pt>
                <c:pt idx="31">
                  <c:v>4.3692615000000004</c:v>
                </c:pt>
                <c:pt idx="32">
                  <c:v>4.8582485000000002</c:v>
                </c:pt>
                <c:pt idx="33">
                  <c:v>4.3649810000000002</c:v>
                </c:pt>
                <c:pt idx="34">
                  <c:v>4.1129052499999998</c:v>
                </c:pt>
                <c:pt idx="35">
                  <c:v>4.2839159999999996</c:v>
                </c:pt>
                <c:pt idx="36">
                  <c:v>4.0427119999999999</c:v>
                </c:pt>
                <c:pt idx="37">
                  <c:v>4.6574704999999996</c:v>
                </c:pt>
                <c:pt idx="38">
                  <c:v>4.4946165000000002</c:v>
                </c:pt>
                <c:pt idx="39">
                  <c:v>4.2490354999999997</c:v>
                </c:pt>
                <c:pt idx="40">
                  <c:v>4.1852755000000004</c:v>
                </c:pt>
                <c:pt idx="41">
                  <c:v>4.1018437499999996</c:v>
                </c:pt>
                <c:pt idx="42">
                  <c:v>4.130585</c:v>
                </c:pt>
                <c:pt idx="43">
                  <c:v>3.8796537500000001</c:v>
                </c:pt>
                <c:pt idx="44">
                  <c:v>4.1630019999999996</c:v>
                </c:pt>
                <c:pt idx="45">
                  <c:v>4.4765024999999996</c:v>
                </c:pt>
                <c:pt idx="46">
                  <c:v>4.50814</c:v>
                </c:pt>
                <c:pt idx="47">
                  <c:v>4.8887124999999996</c:v>
                </c:pt>
                <c:pt idx="48">
                  <c:v>5.0163120000000001</c:v>
                </c:pt>
                <c:pt idx="49">
                  <c:v>5.043215</c:v>
                </c:pt>
                <c:pt idx="50">
                  <c:v>5.0607810000000004</c:v>
                </c:pt>
                <c:pt idx="51">
                  <c:v>5.3465474999999998</c:v>
                </c:pt>
                <c:pt idx="52">
                  <c:v>5.6496434999999998</c:v>
                </c:pt>
                <c:pt idx="53">
                  <c:v>5.9568219999999998</c:v>
                </c:pt>
                <c:pt idx="54">
                  <c:v>5.5648825000000004</c:v>
                </c:pt>
                <c:pt idx="55">
                  <c:v>5.7846335</c:v>
                </c:pt>
                <c:pt idx="56">
                  <c:v>5.3110755000000003</c:v>
                </c:pt>
                <c:pt idx="57">
                  <c:v>5.2252084999999999</c:v>
                </c:pt>
                <c:pt idx="58">
                  <c:v>5.4599114999999996</c:v>
                </c:pt>
                <c:pt idx="59">
                  <c:v>5.0686125000000004</c:v>
                </c:pt>
                <c:pt idx="60">
                  <c:v>5.3263565000000002</c:v>
                </c:pt>
                <c:pt idx="61">
                  <c:v>5.0329689999999996</c:v>
                </c:pt>
                <c:pt idx="62">
                  <c:v>5.0975919999999997</c:v>
                </c:pt>
                <c:pt idx="63">
                  <c:v>5.2274630000000002</c:v>
                </c:pt>
                <c:pt idx="64">
                  <c:v>4.8881335000000004</c:v>
                </c:pt>
                <c:pt idx="65">
                  <c:v>5.0441254999999998</c:v>
                </c:pt>
                <c:pt idx="66">
                  <c:v>5.0032110000000003</c:v>
                </c:pt>
                <c:pt idx="67">
                  <c:v>4.7710540000000004</c:v>
                </c:pt>
                <c:pt idx="68">
                  <c:v>4.9132685</c:v>
                </c:pt>
                <c:pt idx="69">
                  <c:v>4.0620747499999998</c:v>
                </c:pt>
                <c:pt idx="70">
                  <c:v>4.7954049999999997</c:v>
                </c:pt>
                <c:pt idx="71">
                  <c:v>4.4391084999999997</c:v>
                </c:pt>
                <c:pt idx="72">
                  <c:v>4.5645160000000002</c:v>
                </c:pt>
                <c:pt idx="73">
                  <c:v>4.5215575000000001</c:v>
                </c:pt>
                <c:pt idx="74">
                  <c:v>4.3045635000000004</c:v>
                </c:pt>
                <c:pt idx="75">
                  <c:v>4.2813284999999999</c:v>
                </c:pt>
                <c:pt idx="76">
                  <c:v>4.1279750000000002</c:v>
                </c:pt>
                <c:pt idx="77">
                  <c:v>4.3063764999999998</c:v>
                </c:pt>
                <c:pt idx="78">
                  <c:v>4.4558299999999997</c:v>
                </c:pt>
                <c:pt idx="79">
                  <c:v>4.104247</c:v>
                </c:pt>
                <c:pt idx="80">
                  <c:v>4.6428979999999997</c:v>
                </c:pt>
                <c:pt idx="81">
                  <c:v>4.6453899999999999</c:v>
                </c:pt>
                <c:pt idx="82">
                  <c:v>4.6838790000000001</c:v>
                </c:pt>
                <c:pt idx="83">
                  <c:v>4.9247275000000004</c:v>
                </c:pt>
                <c:pt idx="84">
                  <c:v>4.6542589999999997</c:v>
                </c:pt>
                <c:pt idx="85">
                  <c:v>4.7413575000000003</c:v>
                </c:pt>
                <c:pt idx="86">
                  <c:v>4.9094325000000003</c:v>
                </c:pt>
                <c:pt idx="87">
                  <c:v>4.8485670000000001</c:v>
                </c:pt>
                <c:pt idx="88">
                  <c:v>4.9863065000000004</c:v>
                </c:pt>
                <c:pt idx="89">
                  <c:v>4.7900640000000001</c:v>
                </c:pt>
                <c:pt idx="90">
                  <c:v>4.8185874999999996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26528"/>
        <c:axId val="105144704"/>
      </c:lineChart>
      <c:lineChart>
        <c:grouping val="standard"/>
        <c:varyColors val="0"/>
        <c:ser>
          <c:idx val="0"/>
          <c:order val="0"/>
          <c:tx>
            <c:strRef>
              <c:f>'איור 8 נתונים'!$B$2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8 נתונים'!$B$3:$B$300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48800"/>
        <c:axId val="105146624"/>
      </c:lineChart>
      <c:dateAx>
        <c:axId val="105126528"/>
        <c:scaling>
          <c:orientation val="minMax"/>
          <c:max val="43312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05144704"/>
        <c:crosses val="autoZero"/>
        <c:auto val="0"/>
        <c:lblOffset val="100"/>
        <c:baseTimeUnit val="months"/>
        <c:majorUnit val="4"/>
        <c:majorTimeUnit val="months"/>
      </c:dateAx>
      <c:valAx>
        <c:axId val="10514470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05126528"/>
        <c:crosses val="autoZero"/>
        <c:crossBetween val="between"/>
      </c:valAx>
      <c:valAx>
        <c:axId val="105146624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05148800"/>
        <c:crosses val="max"/>
        <c:crossBetween val="between"/>
      </c:valAx>
      <c:dateAx>
        <c:axId val="1051488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5146624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2017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90473513114561133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נתונים'!$C$2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נתונים'!$A$3:$A$24</c:f>
              <c:strCache>
                <c:ptCount val="22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</c:strCache>
            </c:strRef>
          </c:cat>
          <c:val>
            <c:numRef>
              <c:f>'איור 9 נתונים'!$C$3:$C$24</c:f>
              <c:numCache>
                <c:formatCode>0.0</c:formatCode>
                <c:ptCount val="22"/>
                <c:pt idx="0">
                  <c:v>4.2572669252736395</c:v>
                </c:pt>
                <c:pt idx="1">
                  <c:v>7.1358732711869433</c:v>
                </c:pt>
                <c:pt idx="2">
                  <c:v>4.1648326747792064</c:v>
                </c:pt>
                <c:pt idx="3">
                  <c:v>1.9632977070048074</c:v>
                </c:pt>
                <c:pt idx="4">
                  <c:v>3.9454662096657378</c:v>
                </c:pt>
                <c:pt idx="5">
                  <c:v>4.0171706787012429</c:v>
                </c:pt>
                <c:pt idx="6">
                  <c:v>2.5522787079341747</c:v>
                </c:pt>
                <c:pt idx="7">
                  <c:v>6.3278462296473048</c:v>
                </c:pt>
                <c:pt idx="8">
                  <c:v>1.366170174140513</c:v>
                </c:pt>
                <c:pt idx="9">
                  <c:v>0.87070064123828672</c:v>
                </c:pt>
                <c:pt idx="10">
                  <c:v>1.086830877532452</c:v>
                </c:pt>
                <c:pt idx="11">
                  <c:v>3.9839824495734755</c:v>
                </c:pt>
                <c:pt idx="12">
                  <c:v>4.5108825555532528</c:v>
                </c:pt>
                <c:pt idx="13">
                  <c:v>5.2244982119010519</c:v>
                </c:pt>
                <c:pt idx="14">
                  <c:v>4.5770639891070442</c:v>
                </c:pt>
                <c:pt idx="15">
                  <c:v>4.5618035429150883</c:v>
                </c:pt>
                <c:pt idx="16">
                  <c:v>0.83732762013579709</c:v>
                </c:pt>
                <c:pt idx="17">
                  <c:v>3.6421920038411493</c:v>
                </c:pt>
                <c:pt idx="18">
                  <c:v>4.426892084215428</c:v>
                </c:pt>
                <c:pt idx="19">
                  <c:v>4.6948846643737996</c:v>
                </c:pt>
                <c:pt idx="20">
                  <c:v>4.7915196438313101</c:v>
                </c:pt>
                <c:pt idx="21">
                  <c:v>1.9587193541214853</c:v>
                </c:pt>
              </c:numCache>
            </c:numRef>
          </c:val>
        </c:ser>
        <c:ser>
          <c:idx val="0"/>
          <c:order val="1"/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נתונים'!$A$3:$A$26</c:f>
              <c:strCache>
                <c:ptCount val="24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2018F</c:v>
                </c:pt>
                <c:pt idx="23">
                  <c:v>2019F</c:v>
                </c:pt>
              </c:strCache>
            </c:strRef>
          </c:cat>
          <c:val>
            <c:numRef>
              <c:f>'איור 9 נתונים'!$E$3:$E$26</c:f>
              <c:numCache>
                <c:formatCode>General</c:formatCode>
                <c:ptCount val="24"/>
                <c:pt idx="22" formatCode="0.0">
                  <c:v>3.7</c:v>
                </c:pt>
                <c:pt idx="23" formatCode="0.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5203968"/>
        <c:axId val="105213952"/>
      </c:barChart>
      <c:catAx>
        <c:axId val="105203968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05213952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05213952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05203968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18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</a:t>
            </a:r>
            <a:r>
              <a:rPr lang="he-IL" sz="1800" b="1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13: </a:t>
            </a:r>
            <a:r>
              <a:rPr lang="he-IL" sz="18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הייצוא מתוך נתוני החשבונאות הלאומית
</a:t>
            </a:r>
            <a:r>
              <a:rPr lang="he-IL" sz="1800" b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המדד הריאלי הממוצע 2016 = 1.0, נתונים רבעוניים מנוכי עונתיות, </a:t>
            </a:r>
            <a:r>
              <a:rPr lang="en-US" sz="1800" b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2015</a:t>
            </a:r>
            <a:r>
              <a:rPr lang="he-IL" sz="1800" b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עד </a:t>
            </a:r>
            <a:r>
              <a:rPr lang="en-US" sz="1800" b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2018</a:t>
            </a:r>
            <a:endParaRPr lang="he-IL" sz="1800" b="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14807344343415174"/>
          <c:y val="1.253731372751941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091876076079215E-2"/>
          <c:y val="0.12095891693404436"/>
          <c:w val="0.93171476117945695"/>
          <c:h val="0.70249483704819027"/>
        </c:manualLayout>
      </c:layout>
      <c:lineChart>
        <c:grouping val="standard"/>
        <c:varyColors val="0"/>
        <c:ser>
          <c:idx val="0"/>
          <c:order val="0"/>
          <c:tx>
            <c:strRef>
              <c:f>'איור 26 נתונים'!$B$2</c:f>
              <c:strCache>
                <c:ptCount val="1"/>
                <c:pt idx="0">
                  <c:v>סך היצוא (ללא הזנק ויהלומים)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26 נתונים'!$A$3:$A$49</c:f>
              <c:numCache>
                <c:formatCode>m/d/yyyy</c:formatCode>
                <c:ptCount val="47"/>
                <c:pt idx="0">
                  <c:v>42185</c:v>
                </c:pt>
                <c:pt idx="1">
                  <c:v>42277</c:v>
                </c:pt>
                <c:pt idx="2">
                  <c:v>42369</c:v>
                </c:pt>
                <c:pt idx="3">
                  <c:v>42460</c:v>
                </c:pt>
                <c:pt idx="4">
                  <c:v>42551</c:v>
                </c:pt>
                <c:pt idx="5">
                  <c:v>42643</c:v>
                </c:pt>
                <c:pt idx="6">
                  <c:v>42735</c:v>
                </c:pt>
                <c:pt idx="7">
                  <c:v>42825</c:v>
                </c:pt>
                <c:pt idx="8">
                  <c:v>42916</c:v>
                </c:pt>
                <c:pt idx="9">
                  <c:v>43008</c:v>
                </c:pt>
                <c:pt idx="10">
                  <c:v>43100</c:v>
                </c:pt>
                <c:pt idx="11">
                  <c:v>43190</c:v>
                </c:pt>
                <c:pt idx="12">
                  <c:v>43281</c:v>
                </c:pt>
              </c:numCache>
            </c:numRef>
          </c:cat>
          <c:val>
            <c:numRef>
              <c:f>'איור 26 נתונים'!$B$3:$B$49</c:f>
              <c:numCache>
                <c:formatCode>0%</c:formatCode>
                <c:ptCount val="47"/>
                <c:pt idx="0">
                  <c:v>0.9945638721456399</c:v>
                </c:pt>
                <c:pt idx="1">
                  <c:v>0.99917905403523322</c:v>
                </c:pt>
                <c:pt idx="2">
                  <c:v>1.0038689302400925</c:v>
                </c:pt>
                <c:pt idx="3">
                  <c:v>0.98312367980334758</c:v>
                </c:pt>
                <c:pt idx="4">
                  <c:v>0.99804156426719726</c:v>
                </c:pt>
                <c:pt idx="5">
                  <c:v>1.0038450539232218</c:v>
                </c:pt>
                <c:pt idx="6">
                  <c:v>1.0149897020062328</c:v>
                </c:pt>
                <c:pt idx="7">
                  <c:v>1.0317605634808387</c:v>
                </c:pt>
                <c:pt idx="8">
                  <c:v>1.0622529909928897</c:v>
                </c:pt>
                <c:pt idx="9">
                  <c:v>1.0861044736204162</c:v>
                </c:pt>
                <c:pt idx="10">
                  <c:v>1.1189156339593345</c:v>
                </c:pt>
                <c:pt idx="11">
                  <c:v>1.1359385019358781</c:v>
                </c:pt>
                <c:pt idx="12">
                  <c:v>1.1232007143928118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26 נתונים'!$C$2</c:f>
              <c:strCache>
                <c:ptCount val="1"/>
                <c:pt idx="0">
                  <c:v>יצוא הסחורות ללא יהלומים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26 נתונים'!$A$3:$A$49</c:f>
              <c:numCache>
                <c:formatCode>m/d/yyyy</c:formatCode>
                <c:ptCount val="47"/>
                <c:pt idx="0">
                  <c:v>42185</c:v>
                </c:pt>
                <c:pt idx="1">
                  <c:v>42277</c:v>
                </c:pt>
                <c:pt idx="2">
                  <c:v>42369</c:v>
                </c:pt>
                <c:pt idx="3">
                  <c:v>42460</c:v>
                </c:pt>
                <c:pt idx="4">
                  <c:v>42551</c:v>
                </c:pt>
                <c:pt idx="5">
                  <c:v>42643</c:v>
                </c:pt>
                <c:pt idx="6">
                  <c:v>42735</c:v>
                </c:pt>
                <c:pt idx="7">
                  <c:v>42825</c:v>
                </c:pt>
                <c:pt idx="8">
                  <c:v>42916</c:v>
                </c:pt>
                <c:pt idx="9">
                  <c:v>43008</c:v>
                </c:pt>
                <c:pt idx="10">
                  <c:v>43100</c:v>
                </c:pt>
                <c:pt idx="11">
                  <c:v>43190</c:v>
                </c:pt>
                <c:pt idx="12">
                  <c:v>43281</c:v>
                </c:pt>
              </c:numCache>
            </c:numRef>
          </c:cat>
          <c:val>
            <c:numRef>
              <c:f>'איור 26 נתונים'!$C$3:$C$49</c:f>
              <c:numCache>
                <c:formatCode>0%</c:formatCode>
                <c:ptCount val="47"/>
                <c:pt idx="0">
                  <c:v>1.0169279534172797</c:v>
                </c:pt>
                <c:pt idx="1">
                  <c:v>1.0110148789078495</c:v>
                </c:pt>
                <c:pt idx="2">
                  <c:v>1.0017021268635586</c:v>
                </c:pt>
                <c:pt idx="3">
                  <c:v>0.99121224712065936</c:v>
                </c:pt>
                <c:pt idx="4">
                  <c:v>0.99440816256152542</c:v>
                </c:pt>
                <c:pt idx="5">
                  <c:v>1.0025161395193511</c:v>
                </c:pt>
                <c:pt idx="6">
                  <c:v>1.0118634507984641</c:v>
                </c:pt>
                <c:pt idx="7">
                  <c:v>1.0225402251923073</c:v>
                </c:pt>
                <c:pt idx="8">
                  <c:v>1.0386186608316585</c:v>
                </c:pt>
                <c:pt idx="9">
                  <c:v>1.0487215828302872</c:v>
                </c:pt>
                <c:pt idx="10">
                  <c:v>1.0633001054040809</c:v>
                </c:pt>
                <c:pt idx="11">
                  <c:v>1.0772764306689622</c:v>
                </c:pt>
                <c:pt idx="12">
                  <c:v>1.0754892426428766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26 נתונים'!$D$2</c:f>
              <c:strCache>
                <c:ptCount val="1"/>
                <c:pt idx="0">
                  <c:v>יצוא שירותים ללא הזנק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26 נתונים'!$A$3:$A$49</c:f>
              <c:numCache>
                <c:formatCode>m/d/yyyy</c:formatCode>
                <c:ptCount val="47"/>
                <c:pt idx="0">
                  <c:v>42185</c:v>
                </c:pt>
                <c:pt idx="1">
                  <c:v>42277</c:v>
                </c:pt>
                <c:pt idx="2">
                  <c:v>42369</c:v>
                </c:pt>
                <c:pt idx="3">
                  <c:v>42460</c:v>
                </c:pt>
                <c:pt idx="4">
                  <c:v>42551</c:v>
                </c:pt>
                <c:pt idx="5">
                  <c:v>42643</c:v>
                </c:pt>
                <c:pt idx="6">
                  <c:v>42735</c:v>
                </c:pt>
                <c:pt idx="7">
                  <c:v>42825</c:v>
                </c:pt>
                <c:pt idx="8">
                  <c:v>42916</c:v>
                </c:pt>
                <c:pt idx="9">
                  <c:v>43008</c:v>
                </c:pt>
                <c:pt idx="10">
                  <c:v>43100</c:v>
                </c:pt>
                <c:pt idx="11">
                  <c:v>43190</c:v>
                </c:pt>
                <c:pt idx="12">
                  <c:v>43281</c:v>
                </c:pt>
              </c:numCache>
            </c:numRef>
          </c:cat>
          <c:val>
            <c:numRef>
              <c:f>'איור 26 נתונים'!$D$3:$D$49</c:f>
              <c:numCache>
                <c:formatCode>0%</c:formatCode>
                <c:ptCount val="47"/>
                <c:pt idx="0">
                  <c:v>0.96202395657945827</c:v>
                </c:pt>
                <c:pt idx="1">
                  <c:v>0.98920468965481323</c:v>
                </c:pt>
                <c:pt idx="2">
                  <c:v>1.0169845602791203</c:v>
                </c:pt>
                <c:pt idx="3">
                  <c:v>0.96541763769280697</c:v>
                </c:pt>
                <c:pt idx="4">
                  <c:v>1.0018958095313413</c:v>
                </c:pt>
                <c:pt idx="5">
                  <c:v>1.0137100859799237</c:v>
                </c:pt>
                <c:pt idx="6">
                  <c:v>1.0189764667959285</c:v>
                </c:pt>
                <c:pt idx="7">
                  <c:v>1.0463416850240634</c:v>
                </c:pt>
                <c:pt idx="8">
                  <c:v>1.0975418956393943</c:v>
                </c:pt>
                <c:pt idx="9">
                  <c:v>1.1300542241372409</c:v>
                </c:pt>
                <c:pt idx="10">
                  <c:v>1.185888700792864</c:v>
                </c:pt>
                <c:pt idx="11">
                  <c:v>1.2208113012936712</c:v>
                </c:pt>
                <c:pt idx="12">
                  <c:v>1.1816171593082689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085952"/>
        <c:axId val="105087744"/>
      </c:lineChart>
      <c:dateAx>
        <c:axId val="105085952"/>
        <c:scaling>
          <c:orientation val="minMax"/>
          <c:max val="43281"/>
          <c:min val="4218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he-IL"/>
          </a:p>
        </c:txPr>
        <c:crossAx val="105087744"/>
        <c:crosses val="autoZero"/>
        <c:auto val="1"/>
        <c:lblOffset val="100"/>
        <c:baseTimeUnit val="months"/>
        <c:majorUnit val="3"/>
      </c:dateAx>
      <c:valAx>
        <c:axId val="105087744"/>
        <c:scaling>
          <c:orientation val="minMax"/>
          <c:max val="1.25"/>
          <c:min val="0.9"/>
        </c:scaling>
        <c:delete val="0"/>
        <c:axPos val="l"/>
        <c:numFmt formatCode="0%" sourceLinked="1"/>
        <c:majorTickMark val="out"/>
        <c:minorTickMark val="none"/>
        <c:tickLblPos val="nextTo"/>
        <c:crossAx val="1050859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14: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יוני 2018</a:t>
            </a:r>
          </a:p>
        </c:rich>
      </c:tx>
      <c:layout>
        <c:manualLayout>
          <c:xMode val="edge"/>
          <c:yMode val="edge"/>
          <c:x val="0.23846827871348297"/>
          <c:y val="1.7449948801242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10 נתונים'!$B$2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10 נתונים'!$A$3:$A$107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</c:numCache>
            </c:numRef>
          </c:cat>
          <c:val>
            <c:numRef>
              <c:f>'איור 10 נתונים'!$B$3:$B$107</c:f>
              <c:numCache>
                <c:formatCode>0.0</c:formatCode>
                <c:ptCount val="105"/>
                <c:pt idx="0">
                  <c:v>0.21783030336521847</c:v>
                </c:pt>
                <c:pt idx="1">
                  <c:v>0.3152685235722652</c:v>
                </c:pt>
                <c:pt idx="2">
                  <c:v>0.29127668011414976</c:v>
                </c:pt>
                <c:pt idx="3">
                  <c:v>0.17943759286991323</c:v>
                </c:pt>
                <c:pt idx="4">
                  <c:v>0.29539783467558145</c:v>
                </c:pt>
                <c:pt idx="5">
                  <c:v>0.32998054383996944</c:v>
                </c:pt>
                <c:pt idx="6">
                  <c:v>0.21400915117411046</c:v>
                </c:pt>
                <c:pt idx="7">
                  <c:v>0.36027293581881725</c:v>
                </c:pt>
                <c:pt idx="8">
                  <c:v>0.27228561390235662</c:v>
                </c:pt>
                <c:pt idx="9">
                  <c:v>0.37539293411530394</c:v>
                </c:pt>
                <c:pt idx="10">
                  <c:v>0.38612949765957083</c:v>
                </c:pt>
                <c:pt idx="11">
                  <c:v>0.33530433950816896</c:v>
                </c:pt>
                <c:pt idx="12">
                  <c:v>0.28881666679883011</c:v>
                </c:pt>
                <c:pt idx="13">
                  <c:v>0.36916049168580489</c:v>
                </c:pt>
                <c:pt idx="14">
                  <c:v>0.40369465653788961</c:v>
                </c:pt>
                <c:pt idx="15">
                  <c:v>0.41468667170370122</c:v>
                </c:pt>
                <c:pt idx="16">
                  <c:v>0.38469581655020679</c:v>
                </c:pt>
                <c:pt idx="17">
                  <c:v>0.45124083227130463</c:v>
                </c:pt>
                <c:pt idx="18">
                  <c:v>0.44608715668654764</c:v>
                </c:pt>
                <c:pt idx="19">
                  <c:v>0.35218935848790878</c:v>
                </c:pt>
                <c:pt idx="20">
                  <c:v>0.42127128009079584</c:v>
                </c:pt>
                <c:pt idx="21">
                  <c:v>0.4200452034449631</c:v>
                </c:pt>
                <c:pt idx="22">
                  <c:v>0.43028493942487422</c:v>
                </c:pt>
                <c:pt idx="23">
                  <c:v>0.34598231395326362</c:v>
                </c:pt>
                <c:pt idx="24">
                  <c:v>0.32688703989691703</c:v>
                </c:pt>
                <c:pt idx="25">
                  <c:v>0.27039160103259352</c:v>
                </c:pt>
                <c:pt idx="26">
                  <c:v>0.315123940473927</c:v>
                </c:pt>
                <c:pt idx="27">
                  <c:v>0.2553940886139916</c:v>
                </c:pt>
                <c:pt idx="28">
                  <c:v>0.25623253428610493</c:v>
                </c:pt>
                <c:pt idx="29">
                  <c:v>0.30857059871767234</c:v>
                </c:pt>
                <c:pt idx="30">
                  <c:v>0.33844322197147392</c:v>
                </c:pt>
                <c:pt idx="31">
                  <c:v>0.35675936215409099</c:v>
                </c:pt>
                <c:pt idx="32">
                  <c:v>0.24029288597458009</c:v>
                </c:pt>
                <c:pt idx="33">
                  <c:v>0.30516541379688178</c:v>
                </c:pt>
                <c:pt idx="34">
                  <c:v>0.30919036339476236</c:v>
                </c:pt>
                <c:pt idx="35">
                  <c:v>0.27010207200344194</c:v>
                </c:pt>
                <c:pt idx="36">
                  <c:v>0.26887362562739714</c:v>
                </c:pt>
                <c:pt idx="37">
                  <c:v>0.29465221405979847</c:v>
                </c:pt>
                <c:pt idx="38">
                  <c:v>0.23516972771766564</c:v>
                </c:pt>
                <c:pt idx="39">
                  <c:v>0.26012011699999998</c:v>
                </c:pt>
                <c:pt idx="40">
                  <c:v>0.31654126731583965</c:v>
                </c:pt>
                <c:pt idx="41">
                  <c:v>0.34988378549999999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283968"/>
        <c:axId val="105285504"/>
      </c:barChart>
      <c:dateAx>
        <c:axId val="105283968"/>
        <c:scaling>
          <c:orientation val="minMax"/>
          <c:max val="43281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5285504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105285504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5283968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15: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מנוכי עונתיות, ינואר 2013 עד יולי 2018</a:t>
            </a: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12 נתונים'!$C$2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</c:numCache>
            </c:numRef>
          </c:cat>
          <c:val>
            <c:numRef>
              <c:f>'איור 12 נתונים'!$C$3:$C$299</c:f>
              <c:numCache>
                <c:formatCode>0.00</c:formatCode>
                <c:ptCount val="297"/>
                <c:pt idx="0">
                  <c:v>73.801732435033699</c:v>
                </c:pt>
                <c:pt idx="1">
                  <c:v>73.658911747740817</c:v>
                </c:pt>
                <c:pt idx="2">
                  <c:v>73.441266710497473</c:v>
                </c:pt>
                <c:pt idx="3">
                  <c:v>74.149175206883328</c:v>
                </c:pt>
                <c:pt idx="4">
                  <c:v>74.224239276047797</c:v>
                </c:pt>
                <c:pt idx="5">
                  <c:v>74.143021157946549</c:v>
                </c:pt>
                <c:pt idx="6">
                  <c:v>73.999069538326808</c:v>
                </c:pt>
                <c:pt idx="7">
                  <c:v>74.995891086396753</c:v>
                </c:pt>
                <c:pt idx="8">
                  <c:v>74.222015791918253</c:v>
                </c:pt>
                <c:pt idx="9">
                  <c:v>74.036837229578779</c:v>
                </c:pt>
                <c:pt idx="10">
                  <c:v>74.097091612832884</c:v>
                </c:pt>
                <c:pt idx="11">
                  <c:v>73.970592232218081</c:v>
                </c:pt>
                <c:pt idx="12">
                  <c:v>74.003815753611335</c:v>
                </c:pt>
                <c:pt idx="13">
                  <c:v>74.631172083401381</c:v>
                </c:pt>
                <c:pt idx="14">
                  <c:v>74.078697421981005</c:v>
                </c:pt>
                <c:pt idx="15">
                  <c:v>74.252325045416342</c:v>
                </c:pt>
                <c:pt idx="16">
                  <c:v>74.12642430819318</c:v>
                </c:pt>
                <c:pt idx="17">
                  <c:v>74.286718771128008</c:v>
                </c:pt>
                <c:pt idx="18">
                  <c:v>74.67241844162848</c:v>
                </c:pt>
                <c:pt idx="19">
                  <c:v>74.529367469879531</c:v>
                </c:pt>
                <c:pt idx="20">
                  <c:v>74.567914467161501</c:v>
                </c:pt>
                <c:pt idx="21">
                  <c:v>74.799237235785455</c:v>
                </c:pt>
                <c:pt idx="22">
                  <c:v>74.96519970018204</c:v>
                </c:pt>
                <c:pt idx="23">
                  <c:v>74.831310841445529</c:v>
                </c:pt>
                <c:pt idx="24">
                  <c:v>75.110648962832613</c:v>
                </c:pt>
                <c:pt idx="25">
                  <c:v>75.91354127655022</c:v>
                </c:pt>
                <c:pt idx="26">
                  <c:v>75.873481916455347</c:v>
                </c:pt>
                <c:pt idx="27">
                  <c:v>75.274198700883815</c:v>
                </c:pt>
                <c:pt idx="28">
                  <c:v>75.487236521554905</c:v>
                </c:pt>
                <c:pt idx="29">
                  <c:v>75.211752249867658</c:v>
                </c:pt>
                <c:pt idx="30">
                  <c:v>75.078440161362622</c:v>
                </c:pt>
                <c:pt idx="31">
                  <c:v>75.073352541566436</c:v>
                </c:pt>
                <c:pt idx="32">
                  <c:v>75.429871435373798</c:v>
                </c:pt>
                <c:pt idx="33">
                  <c:v>75.409922636178806</c:v>
                </c:pt>
                <c:pt idx="34">
                  <c:v>75.932373265812103</c:v>
                </c:pt>
                <c:pt idx="35">
                  <c:v>75.864519185220274</c:v>
                </c:pt>
                <c:pt idx="36">
                  <c:v>75.793172164245632</c:v>
                </c:pt>
                <c:pt idx="37">
                  <c:v>75.822502297492449</c:v>
                </c:pt>
                <c:pt idx="38">
                  <c:v>75.894200564897176</c:v>
                </c:pt>
                <c:pt idx="39">
                  <c:v>76.387829699950046</c:v>
                </c:pt>
                <c:pt idx="40">
                  <c:v>76.200581623830857</c:v>
                </c:pt>
                <c:pt idx="41">
                  <c:v>76.610133948465219</c:v>
                </c:pt>
                <c:pt idx="42">
                  <c:v>75.938727415553814</c:v>
                </c:pt>
                <c:pt idx="43">
                  <c:v>76.552155554397132</c:v>
                </c:pt>
                <c:pt idx="44">
                  <c:v>76.43237319974952</c:v>
                </c:pt>
                <c:pt idx="45">
                  <c:v>76.247790371217633</c:v>
                </c:pt>
                <c:pt idx="46">
                  <c:v>76.27668127707031</c:v>
                </c:pt>
                <c:pt idx="47">
                  <c:v>76.005594550493399</c:v>
                </c:pt>
                <c:pt idx="48">
                  <c:v>76.110292025555466</c:v>
                </c:pt>
                <c:pt idx="49">
                  <c:v>75.938372453727638</c:v>
                </c:pt>
                <c:pt idx="50">
                  <c:v>76.412286830732597</c:v>
                </c:pt>
                <c:pt idx="51">
                  <c:v>76.86655973508563</c:v>
                </c:pt>
                <c:pt idx="52">
                  <c:v>76.962156557801961</c:v>
                </c:pt>
                <c:pt idx="53">
                  <c:v>76.845931731463338</c:v>
                </c:pt>
                <c:pt idx="54">
                  <c:v>76.762301403671145</c:v>
                </c:pt>
                <c:pt idx="55">
                  <c:v>77.091198602871302</c:v>
                </c:pt>
                <c:pt idx="56">
                  <c:v>76.93948897228934</c:v>
                </c:pt>
                <c:pt idx="57">
                  <c:v>76.880180087997559</c:v>
                </c:pt>
                <c:pt idx="58">
                  <c:v>76.97906255605956</c:v>
                </c:pt>
                <c:pt idx="59">
                  <c:v>76.88148622677771</c:v>
                </c:pt>
                <c:pt idx="60">
                  <c:v>77.076887672914168</c:v>
                </c:pt>
                <c:pt idx="61">
                  <c:v>77.124432889840449</c:v>
                </c:pt>
                <c:pt idx="62">
                  <c:v>76.95830259241356</c:v>
                </c:pt>
                <c:pt idx="63">
                  <c:v>76.838412851732301</c:v>
                </c:pt>
                <c:pt idx="64">
                  <c:v>77.059736822011246</c:v>
                </c:pt>
                <c:pt idx="65">
                  <c:v>76.774357669804118</c:v>
                </c:pt>
                <c:pt idx="66">
                  <c:v>76.976537729866848</c:v>
                </c:pt>
                <c:pt idx="67">
                  <c:v>76.626005972566688</c:v>
                </c:pt>
                <c:pt idx="68">
                  <c:v>77.102697226794987</c:v>
                </c:pt>
                <c:pt idx="69">
                  <c:v>77.173309087235424</c:v>
                </c:pt>
                <c:pt idx="70">
                  <c:v>77.277553083923152</c:v>
                </c:pt>
                <c:pt idx="71">
                  <c:v>77.632110740628477</c:v>
                </c:pt>
                <c:pt idx="72">
                  <c:v>77.22662360599486</c:v>
                </c:pt>
                <c:pt idx="73">
                  <c:v>77.736152666381713</c:v>
                </c:pt>
                <c:pt idx="74">
                  <c:v>77.408595901660064</c:v>
                </c:pt>
                <c:pt idx="75">
                  <c:v>77.142212868310295</c:v>
                </c:pt>
                <c:pt idx="76">
                  <c:v>77.953708839695437</c:v>
                </c:pt>
                <c:pt idx="77">
                  <c:v>77.791737863101829</c:v>
                </c:pt>
                <c:pt idx="78">
                  <c:v>77.686425429828063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12 נתונים'!$D$2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</c:numCache>
            </c:numRef>
          </c:cat>
          <c:val>
            <c:numRef>
              <c:f>'איור 12 נתונים'!$D$3:$D$299</c:f>
              <c:numCache>
                <c:formatCode>0.00</c:formatCode>
                <c:ptCount val="297"/>
                <c:pt idx="0">
                  <c:v>78.143819606764737</c:v>
                </c:pt>
                <c:pt idx="1">
                  <c:v>78.303622929656385</c:v>
                </c:pt>
                <c:pt idx="2">
                  <c:v>78.133903133903132</c:v>
                </c:pt>
                <c:pt idx="3">
                  <c:v>78.881459966021808</c:v>
                </c:pt>
                <c:pt idx="4">
                  <c:v>78.953987478470083</c:v>
                </c:pt>
                <c:pt idx="5">
                  <c:v>78.806516866218374</c:v>
                </c:pt>
                <c:pt idx="6">
                  <c:v>78.588434908732651</c:v>
                </c:pt>
                <c:pt idx="7">
                  <c:v>79.414342847751058</c:v>
                </c:pt>
                <c:pt idx="8">
                  <c:v>79.077074396874409</c:v>
                </c:pt>
                <c:pt idx="9">
                  <c:v>78.81586834504931</c:v>
                </c:pt>
                <c:pt idx="10">
                  <c:v>78.545533840324907</c:v>
                </c:pt>
                <c:pt idx="11">
                  <c:v>78.658984045878285</c:v>
                </c:pt>
                <c:pt idx="12">
                  <c:v>78.312891796129733</c:v>
                </c:pt>
                <c:pt idx="13">
                  <c:v>79.250367466927969</c:v>
                </c:pt>
                <c:pt idx="14">
                  <c:v>78.784260515603805</c:v>
                </c:pt>
                <c:pt idx="15">
                  <c:v>79.035275616170935</c:v>
                </c:pt>
                <c:pt idx="16">
                  <c:v>78.730330982094415</c:v>
                </c:pt>
                <c:pt idx="17">
                  <c:v>78.732725748438227</c:v>
                </c:pt>
                <c:pt idx="18">
                  <c:v>78.883796171474799</c:v>
                </c:pt>
                <c:pt idx="19">
                  <c:v>78.66017641996558</c:v>
                </c:pt>
                <c:pt idx="20">
                  <c:v>78.595353573246868</c:v>
                </c:pt>
                <c:pt idx="21">
                  <c:v>78.857465151881385</c:v>
                </c:pt>
                <c:pt idx="22">
                  <c:v>78.876218010493631</c:v>
                </c:pt>
                <c:pt idx="23">
                  <c:v>78.829177223629813</c:v>
                </c:pt>
                <c:pt idx="24">
                  <c:v>79.184663787127391</c:v>
                </c:pt>
                <c:pt idx="25">
                  <c:v>79.853940399122564</c:v>
                </c:pt>
                <c:pt idx="26">
                  <c:v>79.903910316295196</c:v>
                </c:pt>
                <c:pt idx="27">
                  <c:v>79.45639442018954</c:v>
                </c:pt>
                <c:pt idx="28">
                  <c:v>79.649931151361088</c:v>
                </c:pt>
                <c:pt idx="29">
                  <c:v>79.478560084700902</c:v>
                </c:pt>
                <c:pt idx="30">
                  <c:v>79.030769636406788</c:v>
                </c:pt>
                <c:pt idx="31">
                  <c:v>79.099151489519187</c:v>
                </c:pt>
                <c:pt idx="32">
                  <c:v>79.485212422623135</c:v>
                </c:pt>
                <c:pt idx="33">
                  <c:v>79.154014733451277</c:v>
                </c:pt>
                <c:pt idx="34">
                  <c:v>79.944083979532621</c:v>
                </c:pt>
                <c:pt idx="35">
                  <c:v>79.714721827464601</c:v>
                </c:pt>
                <c:pt idx="36">
                  <c:v>79.610886779589904</c:v>
                </c:pt>
                <c:pt idx="37">
                  <c:v>79.527372981488782</c:v>
                </c:pt>
                <c:pt idx="38">
                  <c:v>79.539635192566578</c:v>
                </c:pt>
                <c:pt idx="39">
                  <c:v>79.772267073395227</c:v>
                </c:pt>
                <c:pt idx="40">
                  <c:v>79.706044171972025</c:v>
                </c:pt>
                <c:pt idx="41">
                  <c:v>80.156753781226243</c:v>
                </c:pt>
                <c:pt idx="42">
                  <c:v>79.601990049751251</c:v>
                </c:pt>
                <c:pt idx="43">
                  <c:v>80.263775217640614</c:v>
                </c:pt>
                <c:pt idx="44">
                  <c:v>80.009392611145884</c:v>
                </c:pt>
                <c:pt idx="45">
                  <c:v>79.983362795050425</c:v>
                </c:pt>
                <c:pt idx="46">
                  <c:v>79.873952849028711</c:v>
                </c:pt>
                <c:pt idx="47">
                  <c:v>79.585070838405542</c:v>
                </c:pt>
                <c:pt idx="48">
                  <c:v>79.697886759266439</c:v>
                </c:pt>
                <c:pt idx="49">
                  <c:v>79.554854720297797</c:v>
                </c:pt>
                <c:pt idx="50">
                  <c:v>79.890277669953164</c:v>
                </c:pt>
                <c:pt idx="51">
                  <c:v>80.227143374553734</c:v>
                </c:pt>
                <c:pt idx="52">
                  <c:v>80.139968895800934</c:v>
                </c:pt>
                <c:pt idx="53">
                  <c:v>79.828813034959268</c:v>
                </c:pt>
                <c:pt idx="54">
                  <c:v>79.942413491696229</c:v>
                </c:pt>
                <c:pt idx="55">
                  <c:v>80.370855484500609</c:v>
                </c:pt>
                <c:pt idx="56">
                  <c:v>80.368618580021604</c:v>
                </c:pt>
                <c:pt idx="57">
                  <c:v>80.039394249462816</c:v>
                </c:pt>
                <c:pt idx="58">
                  <c:v>79.987698931344653</c:v>
                </c:pt>
                <c:pt idx="59">
                  <c:v>79.969250480461255</c:v>
                </c:pt>
                <c:pt idx="60">
                  <c:v>80.152905980720547</c:v>
                </c:pt>
                <c:pt idx="61">
                  <c:v>80.139674771881516</c:v>
                </c:pt>
                <c:pt idx="62">
                  <c:v>79.995929478209987</c:v>
                </c:pt>
                <c:pt idx="63">
                  <c:v>79.939503317150056</c:v>
                </c:pt>
                <c:pt idx="64">
                  <c:v>80.149660210236959</c:v>
                </c:pt>
                <c:pt idx="65">
                  <c:v>79.832103790384124</c:v>
                </c:pt>
                <c:pt idx="66">
                  <c:v>79.95941661382372</c:v>
                </c:pt>
                <c:pt idx="67">
                  <c:v>79.475628891025963</c:v>
                </c:pt>
                <c:pt idx="68">
                  <c:v>79.949347853615308</c:v>
                </c:pt>
                <c:pt idx="69">
                  <c:v>80.055058847300089</c:v>
                </c:pt>
                <c:pt idx="70">
                  <c:v>80.230030333670371</c:v>
                </c:pt>
                <c:pt idx="71">
                  <c:v>80.42588663231281</c:v>
                </c:pt>
                <c:pt idx="72">
                  <c:v>79.747186758843412</c:v>
                </c:pt>
                <c:pt idx="73">
                  <c:v>80.318306388756184</c:v>
                </c:pt>
                <c:pt idx="74">
                  <c:v>80.02122444854335</c:v>
                </c:pt>
                <c:pt idx="75">
                  <c:v>79.9383644016837</c:v>
                </c:pt>
                <c:pt idx="76">
                  <c:v>80.764963945338124</c:v>
                </c:pt>
                <c:pt idx="77">
                  <c:v>80.673937079103425</c:v>
                </c:pt>
                <c:pt idx="78">
                  <c:v>80.41783286685326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697280"/>
        <c:axId val="105698816"/>
      </c:lineChart>
      <c:lineChart>
        <c:grouping val="standard"/>
        <c:varyColors val="0"/>
        <c:ser>
          <c:idx val="1"/>
          <c:order val="0"/>
          <c:tx>
            <c:strRef>
              <c:f>'איור 12 נתונים'!$B$2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12 נתונים'!$A$3:$A$299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</c:numCache>
            </c:numRef>
          </c:cat>
          <c:val>
            <c:numRef>
              <c:f>'איור 12 נתונים'!$B$3:$B$299</c:f>
              <c:numCache>
                <c:formatCode>0.00</c:formatCode>
                <c:ptCount val="297"/>
                <c:pt idx="0">
                  <c:v>5.5608381757351646</c:v>
                </c:pt>
                <c:pt idx="1">
                  <c:v>5.9362493856631326</c:v>
                </c:pt>
                <c:pt idx="2">
                  <c:v>5.9853249475890991</c:v>
                </c:pt>
                <c:pt idx="3">
                  <c:v>6.017631276351092</c:v>
                </c:pt>
                <c:pt idx="4">
                  <c:v>5.983320067827111</c:v>
                </c:pt>
                <c:pt idx="5">
                  <c:v>5.9035227351373791</c:v>
                </c:pt>
                <c:pt idx="6">
                  <c:v>5.8642622492486201</c:v>
                </c:pt>
                <c:pt idx="7">
                  <c:v>5.5820874861572545</c:v>
                </c:pt>
                <c:pt idx="8">
                  <c:v>6.1583780973834683</c:v>
                </c:pt>
                <c:pt idx="9">
                  <c:v>6.0562115875975424</c:v>
                </c:pt>
                <c:pt idx="10">
                  <c:v>5.66876106501892</c:v>
                </c:pt>
                <c:pt idx="11">
                  <c:v>5.9421288322425072</c:v>
                </c:pt>
                <c:pt idx="12">
                  <c:v>5.4669388602470503</c:v>
                </c:pt>
                <c:pt idx="13">
                  <c:v>5.8326463314097285</c:v>
                </c:pt>
                <c:pt idx="14">
                  <c:v>5.9686080132176791</c:v>
                </c:pt>
                <c:pt idx="15">
                  <c:v>6.0342763315431185</c:v>
                </c:pt>
                <c:pt idx="16">
                  <c:v>5.8468853362734281</c:v>
                </c:pt>
                <c:pt idx="17">
                  <c:v>5.6482626012910311</c:v>
                </c:pt>
                <c:pt idx="18">
                  <c:v>5.3482161199753468</c:v>
                </c:pt>
                <c:pt idx="19">
                  <c:v>5.2759935424037367</c:v>
                </c:pt>
                <c:pt idx="20">
                  <c:v>5.1198257080610023</c:v>
                </c:pt>
                <c:pt idx="21">
                  <c:v>5.152424469753802</c:v>
                </c:pt>
                <c:pt idx="22">
                  <c:v>4.9675291557580499</c:v>
                </c:pt>
                <c:pt idx="23">
                  <c:v>5.0645313872558955</c:v>
                </c:pt>
                <c:pt idx="24">
                  <c:v>5.1119065939580484</c:v>
                </c:pt>
                <c:pt idx="25">
                  <c:v>4.9313692668228999</c:v>
                </c:pt>
                <c:pt idx="26">
                  <c:v>5.0511808389643402</c:v>
                </c:pt>
                <c:pt idx="27">
                  <c:v>5.2564660220162613</c:v>
                </c:pt>
                <c:pt idx="28">
                  <c:v>5.2108194112967379</c:v>
                </c:pt>
                <c:pt idx="29">
                  <c:v>5.3875204705725075</c:v>
                </c:pt>
                <c:pt idx="30">
                  <c:v>5.0035047898795026</c:v>
                </c:pt>
                <c:pt idx="31">
                  <c:v>5.1045716583992498</c:v>
                </c:pt>
                <c:pt idx="32">
                  <c:v>5.1065956029313799</c:v>
                </c:pt>
                <c:pt idx="33">
                  <c:v>4.7343995192147181</c:v>
                </c:pt>
                <c:pt idx="34">
                  <c:v>5.031259303364096</c:v>
                </c:pt>
                <c:pt idx="35">
                  <c:v>4.7916939604349542</c:v>
                </c:pt>
                <c:pt idx="36">
                  <c:v>4.7867968570207449</c:v>
                </c:pt>
                <c:pt idx="37">
                  <c:v>4.6546150293593715</c:v>
                </c:pt>
                <c:pt idx="38">
                  <c:v>4.5769626214719246</c:v>
                </c:pt>
                <c:pt idx="39">
                  <c:v>4.2387115897638568</c:v>
                </c:pt>
                <c:pt idx="40">
                  <c:v>4.390628076392991</c:v>
                </c:pt>
                <c:pt idx="41">
                  <c:v>4.42857610796292</c:v>
                </c:pt>
                <c:pt idx="42">
                  <c:v>4.6015195868828735</c:v>
                </c:pt>
                <c:pt idx="43">
                  <c:v>4.6521511703936183</c:v>
                </c:pt>
                <c:pt idx="44">
                  <c:v>4.4701662862732316</c:v>
                </c:pt>
                <c:pt idx="45">
                  <c:v>4.6788572915988809</c:v>
                </c:pt>
                <c:pt idx="46">
                  <c:v>4.5098357990570639</c:v>
                </c:pt>
                <c:pt idx="47">
                  <c:v>4.460654573623394</c:v>
                </c:pt>
                <c:pt idx="48">
                  <c:v>4.507637309067273</c:v>
                </c:pt>
                <c:pt idx="49">
                  <c:v>4.5445686070686078</c:v>
                </c:pt>
                <c:pt idx="50">
                  <c:v>4.3644865882964217</c:v>
                </c:pt>
                <c:pt idx="51">
                  <c:v>4.1968208839493411</c:v>
                </c:pt>
                <c:pt idx="52">
                  <c:v>3.9662256154766906</c:v>
                </c:pt>
                <c:pt idx="53">
                  <c:v>3.7363560033585221</c:v>
                </c:pt>
                <c:pt idx="54">
                  <c:v>3.9764690754789762</c:v>
                </c:pt>
                <c:pt idx="55">
                  <c:v>4.0980713070825718</c:v>
                </c:pt>
                <c:pt idx="56">
                  <c:v>4.2842450343896639</c:v>
                </c:pt>
                <c:pt idx="57">
                  <c:v>3.9573186362471162</c:v>
                </c:pt>
                <c:pt idx="58">
                  <c:v>3.7586041299823916</c:v>
                </c:pt>
                <c:pt idx="59">
                  <c:v>3.8446812583753429</c:v>
                </c:pt>
                <c:pt idx="60">
                  <c:v>3.8407509099035821</c:v>
                </c:pt>
                <c:pt idx="61">
                  <c:v>3.7646384928716898</c:v>
                </c:pt>
                <c:pt idx="62">
                  <c:v>3.8058202913333123</c:v>
                </c:pt>
                <c:pt idx="63">
                  <c:v>3.8759689922480618</c:v>
                </c:pt>
                <c:pt idx="64">
                  <c:v>3.8460319974655475</c:v>
                </c:pt>
                <c:pt idx="65">
                  <c:v>3.8310756972111553</c:v>
                </c:pt>
                <c:pt idx="66">
                  <c:v>3.7448297804645243</c:v>
                </c:pt>
                <c:pt idx="67">
                  <c:v>3.5949173105165695</c:v>
                </c:pt>
                <c:pt idx="68">
                  <c:v>3.5627119718533078</c:v>
                </c:pt>
                <c:pt idx="69">
                  <c:v>3.5921351146962439</c:v>
                </c:pt>
                <c:pt idx="70">
                  <c:v>3.6660389202762085</c:v>
                </c:pt>
                <c:pt idx="71">
                  <c:v>3.4684981340358143</c:v>
                </c:pt>
                <c:pt idx="72">
                  <c:v>3.1478447189311822</c:v>
                </c:pt>
                <c:pt idx="73">
                  <c:v>3.2180234379895971</c:v>
                </c:pt>
                <c:pt idx="74">
                  <c:v>3.2713237155150594</c:v>
                </c:pt>
                <c:pt idx="75">
                  <c:v>3.4872820448721953</c:v>
                </c:pt>
                <c:pt idx="76">
                  <c:v>3.4783692806383244</c:v>
                </c:pt>
                <c:pt idx="77">
                  <c:v>3.5705391607520856</c:v>
                </c:pt>
                <c:pt idx="78">
                  <c:v>3.4044541348699582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02912"/>
        <c:axId val="105700736"/>
      </c:lineChart>
      <c:dateAx>
        <c:axId val="105697280"/>
        <c:scaling>
          <c:orientation val="minMax"/>
          <c:max val="43312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05698816"/>
        <c:crosses val="autoZero"/>
        <c:auto val="0"/>
        <c:lblOffset val="100"/>
        <c:baseTimeUnit val="months"/>
        <c:majorUnit val="3"/>
        <c:majorTimeUnit val="months"/>
      </c:dateAx>
      <c:valAx>
        <c:axId val="105698816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05697280"/>
        <c:crosses val="autoZero"/>
        <c:crossBetween val="between"/>
        <c:majorUnit val="2"/>
      </c:valAx>
      <c:valAx>
        <c:axId val="105700736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05702912"/>
        <c:crosses val="max"/>
        <c:crossBetween val="between"/>
        <c:majorUnit val="0.4"/>
      </c:valAx>
      <c:dateAx>
        <c:axId val="1057029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570073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16: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מאי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13 נתונים'!$C$2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</c:numCache>
            </c:numRef>
          </c:cat>
          <c:val>
            <c:numRef>
              <c:f>'איור 13 נתונים'!$C$3:$C$299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2.0478525745544429</c:v>
                </c:pt>
                <c:pt idx="18" formatCode="0.0">
                  <c:v>2.1679316234413992</c:v>
                </c:pt>
                <c:pt idx="19" formatCode="0.0">
                  <c:v>2.2375995001983728</c:v>
                </c:pt>
                <c:pt idx="20" formatCode="0.0">
                  <c:v>2.6604131334248216</c:v>
                </c:pt>
                <c:pt idx="21" formatCode="0.0">
                  <c:v>2.8619903665280333</c:v>
                </c:pt>
                <c:pt idx="22" formatCode="0.0">
                  <c:v>2.4880158619612347</c:v>
                </c:pt>
                <c:pt idx="23" formatCode="0.0">
                  <c:v>2.8312178619040562</c:v>
                </c:pt>
                <c:pt idx="24" formatCode="0.0">
                  <c:v>2.9081665437616033</c:v>
                </c:pt>
                <c:pt idx="25" formatCode="0.0">
                  <c:v>2.9312010381507214</c:v>
                </c:pt>
                <c:pt idx="26" formatCode="0.0">
                  <c:v>3.2218647518586163</c:v>
                </c:pt>
                <c:pt idx="27" formatCode="0.0">
                  <c:v>3.3333704942016373</c:v>
                </c:pt>
                <c:pt idx="28" formatCode="0.0">
                  <c:v>3.0406613990136222</c:v>
                </c:pt>
                <c:pt idx="29" formatCode="0.0">
                  <c:v>2.7435571873105191</c:v>
                </c:pt>
                <c:pt idx="30" formatCode="0.0">
                  <c:v>2.5593953338296282</c:v>
                </c:pt>
                <c:pt idx="31" formatCode="0.0">
                  <c:v>2.4401051826453912</c:v>
                </c:pt>
                <c:pt idx="32" formatCode="0.0">
                  <c:v>2.2132857772032333</c:v>
                </c:pt>
                <c:pt idx="33" formatCode="0.0">
                  <c:v>2.1029050235722879</c:v>
                </c:pt>
                <c:pt idx="34" formatCode="0.0">
                  <c:v>2.0956918524591028</c:v>
                </c:pt>
                <c:pt idx="35" formatCode="0.0">
                  <c:v>1.6956312439707188</c:v>
                </c:pt>
                <c:pt idx="36" formatCode="0.0">
                  <c:v>1.5518694178265013</c:v>
                </c:pt>
                <c:pt idx="37" formatCode="0.0">
                  <c:v>1.2740034092395547</c:v>
                </c:pt>
                <c:pt idx="38" formatCode="0.0">
                  <c:v>1.3370725978862019</c:v>
                </c:pt>
                <c:pt idx="39" formatCode="0.0">
                  <c:v>1.0926047513078352</c:v>
                </c:pt>
                <c:pt idx="40" formatCode="0.0">
                  <c:v>1.1529452469392298</c:v>
                </c:pt>
                <c:pt idx="41" formatCode="0.0">
                  <c:v>1.3134021824067421</c:v>
                </c:pt>
                <c:pt idx="42" formatCode="0.0">
                  <c:v>1.3770333124441869</c:v>
                </c:pt>
                <c:pt idx="43" formatCode="0.0">
                  <c:v>1.3915524381273858</c:v>
                </c:pt>
                <c:pt idx="44" formatCode="0.0">
                  <c:v>1.4873478543829366</c:v>
                </c:pt>
                <c:pt idx="45" formatCode="0.0">
                  <c:v>1.4244699699428542</c:v>
                </c:pt>
                <c:pt idx="46" formatCode="0.0">
                  <c:v>1.6502213189199644</c:v>
                </c:pt>
                <c:pt idx="47" formatCode="0.0">
                  <c:v>1.5985783495722217</c:v>
                </c:pt>
                <c:pt idx="48" formatCode="0.0">
                  <c:v>1.5729283250550896</c:v>
                </c:pt>
                <c:pt idx="49" formatCode="0.0">
                  <c:v>1.8694225980675716</c:v>
                </c:pt>
                <c:pt idx="50" formatCode="0.0">
                  <c:v>1.7035324898176718</c:v>
                </c:pt>
                <c:pt idx="51" formatCode="0.0">
                  <c:v>1.8902041893698263</c:v>
                </c:pt>
                <c:pt idx="52" formatCode="0.0">
                  <c:v>1.9063146200298364</c:v>
                </c:pt>
                <c:pt idx="53" formatCode="0.0">
                  <c:v>2.1751213714367612</c:v>
                </c:pt>
                <c:pt idx="54" formatCode="0.0">
                  <c:v>2.1103538965072</c:v>
                </c:pt>
                <c:pt idx="55" formatCode="0.0">
                  <c:v>2.2837619180587243</c:v>
                </c:pt>
                <c:pt idx="56" formatCode="0.0">
                  <c:v>2.0565482745944941</c:v>
                </c:pt>
                <c:pt idx="57" formatCode="0.0">
                  <c:v>2.2404348386496631</c:v>
                </c:pt>
                <c:pt idx="58" formatCode="0.0">
                  <c:v>2.4099194764263698</c:v>
                </c:pt>
                <c:pt idx="59" formatCode="0.0">
                  <c:v>2.4397619857200903</c:v>
                </c:pt>
                <c:pt idx="60" formatCode="0.0">
                  <c:v>2.5874927537629322</c:v>
                </c:pt>
                <c:pt idx="61" formatCode="0.0">
                  <c:v>2.3928903848101868</c:v>
                </c:pt>
                <c:pt idx="62" formatCode="0.0">
                  <c:v>2.717800634673373</c:v>
                </c:pt>
                <c:pt idx="63" formatCode="0.0">
                  <c:v>2.6978069226923695</c:v>
                </c:pt>
                <c:pt idx="64" formatCode="0.0">
                  <c:v>2.4994322994157603</c:v>
                </c:pt>
                <c:pt idx="65" formatCode="0.0">
                  <c:v>2.3167501080048725</c:v>
                </c:pt>
                <c:pt idx="66" formatCode="0.0">
                  <c:v>2.4837664913971436</c:v>
                </c:pt>
                <c:pt idx="67" formatCode="0.0">
                  <c:v>2.4192164551679163</c:v>
                </c:pt>
                <c:pt idx="68" formatCode="0.0">
                  <c:v>2.6541944599624889</c:v>
                </c:pt>
                <c:pt idx="69" formatCode="0.0">
                  <c:v>2.5592088994036644</c:v>
                </c:pt>
                <c:pt idx="70" formatCode="0.0">
                  <c:v>2.6409606928918139</c:v>
                </c:pt>
                <c:pt idx="71" formatCode="0.0">
                  <c:v>2.6331563105746802</c:v>
                </c:pt>
                <c:pt idx="72" formatCode="0.0">
                  <c:v>2.7990887431959877</c:v>
                </c:pt>
                <c:pt idx="73" formatCode="0.0">
                  <c:v>3.0813998309724644</c:v>
                </c:pt>
                <c:pt idx="74" formatCode="0.0">
                  <c:v>2.938186974695256</c:v>
                </c:pt>
                <c:pt idx="75" formatCode="0.0">
                  <c:v>3.0527803268941334</c:v>
                </c:pt>
                <c:pt idx="76" formatCode="0.0">
                  <c:v>3.225257546384741</c:v>
                </c:pt>
                <c:pt idx="77" formatCode="0.0">
                  <c:v>3.3725089302040878</c:v>
                </c:pt>
                <c:pt idx="78" formatCode="0.0">
                  <c:v>3.1452997108908143</c:v>
                </c:pt>
                <c:pt idx="79" formatCode="0.0">
                  <c:v>2.9928000836287882</c:v>
                </c:pt>
                <c:pt idx="80" formatCode="0.0">
                  <c:v>2.6795105282678477</c:v>
                </c:pt>
                <c:pt idx="81" formatCode="0.0">
                  <c:v>2.684463036475071</c:v>
                </c:pt>
                <c:pt idx="82" formatCode="0.0">
                  <c:v>2.4551510298228552</c:v>
                </c:pt>
                <c:pt idx="83" formatCode="0.0">
                  <c:v>2.4189591290101342</c:v>
                </c:pt>
                <c:pt idx="84" formatCode="0.0">
                  <c:v>2.5764769169439372</c:v>
                </c:pt>
                <c:pt idx="85" formatCode="0.0">
                  <c:v>2.7241195769773796</c:v>
                </c:pt>
                <c:pt idx="86" formatCode="0.0">
                  <c:v>3.2492866089401273</c:v>
                </c:pt>
                <c:pt idx="87" formatCode="0.0">
                  <c:v>3.413442832329272</c:v>
                </c:pt>
                <c:pt idx="88" formatCode="0.0">
                  <c:v>3.5630672723631296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51904"/>
        <c:axId val="105453440"/>
      </c:lineChart>
      <c:lineChart>
        <c:grouping val="standard"/>
        <c:varyColors val="0"/>
        <c:ser>
          <c:idx val="1"/>
          <c:order val="0"/>
          <c:tx>
            <c:strRef>
              <c:f>'איור 13 נתונים'!$B$2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</c:numCache>
            </c:numRef>
          </c:cat>
          <c:val>
            <c:numRef>
              <c:f>'איור 13 נתונים'!$B$3:$B$299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1.9704812627767465</c:v>
                </c:pt>
                <c:pt idx="18" formatCode="0.0">
                  <c:v>2.0712333214714995</c:v>
                </c:pt>
                <c:pt idx="19" formatCode="0.0">
                  <c:v>2.072740454261468</c:v>
                </c:pt>
                <c:pt idx="20" formatCode="0.0">
                  <c:v>2.2973240596729116</c:v>
                </c:pt>
                <c:pt idx="21" formatCode="0.0">
                  <c:v>2.3850685259605875</c:v>
                </c:pt>
                <c:pt idx="22" formatCode="0.0">
                  <c:v>2.2665048450885017</c:v>
                </c:pt>
                <c:pt idx="23" formatCode="0.0">
                  <c:v>2.3518018369305116</c:v>
                </c:pt>
                <c:pt idx="24" formatCode="0.0">
                  <c:v>2.5284812856691596</c:v>
                </c:pt>
                <c:pt idx="25" formatCode="0.0">
                  <c:v>2.6021703324284662</c:v>
                </c:pt>
                <c:pt idx="26" formatCode="0.0">
                  <c:v>2.9197792178384363</c:v>
                </c:pt>
                <c:pt idx="27" formatCode="0.0">
                  <c:v>3.1092381489898235</c:v>
                </c:pt>
                <c:pt idx="28" formatCode="0.0">
                  <c:v>2.9720056696714403</c:v>
                </c:pt>
                <c:pt idx="29" formatCode="0.0">
                  <c:v>3.008629070849933</c:v>
                </c:pt>
                <c:pt idx="30" formatCode="0.0">
                  <c:v>3.0971674838629726</c:v>
                </c:pt>
                <c:pt idx="31" formatCode="0.0">
                  <c:v>3.10448485742989</c:v>
                </c:pt>
                <c:pt idx="32" formatCode="0.0">
                  <c:v>3.0870738173601087</c:v>
                </c:pt>
                <c:pt idx="33" formatCode="0.0">
                  <c:v>2.9080336069999158</c:v>
                </c:pt>
                <c:pt idx="34" formatCode="0.0">
                  <c:v>2.798456861997578</c:v>
                </c:pt>
                <c:pt idx="35" formatCode="0.0">
                  <c:v>2.5868744278338518</c:v>
                </c:pt>
                <c:pt idx="36" formatCode="0.0">
                  <c:v>2.3495386899070381</c:v>
                </c:pt>
                <c:pt idx="37" formatCode="0.0">
                  <c:v>2.0125997825964248</c:v>
                </c:pt>
                <c:pt idx="38" formatCode="0.0">
                  <c:v>1.5685271237414922</c:v>
                </c:pt>
                <c:pt idx="39" formatCode="0.0">
                  <c:v>1.5051753169571969</c:v>
                </c:pt>
                <c:pt idx="40" formatCode="0.0">
                  <c:v>1.5443361197180483</c:v>
                </c:pt>
                <c:pt idx="41" formatCode="0.0">
                  <c:v>1.4489473223886495</c:v>
                </c:pt>
                <c:pt idx="42" formatCode="0.0">
                  <c:v>1.3099708292798162</c:v>
                </c:pt>
                <c:pt idx="43" formatCode="0.0">
                  <c:v>1.3658123373664122</c:v>
                </c:pt>
                <c:pt idx="44" formatCode="0.0">
                  <c:v>1.1292446608734741</c:v>
                </c:pt>
                <c:pt idx="45" formatCode="0.0">
                  <c:v>1.1773141292962919</c:v>
                </c:pt>
                <c:pt idx="46" formatCode="0.0">
                  <c:v>1.1391655317891658</c:v>
                </c:pt>
                <c:pt idx="47" formatCode="0.0">
                  <c:v>1.1193405926786637</c:v>
                </c:pt>
                <c:pt idx="48" formatCode="0.0">
                  <c:v>1.1705544123841172</c:v>
                </c:pt>
                <c:pt idx="49" formatCode="0.0">
                  <c:v>1.2749958385606108</c:v>
                </c:pt>
                <c:pt idx="50" formatCode="0.0">
                  <c:v>1.5796017524261075</c:v>
                </c:pt>
                <c:pt idx="51" formatCode="0.0">
                  <c:v>1.6378811742276733</c:v>
                </c:pt>
                <c:pt idx="52" formatCode="0.0">
                  <c:v>1.7857830274051301</c:v>
                </c:pt>
                <c:pt idx="53" formatCode="0.0">
                  <c:v>1.9332192587546926</c:v>
                </c:pt>
                <c:pt idx="54" formatCode="0.0">
                  <c:v>1.8071807815182028</c:v>
                </c:pt>
                <c:pt idx="55" formatCode="0.0">
                  <c:v>1.9192486413054377</c:v>
                </c:pt>
                <c:pt idx="56" formatCode="0.0">
                  <c:v>2.2505842984355651</c:v>
                </c:pt>
                <c:pt idx="57" formatCode="0.0">
                  <c:v>2.2883334762122898</c:v>
                </c:pt>
                <c:pt idx="58" formatCode="0.0">
                  <c:v>2.4738692483174951</c:v>
                </c:pt>
                <c:pt idx="59" formatCode="0.0">
                  <c:v>2.5752570604795189</c:v>
                </c:pt>
                <c:pt idx="60" formatCode="0.0">
                  <c:v>2.7916694487407856</c:v>
                </c:pt>
                <c:pt idx="61" formatCode="0.0">
                  <c:v>2.8261939451748708</c:v>
                </c:pt>
                <c:pt idx="62" formatCode="0.0">
                  <c:v>2.7799175247308128</c:v>
                </c:pt>
                <c:pt idx="63" formatCode="0.0">
                  <c:v>2.6562308927336575</c:v>
                </c:pt>
                <c:pt idx="64" formatCode="0.0">
                  <c:v>2.3933669622592912</c:v>
                </c:pt>
                <c:pt idx="65" formatCode="0.0">
                  <c:v>2.2183643041542078</c:v>
                </c:pt>
                <c:pt idx="66" formatCode="0.0">
                  <c:v>2.4122960016980111</c:v>
                </c:pt>
                <c:pt idx="67" formatCode="0.0">
                  <c:v>2.2628783330300273</c:v>
                </c:pt>
                <c:pt idx="68" formatCode="0.0">
                  <c:v>1.6530584419575778</c:v>
                </c:pt>
                <c:pt idx="69" formatCode="0.0">
                  <c:v>1.9678945073754672</c:v>
                </c:pt>
                <c:pt idx="70" formatCode="0.0">
                  <c:v>2.2050297640054506</c:v>
                </c:pt>
                <c:pt idx="71" formatCode="0.0">
                  <c:v>2.3233095719442209</c:v>
                </c:pt>
                <c:pt idx="72" formatCode="0.0">
                  <c:v>2.2513574924764024</c:v>
                </c:pt>
                <c:pt idx="73" formatCode="0.0">
                  <c:v>2.5276561802611619</c:v>
                </c:pt>
                <c:pt idx="74" formatCode="0.0">
                  <c:v>2.9826346542478399</c:v>
                </c:pt>
                <c:pt idx="75" formatCode="0.0">
                  <c:v>2.9589566375255005</c:v>
                </c:pt>
                <c:pt idx="76" formatCode="0.0">
                  <c:v>3.2339040424595122</c:v>
                </c:pt>
                <c:pt idx="77" formatCode="0.0">
                  <c:v>3.4140633946616594</c:v>
                </c:pt>
                <c:pt idx="78" formatCode="0.0">
                  <c:v>3.3334708493666376</c:v>
                </c:pt>
                <c:pt idx="79" formatCode="0.0">
                  <c:v>3.2357226603710876</c:v>
                </c:pt>
                <c:pt idx="80" formatCode="0.0">
                  <c:v>3.5765651428104617</c:v>
                </c:pt>
                <c:pt idx="81" formatCode="0.0">
                  <c:v>3.1574373327893479</c:v>
                </c:pt>
                <c:pt idx="82" formatCode="0.0">
                  <c:v>2.6884897597991397</c:v>
                </c:pt>
                <c:pt idx="83" formatCode="0.0">
                  <c:v>2.5807604745142987</c:v>
                </c:pt>
                <c:pt idx="84" formatCode="0.0">
                  <c:v>2.6280956111749632</c:v>
                </c:pt>
                <c:pt idx="85" formatCode="0.0">
                  <c:v>2.5248263614928934</c:v>
                </c:pt>
                <c:pt idx="86" formatCode="0.0">
                  <c:v>2.4389663463730171</c:v>
                </c:pt>
                <c:pt idx="87" formatCode="0.0">
                  <c:v>2.8634892031372372</c:v>
                </c:pt>
                <c:pt idx="88" formatCode="0.0">
                  <c:v>2.8481898599312716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13 נתונים'!$D$2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13 נתונים'!$A$3:$A$299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</c:numCache>
            </c:numRef>
          </c:cat>
          <c:val>
            <c:numRef>
              <c:f>'איור 13 נתונים'!$D$3:$D$299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1.935866117477417</c:v>
                </c:pt>
                <c:pt idx="18" formatCode="0.0">
                  <c:v>2.3205108642578125</c:v>
                </c:pt>
                <c:pt idx="19" formatCode="0.0">
                  <c:v>2.4030787944793701</c:v>
                </c:pt>
                <c:pt idx="20" formatCode="0.0">
                  <c:v>1.9433419704437256</c:v>
                </c:pt>
                <c:pt idx="21" formatCode="0.0">
                  <c:v>1.8407745361328125</c:v>
                </c:pt>
                <c:pt idx="22" formatCode="0.0">
                  <c:v>1.4165765047073364</c:v>
                </c:pt>
                <c:pt idx="23" formatCode="0.0">
                  <c:v>1.4646799564361572</c:v>
                </c:pt>
                <c:pt idx="24" formatCode="0.0">
                  <c:v>1.7065093517303467</c:v>
                </c:pt>
                <c:pt idx="25" formatCode="0.0">
                  <c:v>1.6941516399383545</c:v>
                </c:pt>
                <c:pt idx="26" formatCode="0.0">
                  <c:v>2.1536433696746826</c:v>
                </c:pt>
                <c:pt idx="27" formatCode="0.0">
                  <c:v>2.5689027309417725</c:v>
                </c:pt>
                <c:pt idx="28" formatCode="0.0">
                  <c:v>2.7197644710540771</c:v>
                </c:pt>
                <c:pt idx="29" formatCode="0.0">
                  <c:v>2.7908651828765869</c:v>
                </c:pt>
                <c:pt idx="30" formatCode="0.0">
                  <c:v>2.9320676326751709</c:v>
                </c:pt>
                <c:pt idx="31" formatCode="0.0">
                  <c:v>3.0373842716217041</c:v>
                </c:pt>
                <c:pt idx="32" formatCode="0.0">
                  <c:v>3.5343837738037109</c:v>
                </c:pt>
                <c:pt idx="33" formatCode="0.0">
                  <c:v>3.3152766227722168</c:v>
                </c:pt>
                <c:pt idx="34" formatCode="0.0">
                  <c:v>3.5169942378997803</c:v>
                </c:pt>
                <c:pt idx="35" formatCode="0.0">
                  <c:v>3.4596037864685059</c:v>
                </c:pt>
                <c:pt idx="36" formatCode="0.0">
                  <c:v>3.284400463104248</c:v>
                </c:pt>
                <c:pt idx="37" formatCode="0.0">
                  <c:v>2.9974298477172852</c:v>
                </c:pt>
                <c:pt idx="38" formatCode="0.0">
                  <c:v>2.6207554340362549</c:v>
                </c:pt>
                <c:pt idx="39" formatCode="0.0">
                  <c:v>2.490990161895752</c:v>
                </c:pt>
                <c:pt idx="40" formatCode="0.0">
                  <c:v>2.2251133918762207</c:v>
                </c:pt>
                <c:pt idx="41" formatCode="0.0">
                  <c:v>2.2036128044128418</c:v>
                </c:pt>
                <c:pt idx="42" formatCode="0.0">
                  <c:v>1.8389153480529785</c:v>
                </c:pt>
                <c:pt idx="43" formatCode="0.0">
                  <c:v>1.7834010124206543</c:v>
                </c:pt>
                <c:pt idx="44" formatCode="0.0">
                  <c:v>1.5704684257507324</c:v>
                </c:pt>
                <c:pt idx="45" formatCode="0.0">
                  <c:v>1.8471347093582153</c:v>
                </c:pt>
                <c:pt idx="46" formatCode="0.0">
                  <c:v>1.6762827634811401</c:v>
                </c:pt>
                <c:pt idx="47" formatCode="0.0">
                  <c:v>1.7309348583221436</c:v>
                </c:pt>
                <c:pt idx="48" formatCode="0.0">
                  <c:v>1.8287853002548218</c:v>
                </c:pt>
                <c:pt idx="49" formatCode="0.0">
                  <c:v>1.7577649354934692</c:v>
                </c:pt>
                <c:pt idx="50" formatCode="0.0">
                  <c:v>1.7232691049575806</c:v>
                </c:pt>
                <c:pt idx="51" formatCode="0.0">
                  <c:v>1.6263254880905151</c:v>
                </c:pt>
                <c:pt idx="52" formatCode="0.0">
                  <c:v>1.9410897493362427</c:v>
                </c:pt>
                <c:pt idx="53" formatCode="0.0">
                  <c:v>1.934841513633728</c:v>
                </c:pt>
                <c:pt idx="54" formatCode="0.0">
                  <c:v>2.1137924194335937</c:v>
                </c:pt>
                <c:pt idx="55" formatCode="0.0">
                  <c:v>2.2776331901550293</c:v>
                </c:pt>
                <c:pt idx="56" formatCode="0.0">
                  <c:v>2.4461398124694824</c:v>
                </c:pt>
                <c:pt idx="57" formatCode="0.0">
                  <c:v>2.3019039630889893</c:v>
                </c:pt>
                <c:pt idx="58" formatCode="0.0">
                  <c:v>2.308368444442749</c:v>
                </c:pt>
                <c:pt idx="59" formatCode="0.0">
                  <c:v>2.1085925102233887</c:v>
                </c:pt>
                <c:pt idx="60" formatCode="0.0">
                  <c:v>1.9618802070617676</c:v>
                </c:pt>
                <c:pt idx="61" formatCode="0.0">
                  <c:v>2.3249590396881104</c:v>
                </c:pt>
                <c:pt idx="62" formatCode="0.0">
                  <c:v>2.24416184425354</c:v>
                </c:pt>
                <c:pt idx="63" formatCode="0.0">
                  <c:v>2.276278018951416</c:v>
                </c:pt>
                <c:pt idx="64" formatCode="0.0">
                  <c:v>1.9285666942596436</c:v>
                </c:pt>
                <c:pt idx="65" formatCode="0.0">
                  <c:v>1.836118221282959</c:v>
                </c:pt>
                <c:pt idx="66" formatCode="0.0">
                  <c:v>1.7512874603271484</c:v>
                </c:pt>
                <c:pt idx="67" formatCode="0.0">
                  <c:v>1.3177739381790161</c:v>
                </c:pt>
                <c:pt idx="68" formatCode="0.0">
                  <c:v>1.1154466867446899</c:v>
                </c:pt>
                <c:pt idx="69" formatCode="0.0">
                  <c:v>1.0516183376312256</c:v>
                </c:pt>
                <c:pt idx="70" formatCode="0.0">
                  <c:v>1.35686194896698</c:v>
                </c:pt>
                <c:pt idx="71" formatCode="0.0">
                  <c:v>1.6326968669891357</c:v>
                </c:pt>
                <c:pt idx="72" formatCode="0.0">
                  <c:v>1.6026855707168579</c:v>
                </c:pt>
                <c:pt idx="73" formatCode="0.0">
                  <c:v>1.9877892732620239</c:v>
                </c:pt>
                <c:pt idx="74" formatCode="0.0">
                  <c:v>2.3558089733123779</c:v>
                </c:pt>
                <c:pt idx="75" formatCode="0.0">
                  <c:v>2.7342560291290283</c:v>
                </c:pt>
                <c:pt idx="76" formatCode="0.0">
                  <c:v>3.1682872772216797</c:v>
                </c:pt>
                <c:pt idx="77" formatCode="0.0">
                  <c:v>3.4020466804504395</c:v>
                </c:pt>
                <c:pt idx="78" formatCode="0.0">
                  <c:v>3.7181859016418457</c:v>
                </c:pt>
                <c:pt idx="79" formatCode="0.0">
                  <c:v>3.7396240234375</c:v>
                </c:pt>
                <c:pt idx="80" formatCode="0.0">
                  <c:v>3.9147183895111084</c:v>
                </c:pt>
                <c:pt idx="81" formatCode="0.0">
                  <c:v>3.7670125961303711</c:v>
                </c:pt>
                <c:pt idx="82" formatCode="0.0">
                  <c:v>3.4069809913635254</c:v>
                </c:pt>
                <c:pt idx="83" formatCode="0.0">
                  <c:v>3.2511837482452393</c:v>
                </c:pt>
                <c:pt idx="84" formatCode="0.0">
                  <c:v>3.1043875217437744</c:v>
                </c:pt>
                <c:pt idx="85" formatCode="0.0">
                  <c:v>2.4620656967163086</c:v>
                </c:pt>
                <c:pt idx="86" formatCode="0.0">
                  <c:v>2.2838420867919922</c:v>
                </c:pt>
                <c:pt idx="87" formatCode="0.0">
                  <c:v>2.1082003116607666</c:v>
                </c:pt>
                <c:pt idx="88" formatCode="0.0">
                  <c:v>1.9319969415664673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57152"/>
        <c:axId val="105455616"/>
      </c:lineChart>
      <c:dateAx>
        <c:axId val="105451904"/>
        <c:scaling>
          <c:orientation val="minMax"/>
          <c:max val="43251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05453440"/>
        <c:crosses val="autoZero"/>
        <c:auto val="0"/>
        <c:lblOffset val="100"/>
        <c:baseTimeUnit val="months"/>
        <c:majorUnit val="3"/>
        <c:majorTimeUnit val="months"/>
      </c:dateAx>
      <c:valAx>
        <c:axId val="105453440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05451904"/>
        <c:crosses val="autoZero"/>
        <c:crossBetween val="between"/>
        <c:majorUnit val="1"/>
      </c:valAx>
      <c:valAx>
        <c:axId val="105455616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05457152"/>
        <c:crosses val="max"/>
        <c:crossBetween val="between"/>
        <c:majorUnit val="1"/>
      </c:valAx>
      <c:dateAx>
        <c:axId val="105457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5455616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17: </a:t>
            </a:r>
            <a:r>
              <a:rPr lang="he-IL" sz="2000" b="1" i="0" u="none" strike="noStrike" baseline="0" dirty="0" smtClean="0">
                <a:effectLst/>
              </a:rPr>
              <a:t>תחזיות הצמיחה של קרן המטבע</a:t>
            </a:r>
            <a:r>
              <a:rPr lang="en-US" sz="2000" dirty="0"/>
              <a:t>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7619266243757146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27 נתונים'!$C$4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נתונים'!$C$5:$C$9</c:f>
              <c:numCache>
                <c:formatCode>0.0</c:formatCode>
                <c:ptCount val="5"/>
                <c:pt idx="0">
                  <c:v>2.2000000000000002</c:v>
                </c:pt>
                <c:pt idx="1">
                  <c:v>2.4</c:v>
                </c:pt>
                <c:pt idx="2">
                  <c:v>1.78</c:v>
                </c:pt>
                <c:pt idx="3">
                  <c:v>6.9</c:v>
                </c:pt>
                <c:pt idx="4">
                  <c:v>3.7</c:v>
                </c:pt>
              </c:numCache>
            </c:numRef>
          </c:val>
        </c:ser>
        <c:ser>
          <c:idx val="5"/>
          <c:order val="1"/>
          <c:tx>
            <c:strRef>
              <c:f>'איור 27 נתונים'!$D$4</c:f>
              <c:strCache>
                <c:ptCount val="1"/>
                <c:pt idx="0">
                  <c:v>התחזית ל- 2018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נתונים'!$D$5:$D$9</c:f>
              <c:numCache>
                <c:formatCode>0.0</c:formatCode>
                <c:ptCount val="5"/>
                <c:pt idx="0">
                  <c:v>2.9</c:v>
                </c:pt>
                <c:pt idx="1">
                  <c:v>2.2000000000000002</c:v>
                </c:pt>
                <c:pt idx="2">
                  <c:v>1</c:v>
                </c:pt>
                <c:pt idx="3">
                  <c:v>6.6</c:v>
                </c:pt>
                <c:pt idx="4">
                  <c:v>3.9</c:v>
                </c:pt>
              </c:numCache>
            </c:numRef>
          </c:val>
        </c:ser>
        <c:ser>
          <c:idx val="6"/>
          <c:order val="2"/>
          <c:tx>
            <c:strRef>
              <c:f>'איור 27 נתונים'!$E$4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נתונים'!$E$5:$E$9</c:f>
              <c:numCache>
                <c:formatCode>0.0</c:formatCode>
                <c:ptCount val="5"/>
                <c:pt idx="0">
                  <c:v>2.7</c:v>
                </c:pt>
                <c:pt idx="1">
                  <c:v>1.9</c:v>
                </c:pt>
                <c:pt idx="2">
                  <c:v>0.9</c:v>
                </c:pt>
                <c:pt idx="3">
                  <c:v>6.4</c:v>
                </c:pt>
                <c:pt idx="4">
                  <c:v>3.9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20022784"/>
        <c:axId val="20024320"/>
      </c:barChart>
      <c:catAx>
        <c:axId val="2002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20024320"/>
        <c:crossesAt val="0"/>
        <c:auto val="0"/>
        <c:lblAlgn val="ctr"/>
        <c:lblOffset val="100"/>
        <c:noMultiLvlLbl val="0"/>
      </c:catAx>
      <c:valAx>
        <c:axId val="20024320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2002278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4.2072550552470604E-2"/>
          <c:y val="0.13832991879149903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18: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מאי 2018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16 נתונים'!$B$2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</c:numCache>
            </c:numRef>
          </c:cat>
          <c:val>
            <c:numRef>
              <c:f>'איור 16 נתונים'!$B$3:$B$250</c:f>
              <c:numCache>
                <c:formatCode>0.00</c:formatCode>
                <c:ptCount val="248"/>
                <c:pt idx="0">
                  <c:v>-5.3138177887221421</c:v>
                </c:pt>
                <c:pt idx="1">
                  <c:v>-5.3017284364083377</c:v>
                </c:pt>
                <c:pt idx="2">
                  <c:v>-4.3117142743464454</c:v>
                </c:pt>
                <c:pt idx="3">
                  <c:v>-2.4698731611113356</c:v>
                </c:pt>
                <c:pt idx="4">
                  <c:v>-0.57652681611054524</c:v>
                </c:pt>
                <c:pt idx="5">
                  <c:v>0.44751167127252689</c:v>
                </c:pt>
                <c:pt idx="6">
                  <c:v>1.8771373940417391</c:v>
                </c:pt>
                <c:pt idx="7">
                  <c:v>3.1269175834654384</c:v>
                </c:pt>
                <c:pt idx="8">
                  <c:v>4.4049699490863903</c:v>
                </c:pt>
                <c:pt idx="9">
                  <c:v>5.85513314530417</c:v>
                </c:pt>
                <c:pt idx="10">
                  <c:v>6.1020810852725038</c:v>
                </c:pt>
                <c:pt idx="11">
                  <c:v>7.0874867036906153</c:v>
                </c:pt>
                <c:pt idx="12">
                  <c:v>7.1499632900863475</c:v>
                </c:pt>
                <c:pt idx="13">
                  <c:v>7.7002969077790695</c:v>
                </c:pt>
                <c:pt idx="14">
                  <c:v>7.0764995057978286</c:v>
                </c:pt>
                <c:pt idx="15">
                  <c:v>6.4053482023656905</c:v>
                </c:pt>
                <c:pt idx="16">
                  <c:v>5.376863881236682</c:v>
                </c:pt>
                <c:pt idx="17">
                  <c:v>5.178606692208354</c:v>
                </c:pt>
                <c:pt idx="18">
                  <c:v>4.2563042308894294</c:v>
                </c:pt>
                <c:pt idx="19">
                  <c:v>4.0938017484547506</c:v>
                </c:pt>
                <c:pt idx="20">
                  <c:v>3.2086850393532096</c:v>
                </c:pt>
                <c:pt idx="21">
                  <c:v>3.9494129190217109</c:v>
                </c:pt>
                <c:pt idx="22">
                  <c:v>4.9881558978499774</c:v>
                </c:pt>
                <c:pt idx="23">
                  <c:v>6.1055919149567206</c:v>
                </c:pt>
                <c:pt idx="24">
                  <c:v>7.5828847202981997</c:v>
                </c:pt>
                <c:pt idx="25">
                  <c:v>7.5393897382662889</c:v>
                </c:pt>
                <c:pt idx="26">
                  <c:v>8.6776785810043897</c:v>
                </c:pt>
                <c:pt idx="27">
                  <c:v>8.8522975526859504</c:v>
                </c:pt>
                <c:pt idx="28">
                  <c:v>10.139797546995366</c:v>
                </c:pt>
                <c:pt idx="29">
                  <c:v>10.777331119661572</c:v>
                </c:pt>
                <c:pt idx="30">
                  <c:v>11.918524378583918</c:v>
                </c:pt>
                <c:pt idx="31">
                  <c:v>12.03407323632395</c:v>
                </c:pt>
                <c:pt idx="32">
                  <c:v>12.216164770700155</c:v>
                </c:pt>
                <c:pt idx="33">
                  <c:v>10.885219810612167</c:v>
                </c:pt>
                <c:pt idx="34">
                  <c:v>9.9458892396077516</c:v>
                </c:pt>
                <c:pt idx="35">
                  <c:v>8.9998852121269568</c:v>
                </c:pt>
                <c:pt idx="36">
                  <c:v>8.5101752076010015</c:v>
                </c:pt>
                <c:pt idx="37">
                  <c:v>9.0949397291153247</c:v>
                </c:pt>
                <c:pt idx="38">
                  <c:v>8.5552218574760133</c:v>
                </c:pt>
                <c:pt idx="39">
                  <c:v>8.0630209199751945</c:v>
                </c:pt>
                <c:pt idx="40">
                  <c:v>7.6366204756931788</c:v>
                </c:pt>
                <c:pt idx="41">
                  <c:v>8.0175485671132751</c:v>
                </c:pt>
                <c:pt idx="42">
                  <c:v>8.1951848492626276</c:v>
                </c:pt>
                <c:pt idx="43">
                  <c:v>7.5147795411986129</c:v>
                </c:pt>
                <c:pt idx="44">
                  <c:v>7.6476418858194117</c:v>
                </c:pt>
                <c:pt idx="45">
                  <c:v>8.018570309120987</c:v>
                </c:pt>
                <c:pt idx="46">
                  <c:v>8.6304664089040806</c:v>
                </c:pt>
                <c:pt idx="47">
                  <c:v>8.6045989918907004</c:v>
                </c:pt>
                <c:pt idx="48">
                  <c:v>9.2592930513152751</c:v>
                </c:pt>
                <c:pt idx="49">
                  <c:v>9.3015944473853409</c:v>
                </c:pt>
                <c:pt idx="50">
                  <c:v>9.7850605764008733</c:v>
                </c:pt>
                <c:pt idx="51">
                  <c:v>10.151059029174302</c:v>
                </c:pt>
                <c:pt idx="52">
                  <c:v>10.007586832643733</c:v>
                </c:pt>
                <c:pt idx="53">
                  <c:v>9.4096003633766134</c:v>
                </c:pt>
                <c:pt idx="54">
                  <c:v>8.6424390525075889</c:v>
                </c:pt>
                <c:pt idx="55">
                  <c:v>8.7920497078474149</c:v>
                </c:pt>
                <c:pt idx="56">
                  <c:v>8.8570418226302294</c:v>
                </c:pt>
                <c:pt idx="57">
                  <c:v>8.9491362885036008</c:v>
                </c:pt>
                <c:pt idx="58">
                  <c:v>8.8353597365055769</c:v>
                </c:pt>
                <c:pt idx="59">
                  <c:v>8.9613705170923588</c:v>
                </c:pt>
                <c:pt idx="60">
                  <c:v>8.1918679946812354</c:v>
                </c:pt>
                <c:pt idx="61">
                  <c:v>7.9370389813640196</c:v>
                </c:pt>
                <c:pt idx="62">
                  <c:v>7.2881161673279182</c:v>
                </c:pt>
                <c:pt idx="63">
                  <c:v>6.8108089339266931</c:v>
                </c:pt>
                <c:pt idx="64">
                  <c:v>6.2028185789319901</c:v>
                </c:pt>
                <c:pt idx="65">
                  <c:v>5.7580584893114128</c:v>
                </c:pt>
                <c:pt idx="66">
                  <c:v>5.7988016358154981</c:v>
                </c:pt>
                <c:pt idx="67">
                  <c:v>6.2528762920807113</c:v>
                </c:pt>
                <c:pt idx="68">
                  <c:v>6.5723355191626531</c:v>
                </c:pt>
                <c:pt idx="69">
                  <c:v>6.3008532441746645</c:v>
                </c:pt>
                <c:pt idx="70">
                  <c:v>5.8971583236100855</c:v>
                </c:pt>
                <c:pt idx="71">
                  <c:v>5.2885292289519992</c:v>
                </c:pt>
                <c:pt idx="72">
                  <c:v>4.9573557964691206</c:v>
                </c:pt>
                <c:pt idx="73">
                  <c:v>5.1578518396850015</c:v>
                </c:pt>
                <c:pt idx="74">
                  <c:v>5.3366426224920271</c:v>
                </c:pt>
                <c:pt idx="75">
                  <c:v>5.1389501803726478</c:v>
                </c:pt>
                <c:pt idx="76">
                  <c:v>4.5794087332559297</c:v>
                </c:pt>
                <c:pt idx="77">
                  <c:v>4.1566285928911428</c:v>
                </c:pt>
                <c:pt idx="78">
                  <c:v>3.7926794915677409</c:v>
                </c:pt>
                <c:pt idx="79">
                  <c:v>3.2425176861313076</c:v>
                </c:pt>
                <c:pt idx="80">
                  <c:v>2.3632835429800769</c:v>
                </c:pt>
                <c:pt idx="81">
                  <c:v>1.8470426834838349</c:v>
                </c:pt>
                <c:pt idx="82">
                  <c:v>0.27663734388634342</c:v>
                </c:pt>
                <c:pt idx="83">
                  <c:v>-2.7526703301298472</c:v>
                </c:pt>
                <c:pt idx="84">
                  <c:v>-7.29072744275493</c:v>
                </c:pt>
                <c:pt idx="85">
                  <c:v>-13.151314420513071</c:v>
                </c:pt>
                <c:pt idx="86">
                  <c:v>-16.722129706302159</c:v>
                </c:pt>
                <c:pt idx="87">
                  <c:v>-18.151827961977986</c:v>
                </c:pt>
                <c:pt idx="88">
                  <c:v>-17.868125624385467</c:v>
                </c:pt>
                <c:pt idx="89">
                  <c:v>-17.984055280696055</c:v>
                </c:pt>
                <c:pt idx="90">
                  <c:v>-17.564790329326797</c:v>
                </c:pt>
                <c:pt idx="91">
                  <c:v>-16.550125554533381</c:v>
                </c:pt>
                <c:pt idx="92">
                  <c:v>-15.079043843451023</c:v>
                </c:pt>
                <c:pt idx="93">
                  <c:v>-13.24377536972432</c:v>
                </c:pt>
                <c:pt idx="94">
                  <c:v>-10.919331712115355</c:v>
                </c:pt>
                <c:pt idx="95">
                  <c:v>-6.9287782315745723</c:v>
                </c:pt>
                <c:pt idx="96">
                  <c:v>-1.2647794686863723</c:v>
                </c:pt>
                <c:pt idx="97">
                  <c:v>5.4520557794524915</c:v>
                </c:pt>
                <c:pt idx="98">
                  <c:v>10.72608581663772</c:v>
                </c:pt>
                <c:pt idx="99">
                  <c:v>13.696503922301794</c:v>
                </c:pt>
                <c:pt idx="100">
                  <c:v>14.808226659864744</c:v>
                </c:pt>
                <c:pt idx="101">
                  <c:v>16.873313362129938</c:v>
                </c:pt>
                <c:pt idx="102">
                  <c:v>17.592666664959577</c:v>
                </c:pt>
                <c:pt idx="103">
                  <c:v>17.453470355308951</c:v>
                </c:pt>
                <c:pt idx="104">
                  <c:v>16.066083023074217</c:v>
                </c:pt>
                <c:pt idx="105">
                  <c:v>13.86676741537376</c:v>
                </c:pt>
                <c:pt idx="106">
                  <c:v>12.793904132880819</c:v>
                </c:pt>
                <c:pt idx="107">
                  <c:v>11.822415496174909</c:v>
                </c:pt>
                <c:pt idx="108">
                  <c:v>11.019866310954175</c:v>
                </c:pt>
                <c:pt idx="109">
                  <c:v>10.65560804437311</c:v>
                </c:pt>
                <c:pt idx="110">
                  <c:v>9.4392953525966661</c:v>
                </c:pt>
                <c:pt idx="111">
                  <c:v>8.8057499547607101</c:v>
                </c:pt>
                <c:pt idx="112">
                  <c:v>7.2983252255875763</c:v>
                </c:pt>
                <c:pt idx="113">
                  <c:v>5.9967379605786686</c:v>
                </c:pt>
                <c:pt idx="114">
                  <c:v>4.4535091838713958</c:v>
                </c:pt>
                <c:pt idx="115">
                  <c:v>3.8074885667093827</c:v>
                </c:pt>
                <c:pt idx="116">
                  <c:v>3.8601810895935618</c:v>
                </c:pt>
                <c:pt idx="117">
                  <c:v>4.2401615389311198</c:v>
                </c:pt>
                <c:pt idx="118">
                  <c:v>3.5970119989239935</c:v>
                </c:pt>
                <c:pt idx="119">
                  <c:v>2.3781557069691539</c:v>
                </c:pt>
                <c:pt idx="120">
                  <c:v>1.5385015479526087</c:v>
                </c:pt>
                <c:pt idx="121">
                  <c:v>0.68269456681011587</c:v>
                </c:pt>
                <c:pt idx="122">
                  <c:v>0.60801526057452371</c:v>
                </c:pt>
                <c:pt idx="123">
                  <c:v>0.55434337312150195</c:v>
                </c:pt>
                <c:pt idx="124">
                  <c:v>0.99560565483687302</c:v>
                </c:pt>
                <c:pt idx="125">
                  <c:v>1.5410907945250019</c:v>
                </c:pt>
                <c:pt idx="126">
                  <c:v>2.0508577795333327</c:v>
                </c:pt>
                <c:pt idx="127">
                  <c:v>2.2255348556623922</c:v>
                </c:pt>
                <c:pt idx="128">
                  <c:v>1.4627036396057669</c:v>
                </c:pt>
                <c:pt idx="129">
                  <c:v>1.2593697838098272</c:v>
                </c:pt>
                <c:pt idx="130">
                  <c:v>1.155806692729322</c:v>
                </c:pt>
                <c:pt idx="131">
                  <c:v>1.5389038453718307</c:v>
                </c:pt>
                <c:pt idx="132">
                  <c:v>1.3041941936041246</c:v>
                </c:pt>
                <c:pt idx="133">
                  <c:v>2.0337432525533217</c:v>
                </c:pt>
                <c:pt idx="134">
                  <c:v>2.1689089085516366</c:v>
                </c:pt>
                <c:pt idx="135">
                  <c:v>2.2286852987978722</c:v>
                </c:pt>
                <c:pt idx="136">
                  <c:v>2.3131470594933035</c:v>
                </c:pt>
                <c:pt idx="137">
                  <c:v>1.998315793121419</c:v>
                </c:pt>
                <c:pt idx="138">
                  <c:v>1.6907868370363621</c:v>
                </c:pt>
                <c:pt idx="139">
                  <c:v>1.129908822275838</c:v>
                </c:pt>
                <c:pt idx="140">
                  <c:v>1.6691424552342182</c:v>
                </c:pt>
                <c:pt idx="141">
                  <c:v>1.8625326895445937</c:v>
                </c:pt>
                <c:pt idx="142">
                  <c:v>2.3193453550395482</c:v>
                </c:pt>
                <c:pt idx="143">
                  <c:v>2.5431582317953616</c:v>
                </c:pt>
                <c:pt idx="144">
                  <c:v>2.9686160841123632</c:v>
                </c:pt>
                <c:pt idx="145">
                  <c:v>2.6330653033919793</c:v>
                </c:pt>
                <c:pt idx="146">
                  <c:v>2.5285555304677354</c:v>
                </c:pt>
                <c:pt idx="147">
                  <c:v>2.4636319915926741</c:v>
                </c:pt>
                <c:pt idx="148">
                  <c:v>2.4141046395518284</c:v>
                </c:pt>
                <c:pt idx="149">
                  <c:v>2.1381301093762684</c:v>
                </c:pt>
                <c:pt idx="150">
                  <c:v>2.3926417647348153</c:v>
                </c:pt>
                <c:pt idx="151">
                  <c:v>2.6413048219788182</c:v>
                </c:pt>
                <c:pt idx="152">
                  <c:v>2.6792731566290584</c:v>
                </c:pt>
                <c:pt idx="153">
                  <c:v>3.1038658010507314</c:v>
                </c:pt>
                <c:pt idx="154">
                  <c:v>3.1269185932741639</c:v>
                </c:pt>
                <c:pt idx="155">
                  <c:v>3.2240983584184368</c:v>
                </c:pt>
                <c:pt idx="156">
                  <c:v>3.1198406231204068</c:v>
                </c:pt>
                <c:pt idx="157">
                  <c:v>3.1663234645609606</c:v>
                </c:pt>
                <c:pt idx="158">
                  <c:v>3.5534183411991993</c:v>
                </c:pt>
                <c:pt idx="159">
                  <c:v>3.0885109387869036</c:v>
                </c:pt>
                <c:pt idx="160">
                  <c:v>2.7578186761601842</c:v>
                </c:pt>
                <c:pt idx="161">
                  <c:v>1.8831474017173555</c:v>
                </c:pt>
                <c:pt idx="162">
                  <c:v>1.850687979530341</c:v>
                </c:pt>
                <c:pt idx="163">
                  <c:v>1.8683364744427999</c:v>
                </c:pt>
                <c:pt idx="164">
                  <c:v>2.2596602375625441</c:v>
                </c:pt>
                <c:pt idx="165">
                  <c:v>1.7708552614960515</c:v>
                </c:pt>
                <c:pt idx="166">
                  <c:v>1.6806971649323321</c:v>
                </c:pt>
                <c:pt idx="167">
                  <c:v>1.3772915476070624</c:v>
                </c:pt>
                <c:pt idx="168">
                  <c:v>1.485437017135216</c:v>
                </c:pt>
                <c:pt idx="169">
                  <c:v>0.82883700733709098</c:v>
                </c:pt>
                <c:pt idx="170">
                  <c:v>0.84529026364721371</c:v>
                </c:pt>
                <c:pt idx="171">
                  <c:v>0.63770392918243157</c:v>
                </c:pt>
                <c:pt idx="172">
                  <c:v>1.202236198014095</c:v>
                </c:pt>
                <c:pt idx="173">
                  <c:v>1.5482961677402374</c:v>
                </c:pt>
                <c:pt idx="174">
                  <c:v>1.9038484528280941</c:v>
                </c:pt>
                <c:pt idx="175">
                  <c:v>1.4872110206870737</c:v>
                </c:pt>
                <c:pt idx="176">
                  <c:v>1.4366498713647813</c:v>
                </c:pt>
                <c:pt idx="177">
                  <c:v>1.2956491058664366</c:v>
                </c:pt>
                <c:pt idx="178">
                  <c:v>1.2561526776976084</c:v>
                </c:pt>
                <c:pt idx="179">
                  <c:v>1.5997470655834789</c:v>
                </c:pt>
                <c:pt idx="180">
                  <c:v>2.1747934956080073</c:v>
                </c:pt>
                <c:pt idx="181">
                  <c:v>3.4282926823022919</c:v>
                </c:pt>
                <c:pt idx="182">
                  <c:v>3.0890227692401462</c:v>
                </c:pt>
                <c:pt idx="183">
                  <c:v>4.1004354264131626</c:v>
                </c:pt>
                <c:pt idx="184">
                  <c:v>3.7967567407128255</c:v>
                </c:pt>
                <c:pt idx="185">
                  <c:v>4.9679644576597903</c:v>
                </c:pt>
                <c:pt idx="186">
                  <c:v>4.3518798758886978</c:v>
                </c:pt>
                <c:pt idx="187">
                  <c:v>5.108840496275957</c:v>
                </c:pt>
                <c:pt idx="188">
                  <c:v>4.816582107902434</c:v>
                </c:pt>
                <c:pt idx="189">
                  <c:v>5.159627774931419</c:v>
                </c:pt>
                <c:pt idx="190">
                  <c:v>4.809640483879063</c:v>
                </c:pt>
                <c:pt idx="191">
                  <c:v>4.9510843496597845</c:v>
                </c:pt>
                <c:pt idx="192">
                  <c:v>4.6907625157583066</c:v>
                </c:pt>
                <c:pt idx="193">
                  <c:v>5.1075729596376185</c:v>
                </c:pt>
                <c:pt idx="194">
                  <c:v>5.126181917420225</c:v>
                </c:pt>
                <c:pt idx="195">
                  <c:v>4.2652400512033672</c:v>
                </c:pt>
                <c:pt idx="196">
                  <c:v>3.8885719383422224</c:v>
                </c:pt>
                <c:pt idx="197">
                  <c:v>3.1331986958369917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16 נתונים'!$C$2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</c:numCache>
            </c:numRef>
          </c:cat>
          <c:val>
            <c:numRef>
              <c:f>'איור 16 נתונים'!$C$3:$C$250</c:f>
              <c:numCache>
                <c:formatCode>0.00</c:formatCode>
                <c:ptCount val="248"/>
                <c:pt idx="0">
                  <c:v>-5.8524101489470066</c:v>
                </c:pt>
                <c:pt idx="1">
                  <c:v>-6.1207273457281612</c:v>
                </c:pt>
                <c:pt idx="2">
                  <c:v>-5.1193466549180116</c:v>
                </c:pt>
                <c:pt idx="3">
                  <c:v>-3.178338324913299</c:v>
                </c:pt>
                <c:pt idx="4">
                  <c:v>-1.583538396594375</c:v>
                </c:pt>
                <c:pt idx="5">
                  <c:v>-0.94410171492670392</c:v>
                </c:pt>
                <c:pt idx="6">
                  <c:v>0.44782955624911303</c:v>
                </c:pt>
                <c:pt idx="7">
                  <c:v>1.4408259037862692</c:v>
                </c:pt>
                <c:pt idx="8">
                  <c:v>2.6018717759366483</c:v>
                </c:pt>
                <c:pt idx="9">
                  <c:v>3.3520008496751519</c:v>
                </c:pt>
                <c:pt idx="10">
                  <c:v>3.6611562091532379</c:v>
                </c:pt>
                <c:pt idx="11">
                  <c:v>4.508827422326811</c:v>
                </c:pt>
                <c:pt idx="12">
                  <c:v>4.8563261933339152</c:v>
                </c:pt>
                <c:pt idx="13">
                  <c:v>5.3698327511042976</c:v>
                </c:pt>
                <c:pt idx="14">
                  <c:v>4.4894717706127629</c:v>
                </c:pt>
                <c:pt idx="15">
                  <c:v>3.5147912602753406</c:v>
                </c:pt>
                <c:pt idx="16">
                  <c:v>2.7096560044299833</c:v>
                </c:pt>
                <c:pt idx="17">
                  <c:v>2.8781324282031173</c:v>
                </c:pt>
                <c:pt idx="18">
                  <c:v>1.8579105403524698</c:v>
                </c:pt>
                <c:pt idx="19">
                  <c:v>1.9211694688479719</c:v>
                </c:pt>
                <c:pt idx="20">
                  <c:v>0.98284817133087454</c:v>
                </c:pt>
                <c:pt idx="21">
                  <c:v>2.0956392409738456</c:v>
                </c:pt>
                <c:pt idx="22">
                  <c:v>2.8357260102513493</c:v>
                </c:pt>
                <c:pt idx="23">
                  <c:v>4.0216092274573345</c:v>
                </c:pt>
                <c:pt idx="24">
                  <c:v>5.0501737591838403</c:v>
                </c:pt>
                <c:pt idx="25">
                  <c:v>4.7996613237627272</c:v>
                </c:pt>
                <c:pt idx="26">
                  <c:v>5.840761704027897</c:v>
                </c:pt>
                <c:pt idx="27">
                  <c:v>6.3271324178723498</c:v>
                </c:pt>
                <c:pt idx="28">
                  <c:v>8.1332686188914529</c:v>
                </c:pt>
                <c:pt idx="29">
                  <c:v>8.696103541266865</c:v>
                </c:pt>
                <c:pt idx="30">
                  <c:v>9.6500960017396054</c:v>
                </c:pt>
                <c:pt idx="31">
                  <c:v>9.2608594870513095</c:v>
                </c:pt>
                <c:pt idx="32">
                  <c:v>9.4202124350355021</c:v>
                </c:pt>
                <c:pt idx="33">
                  <c:v>8.3737657482548364</c:v>
                </c:pt>
                <c:pt idx="34">
                  <c:v>7.7902446833139516</c:v>
                </c:pt>
                <c:pt idx="35">
                  <c:v>6.8807443666747181</c:v>
                </c:pt>
                <c:pt idx="36">
                  <c:v>6.561806694036787</c:v>
                </c:pt>
                <c:pt idx="37">
                  <c:v>7.0763131576921712</c:v>
                </c:pt>
                <c:pt idx="38">
                  <c:v>6.3141404248787003</c:v>
                </c:pt>
                <c:pt idx="39">
                  <c:v>5.1470621109838577</c:v>
                </c:pt>
                <c:pt idx="40">
                  <c:v>4.0144538349016212</c:v>
                </c:pt>
                <c:pt idx="41">
                  <c:v>4.1534290561887399</c:v>
                </c:pt>
                <c:pt idx="42">
                  <c:v>4.5272635913518933</c:v>
                </c:pt>
                <c:pt idx="43">
                  <c:v>4.1264511962705308</c:v>
                </c:pt>
                <c:pt idx="44">
                  <c:v>4.3117886575959163</c:v>
                </c:pt>
                <c:pt idx="45">
                  <c:v>4.7790924048961125</c:v>
                </c:pt>
                <c:pt idx="46">
                  <c:v>5.3547219217711106</c:v>
                </c:pt>
                <c:pt idx="47">
                  <c:v>5.4806727458248217</c:v>
                </c:pt>
                <c:pt idx="48">
                  <c:v>6.3486028452959475</c:v>
                </c:pt>
                <c:pt idx="49">
                  <c:v>6.9989130094574747</c:v>
                </c:pt>
                <c:pt idx="50">
                  <c:v>8.1263564002644451</c:v>
                </c:pt>
                <c:pt idx="51">
                  <c:v>8.9815292244649783</c:v>
                </c:pt>
                <c:pt idx="52">
                  <c:v>9.2441330418617795</c:v>
                </c:pt>
                <c:pt idx="53">
                  <c:v>9.1462763877018673</c:v>
                </c:pt>
                <c:pt idx="54">
                  <c:v>8.3741159955643028</c:v>
                </c:pt>
                <c:pt idx="55">
                  <c:v>8.2261489356541198</c:v>
                </c:pt>
                <c:pt idx="56">
                  <c:v>7.737216730809604</c:v>
                </c:pt>
                <c:pt idx="57">
                  <c:v>7.5049965612085101</c:v>
                </c:pt>
                <c:pt idx="58">
                  <c:v>7.6627610233078958</c:v>
                </c:pt>
                <c:pt idx="59">
                  <c:v>7.6998596221210081</c:v>
                </c:pt>
                <c:pt idx="60">
                  <c:v>7.1185393159693078</c:v>
                </c:pt>
                <c:pt idx="61">
                  <c:v>6.3587548339718358</c:v>
                </c:pt>
                <c:pt idx="62">
                  <c:v>5.7009531365164179</c:v>
                </c:pt>
                <c:pt idx="63">
                  <c:v>5.405965580760741</c:v>
                </c:pt>
                <c:pt idx="64">
                  <c:v>4.6674057489843657</c:v>
                </c:pt>
                <c:pt idx="65">
                  <c:v>3.972779040466845</c:v>
                </c:pt>
                <c:pt idx="66">
                  <c:v>3.7490113934106173</c:v>
                </c:pt>
                <c:pt idx="67">
                  <c:v>4.572378416406897</c:v>
                </c:pt>
                <c:pt idx="68">
                  <c:v>5.4623728573663932</c:v>
                </c:pt>
                <c:pt idx="69">
                  <c:v>5.4697678432188868</c:v>
                </c:pt>
                <c:pt idx="70">
                  <c:v>4.7272850593989668</c:v>
                </c:pt>
                <c:pt idx="71">
                  <c:v>3.920351550080059</c:v>
                </c:pt>
                <c:pt idx="72">
                  <c:v>2.8933266015769954</c:v>
                </c:pt>
                <c:pt idx="73">
                  <c:v>3.3599904420567928</c:v>
                </c:pt>
                <c:pt idx="74">
                  <c:v>3.6938152395602941</c:v>
                </c:pt>
                <c:pt idx="75">
                  <c:v>3.8848493408008666</c:v>
                </c:pt>
                <c:pt idx="76">
                  <c:v>3.3319852788265214</c:v>
                </c:pt>
                <c:pt idx="77">
                  <c:v>2.448009201254675</c:v>
                </c:pt>
                <c:pt idx="78">
                  <c:v>2.1877244964314091</c:v>
                </c:pt>
                <c:pt idx="79">
                  <c:v>1.4676525308515043</c:v>
                </c:pt>
                <c:pt idx="80">
                  <c:v>0.71126298280204114</c:v>
                </c:pt>
                <c:pt idx="81">
                  <c:v>-3.6039574137092245E-2</c:v>
                </c:pt>
                <c:pt idx="82">
                  <c:v>-1.3277128699894503</c:v>
                </c:pt>
                <c:pt idx="83">
                  <c:v>-3.7421382815023385</c:v>
                </c:pt>
                <c:pt idx="84">
                  <c:v>-7.4465227216239498</c:v>
                </c:pt>
                <c:pt idx="85">
                  <c:v>-12.835696962427324</c:v>
                </c:pt>
                <c:pt idx="86">
                  <c:v>-16.792881555631499</c:v>
                </c:pt>
                <c:pt idx="87">
                  <c:v>-18.888119381525581</c:v>
                </c:pt>
                <c:pt idx="88">
                  <c:v>-19.328508846897186</c:v>
                </c:pt>
                <c:pt idx="89">
                  <c:v>-19.376030760235885</c:v>
                </c:pt>
                <c:pt idx="90">
                  <c:v>-19.399164417258884</c:v>
                </c:pt>
                <c:pt idx="91">
                  <c:v>-18.273928536345007</c:v>
                </c:pt>
                <c:pt idx="92">
                  <c:v>-16.951044895028598</c:v>
                </c:pt>
                <c:pt idx="93">
                  <c:v>-14.936222751961392</c:v>
                </c:pt>
                <c:pt idx="94">
                  <c:v>-12.917458122287339</c:v>
                </c:pt>
                <c:pt idx="95">
                  <c:v>-9.5963506663326754</c:v>
                </c:pt>
                <c:pt idx="96">
                  <c:v>-5.0827801331498996</c:v>
                </c:pt>
                <c:pt idx="97">
                  <c:v>0.51340814475577812</c:v>
                </c:pt>
                <c:pt idx="98">
                  <c:v>5.3261869565460307</c:v>
                </c:pt>
                <c:pt idx="99">
                  <c:v>9.108159234897828</c:v>
                </c:pt>
                <c:pt idx="100">
                  <c:v>11.316008400773514</c:v>
                </c:pt>
                <c:pt idx="101">
                  <c:v>14.187279178684964</c:v>
                </c:pt>
                <c:pt idx="102">
                  <c:v>15.671517438561411</c:v>
                </c:pt>
                <c:pt idx="103">
                  <c:v>15.738414700216419</c:v>
                </c:pt>
                <c:pt idx="104">
                  <c:v>14.481348761103497</c:v>
                </c:pt>
                <c:pt idx="105">
                  <c:v>12.365676462201147</c:v>
                </c:pt>
                <c:pt idx="106">
                  <c:v>11.71637468247857</c:v>
                </c:pt>
                <c:pt idx="107">
                  <c:v>10.909878129488693</c:v>
                </c:pt>
                <c:pt idx="108">
                  <c:v>10.582316412890492</c:v>
                </c:pt>
                <c:pt idx="109">
                  <c:v>10.544662818306861</c:v>
                </c:pt>
                <c:pt idx="110">
                  <c:v>9.8938830836680545</c:v>
                </c:pt>
                <c:pt idx="111">
                  <c:v>8.7807451340994334</c:v>
                </c:pt>
                <c:pt idx="112">
                  <c:v>7.0007606488381668</c:v>
                </c:pt>
                <c:pt idx="113">
                  <c:v>5.3158422349523393</c:v>
                </c:pt>
                <c:pt idx="114">
                  <c:v>3.7227236221592408</c:v>
                </c:pt>
                <c:pt idx="115">
                  <c:v>3.0662070264341201</c:v>
                </c:pt>
                <c:pt idx="116">
                  <c:v>3.0355738100886542</c:v>
                </c:pt>
                <c:pt idx="117">
                  <c:v>3.7522268803667158</c:v>
                </c:pt>
                <c:pt idx="118">
                  <c:v>3.099668346286899</c:v>
                </c:pt>
                <c:pt idx="119">
                  <c:v>2.2158237557663218</c:v>
                </c:pt>
                <c:pt idx="120">
                  <c:v>1.430242816913263</c:v>
                </c:pt>
                <c:pt idx="121">
                  <c:v>0.73269906465658341</c:v>
                </c:pt>
                <c:pt idx="122">
                  <c:v>0.51958100700917331</c:v>
                </c:pt>
                <c:pt idx="123">
                  <c:v>0.51533636120506543</c:v>
                </c:pt>
                <c:pt idx="124">
                  <c:v>1.021875597346944</c:v>
                </c:pt>
                <c:pt idx="125">
                  <c:v>1.3202827763125757</c:v>
                </c:pt>
                <c:pt idx="126">
                  <c:v>1.6547905898959714</c:v>
                </c:pt>
                <c:pt idx="127">
                  <c:v>1.5839501059072836</c:v>
                </c:pt>
                <c:pt idx="128">
                  <c:v>1.337209934508099</c:v>
                </c:pt>
                <c:pt idx="129">
                  <c:v>0.46949955884929562</c:v>
                </c:pt>
                <c:pt idx="130">
                  <c:v>-0.29115693033889833</c:v>
                </c:pt>
                <c:pt idx="131">
                  <c:v>-0.79477698537984143</c:v>
                </c:pt>
                <c:pt idx="132">
                  <c:v>-1.0701211804958977</c:v>
                </c:pt>
                <c:pt idx="133">
                  <c:v>-0.64285069723344357</c:v>
                </c:pt>
                <c:pt idx="134">
                  <c:v>-0.54596390823274943</c:v>
                </c:pt>
                <c:pt idx="135">
                  <c:v>-0.63618967518745961</c:v>
                </c:pt>
                <c:pt idx="136">
                  <c:v>-0.4636865091110165</c:v>
                </c:pt>
                <c:pt idx="137">
                  <c:v>-0.37197187334323534</c:v>
                </c:pt>
                <c:pt idx="138">
                  <c:v>0.18229627248078639</c:v>
                </c:pt>
                <c:pt idx="139">
                  <c:v>4.2953065739692597E-2</c:v>
                </c:pt>
                <c:pt idx="140">
                  <c:v>0.25359022612063686</c:v>
                </c:pt>
                <c:pt idx="141">
                  <c:v>0.56361366726691564</c:v>
                </c:pt>
                <c:pt idx="142">
                  <c:v>1.3541157526964165</c:v>
                </c:pt>
                <c:pt idx="143">
                  <c:v>2.287025794564701</c:v>
                </c:pt>
                <c:pt idx="144">
                  <c:v>2.8916614540795305</c:v>
                </c:pt>
                <c:pt idx="145">
                  <c:v>3.0102884598674606</c:v>
                </c:pt>
                <c:pt idx="146">
                  <c:v>2.9435978074050961</c:v>
                </c:pt>
                <c:pt idx="147">
                  <c:v>2.9896351558888368</c:v>
                </c:pt>
                <c:pt idx="148">
                  <c:v>2.8740848133629093</c:v>
                </c:pt>
                <c:pt idx="149">
                  <c:v>2.5553209651800746</c:v>
                </c:pt>
                <c:pt idx="150">
                  <c:v>2.2841027694136873</c:v>
                </c:pt>
                <c:pt idx="151">
                  <c:v>2.3858792600640832</c:v>
                </c:pt>
                <c:pt idx="152">
                  <c:v>2.3543797598123195</c:v>
                </c:pt>
                <c:pt idx="153">
                  <c:v>2.7034750553375009</c:v>
                </c:pt>
                <c:pt idx="154">
                  <c:v>2.8136705479538282</c:v>
                </c:pt>
                <c:pt idx="155">
                  <c:v>2.9736092079250431</c:v>
                </c:pt>
                <c:pt idx="156">
                  <c:v>3.2262358261915702</c:v>
                </c:pt>
                <c:pt idx="157">
                  <c:v>3.2049513609230917</c:v>
                </c:pt>
                <c:pt idx="158">
                  <c:v>3.5391615799652332</c:v>
                </c:pt>
                <c:pt idx="159">
                  <c:v>3.6795060848663352</c:v>
                </c:pt>
                <c:pt idx="160">
                  <c:v>3.9309003781523799</c:v>
                </c:pt>
                <c:pt idx="161">
                  <c:v>3.6920237663939703</c:v>
                </c:pt>
                <c:pt idx="162">
                  <c:v>3.1918685654718226</c:v>
                </c:pt>
                <c:pt idx="163">
                  <c:v>2.8688263089477806</c:v>
                </c:pt>
                <c:pt idx="164">
                  <c:v>2.9311905400953187</c:v>
                </c:pt>
                <c:pt idx="165">
                  <c:v>2.6894532023713946</c:v>
                </c:pt>
                <c:pt idx="166">
                  <c:v>2.7435988358380792</c:v>
                </c:pt>
                <c:pt idx="167">
                  <c:v>2.4437499953499753</c:v>
                </c:pt>
                <c:pt idx="168">
                  <c:v>1.9396766075525207</c:v>
                </c:pt>
                <c:pt idx="169">
                  <c:v>1.3037489563709759</c:v>
                </c:pt>
                <c:pt idx="170">
                  <c:v>1.6744327876484721</c:v>
                </c:pt>
                <c:pt idx="171">
                  <c:v>1.4109080234063764</c:v>
                </c:pt>
                <c:pt idx="172">
                  <c:v>1.6331034867254957</c:v>
                </c:pt>
                <c:pt idx="173">
                  <c:v>1.0740658714759155</c:v>
                </c:pt>
                <c:pt idx="174">
                  <c:v>1.6839083232223384</c:v>
                </c:pt>
                <c:pt idx="175">
                  <c:v>1.4058309795619728</c:v>
                </c:pt>
                <c:pt idx="176">
                  <c:v>1.8458342942027306</c:v>
                </c:pt>
                <c:pt idx="177">
                  <c:v>1.7388566788046012</c:v>
                </c:pt>
                <c:pt idx="178">
                  <c:v>1.5378918502972017</c:v>
                </c:pt>
                <c:pt idx="179">
                  <c:v>1.3886973638916222</c:v>
                </c:pt>
                <c:pt idx="180">
                  <c:v>1.749695851023314</c:v>
                </c:pt>
                <c:pt idx="181">
                  <c:v>2.4881305869067782</c:v>
                </c:pt>
                <c:pt idx="182">
                  <c:v>1.972249229526124</c:v>
                </c:pt>
                <c:pt idx="183">
                  <c:v>2.3773356283095293</c:v>
                </c:pt>
                <c:pt idx="184">
                  <c:v>2.0930963931067081</c:v>
                </c:pt>
                <c:pt idx="185">
                  <c:v>3.6770686763943683</c:v>
                </c:pt>
                <c:pt idx="186">
                  <c:v>3.5126855412412894</c:v>
                </c:pt>
                <c:pt idx="187">
                  <c:v>4.4322678055407794</c:v>
                </c:pt>
                <c:pt idx="188">
                  <c:v>3.919375033535677</c:v>
                </c:pt>
                <c:pt idx="189">
                  <c:v>4.1035828428482191</c:v>
                </c:pt>
                <c:pt idx="190">
                  <c:v>4.0365909963358426</c:v>
                </c:pt>
                <c:pt idx="191">
                  <c:v>4.3182505683083017</c:v>
                </c:pt>
                <c:pt idx="192">
                  <c:v>4.727389433389706</c:v>
                </c:pt>
                <c:pt idx="193">
                  <c:v>4.8843292577432029</c:v>
                </c:pt>
                <c:pt idx="194">
                  <c:v>4.5921006241550488</c:v>
                </c:pt>
                <c:pt idx="195">
                  <c:v>3.8914490781345235</c:v>
                </c:pt>
                <c:pt idx="196">
                  <c:v>3.6801863886415376</c:v>
                </c:pt>
                <c:pt idx="197">
                  <c:v>2.8371219806436976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16 נתונים'!$D$2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</c:numCache>
            </c:numRef>
          </c:cat>
          <c:val>
            <c:numRef>
              <c:f>'איור 16 נתונים'!$D$3:$D$250</c:f>
              <c:numCache>
                <c:formatCode>0.00</c:formatCode>
                <c:ptCount val="248"/>
                <c:pt idx="0">
                  <c:v>-4.0304139427968728</c:v>
                </c:pt>
                <c:pt idx="1">
                  <c:v>-3.346369674315941</c:v>
                </c:pt>
                <c:pt idx="2">
                  <c:v>-2.3828358691114215</c:v>
                </c:pt>
                <c:pt idx="3">
                  <c:v>-0.78826509025400338</c:v>
                </c:pt>
                <c:pt idx="4">
                  <c:v>1.8228667620868499</c:v>
                </c:pt>
                <c:pt idx="5">
                  <c:v>3.7592490958718194</c:v>
                </c:pt>
                <c:pt idx="6">
                  <c:v>5.2937987859292157</c:v>
                </c:pt>
                <c:pt idx="7">
                  <c:v>7.1647338743988209</c:v>
                </c:pt>
                <c:pt idx="8">
                  <c:v>8.7262664802606693</c:v>
                </c:pt>
                <c:pt idx="9">
                  <c:v>11.848056223794501</c:v>
                </c:pt>
                <c:pt idx="10">
                  <c:v>11.912366609219283</c:v>
                </c:pt>
                <c:pt idx="11">
                  <c:v>13.205619392456569</c:v>
                </c:pt>
                <c:pt idx="12">
                  <c:v>12.568830411024168</c:v>
                </c:pt>
                <c:pt idx="13">
                  <c:v>13.159383412603631</c:v>
                </c:pt>
                <c:pt idx="14">
                  <c:v>13.110560746499456</c:v>
                </c:pt>
                <c:pt idx="15">
                  <c:v>13.121564452248059</c:v>
                </c:pt>
                <c:pt idx="16">
                  <c:v>11.520238220782275</c:v>
                </c:pt>
                <c:pt idx="17">
                  <c:v>10.430327979309805</c:v>
                </c:pt>
                <c:pt idx="18">
                  <c:v>9.738413517322142</c:v>
                </c:pt>
                <c:pt idx="19">
                  <c:v>9.0389524210164893</c:v>
                </c:pt>
                <c:pt idx="20">
                  <c:v>8.2502021919811597</c:v>
                </c:pt>
                <c:pt idx="21">
                  <c:v>8.0563689493997828</c:v>
                </c:pt>
                <c:pt idx="22">
                  <c:v>9.7388750933252268</c:v>
                </c:pt>
                <c:pt idx="23">
                  <c:v>10.682971572881318</c:v>
                </c:pt>
                <c:pt idx="24">
                  <c:v>13.155353384078294</c:v>
                </c:pt>
                <c:pt idx="25">
                  <c:v>13.50344254478857</c:v>
                </c:pt>
                <c:pt idx="26">
                  <c:v>14.784879922230342</c:v>
                </c:pt>
                <c:pt idx="27">
                  <c:v>14.220862210281805</c:v>
                </c:pt>
                <c:pt idx="28">
                  <c:v>14.402073233868107</c:v>
                </c:pt>
                <c:pt idx="29">
                  <c:v>15.199023556399105</c:v>
                </c:pt>
                <c:pt idx="30">
                  <c:v>16.736101670916923</c:v>
                </c:pt>
                <c:pt idx="31">
                  <c:v>17.924731236271384</c:v>
                </c:pt>
                <c:pt idx="32">
                  <c:v>18.124276375895441</c:v>
                </c:pt>
                <c:pt idx="33">
                  <c:v>16.145404762157224</c:v>
                </c:pt>
                <c:pt idx="34">
                  <c:v>14.418164099737218</c:v>
                </c:pt>
                <c:pt idx="35">
                  <c:v>13.385546218309429</c:v>
                </c:pt>
                <c:pt idx="36">
                  <c:v>12.508228648862474</c:v>
                </c:pt>
                <c:pt idx="37">
                  <c:v>13.166109915820812</c:v>
                </c:pt>
                <c:pt idx="38">
                  <c:v>13.014089028404996</c:v>
                </c:pt>
                <c:pt idx="39">
                  <c:v>13.835622724480157</c:v>
                </c:pt>
                <c:pt idx="40">
                  <c:v>14.896925183488353</c:v>
                </c:pt>
                <c:pt idx="41">
                  <c:v>15.758474377948462</c:v>
                </c:pt>
                <c:pt idx="42">
                  <c:v>15.491213059591026</c:v>
                </c:pt>
                <c:pt idx="43">
                  <c:v>14.174218884594559</c:v>
                </c:pt>
                <c:pt idx="44">
                  <c:v>14.158755976381432</c:v>
                </c:pt>
                <c:pt idx="45">
                  <c:v>14.336075951121231</c:v>
                </c:pt>
                <c:pt idx="46">
                  <c:v>15.00906004362934</c:v>
                </c:pt>
                <c:pt idx="47">
                  <c:v>14.669432202625865</c:v>
                </c:pt>
                <c:pt idx="48">
                  <c:v>14.87608272751455</c:v>
                </c:pt>
                <c:pt idx="49">
                  <c:v>13.667181019690089</c:v>
                </c:pt>
                <c:pt idx="50">
                  <c:v>12.867150054547661</c:v>
                </c:pt>
                <c:pt idx="51">
                  <c:v>12.272523817454362</c:v>
                </c:pt>
                <c:pt idx="52">
                  <c:v>11.375981841041337</c:v>
                </c:pt>
                <c:pt idx="53">
                  <c:v>9.8677527751887872</c:v>
                </c:pt>
                <c:pt idx="54">
                  <c:v>9.1166533291550103</c:v>
                </c:pt>
                <c:pt idx="55">
                  <c:v>9.7984588524477889</c:v>
                </c:pt>
                <c:pt idx="56">
                  <c:v>10.845925317623252</c:v>
                </c:pt>
                <c:pt idx="57">
                  <c:v>11.516020545997009</c:v>
                </c:pt>
                <c:pt idx="58">
                  <c:v>10.909720630142704</c:v>
                </c:pt>
                <c:pt idx="59">
                  <c:v>11.195114526430295</c:v>
                </c:pt>
                <c:pt idx="60">
                  <c:v>10.093964356089135</c:v>
                </c:pt>
                <c:pt idx="61">
                  <c:v>10.739650385577161</c:v>
                </c:pt>
                <c:pt idx="62">
                  <c:v>10.111436592552113</c:v>
                </c:pt>
                <c:pt idx="63">
                  <c:v>9.298344270615333</c:v>
                </c:pt>
                <c:pt idx="64">
                  <c:v>8.9388528407585497</c:v>
                </c:pt>
                <c:pt idx="65">
                  <c:v>8.9545008228158363</c:v>
                </c:pt>
                <c:pt idx="66">
                  <c:v>9.4605235868698845</c:v>
                </c:pt>
                <c:pt idx="67">
                  <c:v>9.2202901531895023</c:v>
                </c:pt>
                <c:pt idx="68">
                  <c:v>8.4955047398146188</c:v>
                </c:pt>
                <c:pt idx="69">
                  <c:v>7.7288764477486449</c:v>
                </c:pt>
                <c:pt idx="70">
                  <c:v>7.9166239325925147</c:v>
                </c:pt>
                <c:pt idx="71">
                  <c:v>7.6521403652941355</c:v>
                </c:pt>
                <c:pt idx="72">
                  <c:v>8.5476062049103962</c:v>
                </c:pt>
                <c:pt idx="73">
                  <c:v>8.2434539601292443</c:v>
                </c:pt>
                <c:pt idx="74">
                  <c:v>8.1493839343228291</c:v>
                </c:pt>
                <c:pt idx="75">
                  <c:v>7.2722718002616649</c:v>
                </c:pt>
                <c:pt idx="76">
                  <c:v>6.6943798043755942</c:v>
                </c:pt>
                <c:pt idx="77">
                  <c:v>7.0484857686276214</c:v>
                </c:pt>
                <c:pt idx="78">
                  <c:v>6.4865576291152971</c:v>
                </c:pt>
                <c:pt idx="79">
                  <c:v>6.2166172611805237</c:v>
                </c:pt>
                <c:pt idx="80">
                  <c:v>5.1262627012325979</c:v>
                </c:pt>
                <c:pt idx="81">
                  <c:v>5.0050540197197346</c:v>
                </c:pt>
                <c:pt idx="82">
                  <c:v>2.9647396091421419</c:v>
                </c:pt>
                <c:pt idx="83">
                  <c:v>-1.0936690669628102</c:v>
                </c:pt>
                <c:pt idx="84">
                  <c:v>-7.0166040137293217</c:v>
                </c:pt>
                <c:pt idx="85">
                  <c:v>-13.646001962053822</c:v>
                </c:pt>
                <c:pt idx="86">
                  <c:v>-16.590916470932239</c:v>
                </c:pt>
                <c:pt idx="87">
                  <c:v>-16.932839484130469</c:v>
                </c:pt>
                <c:pt idx="88">
                  <c:v>-15.45933506530236</c:v>
                </c:pt>
                <c:pt idx="89">
                  <c:v>-15.714441442768001</c:v>
                </c:pt>
                <c:pt idx="90">
                  <c:v>-14.580667822898885</c:v>
                </c:pt>
                <c:pt idx="91">
                  <c:v>-13.766771254870713</c:v>
                </c:pt>
                <c:pt idx="92">
                  <c:v>-12.059949261814218</c:v>
                </c:pt>
                <c:pt idx="93">
                  <c:v>-10.531571069642586</c:v>
                </c:pt>
                <c:pt idx="94">
                  <c:v>-7.7135615336268</c:v>
                </c:pt>
                <c:pt idx="95">
                  <c:v>-2.6138247302744833</c:v>
                </c:pt>
                <c:pt idx="96">
                  <c:v>4.9717420670126078</c:v>
                </c:pt>
                <c:pt idx="97">
                  <c:v>13.577634849848931</c:v>
                </c:pt>
                <c:pt idx="98">
                  <c:v>19.534548620346936</c:v>
                </c:pt>
                <c:pt idx="99">
                  <c:v>21.074926922047933</c:v>
                </c:pt>
                <c:pt idx="100">
                  <c:v>20.307403955551795</c:v>
                </c:pt>
                <c:pt idx="101">
                  <c:v>21.061508734850708</c:v>
                </c:pt>
                <c:pt idx="102">
                  <c:v>20.529903114462613</c:v>
                </c:pt>
                <c:pt idx="103">
                  <c:v>20.073230619176918</c:v>
                </c:pt>
                <c:pt idx="104">
                  <c:v>18.482280040505294</c:v>
                </c:pt>
                <c:pt idx="105">
                  <c:v>16.153555014105958</c:v>
                </c:pt>
                <c:pt idx="106">
                  <c:v>14.423969493778689</c:v>
                </c:pt>
                <c:pt idx="107">
                  <c:v>13.189967735022833</c:v>
                </c:pt>
                <c:pt idx="108">
                  <c:v>11.657548630458558</c:v>
                </c:pt>
                <c:pt idx="109">
                  <c:v>10.813155184302815</c:v>
                </c:pt>
                <c:pt idx="110">
                  <c:v>8.7763141031453671</c:v>
                </c:pt>
                <c:pt idx="111">
                  <c:v>8.8357657370433671</c:v>
                </c:pt>
                <c:pt idx="112">
                  <c:v>7.7185811282292294</c:v>
                </c:pt>
                <c:pt idx="113">
                  <c:v>6.987538864992171</c:v>
                </c:pt>
                <c:pt idx="114">
                  <c:v>5.5207025650842567</c:v>
                </c:pt>
                <c:pt idx="115">
                  <c:v>4.8906430220266861</c:v>
                </c:pt>
                <c:pt idx="116">
                  <c:v>5.0602557524540792</c:v>
                </c:pt>
                <c:pt idx="117">
                  <c:v>4.943044013804565</c:v>
                </c:pt>
                <c:pt idx="118">
                  <c:v>4.3226995999545714</c:v>
                </c:pt>
                <c:pt idx="119">
                  <c:v>2.6077655716479242</c:v>
                </c:pt>
                <c:pt idx="120">
                  <c:v>1.6891781142585494</c:v>
                </c:pt>
                <c:pt idx="121">
                  <c:v>0.5956025305206003</c:v>
                </c:pt>
                <c:pt idx="122">
                  <c:v>0.72244757166564089</c:v>
                </c:pt>
                <c:pt idx="123">
                  <c:v>0.59681879679129857</c:v>
                </c:pt>
                <c:pt idx="124">
                  <c:v>0.94756650146365917</c:v>
                </c:pt>
                <c:pt idx="125">
                  <c:v>1.8527084183354914</c:v>
                </c:pt>
                <c:pt idx="126">
                  <c:v>2.6156203351694662</c:v>
                </c:pt>
                <c:pt idx="127">
                  <c:v>3.1540088648213116</c:v>
                </c:pt>
                <c:pt idx="128">
                  <c:v>1.6454704315947977</c:v>
                </c:pt>
                <c:pt idx="129">
                  <c:v>2.4189777859068728</c:v>
                </c:pt>
                <c:pt idx="130">
                  <c:v>3.2793928988443355</c:v>
                </c:pt>
                <c:pt idx="131">
                  <c:v>4.981346620302074</c:v>
                </c:pt>
                <c:pt idx="132">
                  <c:v>4.7947111858838376</c:v>
                </c:pt>
                <c:pt idx="133">
                  <c:v>5.9610424293452535</c:v>
                </c:pt>
                <c:pt idx="134">
                  <c:v>6.1357116852926774</c:v>
                </c:pt>
                <c:pt idx="135">
                  <c:v>6.3983175358971023</c:v>
                </c:pt>
                <c:pt idx="136">
                  <c:v>6.3491357786686686</c:v>
                </c:pt>
                <c:pt idx="137">
                  <c:v>5.4193305071985831</c:v>
                </c:pt>
                <c:pt idx="138">
                  <c:v>3.8551724601613824</c:v>
                </c:pt>
                <c:pt idx="139">
                  <c:v>2.6815933590875307</c:v>
                </c:pt>
                <c:pt idx="140">
                  <c:v>3.7007553959738537</c:v>
                </c:pt>
                <c:pt idx="141">
                  <c:v>3.7155144441900712</c:v>
                </c:pt>
                <c:pt idx="142">
                  <c:v>3.6732979303918611</c:v>
                </c:pt>
                <c:pt idx="143">
                  <c:v>2.8887360839821907</c:v>
                </c:pt>
                <c:pt idx="144">
                  <c:v>3.0634592026045127</c:v>
                </c:pt>
                <c:pt idx="145">
                  <c:v>2.1110246733388571</c:v>
                </c:pt>
                <c:pt idx="146">
                  <c:v>1.9642204651176609</c:v>
                </c:pt>
                <c:pt idx="147">
                  <c:v>1.7561802366096613</c:v>
                </c:pt>
                <c:pt idx="148">
                  <c:v>1.7919022314297539</c:v>
                </c:pt>
                <c:pt idx="149">
                  <c:v>1.5686593340527022</c:v>
                </c:pt>
                <c:pt idx="150">
                  <c:v>2.5412439742858117</c:v>
                </c:pt>
                <c:pt idx="151">
                  <c:v>2.9901022406382927</c:v>
                </c:pt>
                <c:pt idx="152">
                  <c:v>3.1300122213593129</c:v>
                </c:pt>
                <c:pt idx="153">
                  <c:v>3.6567493765085946</c:v>
                </c:pt>
                <c:pt idx="154">
                  <c:v>3.5615944639567854</c:v>
                </c:pt>
                <c:pt idx="155">
                  <c:v>3.570693612828868</c:v>
                </c:pt>
                <c:pt idx="156">
                  <c:v>2.9712236064789677</c:v>
                </c:pt>
                <c:pt idx="157">
                  <c:v>3.098245639071906</c:v>
                </c:pt>
                <c:pt idx="158">
                  <c:v>3.54960952479213</c:v>
                </c:pt>
                <c:pt idx="159">
                  <c:v>2.2590605810870246</c:v>
                </c:pt>
                <c:pt idx="160">
                  <c:v>1.1412943105758355</c:v>
                </c:pt>
                <c:pt idx="161">
                  <c:v>-0.60746786331267177</c:v>
                </c:pt>
                <c:pt idx="162">
                  <c:v>-7.6342286408626059E-3</c:v>
                </c:pt>
                <c:pt idx="163">
                  <c:v>0.47987956023929357</c:v>
                </c:pt>
                <c:pt idx="164">
                  <c:v>1.3336784078049169</c:v>
                </c:pt>
                <c:pt idx="165">
                  <c:v>0.50919206761208535</c:v>
                </c:pt>
                <c:pt idx="166">
                  <c:v>0.22362419782617771</c:v>
                </c:pt>
                <c:pt idx="167">
                  <c:v>-8.6156417456006995E-2</c:v>
                </c:pt>
                <c:pt idx="168">
                  <c:v>0.8612659057610994</c:v>
                </c:pt>
                <c:pt idx="169">
                  <c:v>0.17808608396525649</c:v>
                </c:pt>
                <c:pt idx="170">
                  <c:v>-0.28934587233711007</c:v>
                </c:pt>
                <c:pt idx="171">
                  <c:v>-0.43562982557860952</c:v>
                </c:pt>
                <c:pt idx="172">
                  <c:v>0.58892266472887478</c:v>
                </c:pt>
                <c:pt idx="173">
                  <c:v>2.222338821843195</c:v>
                </c:pt>
                <c:pt idx="174">
                  <c:v>2.2186968521513029</c:v>
                </c:pt>
                <c:pt idx="175">
                  <c:v>1.6086267044038038</c:v>
                </c:pt>
                <c:pt idx="176">
                  <c:v>0.86625627365513047</c:v>
                </c:pt>
                <c:pt idx="177">
                  <c:v>0.67701854578638976</c:v>
                </c:pt>
                <c:pt idx="178">
                  <c:v>0.86509327350907661</c:v>
                </c:pt>
                <c:pt idx="179">
                  <c:v>1.8969788099525875</c:v>
                </c:pt>
                <c:pt idx="180">
                  <c:v>2.7631962363826812</c:v>
                </c:pt>
                <c:pt idx="181">
                  <c:v>4.7420680548556637</c:v>
                </c:pt>
                <c:pt idx="182">
                  <c:v>4.6608795643459322</c:v>
                </c:pt>
                <c:pt idx="183">
                  <c:v>6.5480719604091409</c:v>
                </c:pt>
                <c:pt idx="184">
                  <c:v>6.2275848146258417</c:v>
                </c:pt>
                <c:pt idx="185">
                  <c:v>6.8039267605292775</c:v>
                </c:pt>
                <c:pt idx="186">
                  <c:v>5.5435971048204857</c:v>
                </c:pt>
                <c:pt idx="187">
                  <c:v>6.0663772229116342</c:v>
                </c:pt>
                <c:pt idx="188">
                  <c:v>6.0867177520880222</c:v>
                </c:pt>
                <c:pt idx="189">
                  <c:v>6.6575218138117842</c:v>
                </c:pt>
                <c:pt idx="190">
                  <c:v>5.9059677731023275</c:v>
                </c:pt>
                <c:pt idx="191">
                  <c:v>5.8423251147152522</c:v>
                </c:pt>
                <c:pt idx="192">
                  <c:v>4.6485212723240021</c:v>
                </c:pt>
                <c:pt idx="193">
                  <c:v>5.4178437280167691</c:v>
                </c:pt>
                <c:pt idx="194">
                  <c:v>5.8643683509105538</c:v>
                </c:pt>
                <c:pt idx="195">
                  <c:v>4.7861422861348535</c:v>
                </c:pt>
                <c:pt idx="196">
                  <c:v>4.1879083475807377</c:v>
                </c:pt>
                <c:pt idx="197">
                  <c:v>3.5543620906720141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1936"/>
        <c:axId val="105583360"/>
      </c:lineChart>
      <c:dateAx>
        <c:axId val="105511936"/>
        <c:scaling>
          <c:orientation val="minMax"/>
          <c:max val="43251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05583360"/>
        <c:crossesAt val="0"/>
        <c:auto val="0"/>
        <c:lblOffset val="100"/>
        <c:baseTimeUnit val="months"/>
      </c:dateAx>
      <c:valAx>
        <c:axId val="105583360"/>
        <c:scaling>
          <c:orientation val="minMax"/>
          <c:max val="7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0551193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2000" b="1" dirty="0"/>
              <a:t>איור 2: מדד המחירים לצרכן והמדד בניכוי האנרגיה, הפירות והירקות וההפחתות שיזמה הממשלה</a:t>
            </a:r>
            <a:r>
              <a:rPr lang="he-IL" sz="1600" b="1" dirty="0"/>
              <a:t>
</a:t>
            </a:r>
            <a:r>
              <a:rPr lang="he-IL" sz="1600" b="0" dirty="0"/>
              <a:t>שיעור השינוי השנתי, יולי 2014 עד יולי 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נתונים'!$B$2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 נתונים'!$B$3:$B$300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0.80560063735113374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7.3984186725573053E-2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0.77015988499911092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0.65872318083664005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0.2908355828126874</c:v>
                </c:pt>
                <c:pt idx="50" formatCode="0.0">
                  <c:v>0.59210455310401144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-0.14297070799174083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0.38908738512688501</c:v>
                </c:pt>
                <c:pt idx="57" formatCode="0.0">
                  <c:v>0.50565665331174792</c:v>
                </c:pt>
                <c:pt idx="58" formatCode="0.0">
                  <c:v>0.69787457678538445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'איור 2 נתונים'!$C$2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 נתונים'!$C$3:$C$300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0.25750876839210068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-0.32850617281456884</c:v>
                </c:pt>
                <c:pt idx="22" formatCode="0.0">
                  <c:v>-0.13402632479362353</c:v>
                </c:pt>
                <c:pt idx="23" formatCode="0.0">
                  <c:v>-0.23164702230241696</c:v>
                </c:pt>
                <c:pt idx="24" formatCode="0.0">
                  <c:v>-0.40427255915270743</c:v>
                </c:pt>
                <c:pt idx="25" formatCode="0.0">
                  <c:v>-0.63350403373829689</c:v>
                </c:pt>
                <c:pt idx="26" formatCode="0.0">
                  <c:v>-0.62458539644040245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1.7687330838223048E-2</c:v>
                </c:pt>
                <c:pt idx="32" formatCode="0.0">
                  <c:v>0.19729132817078998</c:v>
                </c:pt>
                <c:pt idx="33" formatCode="0.0">
                  <c:v>0.28098312005109261</c:v>
                </c:pt>
                <c:pt idx="34" formatCode="0.0">
                  <c:v>0.17437355817662148</c:v>
                </c:pt>
                <c:pt idx="35" formatCode="0.0">
                  <c:v>7.3391326379379507E-2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-1.2494735709989158E-2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2.2234665117859542E-2</c:v>
                </c:pt>
                <c:pt idx="48" formatCode="0.0">
                  <c:v>0.39559681213439113</c:v>
                </c:pt>
                <c:pt idx="49" formatCode="0.0">
                  <c:v>0.59129761922471769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-0.48323034647034246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0.61493874915938829</c:v>
                </c:pt>
                <c:pt idx="63" formatCode="0.0">
                  <c:v>0.80532290352834934</c:v>
                </c:pt>
                <c:pt idx="64" formatCode="0.0">
                  <c:v>0.87148960317040558</c:v>
                </c:pt>
                <c:pt idx="65" formatCode="0.0">
                  <c:v>1.5820998251270035</c:v>
                </c:pt>
                <c:pt idx="66" formatCode="0.0">
                  <c:v>1.6757821118035476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'איור 2 נתונים'!$D$2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 נתונים'!$D$3:$D$300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</c:numCache>
            </c:numRef>
          </c:val>
          <c:smooth val="0"/>
        </c:ser>
        <c:ser>
          <c:idx val="8"/>
          <c:order val="3"/>
          <c:tx>
            <c:strRef>
              <c:f>'איור 2 נתונים'!$E$2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 נתונים'!$E$3:$E$300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ser>
          <c:idx val="9"/>
          <c:order val="4"/>
          <c:tx>
            <c:strRef>
              <c:f>'איור 2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 נתונים'!$F$3:$F$300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936960"/>
        <c:axId val="86942848"/>
      </c:lineChart>
      <c:dateAx>
        <c:axId val="86936960"/>
        <c:scaling>
          <c:orientation val="minMax"/>
          <c:max val="43312"/>
          <c:min val="41851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86942848"/>
        <c:crosses val="autoZero"/>
        <c:auto val="0"/>
        <c:lblOffset val="100"/>
        <c:baseTimeUnit val="months"/>
      </c:dateAx>
      <c:valAx>
        <c:axId val="86942848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8693696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19936"/>
        <c:axId val="106121472"/>
      </c:lineChart>
      <c:catAx>
        <c:axId val="10611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121472"/>
        <c:crosses val="autoZero"/>
        <c:auto val="1"/>
        <c:lblAlgn val="ctr"/>
        <c:lblOffset val="100"/>
        <c:noMultiLvlLbl val="0"/>
      </c:catAx>
      <c:valAx>
        <c:axId val="10612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11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>
        <c:manualLayout>
          <c:xMode val="edge"/>
          <c:yMode val="edge"/>
          <c:x val="0.33058369164358187"/>
          <c:y val="1.903292271009836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917935151037919"/>
          <c:y val="0.11729665778988105"/>
          <c:w val="0.86036569361121973"/>
          <c:h val="0.61852083522424706"/>
        </c:manualLayout>
      </c:layout>
      <c:lineChart>
        <c:grouping val="standard"/>
        <c:varyColors val="0"/>
        <c:ser>
          <c:idx val="1"/>
          <c:order val="0"/>
          <c:tx>
            <c:strRef>
              <c:f>'איור 19 נתונים'!$I$2</c:f>
              <c:strCache>
                <c:ptCount val="1"/>
                <c:pt idx="0">
                  <c:v>ארה"ב - CORE PCE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19 נתונים'!$H$3:$H$69</c:f>
              <c:numCache>
                <c:formatCode>m/d/yyyy</c:formatCode>
                <c:ptCount val="6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נתונים'!$I$3:$I$69</c:f>
              <c:numCache>
                <c:formatCode>0.00</c:formatCode>
                <c:ptCount val="67"/>
                <c:pt idx="0">
                  <c:v>1.5924015954232207</c:v>
                </c:pt>
                <c:pt idx="1">
                  <c:v>1.5537163487163053</c:v>
                </c:pt>
                <c:pt idx="2">
                  <c:v>1.484984487484553</c:v>
                </c:pt>
                <c:pt idx="3">
                  <c:v>1.4104838952211818</c:v>
                </c:pt>
                <c:pt idx="4">
                  <c:v>1.4211459303548279</c:v>
                </c:pt>
                <c:pt idx="5">
                  <c:v>1.4897746828350877</c:v>
                </c:pt>
                <c:pt idx="6">
                  <c:v>1.5122136489025717</c:v>
                </c:pt>
                <c:pt idx="7">
                  <c:v>1.5652625585599989</c:v>
                </c:pt>
                <c:pt idx="8">
                  <c:v>1.5533031385303042</c:v>
                </c:pt>
                <c:pt idx="9">
                  <c:v>1.5207611767984464</c:v>
                </c:pt>
                <c:pt idx="10">
                  <c:v>1.5807368818722356</c:v>
                </c:pt>
                <c:pt idx="11">
                  <c:v>1.6331071751418014</c:v>
                </c:pt>
                <c:pt idx="12">
                  <c:v>1.5218361175829198</c:v>
                </c:pt>
                <c:pt idx="13">
                  <c:v>1.4527053790699407</c:v>
                </c:pt>
                <c:pt idx="14">
                  <c:v>1.5770311448810803</c:v>
                </c:pt>
                <c:pt idx="15">
                  <c:v>1.686437327006729</c:v>
                </c:pt>
                <c:pt idx="16">
                  <c:v>1.7389501125725682</c:v>
                </c:pt>
                <c:pt idx="17">
                  <c:v>1.6946479095399258</c:v>
                </c:pt>
                <c:pt idx="18">
                  <c:v>1.7683257027519383</c:v>
                </c:pt>
                <c:pt idx="19">
                  <c:v>1.6896477114026753</c:v>
                </c:pt>
                <c:pt idx="20">
                  <c:v>1.7063706468883444</c:v>
                </c:pt>
                <c:pt idx="21">
                  <c:v>1.5793498294184527</c:v>
                </c:pt>
                <c:pt idx="22">
                  <c:v>1.5228625117444494</c:v>
                </c:pt>
                <c:pt idx="23">
                  <c:v>1.4612309526834677</c:v>
                </c:pt>
                <c:pt idx="24">
                  <c:v>1.3437499999999991</c:v>
                </c:pt>
                <c:pt idx="25">
                  <c:v>1.3889566719700097</c:v>
                </c:pt>
                <c:pt idx="26">
                  <c:v>1.3509301646050353</c:v>
                </c:pt>
                <c:pt idx="27">
                  <c:v>1.3221083740011297</c:v>
                </c:pt>
                <c:pt idx="28">
                  <c:v>1.2821632744178801</c:v>
                </c:pt>
                <c:pt idx="29">
                  <c:v>1.29900345108378</c:v>
                </c:pt>
                <c:pt idx="30">
                  <c:v>1.2190284536720775</c:v>
                </c:pt>
                <c:pt idx="31">
                  <c:v>1.280513752949819</c:v>
                </c:pt>
                <c:pt idx="32">
                  <c:v>1.2875246300660725</c:v>
                </c:pt>
                <c:pt idx="33">
                  <c:v>1.223761038459692</c:v>
                </c:pt>
                <c:pt idx="34">
                  <c:v>1.2580495893263377</c:v>
                </c:pt>
                <c:pt idx="35">
                  <c:v>1.2523360884727275</c:v>
                </c:pt>
                <c:pt idx="36">
                  <c:v>1.4704748689485125</c:v>
                </c:pt>
                <c:pt idx="37">
                  <c:v>1.5547682769509352</c:v>
                </c:pt>
                <c:pt idx="38">
                  <c:v>1.4751530411216907</c:v>
                </c:pt>
                <c:pt idx="39">
                  <c:v>1.5571930228541975</c:v>
                </c:pt>
                <c:pt idx="40">
                  <c:v>1.6032582654528005</c:v>
                </c:pt>
                <c:pt idx="41">
                  <c:v>1.5847496554892038</c:v>
                </c:pt>
                <c:pt idx="42">
                  <c:v>1.6851301363971061</c:v>
                </c:pt>
                <c:pt idx="43">
                  <c:v>1.7809396485866991</c:v>
                </c:pt>
                <c:pt idx="44">
                  <c:v>1.7222142754970804</c:v>
                </c:pt>
                <c:pt idx="45">
                  <c:v>1.8630283268022518</c:v>
                </c:pt>
                <c:pt idx="46">
                  <c:v>1.7822291192627349</c:v>
                </c:pt>
                <c:pt idx="47">
                  <c:v>1.853367077046042</c:v>
                </c:pt>
                <c:pt idx="48">
                  <c:v>1.9049970560863105</c:v>
                </c:pt>
                <c:pt idx="49">
                  <c:v>1.8674932931395771</c:v>
                </c:pt>
                <c:pt idx="50">
                  <c:v>1.6440639442381944</c:v>
                </c:pt>
                <c:pt idx="51">
                  <c:v>1.6400721782917183</c:v>
                </c:pt>
                <c:pt idx="52">
                  <c:v>1.5939937560717876</c:v>
                </c:pt>
                <c:pt idx="53">
                  <c:v>1.621260079885456</c:v>
                </c:pt>
                <c:pt idx="54">
                  <c:v>1.4964656339299109</c:v>
                </c:pt>
                <c:pt idx="55">
                  <c:v>1.4082657034292012</c:v>
                </c:pt>
                <c:pt idx="56">
                  <c:v>1.476502517085243</c:v>
                </c:pt>
                <c:pt idx="57">
                  <c:v>1.5818489849022344</c:v>
                </c:pt>
                <c:pt idx="58">
                  <c:v>1.6069741555902572</c:v>
                </c:pt>
                <c:pt idx="59">
                  <c:v>1.6384254675210652</c:v>
                </c:pt>
                <c:pt idx="60">
                  <c:v>1.6270921086964485</c:v>
                </c:pt>
                <c:pt idx="61">
                  <c:v>1.6573763016592302</c:v>
                </c:pt>
                <c:pt idx="62">
                  <c:v>1.9594141323792336</c:v>
                </c:pt>
                <c:pt idx="63">
                  <c:v>1.8636427011200496</c:v>
                </c:pt>
                <c:pt idx="64">
                  <c:v>1.9412698560062447</c:v>
                </c:pt>
                <c:pt idx="65">
                  <c:v>1.900382857619598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19 נתונים'!$J$2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נתונים'!$H$3:$H$69</c:f>
              <c:numCache>
                <c:formatCode>m/d/yyyy</c:formatCode>
                <c:ptCount val="6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נתונים'!$J$3:$J$69</c:f>
              <c:numCache>
                <c:formatCode>0.00</c:formatCode>
                <c:ptCount val="67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0.9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0.6</c:v>
                </c:pt>
                <c:pt idx="28">
                  <c:v>0.9</c:v>
                </c:pt>
                <c:pt idx="29">
                  <c:v>0.8</c:v>
                </c:pt>
                <c:pt idx="30">
                  <c:v>1</c:v>
                </c:pt>
                <c:pt idx="31">
                  <c:v>0.9</c:v>
                </c:pt>
                <c:pt idx="32">
                  <c:v>0.9</c:v>
                </c:pt>
                <c:pt idx="33">
                  <c:v>1.1000000000000001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0.8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0.9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0.7</c:v>
                </c:pt>
                <c:pt idx="51">
                  <c:v>1.2</c:v>
                </c:pt>
                <c:pt idx="52">
                  <c:v>0.9</c:v>
                </c:pt>
                <c:pt idx="53">
                  <c:v>1.1000000000000001</c:v>
                </c:pt>
                <c:pt idx="54">
                  <c:v>1.2</c:v>
                </c:pt>
                <c:pt idx="55">
                  <c:v>1.2</c:v>
                </c:pt>
                <c:pt idx="56">
                  <c:v>1.1000000000000001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0.8</c:v>
                </c:pt>
                <c:pt idx="64">
                  <c:v>1.1000000000000001</c:v>
                </c:pt>
                <c:pt idx="65">
                  <c:v>0.9</c:v>
                </c:pt>
                <c:pt idx="66">
                  <c:v>1.1000000000000001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19 נתונים'!$K$2</c:f>
              <c:strCache>
                <c:ptCount val="1"/>
                <c:pt idx="0">
                  <c:v>יפן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נתונים'!$H$3:$H$69</c:f>
              <c:numCache>
                <c:formatCode>m/d/yyyy</c:formatCode>
                <c:ptCount val="6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נתונים'!$K$3:$K$69</c:f>
              <c:numCache>
                <c:formatCode>0.00</c:formatCode>
                <c:ptCount val="67"/>
                <c:pt idx="0">
                  <c:v>-0.7</c:v>
                </c:pt>
                <c:pt idx="1">
                  <c:v>-0.9</c:v>
                </c:pt>
                <c:pt idx="2">
                  <c:v>-0.8</c:v>
                </c:pt>
                <c:pt idx="3">
                  <c:v>-0.6</c:v>
                </c:pt>
                <c:pt idx="4">
                  <c:v>-0.4</c:v>
                </c:pt>
                <c:pt idx="5">
                  <c:v>-0.2</c:v>
                </c:pt>
                <c:pt idx="6">
                  <c:v>-0.1</c:v>
                </c:pt>
                <c:pt idx="7">
                  <c:v>-0.1</c:v>
                </c:pt>
                <c:pt idx="8">
                  <c:v>0</c:v>
                </c:pt>
                <c:pt idx="9">
                  <c:v>0.3</c:v>
                </c:pt>
                <c:pt idx="10">
                  <c:v>0.6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0.7</c:v>
                </c:pt>
                <c:pt idx="15">
                  <c:v>2.2999999999999998</c:v>
                </c:pt>
                <c:pt idx="16">
                  <c:v>2.2000000000000002</c:v>
                </c:pt>
                <c:pt idx="17">
                  <c:v>2.2999999999999998</c:v>
                </c:pt>
                <c:pt idx="18">
                  <c:v>2.2999999999999998</c:v>
                </c:pt>
                <c:pt idx="19">
                  <c:v>0.59999999999999987</c:v>
                </c:pt>
                <c:pt idx="20">
                  <c:v>0.29999999999999982</c:v>
                </c:pt>
                <c:pt idx="21">
                  <c:v>0.20000000000000018</c:v>
                </c:pt>
                <c:pt idx="22">
                  <c:v>0.10000000000000009</c:v>
                </c:pt>
                <c:pt idx="23">
                  <c:v>0.10000000000000009</c:v>
                </c:pt>
                <c:pt idx="24">
                  <c:v>0.10000000000000009</c:v>
                </c:pt>
                <c:pt idx="25">
                  <c:v>0</c:v>
                </c:pt>
                <c:pt idx="26">
                  <c:v>0.10000000000000009</c:v>
                </c:pt>
                <c:pt idx="27">
                  <c:v>-1.6</c:v>
                </c:pt>
                <c:pt idx="28">
                  <c:v>-1.6</c:v>
                </c:pt>
                <c:pt idx="29">
                  <c:v>-1.4</c:v>
                </c:pt>
                <c:pt idx="30">
                  <c:v>-1.4</c:v>
                </c:pt>
                <c:pt idx="31">
                  <c:v>0.5</c:v>
                </c:pt>
                <c:pt idx="32">
                  <c:v>0.9</c:v>
                </c:pt>
                <c:pt idx="33">
                  <c:v>0.7</c:v>
                </c:pt>
                <c:pt idx="34">
                  <c:v>0.9</c:v>
                </c:pt>
                <c:pt idx="35">
                  <c:v>0.8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0.3</c:v>
                </c:pt>
                <c:pt idx="43">
                  <c:v>0.2</c:v>
                </c:pt>
                <c:pt idx="44">
                  <c:v>0</c:v>
                </c:pt>
                <c:pt idx="45">
                  <c:v>0.2</c:v>
                </c:pt>
                <c:pt idx="46">
                  <c:v>0.1</c:v>
                </c:pt>
                <c:pt idx="47">
                  <c:v>0</c:v>
                </c:pt>
                <c:pt idx="48">
                  <c:v>0.1</c:v>
                </c:pt>
                <c:pt idx="49">
                  <c:v>-0.1</c:v>
                </c:pt>
                <c:pt idx="50">
                  <c:v>-0.3</c:v>
                </c:pt>
                <c:pt idx="51">
                  <c:v>-0.3</c:v>
                </c:pt>
                <c:pt idx="52">
                  <c:v>-0.2</c:v>
                </c:pt>
                <c:pt idx="53">
                  <c:v>-0.2</c:v>
                </c:pt>
                <c:pt idx="54">
                  <c:v>-0.1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0.3</c:v>
                </c:pt>
                <c:pt idx="62">
                  <c:v>0.3</c:v>
                </c:pt>
                <c:pt idx="63">
                  <c:v>0.1</c:v>
                </c:pt>
                <c:pt idx="64">
                  <c:v>0.1</c:v>
                </c:pt>
                <c:pt idx="65">
                  <c:v>0</c:v>
                </c:pt>
                <c:pt idx="66">
                  <c:v>0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'איור 19 נתונים'!$L$2</c:f>
              <c:strCache>
                <c:ptCount val="1"/>
                <c:pt idx="0">
                  <c:v>יעד האינפלציה במשקים העיקריים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'איור 19 נתונים'!$H$3:$H$69</c:f>
              <c:numCache>
                <c:formatCode>m/d/yyyy</c:formatCode>
                <c:ptCount val="67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נתונים'!$L$3:$L$69</c:f>
              <c:numCache>
                <c:formatCode>0.00</c:formatCode>
                <c:ptCount val="6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156800"/>
        <c:axId val="106158336"/>
      </c:lineChart>
      <c:dateAx>
        <c:axId val="106156800"/>
        <c:scaling>
          <c:orientation val="minMax"/>
          <c:max val="43312"/>
          <c:min val="4258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6158336"/>
        <c:crosses val="autoZero"/>
        <c:auto val="0"/>
        <c:lblOffset val="100"/>
        <c:baseTimeUnit val="months"/>
      </c:dateAx>
      <c:valAx>
        <c:axId val="106158336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06156800"/>
        <c:crosses val="autoZero"/>
        <c:crossBetween val="between"/>
      </c:valAx>
      <c:spPr>
        <a:noFill/>
        <a:ln w="127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5376513730977456"/>
          <c:y val="0.89170999560488295"/>
          <c:w val="0.84623486269022541"/>
          <c:h val="4.4604497973148804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 dirty="0" smtClean="0">
                <a:effectLst/>
              </a:rPr>
              <a:t>האינפלציה במדד</a:t>
            </a:r>
            <a:r>
              <a:rPr lang="he-IL" sz="1800" b="1" baseline="0" dirty="0" smtClean="0">
                <a:effectLst/>
              </a:rPr>
              <a:t> </a:t>
            </a:r>
            <a:r>
              <a:rPr lang="he-IL" sz="1800" b="1" baseline="0" dirty="0">
                <a:effectLst/>
              </a:rPr>
              <a:t>המחירים לצרכן</a:t>
            </a:r>
            <a:endParaRPr lang="he-IL" sz="1600" dirty="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6627855337920057E-2"/>
          <c:y val="0.1148339683048723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נתונים'!$B$2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נתונים'!$B$3:$B$236</c:f>
              <c:numCache>
                <c:formatCode>0.00</c:formatCode>
                <c:ptCount val="234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19 נתונים'!$C$2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'איור 19 נתונים'!$C$3:$C$236</c:f>
              <c:numCache>
                <c:formatCode>0.00</c:formatCode>
                <c:ptCount val="234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1.5</c:v>
                </c:pt>
                <c:pt idx="57">
                  <c:v>1.4</c:v>
                </c:pt>
                <c:pt idx="58">
                  <c:v>1.5</c:v>
                </c:pt>
                <c:pt idx="59">
                  <c:v>1.4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1.3</c:v>
                </c:pt>
                <c:pt idx="63">
                  <c:v>1.3</c:v>
                </c:pt>
                <c:pt idx="64">
                  <c:v>1.9</c:v>
                </c:pt>
                <c:pt idx="65">
                  <c:v>2</c:v>
                </c:pt>
                <c:pt idx="66">
                  <c:v>2.1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19 נתונים'!$D$2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'איור 19 נתונים'!$D$3:$D$236</c:f>
              <c:numCache>
                <c:formatCode>0.00</c:formatCode>
                <c:ptCount val="234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'איור 19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19 נתונים'!$E$3:$E$236</c:f>
              <c:numCache>
                <c:formatCode>0.00</c:formatCode>
                <c:ptCount val="234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591744"/>
        <c:axId val="106593280"/>
      </c:lineChart>
      <c:dateAx>
        <c:axId val="106591744"/>
        <c:scaling>
          <c:orientation val="minMax"/>
          <c:max val="43312"/>
          <c:min val="4258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6593280"/>
        <c:crosses val="autoZero"/>
        <c:auto val="0"/>
        <c:lblOffset val="100"/>
        <c:baseTimeUnit val="months"/>
      </c:dateAx>
      <c:valAx>
        <c:axId val="106593280"/>
        <c:scaling>
          <c:orientation val="minMax"/>
          <c:max val="3"/>
          <c:min val="-1"/>
        </c:scaling>
        <c:delete val="0"/>
        <c:axPos val="l"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06591744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16225930081411058"/>
          <c:y val="0.89368895050200159"/>
          <c:w val="0.83774069918588934"/>
          <c:h val="4.0254657478167158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20: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אוגוסט 2017 עד אוגוסט 2018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19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19 נתונים'!$F$3:$F$3999</c:f>
              <c:numCache>
                <c:formatCode>m/d/yyyy</c:formatCode>
                <c:ptCount val="3997"/>
                <c:pt idx="0">
                  <c:v>42969</c:v>
                </c:pt>
                <c:pt idx="1">
                  <c:v>42970</c:v>
                </c:pt>
                <c:pt idx="2">
                  <c:v>42971</c:v>
                </c:pt>
                <c:pt idx="3">
                  <c:v>42972</c:v>
                </c:pt>
                <c:pt idx="4">
                  <c:v>42973</c:v>
                </c:pt>
                <c:pt idx="5">
                  <c:v>42974</c:v>
                </c:pt>
                <c:pt idx="6">
                  <c:v>42975</c:v>
                </c:pt>
                <c:pt idx="7">
                  <c:v>42976</c:v>
                </c:pt>
                <c:pt idx="8">
                  <c:v>42977</c:v>
                </c:pt>
                <c:pt idx="9">
                  <c:v>42978</c:v>
                </c:pt>
                <c:pt idx="10">
                  <c:v>42979</c:v>
                </c:pt>
                <c:pt idx="11">
                  <c:v>42980</c:v>
                </c:pt>
                <c:pt idx="12">
                  <c:v>42981</c:v>
                </c:pt>
                <c:pt idx="13">
                  <c:v>42982</c:v>
                </c:pt>
                <c:pt idx="14">
                  <c:v>42983</c:v>
                </c:pt>
                <c:pt idx="15">
                  <c:v>42984</c:v>
                </c:pt>
                <c:pt idx="16">
                  <c:v>42985</c:v>
                </c:pt>
                <c:pt idx="17">
                  <c:v>42986</c:v>
                </c:pt>
                <c:pt idx="18">
                  <c:v>42987</c:v>
                </c:pt>
                <c:pt idx="19">
                  <c:v>42988</c:v>
                </c:pt>
                <c:pt idx="20">
                  <c:v>42989</c:v>
                </c:pt>
                <c:pt idx="21">
                  <c:v>42990</c:v>
                </c:pt>
                <c:pt idx="22">
                  <c:v>42991</c:v>
                </c:pt>
                <c:pt idx="23">
                  <c:v>42992</c:v>
                </c:pt>
                <c:pt idx="24">
                  <c:v>42993</c:v>
                </c:pt>
                <c:pt idx="25">
                  <c:v>42994</c:v>
                </c:pt>
                <c:pt idx="26">
                  <c:v>42995</c:v>
                </c:pt>
                <c:pt idx="27">
                  <c:v>42996</c:v>
                </c:pt>
                <c:pt idx="28">
                  <c:v>42997</c:v>
                </c:pt>
                <c:pt idx="29">
                  <c:v>42998</c:v>
                </c:pt>
                <c:pt idx="30">
                  <c:v>42999</c:v>
                </c:pt>
                <c:pt idx="31">
                  <c:v>43000</c:v>
                </c:pt>
                <c:pt idx="32">
                  <c:v>43001</c:v>
                </c:pt>
                <c:pt idx="33">
                  <c:v>43002</c:v>
                </c:pt>
                <c:pt idx="34">
                  <c:v>43003</c:v>
                </c:pt>
                <c:pt idx="35">
                  <c:v>43004</c:v>
                </c:pt>
                <c:pt idx="36">
                  <c:v>43005</c:v>
                </c:pt>
                <c:pt idx="37">
                  <c:v>43006</c:v>
                </c:pt>
                <c:pt idx="38">
                  <c:v>43007</c:v>
                </c:pt>
                <c:pt idx="39">
                  <c:v>43008</c:v>
                </c:pt>
                <c:pt idx="40">
                  <c:v>43009</c:v>
                </c:pt>
                <c:pt idx="41">
                  <c:v>43010</c:v>
                </c:pt>
                <c:pt idx="42">
                  <c:v>43011</c:v>
                </c:pt>
                <c:pt idx="43">
                  <c:v>43012</c:v>
                </c:pt>
                <c:pt idx="44">
                  <c:v>43013</c:v>
                </c:pt>
                <c:pt idx="45">
                  <c:v>43014</c:v>
                </c:pt>
                <c:pt idx="46">
                  <c:v>43015</c:v>
                </c:pt>
                <c:pt idx="47">
                  <c:v>43016</c:v>
                </c:pt>
                <c:pt idx="48">
                  <c:v>43017</c:v>
                </c:pt>
                <c:pt idx="49">
                  <c:v>43018</c:v>
                </c:pt>
                <c:pt idx="50">
                  <c:v>43019</c:v>
                </c:pt>
                <c:pt idx="51">
                  <c:v>43020</c:v>
                </c:pt>
                <c:pt idx="52">
                  <c:v>43021</c:v>
                </c:pt>
                <c:pt idx="53">
                  <c:v>43022</c:v>
                </c:pt>
                <c:pt idx="54">
                  <c:v>43023</c:v>
                </c:pt>
                <c:pt idx="55">
                  <c:v>43024</c:v>
                </c:pt>
                <c:pt idx="56">
                  <c:v>43025</c:v>
                </c:pt>
                <c:pt idx="57">
                  <c:v>43026</c:v>
                </c:pt>
                <c:pt idx="58">
                  <c:v>43027</c:v>
                </c:pt>
                <c:pt idx="59">
                  <c:v>43028</c:v>
                </c:pt>
                <c:pt idx="60">
                  <c:v>43029</c:v>
                </c:pt>
                <c:pt idx="61">
                  <c:v>43030</c:v>
                </c:pt>
                <c:pt idx="62">
                  <c:v>43031</c:v>
                </c:pt>
                <c:pt idx="63">
                  <c:v>43032</c:v>
                </c:pt>
                <c:pt idx="64">
                  <c:v>43033</c:v>
                </c:pt>
                <c:pt idx="65">
                  <c:v>43034</c:v>
                </c:pt>
                <c:pt idx="66">
                  <c:v>43035</c:v>
                </c:pt>
                <c:pt idx="67">
                  <c:v>43036</c:v>
                </c:pt>
                <c:pt idx="68">
                  <c:v>43037</c:v>
                </c:pt>
                <c:pt idx="69">
                  <c:v>43038</c:v>
                </c:pt>
                <c:pt idx="70">
                  <c:v>43039</c:v>
                </c:pt>
                <c:pt idx="71">
                  <c:v>43040</c:v>
                </c:pt>
                <c:pt idx="72">
                  <c:v>43041</c:v>
                </c:pt>
                <c:pt idx="73">
                  <c:v>43042</c:v>
                </c:pt>
                <c:pt idx="74">
                  <c:v>43043</c:v>
                </c:pt>
                <c:pt idx="75">
                  <c:v>43044</c:v>
                </c:pt>
                <c:pt idx="76">
                  <c:v>43045</c:v>
                </c:pt>
                <c:pt idx="77">
                  <c:v>43046</c:v>
                </c:pt>
                <c:pt idx="78">
                  <c:v>43047</c:v>
                </c:pt>
                <c:pt idx="79">
                  <c:v>43048</c:v>
                </c:pt>
                <c:pt idx="80">
                  <c:v>43049</c:v>
                </c:pt>
                <c:pt idx="81">
                  <c:v>43050</c:v>
                </c:pt>
                <c:pt idx="82">
                  <c:v>43051</c:v>
                </c:pt>
                <c:pt idx="83">
                  <c:v>43052</c:v>
                </c:pt>
                <c:pt idx="84">
                  <c:v>43053</c:v>
                </c:pt>
                <c:pt idx="85">
                  <c:v>43054</c:v>
                </c:pt>
                <c:pt idx="86">
                  <c:v>43055</c:v>
                </c:pt>
                <c:pt idx="87">
                  <c:v>43056</c:v>
                </c:pt>
                <c:pt idx="88">
                  <c:v>43057</c:v>
                </c:pt>
                <c:pt idx="89">
                  <c:v>43058</c:v>
                </c:pt>
                <c:pt idx="90">
                  <c:v>43059</c:v>
                </c:pt>
                <c:pt idx="91">
                  <c:v>43060</c:v>
                </c:pt>
                <c:pt idx="92">
                  <c:v>43061</c:v>
                </c:pt>
                <c:pt idx="93">
                  <c:v>43062</c:v>
                </c:pt>
                <c:pt idx="94">
                  <c:v>43063</c:v>
                </c:pt>
                <c:pt idx="95">
                  <c:v>43064</c:v>
                </c:pt>
                <c:pt idx="96">
                  <c:v>43065</c:v>
                </c:pt>
                <c:pt idx="97">
                  <c:v>43066</c:v>
                </c:pt>
                <c:pt idx="98">
                  <c:v>43067</c:v>
                </c:pt>
                <c:pt idx="99">
                  <c:v>43068</c:v>
                </c:pt>
                <c:pt idx="100">
                  <c:v>43069</c:v>
                </c:pt>
                <c:pt idx="101">
                  <c:v>43070</c:v>
                </c:pt>
                <c:pt idx="102">
                  <c:v>43071</c:v>
                </c:pt>
                <c:pt idx="103">
                  <c:v>43072</c:v>
                </c:pt>
                <c:pt idx="104">
                  <c:v>43073</c:v>
                </c:pt>
                <c:pt idx="105">
                  <c:v>43074</c:v>
                </c:pt>
                <c:pt idx="106">
                  <c:v>43075</c:v>
                </c:pt>
                <c:pt idx="107">
                  <c:v>43076</c:v>
                </c:pt>
                <c:pt idx="108">
                  <c:v>43077</c:v>
                </c:pt>
                <c:pt idx="109">
                  <c:v>43078</c:v>
                </c:pt>
                <c:pt idx="110">
                  <c:v>43079</c:v>
                </c:pt>
                <c:pt idx="111">
                  <c:v>43080</c:v>
                </c:pt>
                <c:pt idx="112">
                  <c:v>43081</c:v>
                </c:pt>
                <c:pt idx="113">
                  <c:v>43082</c:v>
                </c:pt>
                <c:pt idx="114">
                  <c:v>43083</c:v>
                </c:pt>
                <c:pt idx="115">
                  <c:v>43084</c:v>
                </c:pt>
                <c:pt idx="116">
                  <c:v>43085</c:v>
                </c:pt>
                <c:pt idx="117">
                  <c:v>43086</c:v>
                </c:pt>
                <c:pt idx="118">
                  <c:v>43087</c:v>
                </c:pt>
                <c:pt idx="119">
                  <c:v>43088</c:v>
                </c:pt>
                <c:pt idx="120">
                  <c:v>43089</c:v>
                </c:pt>
                <c:pt idx="121">
                  <c:v>43090</c:v>
                </c:pt>
                <c:pt idx="122">
                  <c:v>43091</c:v>
                </c:pt>
                <c:pt idx="123">
                  <c:v>43092</c:v>
                </c:pt>
                <c:pt idx="124">
                  <c:v>43093</c:v>
                </c:pt>
                <c:pt idx="125">
                  <c:v>43094</c:v>
                </c:pt>
                <c:pt idx="126">
                  <c:v>43095</c:v>
                </c:pt>
                <c:pt idx="127">
                  <c:v>43096</c:v>
                </c:pt>
                <c:pt idx="128">
                  <c:v>43097</c:v>
                </c:pt>
                <c:pt idx="129">
                  <c:v>43098</c:v>
                </c:pt>
                <c:pt idx="130">
                  <c:v>43099</c:v>
                </c:pt>
                <c:pt idx="131">
                  <c:v>43100</c:v>
                </c:pt>
                <c:pt idx="132">
                  <c:v>43101</c:v>
                </c:pt>
                <c:pt idx="133">
                  <c:v>43102</c:v>
                </c:pt>
                <c:pt idx="134">
                  <c:v>43103</c:v>
                </c:pt>
                <c:pt idx="135">
                  <c:v>43104</c:v>
                </c:pt>
                <c:pt idx="136">
                  <c:v>43105</c:v>
                </c:pt>
                <c:pt idx="137">
                  <c:v>43106</c:v>
                </c:pt>
                <c:pt idx="138">
                  <c:v>43107</c:v>
                </c:pt>
                <c:pt idx="139">
                  <c:v>43108</c:v>
                </c:pt>
                <c:pt idx="140">
                  <c:v>43109</c:v>
                </c:pt>
                <c:pt idx="141">
                  <c:v>43110</c:v>
                </c:pt>
                <c:pt idx="142">
                  <c:v>43111</c:v>
                </c:pt>
                <c:pt idx="143">
                  <c:v>43112</c:v>
                </c:pt>
                <c:pt idx="144">
                  <c:v>43113</c:v>
                </c:pt>
                <c:pt idx="145">
                  <c:v>43114</c:v>
                </c:pt>
                <c:pt idx="146">
                  <c:v>43115</c:v>
                </c:pt>
                <c:pt idx="147">
                  <c:v>43116</c:v>
                </c:pt>
                <c:pt idx="148">
                  <c:v>43117</c:v>
                </c:pt>
                <c:pt idx="149">
                  <c:v>43118</c:v>
                </c:pt>
                <c:pt idx="150">
                  <c:v>43119</c:v>
                </c:pt>
                <c:pt idx="151">
                  <c:v>43120</c:v>
                </c:pt>
                <c:pt idx="152">
                  <c:v>43121</c:v>
                </c:pt>
                <c:pt idx="153">
                  <c:v>43122</c:v>
                </c:pt>
                <c:pt idx="154">
                  <c:v>43123</c:v>
                </c:pt>
                <c:pt idx="155">
                  <c:v>43124</c:v>
                </c:pt>
                <c:pt idx="156">
                  <c:v>43125</c:v>
                </c:pt>
                <c:pt idx="157">
                  <c:v>43126</c:v>
                </c:pt>
                <c:pt idx="158">
                  <c:v>43127</c:v>
                </c:pt>
                <c:pt idx="159">
                  <c:v>43128</c:v>
                </c:pt>
                <c:pt idx="160">
                  <c:v>43129</c:v>
                </c:pt>
                <c:pt idx="161">
                  <c:v>43130</c:v>
                </c:pt>
                <c:pt idx="162">
                  <c:v>43131</c:v>
                </c:pt>
                <c:pt idx="163">
                  <c:v>43132</c:v>
                </c:pt>
                <c:pt idx="164">
                  <c:v>43133</c:v>
                </c:pt>
                <c:pt idx="165">
                  <c:v>43134</c:v>
                </c:pt>
                <c:pt idx="166">
                  <c:v>43135</c:v>
                </c:pt>
                <c:pt idx="167">
                  <c:v>43136</c:v>
                </c:pt>
                <c:pt idx="168">
                  <c:v>43137</c:v>
                </c:pt>
                <c:pt idx="169">
                  <c:v>43138</c:v>
                </c:pt>
                <c:pt idx="170">
                  <c:v>43139</c:v>
                </c:pt>
                <c:pt idx="171">
                  <c:v>43140</c:v>
                </c:pt>
                <c:pt idx="172">
                  <c:v>43141</c:v>
                </c:pt>
                <c:pt idx="173">
                  <c:v>43142</c:v>
                </c:pt>
                <c:pt idx="174">
                  <c:v>43143</c:v>
                </c:pt>
                <c:pt idx="175">
                  <c:v>43144</c:v>
                </c:pt>
                <c:pt idx="176">
                  <c:v>43145</c:v>
                </c:pt>
                <c:pt idx="177">
                  <c:v>43146</c:v>
                </c:pt>
                <c:pt idx="178">
                  <c:v>43147</c:v>
                </c:pt>
                <c:pt idx="179">
                  <c:v>43148</c:v>
                </c:pt>
                <c:pt idx="180">
                  <c:v>43149</c:v>
                </c:pt>
                <c:pt idx="181">
                  <c:v>43150</c:v>
                </c:pt>
                <c:pt idx="182">
                  <c:v>43151</c:v>
                </c:pt>
                <c:pt idx="183">
                  <c:v>43152</c:v>
                </c:pt>
                <c:pt idx="184">
                  <c:v>43153</c:v>
                </c:pt>
                <c:pt idx="185">
                  <c:v>43154</c:v>
                </c:pt>
                <c:pt idx="186">
                  <c:v>43155</c:v>
                </c:pt>
                <c:pt idx="187">
                  <c:v>43156</c:v>
                </c:pt>
                <c:pt idx="188">
                  <c:v>43157</c:v>
                </c:pt>
                <c:pt idx="189">
                  <c:v>43158</c:v>
                </c:pt>
                <c:pt idx="190">
                  <c:v>43159</c:v>
                </c:pt>
                <c:pt idx="191">
                  <c:v>43160</c:v>
                </c:pt>
                <c:pt idx="192">
                  <c:v>43161</c:v>
                </c:pt>
                <c:pt idx="193">
                  <c:v>43162</c:v>
                </c:pt>
                <c:pt idx="194">
                  <c:v>43163</c:v>
                </c:pt>
                <c:pt idx="195">
                  <c:v>43164</c:v>
                </c:pt>
                <c:pt idx="196">
                  <c:v>43165</c:v>
                </c:pt>
                <c:pt idx="197">
                  <c:v>43166</c:v>
                </c:pt>
                <c:pt idx="198">
                  <c:v>43167</c:v>
                </c:pt>
                <c:pt idx="199">
                  <c:v>43168</c:v>
                </c:pt>
                <c:pt idx="200">
                  <c:v>43169</c:v>
                </c:pt>
                <c:pt idx="201">
                  <c:v>43170</c:v>
                </c:pt>
                <c:pt idx="202">
                  <c:v>43171</c:v>
                </c:pt>
                <c:pt idx="203">
                  <c:v>43172</c:v>
                </c:pt>
                <c:pt idx="204">
                  <c:v>43173</c:v>
                </c:pt>
                <c:pt idx="205">
                  <c:v>43174</c:v>
                </c:pt>
                <c:pt idx="206">
                  <c:v>43175</c:v>
                </c:pt>
                <c:pt idx="207">
                  <c:v>43176</c:v>
                </c:pt>
                <c:pt idx="208">
                  <c:v>43177</c:v>
                </c:pt>
                <c:pt idx="209">
                  <c:v>43178</c:v>
                </c:pt>
                <c:pt idx="210">
                  <c:v>43179</c:v>
                </c:pt>
                <c:pt idx="211">
                  <c:v>43180</c:v>
                </c:pt>
                <c:pt idx="212">
                  <c:v>43181</c:v>
                </c:pt>
                <c:pt idx="213">
                  <c:v>43182</c:v>
                </c:pt>
                <c:pt idx="214">
                  <c:v>43183</c:v>
                </c:pt>
                <c:pt idx="215">
                  <c:v>43184</c:v>
                </c:pt>
                <c:pt idx="216">
                  <c:v>43185</c:v>
                </c:pt>
                <c:pt idx="217">
                  <c:v>43186</c:v>
                </c:pt>
                <c:pt idx="218">
                  <c:v>43187</c:v>
                </c:pt>
                <c:pt idx="219">
                  <c:v>43188</c:v>
                </c:pt>
                <c:pt idx="220">
                  <c:v>43189</c:v>
                </c:pt>
                <c:pt idx="221">
                  <c:v>43190</c:v>
                </c:pt>
                <c:pt idx="222">
                  <c:v>43191</c:v>
                </c:pt>
                <c:pt idx="223">
                  <c:v>43192</c:v>
                </c:pt>
                <c:pt idx="224">
                  <c:v>43193</c:v>
                </c:pt>
                <c:pt idx="225">
                  <c:v>43194</c:v>
                </c:pt>
                <c:pt idx="226">
                  <c:v>43195</c:v>
                </c:pt>
                <c:pt idx="227">
                  <c:v>43196</c:v>
                </c:pt>
                <c:pt idx="228">
                  <c:v>43197</c:v>
                </c:pt>
                <c:pt idx="229">
                  <c:v>43198</c:v>
                </c:pt>
                <c:pt idx="230">
                  <c:v>43199</c:v>
                </c:pt>
                <c:pt idx="231">
                  <c:v>43200</c:v>
                </c:pt>
                <c:pt idx="232">
                  <c:v>43201</c:v>
                </c:pt>
                <c:pt idx="233">
                  <c:v>43202</c:v>
                </c:pt>
                <c:pt idx="234">
                  <c:v>43203</c:v>
                </c:pt>
                <c:pt idx="235">
                  <c:v>43204</c:v>
                </c:pt>
                <c:pt idx="236">
                  <c:v>43205</c:v>
                </c:pt>
                <c:pt idx="237">
                  <c:v>43206</c:v>
                </c:pt>
                <c:pt idx="238">
                  <c:v>43207</c:v>
                </c:pt>
                <c:pt idx="239">
                  <c:v>43208</c:v>
                </c:pt>
                <c:pt idx="240">
                  <c:v>43209</c:v>
                </c:pt>
                <c:pt idx="241">
                  <c:v>43210</c:v>
                </c:pt>
                <c:pt idx="242">
                  <c:v>43211</c:v>
                </c:pt>
                <c:pt idx="243">
                  <c:v>43212</c:v>
                </c:pt>
                <c:pt idx="244">
                  <c:v>43213</c:v>
                </c:pt>
                <c:pt idx="245">
                  <c:v>43214</c:v>
                </c:pt>
                <c:pt idx="246">
                  <c:v>43215</c:v>
                </c:pt>
                <c:pt idx="247">
                  <c:v>43216</c:v>
                </c:pt>
                <c:pt idx="248">
                  <c:v>43217</c:v>
                </c:pt>
                <c:pt idx="249">
                  <c:v>43218</c:v>
                </c:pt>
                <c:pt idx="250">
                  <c:v>43219</c:v>
                </c:pt>
                <c:pt idx="251">
                  <c:v>43220</c:v>
                </c:pt>
                <c:pt idx="252">
                  <c:v>43221</c:v>
                </c:pt>
                <c:pt idx="253">
                  <c:v>43222</c:v>
                </c:pt>
                <c:pt idx="254">
                  <c:v>43223</c:v>
                </c:pt>
                <c:pt idx="255">
                  <c:v>43224</c:v>
                </c:pt>
                <c:pt idx="256">
                  <c:v>43225</c:v>
                </c:pt>
                <c:pt idx="257">
                  <c:v>43226</c:v>
                </c:pt>
                <c:pt idx="258">
                  <c:v>43227</c:v>
                </c:pt>
                <c:pt idx="259">
                  <c:v>43228</c:v>
                </c:pt>
                <c:pt idx="260">
                  <c:v>43229</c:v>
                </c:pt>
                <c:pt idx="261">
                  <c:v>43230</c:v>
                </c:pt>
                <c:pt idx="262">
                  <c:v>43231</c:v>
                </c:pt>
                <c:pt idx="263">
                  <c:v>43232</c:v>
                </c:pt>
                <c:pt idx="264">
                  <c:v>43233</c:v>
                </c:pt>
                <c:pt idx="265">
                  <c:v>43234</c:v>
                </c:pt>
                <c:pt idx="266">
                  <c:v>43235</c:v>
                </c:pt>
                <c:pt idx="267">
                  <c:v>43236</c:v>
                </c:pt>
                <c:pt idx="268">
                  <c:v>43237</c:v>
                </c:pt>
                <c:pt idx="269">
                  <c:v>43238</c:v>
                </c:pt>
                <c:pt idx="270">
                  <c:v>43239</c:v>
                </c:pt>
                <c:pt idx="271">
                  <c:v>43240</c:v>
                </c:pt>
                <c:pt idx="272">
                  <c:v>43241</c:v>
                </c:pt>
                <c:pt idx="273">
                  <c:v>43242</c:v>
                </c:pt>
                <c:pt idx="274">
                  <c:v>43243</c:v>
                </c:pt>
                <c:pt idx="275">
                  <c:v>43244</c:v>
                </c:pt>
                <c:pt idx="276">
                  <c:v>43245</c:v>
                </c:pt>
                <c:pt idx="277">
                  <c:v>43246</c:v>
                </c:pt>
                <c:pt idx="278">
                  <c:v>43247</c:v>
                </c:pt>
                <c:pt idx="279">
                  <c:v>43248</c:v>
                </c:pt>
                <c:pt idx="280">
                  <c:v>43249</c:v>
                </c:pt>
                <c:pt idx="281">
                  <c:v>43250</c:v>
                </c:pt>
                <c:pt idx="282">
                  <c:v>43251</c:v>
                </c:pt>
                <c:pt idx="283">
                  <c:v>43252</c:v>
                </c:pt>
                <c:pt idx="284">
                  <c:v>43253</c:v>
                </c:pt>
                <c:pt idx="285">
                  <c:v>43254</c:v>
                </c:pt>
                <c:pt idx="286">
                  <c:v>43255</c:v>
                </c:pt>
                <c:pt idx="287">
                  <c:v>43256</c:v>
                </c:pt>
                <c:pt idx="288">
                  <c:v>43257</c:v>
                </c:pt>
                <c:pt idx="289">
                  <c:v>43258</c:v>
                </c:pt>
                <c:pt idx="290">
                  <c:v>43259</c:v>
                </c:pt>
                <c:pt idx="291">
                  <c:v>43260</c:v>
                </c:pt>
                <c:pt idx="292">
                  <c:v>43261</c:v>
                </c:pt>
                <c:pt idx="293">
                  <c:v>43262</c:v>
                </c:pt>
                <c:pt idx="294">
                  <c:v>43263</c:v>
                </c:pt>
                <c:pt idx="295">
                  <c:v>43264</c:v>
                </c:pt>
                <c:pt idx="296">
                  <c:v>43265</c:v>
                </c:pt>
                <c:pt idx="297">
                  <c:v>43266</c:v>
                </c:pt>
                <c:pt idx="298">
                  <c:v>43267</c:v>
                </c:pt>
                <c:pt idx="299">
                  <c:v>43268</c:v>
                </c:pt>
                <c:pt idx="300">
                  <c:v>43269</c:v>
                </c:pt>
                <c:pt idx="301">
                  <c:v>43270</c:v>
                </c:pt>
                <c:pt idx="302">
                  <c:v>43271</c:v>
                </c:pt>
                <c:pt idx="303">
                  <c:v>43272</c:v>
                </c:pt>
                <c:pt idx="304">
                  <c:v>43273</c:v>
                </c:pt>
                <c:pt idx="305">
                  <c:v>43274</c:v>
                </c:pt>
                <c:pt idx="306">
                  <c:v>43275</c:v>
                </c:pt>
                <c:pt idx="307">
                  <c:v>43276</c:v>
                </c:pt>
                <c:pt idx="308">
                  <c:v>43277</c:v>
                </c:pt>
                <c:pt idx="309">
                  <c:v>43278</c:v>
                </c:pt>
                <c:pt idx="310">
                  <c:v>43279</c:v>
                </c:pt>
                <c:pt idx="311">
                  <c:v>43280</c:v>
                </c:pt>
                <c:pt idx="312">
                  <c:v>43281</c:v>
                </c:pt>
                <c:pt idx="313">
                  <c:v>43282</c:v>
                </c:pt>
                <c:pt idx="314">
                  <c:v>43283</c:v>
                </c:pt>
                <c:pt idx="315">
                  <c:v>43284</c:v>
                </c:pt>
                <c:pt idx="316">
                  <c:v>43285</c:v>
                </c:pt>
                <c:pt idx="317">
                  <c:v>43286</c:v>
                </c:pt>
                <c:pt idx="318">
                  <c:v>43287</c:v>
                </c:pt>
                <c:pt idx="319">
                  <c:v>43288</c:v>
                </c:pt>
                <c:pt idx="320">
                  <c:v>43289</c:v>
                </c:pt>
                <c:pt idx="321">
                  <c:v>43290</c:v>
                </c:pt>
                <c:pt idx="322">
                  <c:v>43291</c:v>
                </c:pt>
                <c:pt idx="323">
                  <c:v>43292</c:v>
                </c:pt>
                <c:pt idx="324">
                  <c:v>43293</c:v>
                </c:pt>
                <c:pt idx="325">
                  <c:v>43294</c:v>
                </c:pt>
                <c:pt idx="326">
                  <c:v>43295</c:v>
                </c:pt>
                <c:pt idx="327">
                  <c:v>43296</c:v>
                </c:pt>
                <c:pt idx="328">
                  <c:v>43297</c:v>
                </c:pt>
                <c:pt idx="329">
                  <c:v>43298</c:v>
                </c:pt>
                <c:pt idx="330">
                  <c:v>43299</c:v>
                </c:pt>
                <c:pt idx="331">
                  <c:v>43300</c:v>
                </c:pt>
                <c:pt idx="332">
                  <c:v>43301</c:v>
                </c:pt>
                <c:pt idx="333">
                  <c:v>43302</c:v>
                </c:pt>
                <c:pt idx="334">
                  <c:v>43303</c:v>
                </c:pt>
                <c:pt idx="335">
                  <c:v>43304</c:v>
                </c:pt>
                <c:pt idx="336">
                  <c:v>43305</c:v>
                </c:pt>
                <c:pt idx="337">
                  <c:v>43306</c:v>
                </c:pt>
                <c:pt idx="338">
                  <c:v>43307</c:v>
                </c:pt>
                <c:pt idx="339">
                  <c:v>43308</c:v>
                </c:pt>
                <c:pt idx="340">
                  <c:v>43309</c:v>
                </c:pt>
                <c:pt idx="341">
                  <c:v>43310</c:v>
                </c:pt>
                <c:pt idx="342">
                  <c:v>43311</c:v>
                </c:pt>
                <c:pt idx="343">
                  <c:v>43312</c:v>
                </c:pt>
                <c:pt idx="344">
                  <c:v>43313</c:v>
                </c:pt>
                <c:pt idx="345">
                  <c:v>43314</c:v>
                </c:pt>
                <c:pt idx="346">
                  <c:v>43315</c:v>
                </c:pt>
                <c:pt idx="347">
                  <c:v>43316</c:v>
                </c:pt>
                <c:pt idx="348">
                  <c:v>43317</c:v>
                </c:pt>
                <c:pt idx="349">
                  <c:v>43318</c:v>
                </c:pt>
                <c:pt idx="350">
                  <c:v>43319</c:v>
                </c:pt>
                <c:pt idx="351">
                  <c:v>43320</c:v>
                </c:pt>
                <c:pt idx="352">
                  <c:v>43321</c:v>
                </c:pt>
                <c:pt idx="353">
                  <c:v>43322</c:v>
                </c:pt>
                <c:pt idx="354">
                  <c:v>43323</c:v>
                </c:pt>
                <c:pt idx="355">
                  <c:v>43324</c:v>
                </c:pt>
                <c:pt idx="356">
                  <c:v>43325</c:v>
                </c:pt>
                <c:pt idx="357">
                  <c:v>43326</c:v>
                </c:pt>
                <c:pt idx="358">
                  <c:v>43327</c:v>
                </c:pt>
                <c:pt idx="359">
                  <c:v>43328</c:v>
                </c:pt>
                <c:pt idx="360">
                  <c:v>43329</c:v>
                </c:pt>
                <c:pt idx="361">
                  <c:v>43330</c:v>
                </c:pt>
                <c:pt idx="362">
                  <c:v>43331</c:v>
                </c:pt>
                <c:pt idx="363">
                  <c:v>43332</c:v>
                </c:pt>
                <c:pt idx="364">
                  <c:v>43333</c:v>
                </c:pt>
                <c:pt idx="365">
                  <c:v>43334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19 נתונים'!$G$3:$G$3999</c:f>
              <c:numCache>
                <c:formatCode>0.00</c:formatCode>
                <c:ptCount val="3997"/>
                <c:pt idx="0">
                  <c:v>100</c:v>
                </c:pt>
                <c:pt idx="1">
                  <c:v>99.878414515398319</c:v>
                </c:pt>
                <c:pt idx="2">
                  <c:v>100.60632151871604</c:v>
                </c:pt>
                <c:pt idx="3">
                  <c:v>100.17257294588629</c:v>
                </c:pt>
                <c:pt idx="4">
                  <c:v>100.17257294588629</c:v>
                </c:pt>
                <c:pt idx="5">
                  <c:v>100.17257294588629</c:v>
                </c:pt>
                <c:pt idx="6">
                  <c:v>100.3509518534452</c:v>
                </c:pt>
                <c:pt idx="7">
                  <c:v>100.18622313237192</c:v>
                </c:pt>
                <c:pt idx="8">
                  <c:v>100.05648459520867</c:v>
                </c:pt>
                <c:pt idx="9">
                  <c:v>101.15223632981693</c:v>
                </c:pt>
                <c:pt idx="10">
                  <c:v>101.35840973474478</c:v>
                </c:pt>
                <c:pt idx="11">
                  <c:v>101.35840973474478</c:v>
                </c:pt>
                <c:pt idx="12">
                  <c:v>101.35840973474478</c:v>
                </c:pt>
                <c:pt idx="13">
                  <c:v>101.35840973474478</c:v>
                </c:pt>
                <c:pt idx="14">
                  <c:v>102.01871434390625</c:v>
                </c:pt>
                <c:pt idx="15">
                  <c:v>102.23937177024082</c:v>
                </c:pt>
                <c:pt idx="16">
                  <c:v>101.90975991422002</c:v>
                </c:pt>
                <c:pt idx="17">
                  <c:v>101.59287176143923</c:v>
                </c:pt>
                <c:pt idx="18">
                  <c:v>101.59287176143923</c:v>
                </c:pt>
                <c:pt idx="19">
                  <c:v>101.59287176143923</c:v>
                </c:pt>
                <c:pt idx="20">
                  <c:v>101.68820688741469</c:v>
                </c:pt>
                <c:pt idx="21">
                  <c:v>101.15597314557432</c:v>
                </c:pt>
                <c:pt idx="22">
                  <c:v>101.11066811486293</c:v>
                </c:pt>
                <c:pt idx="23">
                  <c:v>101.11962411957069</c:v>
                </c:pt>
                <c:pt idx="24">
                  <c:v>101.65176521308651</c:v>
                </c:pt>
                <c:pt idx="25">
                  <c:v>101.65176521308651</c:v>
                </c:pt>
                <c:pt idx="26">
                  <c:v>101.65176521308651</c:v>
                </c:pt>
                <c:pt idx="27">
                  <c:v>101.34534632098136</c:v>
                </c:pt>
                <c:pt idx="28">
                  <c:v>101.33571089522678</c:v>
                </c:pt>
                <c:pt idx="29">
                  <c:v>102.46821313191175</c:v>
                </c:pt>
                <c:pt idx="30">
                  <c:v>101.94336037326157</c:v>
                </c:pt>
                <c:pt idx="31">
                  <c:v>101.81961309442006</c:v>
                </c:pt>
                <c:pt idx="32">
                  <c:v>101.81961309442006</c:v>
                </c:pt>
                <c:pt idx="33">
                  <c:v>101.81961309442006</c:v>
                </c:pt>
                <c:pt idx="34">
                  <c:v>101.56384195307609</c:v>
                </c:pt>
                <c:pt idx="35">
                  <c:v>100.94371583400014</c:v>
                </c:pt>
                <c:pt idx="36">
                  <c:v>101.32774313931435</c:v>
                </c:pt>
                <c:pt idx="37">
                  <c:v>101.26199371164938</c:v>
                </c:pt>
                <c:pt idx="38">
                  <c:v>101.22224758041179</c:v>
                </c:pt>
                <c:pt idx="39">
                  <c:v>101.22224758041179</c:v>
                </c:pt>
                <c:pt idx="40">
                  <c:v>101.22224758041179</c:v>
                </c:pt>
                <c:pt idx="41">
                  <c:v>100.91978168348797</c:v>
                </c:pt>
                <c:pt idx="42">
                  <c:v>101.31264146241054</c:v>
                </c:pt>
                <c:pt idx="43">
                  <c:v>101.4551037028138</c:v>
                </c:pt>
                <c:pt idx="44">
                  <c:v>102.15036761311048</c:v>
                </c:pt>
                <c:pt idx="45">
                  <c:v>101.92989548342504</c:v>
                </c:pt>
                <c:pt idx="46">
                  <c:v>101.92989548342504</c:v>
                </c:pt>
                <c:pt idx="47">
                  <c:v>101.92989548342504</c:v>
                </c:pt>
                <c:pt idx="48">
                  <c:v>101.94360743546039</c:v>
                </c:pt>
                <c:pt idx="49">
                  <c:v>102.56413503060945</c:v>
                </c:pt>
                <c:pt idx="50">
                  <c:v>102.28952539660432</c:v>
                </c:pt>
                <c:pt idx="51">
                  <c:v>102.67605420668173</c:v>
                </c:pt>
                <c:pt idx="52">
                  <c:v>103.22354403930018</c:v>
                </c:pt>
                <c:pt idx="53">
                  <c:v>103.22354403930018</c:v>
                </c:pt>
                <c:pt idx="54">
                  <c:v>103.22354403930018</c:v>
                </c:pt>
                <c:pt idx="55">
                  <c:v>103.32335716762952</c:v>
                </c:pt>
                <c:pt idx="56">
                  <c:v>102.40944321136386</c:v>
                </c:pt>
                <c:pt idx="57">
                  <c:v>102.33038330773664</c:v>
                </c:pt>
                <c:pt idx="58">
                  <c:v>102.66416433836278</c:v>
                </c:pt>
                <c:pt idx="59">
                  <c:v>102.06593410665859</c:v>
                </c:pt>
                <c:pt idx="60">
                  <c:v>102.06593410665859</c:v>
                </c:pt>
                <c:pt idx="61">
                  <c:v>102.06593410665859</c:v>
                </c:pt>
                <c:pt idx="62">
                  <c:v>102.7260225363961</c:v>
                </c:pt>
                <c:pt idx="63">
                  <c:v>103.38543154508683</c:v>
                </c:pt>
                <c:pt idx="64">
                  <c:v>103.38608008335878</c:v>
                </c:pt>
                <c:pt idx="65">
                  <c:v>103.29207291670203</c:v>
                </c:pt>
                <c:pt idx="66">
                  <c:v>102.80776924143564</c:v>
                </c:pt>
                <c:pt idx="67">
                  <c:v>102.80776924143564</c:v>
                </c:pt>
                <c:pt idx="68">
                  <c:v>102.80776924143564</c:v>
                </c:pt>
                <c:pt idx="69">
                  <c:v>103.22867057992597</c:v>
                </c:pt>
                <c:pt idx="70">
                  <c:v>103.47106947975799</c:v>
                </c:pt>
                <c:pt idx="71">
                  <c:v>104.02522999174499</c:v>
                </c:pt>
                <c:pt idx="72">
                  <c:v>103.84728344303407</c:v>
                </c:pt>
                <c:pt idx="73">
                  <c:v>103.81192266582579</c:v>
                </c:pt>
                <c:pt idx="74">
                  <c:v>103.81192266582579</c:v>
                </c:pt>
                <c:pt idx="75">
                  <c:v>103.81192266582579</c:v>
                </c:pt>
                <c:pt idx="76">
                  <c:v>104.1445610337823</c:v>
                </c:pt>
                <c:pt idx="77">
                  <c:v>103.73054655408447</c:v>
                </c:pt>
                <c:pt idx="78">
                  <c:v>104.07507479035993</c:v>
                </c:pt>
                <c:pt idx="79">
                  <c:v>103.97371752328785</c:v>
                </c:pt>
                <c:pt idx="80">
                  <c:v>104.37889952937732</c:v>
                </c:pt>
                <c:pt idx="81">
                  <c:v>104.37889952937732</c:v>
                </c:pt>
                <c:pt idx="82">
                  <c:v>104.37889952937732</c:v>
                </c:pt>
                <c:pt idx="83">
                  <c:v>104.85227070234527</c:v>
                </c:pt>
                <c:pt idx="84">
                  <c:v>103.65361756192222</c:v>
                </c:pt>
                <c:pt idx="85">
                  <c:v>103.64422919836649</c:v>
                </c:pt>
                <c:pt idx="86">
                  <c:v>103.32060860066743</c:v>
                </c:pt>
                <c:pt idx="87">
                  <c:v>104.10796494557985</c:v>
                </c:pt>
                <c:pt idx="88">
                  <c:v>104.10796494557985</c:v>
                </c:pt>
                <c:pt idx="89">
                  <c:v>104.10796494557985</c:v>
                </c:pt>
                <c:pt idx="90">
                  <c:v>103.68128852819174</c:v>
                </c:pt>
                <c:pt idx="91">
                  <c:v>103.96908510705971</c:v>
                </c:pt>
                <c:pt idx="92">
                  <c:v>104.91051561572064</c:v>
                </c:pt>
                <c:pt idx="93">
                  <c:v>104.91051561572064</c:v>
                </c:pt>
                <c:pt idx="94">
                  <c:v>104.94053367287908</c:v>
                </c:pt>
                <c:pt idx="95">
                  <c:v>104.94053367287908</c:v>
                </c:pt>
                <c:pt idx="96">
                  <c:v>104.94053367287908</c:v>
                </c:pt>
                <c:pt idx="97">
                  <c:v>104.67129764169859</c:v>
                </c:pt>
                <c:pt idx="98">
                  <c:v>104.11636506034023</c:v>
                </c:pt>
                <c:pt idx="99">
                  <c:v>104.21281196621047</c:v>
                </c:pt>
                <c:pt idx="100">
                  <c:v>103.60300069393587</c:v>
                </c:pt>
                <c:pt idx="101">
                  <c:v>104.14261541896647</c:v>
                </c:pt>
                <c:pt idx="102">
                  <c:v>104.14261541896647</c:v>
                </c:pt>
                <c:pt idx="103">
                  <c:v>104.14261541896647</c:v>
                </c:pt>
                <c:pt idx="104">
                  <c:v>103.69299309986154</c:v>
                </c:pt>
                <c:pt idx="105">
                  <c:v>102.53349931795384</c:v>
                </c:pt>
                <c:pt idx="106">
                  <c:v>101.64546512701614</c:v>
                </c:pt>
                <c:pt idx="107">
                  <c:v>101.16699829619725</c:v>
                </c:pt>
                <c:pt idx="108">
                  <c:v>100.98021927387796</c:v>
                </c:pt>
                <c:pt idx="109">
                  <c:v>100.98021927387796</c:v>
                </c:pt>
                <c:pt idx="110">
                  <c:v>100.98021927387796</c:v>
                </c:pt>
                <c:pt idx="111">
                  <c:v>100.72753641001944</c:v>
                </c:pt>
                <c:pt idx="112">
                  <c:v>100.55409874643725</c:v>
                </c:pt>
                <c:pt idx="113">
                  <c:v>101.00773582627322</c:v>
                </c:pt>
                <c:pt idx="114">
                  <c:v>101.50337347991116</c:v>
                </c:pt>
                <c:pt idx="115">
                  <c:v>102.10697731444002</c:v>
                </c:pt>
                <c:pt idx="116">
                  <c:v>102.10697731444002</c:v>
                </c:pt>
                <c:pt idx="117">
                  <c:v>102.10697731444002</c:v>
                </c:pt>
                <c:pt idx="118">
                  <c:v>102.18813724675735</c:v>
                </c:pt>
                <c:pt idx="119">
                  <c:v>102.39844894351567</c:v>
                </c:pt>
                <c:pt idx="120">
                  <c:v>102.93883573791763</c:v>
                </c:pt>
                <c:pt idx="121">
                  <c:v>103.50244637901008</c:v>
                </c:pt>
                <c:pt idx="122">
                  <c:v>103.72912594644121</c:v>
                </c:pt>
                <c:pt idx="123">
                  <c:v>103.72912594644121</c:v>
                </c:pt>
                <c:pt idx="124">
                  <c:v>103.72912594644121</c:v>
                </c:pt>
                <c:pt idx="125">
                  <c:v>103.72912594644121</c:v>
                </c:pt>
                <c:pt idx="126">
                  <c:v>104.37469947199716</c:v>
                </c:pt>
                <c:pt idx="127">
                  <c:v>105.23327149572378</c:v>
                </c:pt>
                <c:pt idx="128">
                  <c:v>105.64571095390403</c:v>
                </c:pt>
                <c:pt idx="129">
                  <c:v>105.66229500400084</c:v>
                </c:pt>
                <c:pt idx="130">
                  <c:v>105.66229500400084</c:v>
                </c:pt>
                <c:pt idx="131">
                  <c:v>105.66229500400084</c:v>
                </c:pt>
                <c:pt idx="132">
                  <c:v>105.66229500400084</c:v>
                </c:pt>
                <c:pt idx="133">
                  <c:v>106.22377473362833</c:v>
                </c:pt>
                <c:pt idx="134">
                  <c:v>105.98560677395135</c:v>
                </c:pt>
                <c:pt idx="135">
                  <c:v>106.15064432277315</c:v>
                </c:pt>
                <c:pt idx="136">
                  <c:v>105.22270958672358</c:v>
                </c:pt>
                <c:pt idx="137">
                  <c:v>105.22270958672358</c:v>
                </c:pt>
                <c:pt idx="138">
                  <c:v>105.22270958672358</c:v>
                </c:pt>
                <c:pt idx="139">
                  <c:v>104.83791021203801</c:v>
                </c:pt>
                <c:pt idx="140">
                  <c:v>104.83420427905548</c:v>
                </c:pt>
                <c:pt idx="141">
                  <c:v>105.11329191541449</c:v>
                </c:pt>
                <c:pt idx="142">
                  <c:v>104.94732788334706</c:v>
                </c:pt>
                <c:pt idx="143">
                  <c:v>105.031112851527</c:v>
                </c:pt>
                <c:pt idx="144">
                  <c:v>105.031112851527</c:v>
                </c:pt>
                <c:pt idx="145">
                  <c:v>105.031112851527</c:v>
                </c:pt>
                <c:pt idx="146">
                  <c:v>105.031112851527</c:v>
                </c:pt>
                <c:pt idx="147">
                  <c:v>104.94022484513057</c:v>
                </c:pt>
                <c:pt idx="148">
                  <c:v>105.35300401383419</c:v>
                </c:pt>
                <c:pt idx="149">
                  <c:v>105.69237482670898</c:v>
                </c:pt>
                <c:pt idx="150">
                  <c:v>105.61488994459934</c:v>
                </c:pt>
                <c:pt idx="151">
                  <c:v>105.61488994459934</c:v>
                </c:pt>
                <c:pt idx="152">
                  <c:v>105.61488994459934</c:v>
                </c:pt>
                <c:pt idx="153">
                  <c:v>106.00447614938736</c:v>
                </c:pt>
                <c:pt idx="154">
                  <c:v>105.54379779688456</c:v>
                </c:pt>
                <c:pt idx="155">
                  <c:v>107.04664626962325</c:v>
                </c:pt>
                <c:pt idx="156">
                  <c:v>106.65153204813632</c:v>
                </c:pt>
                <c:pt idx="157">
                  <c:v>106.9030413665504</c:v>
                </c:pt>
                <c:pt idx="158">
                  <c:v>106.9030413665504</c:v>
                </c:pt>
                <c:pt idx="159">
                  <c:v>106.9030413665504</c:v>
                </c:pt>
                <c:pt idx="160">
                  <c:v>107.04714039402093</c:v>
                </c:pt>
                <c:pt idx="161">
                  <c:v>106.9081061416265</c:v>
                </c:pt>
                <c:pt idx="162">
                  <c:v>106.74668187746266</c:v>
                </c:pt>
                <c:pt idx="163">
                  <c:v>107.33564727671055</c:v>
                </c:pt>
                <c:pt idx="164">
                  <c:v>106.84912004165464</c:v>
                </c:pt>
                <c:pt idx="165">
                  <c:v>106.84912004165464</c:v>
                </c:pt>
                <c:pt idx="166">
                  <c:v>106.84912004165464</c:v>
                </c:pt>
                <c:pt idx="167">
                  <c:v>106.78216618577035</c:v>
                </c:pt>
                <c:pt idx="168">
                  <c:v>106.3647237180637</c:v>
                </c:pt>
                <c:pt idx="169">
                  <c:v>105.88397156190557</c:v>
                </c:pt>
                <c:pt idx="170">
                  <c:v>105.97204923579025</c:v>
                </c:pt>
                <c:pt idx="171">
                  <c:v>105.2059711227525</c:v>
                </c:pt>
                <c:pt idx="172">
                  <c:v>105.2059711227525</c:v>
                </c:pt>
                <c:pt idx="173">
                  <c:v>105.2059711227525</c:v>
                </c:pt>
                <c:pt idx="174">
                  <c:v>106.56274407042999</c:v>
                </c:pt>
                <c:pt idx="175">
                  <c:v>107.17502596469292</c:v>
                </c:pt>
                <c:pt idx="176">
                  <c:v>108.23717724025961</c:v>
                </c:pt>
                <c:pt idx="177">
                  <c:v>108.67568176041695</c:v>
                </c:pt>
                <c:pt idx="178">
                  <c:v>108.63488561483432</c:v>
                </c:pt>
                <c:pt idx="179">
                  <c:v>108.63488561483432</c:v>
                </c:pt>
                <c:pt idx="180">
                  <c:v>108.63488561483432</c:v>
                </c:pt>
                <c:pt idx="181">
                  <c:v>108.63488561483432</c:v>
                </c:pt>
                <c:pt idx="182">
                  <c:v>107.95574251301163</c:v>
                </c:pt>
                <c:pt idx="183">
                  <c:v>108.00219020639263</c:v>
                </c:pt>
                <c:pt idx="184">
                  <c:v>108.18736332441947</c:v>
                </c:pt>
                <c:pt idx="185">
                  <c:v>107.83563940160293</c:v>
                </c:pt>
                <c:pt idx="186">
                  <c:v>107.83563940160293</c:v>
                </c:pt>
                <c:pt idx="187">
                  <c:v>107.83563940160293</c:v>
                </c:pt>
                <c:pt idx="188">
                  <c:v>108.10855048299108</c:v>
                </c:pt>
                <c:pt idx="189">
                  <c:v>107.88041942514177</c:v>
                </c:pt>
                <c:pt idx="190">
                  <c:v>107.94002318061074</c:v>
                </c:pt>
                <c:pt idx="191">
                  <c:v>108.52163847944325</c:v>
                </c:pt>
                <c:pt idx="192">
                  <c:v>108.08810608603747</c:v>
                </c:pt>
                <c:pt idx="193">
                  <c:v>108.08810608603747</c:v>
                </c:pt>
                <c:pt idx="194">
                  <c:v>108.08810608603747</c:v>
                </c:pt>
                <c:pt idx="195">
                  <c:v>108.78213468533994</c:v>
                </c:pt>
                <c:pt idx="196">
                  <c:v>108.81743369699851</c:v>
                </c:pt>
                <c:pt idx="197">
                  <c:v>107.754603000385</c:v>
                </c:pt>
                <c:pt idx="198">
                  <c:v>107.69163302245693</c:v>
                </c:pt>
                <c:pt idx="199">
                  <c:v>107.69203449853005</c:v>
                </c:pt>
                <c:pt idx="200">
                  <c:v>107.69203449853005</c:v>
                </c:pt>
                <c:pt idx="201">
                  <c:v>107.69203449853005</c:v>
                </c:pt>
                <c:pt idx="202">
                  <c:v>107.24256659329939</c:v>
                </c:pt>
                <c:pt idx="203">
                  <c:v>107.52810872960301</c:v>
                </c:pt>
                <c:pt idx="204">
                  <c:v>107.42758529745198</c:v>
                </c:pt>
                <c:pt idx="205">
                  <c:v>106.84952151772769</c:v>
                </c:pt>
                <c:pt idx="206">
                  <c:v>106.26966653706187</c:v>
                </c:pt>
                <c:pt idx="207">
                  <c:v>106.26966653706187</c:v>
                </c:pt>
                <c:pt idx="208">
                  <c:v>106.26966653706187</c:v>
                </c:pt>
                <c:pt idx="209">
                  <c:v>104.88556233363826</c:v>
                </c:pt>
                <c:pt idx="210">
                  <c:v>104.44610044746044</c:v>
                </c:pt>
                <c:pt idx="211">
                  <c:v>104.6509767758444</c:v>
                </c:pt>
                <c:pt idx="212">
                  <c:v>104.45521086604248</c:v>
                </c:pt>
                <c:pt idx="213">
                  <c:v>104.17081139240851</c:v>
                </c:pt>
                <c:pt idx="214">
                  <c:v>104.17081139240851</c:v>
                </c:pt>
                <c:pt idx="215">
                  <c:v>104.17081139240851</c:v>
                </c:pt>
                <c:pt idx="216">
                  <c:v>103.75475864957029</c:v>
                </c:pt>
                <c:pt idx="217">
                  <c:v>103.60587279199734</c:v>
                </c:pt>
                <c:pt idx="218">
                  <c:v>103.43685136521931</c:v>
                </c:pt>
                <c:pt idx="219">
                  <c:v>103.94227885848609</c:v>
                </c:pt>
                <c:pt idx="220">
                  <c:v>103.94227885848609</c:v>
                </c:pt>
                <c:pt idx="221">
                  <c:v>103.94227885848609</c:v>
                </c:pt>
                <c:pt idx="222">
                  <c:v>103.94227885848609</c:v>
                </c:pt>
                <c:pt idx="223">
                  <c:v>103.56557077081236</c:v>
                </c:pt>
                <c:pt idx="224">
                  <c:v>103.56847375164868</c:v>
                </c:pt>
                <c:pt idx="225">
                  <c:v>103.18518763293096</c:v>
                </c:pt>
                <c:pt idx="226">
                  <c:v>104.56583296557086</c:v>
                </c:pt>
                <c:pt idx="227">
                  <c:v>104.70255100985121</c:v>
                </c:pt>
                <c:pt idx="228">
                  <c:v>104.70255100985121</c:v>
                </c:pt>
                <c:pt idx="229">
                  <c:v>104.70255100985121</c:v>
                </c:pt>
                <c:pt idx="230">
                  <c:v>106.45382052351854</c:v>
                </c:pt>
                <c:pt idx="231">
                  <c:v>107.10025876677042</c:v>
                </c:pt>
                <c:pt idx="232">
                  <c:v>107.54892371985484</c:v>
                </c:pt>
                <c:pt idx="233">
                  <c:v>107.85126608567923</c:v>
                </c:pt>
                <c:pt idx="234">
                  <c:v>107.42789412520055</c:v>
                </c:pt>
                <c:pt idx="235">
                  <c:v>107.42789412520055</c:v>
                </c:pt>
                <c:pt idx="236">
                  <c:v>107.42789412520055</c:v>
                </c:pt>
                <c:pt idx="237">
                  <c:v>107.74413373970938</c:v>
                </c:pt>
                <c:pt idx="238">
                  <c:v>107.63514842724828</c:v>
                </c:pt>
                <c:pt idx="239">
                  <c:v>109.42017281383146</c:v>
                </c:pt>
                <c:pt idx="240">
                  <c:v>108.69958502815422</c:v>
                </c:pt>
                <c:pt idx="241">
                  <c:v>108.09700032519555</c:v>
                </c:pt>
                <c:pt idx="242">
                  <c:v>108.09700032519555</c:v>
                </c:pt>
                <c:pt idx="243">
                  <c:v>108.09700032519555</c:v>
                </c:pt>
                <c:pt idx="244">
                  <c:v>106.69096935162534</c:v>
                </c:pt>
                <c:pt idx="245">
                  <c:v>106.60045193852716</c:v>
                </c:pt>
                <c:pt idx="246">
                  <c:v>107.22230749299496</c:v>
                </c:pt>
                <c:pt idx="247">
                  <c:v>106.96224364594622</c:v>
                </c:pt>
                <c:pt idx="248">
                  <c:v>107.12518116607794</c:v>
                </c:pt>
                <c:pt idx="249">
                  <c:v>107.12518116607794</c:v>
                </c:pt>
                <c:pt idx="250">
                  <c:v>107.12518116607794</c:v>
                </c:pt>
                <c:pt idx="251">
                  <c:v>107.39994521395735</c:v>
                </c:pt>
                <c:pt idx="252">
                  <c:v>107.76652375147884</c:v>
                </c:pt>
                <c:pt idx="253">
                  <c:v>107.99131946964387</c:v>
                </c:pt>
                <c:pt idx="254">
                  <c:v>108.35573621292556</c:v>
                </c:pt>
                <c:pt idx="255">
                  <c:v>108.483312955849</c:v>
                </c:pt>
                <c:pt idx="256">
                  <c:v>108.483312955849</c:v>
                </c:pt>
                <c:pt idx="257">
                  <c:v>108.483312955849</c:v>
                </c:pt>
                <c:pt idx="258">
                  <c:v>107.5447854280244</c:v>
                </c:pt>
                <c:pt idx="259">
                  <c:v>107.84962929861197</c:v>
                </c:pt>
                <c:pt idx="260">
                  <c:v>107.63536460667228</c:v>
                </c:pt>
                <c:pt idx="261">
                  <c:v>107.78412693314583</c:v>
                </c:pt>
                <c:pt idx="262">
                  <c:v>107.01971648995021</c:v>
                </c:pt>
                <c:pt idx="263">
                  <c:v>107.01971648995021</c:v>
                </c:pt>
                <c:pt idx="264">
                  <c:v>107.01971648995021</c:v>
                </c:pt>
                <c:pt idx="265">
                  <c:v>106.85196125694122</c:v>
                </c:pt>
                <c:pt idx="266">
                  <c:v>106.49798289156031</c:v>
                </c:pt>
                <c:pt idx="267">
                  <c:v>106.37732389020425</c:v>
                </c:pt>
                <c:pt idx="268">
                  <c:v>106.30864059892812</c:v>
                </c:pt>
                <c:pt idx="269">
                  <c:v>106.80205469277654</c:v>
                </c:pt>
                <c:pt idx="270">
                  <c:v>106.80205469277654</c:v>
                </c:pt>
                <c:pt idx="271">
                  <c:v>106.80205469277654</c:v>
                </c:pt>
                <c:pt idx="272">
                  <c:v>107.45642980916602</c:v>
                </c:pt>
                <c:pt idx="273">
                  <c:v>107.87739291320608</c:v>
                </c:pt>
                <c:pt idx="274">
                  <c:v>108.38464249018926</c:v>
                </c:pt>
                <c:pt idx="275">
                  <c:v>108.49341162322639</c:v>
                </c:pt>
                <c:pt idx="276">
                  <c:v>108.97660351859803</c:v>
                </c:pt>
                <c:pt idx="277">
                  <c:v>108.97660351859803</c:v>
                </c:pt>
                <c:pt idx="278">
                  <c:v>108.97660351859803</c:v>
                </c:pt>
                <c:pt idx="279">
                  <c:v>108.97660351859803</c:v>
                </c:pt>
                <c:pt idx="280">
                  <c:v>108.76752713283388</c:v>
                </c:pt>
                <c:pt idx="281">
                  <c:v>108.65946830361841</c:v>
                </c:pt>
                <c:pt idx="282">
                  <c:v>108.71758968589435</c:v>
                </c:pt>
                <c:pt idx="283">
                  <c:v>108.65739915770315</c:v>
                </c:pt>
                <c:pt idx="284">
                  <c:v>108.65739915770315</c:v>
                </c:pt>
                <c:pt idx="285">
                  <c:v>108.65739915770315</c:v>
                </c:pt>
                <c:pt idx="286">
                  <c:v>107.45179739293786</c:v>
                </c:pt>
                <c:pt idx="287">
                  <c:v>108.01173298382263</c:v>
                </c:pt>
                <c:pt idx="288">
                  <c:v>108.75749023100619</c:v>
                </c:pt>
                <c:pt idx="289">
                  <c:v>108.66598456911265</c:v>
                </c:pt>
                <c:pt idx="290">
                  <c:v>109.03154397506394</c:v>
                </c:pt>
                <c:pt idx="291">
                  <c:v>109.03154397506394</c:v>
                </c:pt>
                <c:pt idx="292">
                  <c:v>109.03154397506394</c:v>
                </c:pt>
                <c:pt idx="293">
                  <c:v>108.13443024831905</c:v>
                </c:pt>
                <c:pt idx="294">
                  <c:v>109.14170283296951</c:v>
                </c:pt>
                <c:pt idx="295">
                  <c:v>108.86400492147892</c:v>
                </c:pt>
                <c:pt idx="296">
                  <c:v>107.35460930047111</c:v>
                </c:pt>
                <c:pt idx="297">
                  <c:v>106.11895859577251</c:v>
                </c:pt>
                <c:pt idx="298">
                  <c:v>106.11895859577251</c:v>
                </c:pt>
                <c:pt idx="299">
                  <c:v>106.11895859577251</c:v>
                </c:pt>
                <c:pt idx="300">
                  <c:v>105.56912167226513</c:v>
                </c:pt>
                <c:pt idx="301">
                  <c:v>104.10398106762364</c:v>
                </c:pt>
                <c:pt idx="302">
                  <c:v>104.07346888606752</c:v>
                </c:pt>
                <c:pt idx="303">
                  <c:v>104.16062007670656</c:v>
                </c:pt>
                <c:pt idx="304">
                  <c:v>104.40169101721986</c:v>
                </c:pt>
                <c:pt idx="305">
                  <c:v>104.40169101721986</c:v>
                </c:pt>
                <c:pt idx="306">
                  <c:v>104.40169101721986</c:v>
                </c:pt>
                <c:pt idx="307">
                  <c:v>102.76978342836472</c:v>
                </c:pt>
                <c:pt idx="308">
                  <c:v>102.47886768923645</c:v>
                </c:pt>
                <c:pt idx="309">
                  <c:v>102.59943404226794</c:v>
                </c:pt>
                <c:pt idx="310">
                  <c:v>102.03526751122814</c:v>
                </c:pt>
                <c:pt idx="311">
                  <c:v>102.94198578095273</c:v>
                </c:pt>
                <c:pt idx="312">
                  <c:v>102.94198578095273</c:v>
                </c:pt>
                <c:pt idx="313">
                  <c:v>102.94198578095273</c:v>
                </c:pt>
                <c:pt idx="314">
                  <c:v>100.87095601644316</c:v>
                </c:pt>
                <c:pt idx="315">
                  <c:v>101.1785484539928</c:v>
                </c:pt>
                <c:pt idx="316">
                  <c:v>101.1785484539928</c:v>
                </c:pt>
                <c:pt idx="317">
                  <c:v>100.99967542203623</c:v>
                </c:pt>
                <c:pt idx="318">
                  <c:v>101.81686452745798</c:v>
                </c:pt>
                <c:pt idx="319">
                  <c:v>101.81686452745798</c:v>
                </c:pt>
                <c:pt idx="320">
                  <c:v>101.81686452745798</c:v>
                </c:pt>
                <c:pt idx="321">
                  <c:v>101.24899206343565</c:v>
                </c:pt>
                <c:pt idx="322">
                  <c:v>100.1423387093038</c:v>
                </c:pt>
                <c:pt idx="323">
                  <c:v>97.437687053106899</c:v>
                </c:pt>
                <c:pt idx="324">
                  <c:v>98.30700628248286</c:v>
                </c:pt>
                <c:pt idx="325">
                  <c:v>97.965936916991083</c:v>
                </c:pt>
                <c:pt idx="326">
                  <c:v>97.965936916991083</c:v>
                </c:pt>
                <c:pt idx="327">
                  <c:v>97.965936916991083</c:v>
                </c:pt>
                <c:pt idx="328">
                  <c:v>97.776285796610324</c:v>
                </c:pt>
                <c:pt idx="329">
                  <c:v>97.74531037343138</c:v>
                </c:pt>
                <c:pt idx="330">
                  <c:v>98.000649155927391</c:v>
                </c:pt>
                <c:pt idx="331">
                  <c:v>97.854017740918792</c:v>
                </c:pt>
                <c:pt idx="332">
                  <c:v>98.697951329364443</c:v>
                </c:pt>
                <c:pt idx="333">
                  <c:v>98.697951329364443</c:v>
                </c:pt>
                <c:pt idx="334">
                  <c:v>98.697951329364443</c:v>
                </c:pt>
                <c:pt idx="335">
                  <c:v>98.868794839858879</c:v>
                </c:pt>
                <c:pt idx="336">
                  <c:v>99.185868289288791</c:v>
                </c:pt>
                <c:pt idx="337">
                  <c:v>100.30280560744714</c:v>
                </c:pt>
                <c:pt idx="338">
                  <c:v>99.907660503185355</c:v>
                </c:pt>
                <c:pt idx="339">
                  <c:v>99.851114142426979</c:v>
                </c:pt>
                <c:pt idx="340">
                  <c:v>99.851114142426979</c:v>
                </c:pt>
                <c:pt idx="341">
                  <c:v>99.851114142426979</c:v>
                </c:pt>
                <c:pt idx="342">
                  <c:v>100.39641129803077</c:v>
                </c:pt>
                <c:pt idx="343">
                  <c:v>100.89745343726821</c:v>
                </c:pt>
                <c:pt idx="344">
                  <c:v>99.985361564718957</c:v>
                </c:pt>
                <c:pt idx="345">
                  <c:v>99.730208078872082</c:v>
                </c:pt>
                <c:pt idx="346">
                  <c:v>100.38486114023522</c:v>
                </c:pt>
                <c:pt idx="347">
                  <c:v>100.38486114023522</c:v>
                </c:pt>
                <c:pt idx="348">
                  <c:v>100.38486114023522</c:v>
                </c:pt>
                <c:pt idx="349">
                  <c:v>100.60514797327149</c:v>
                </c:pt>
                <c:pt idx="350">
                  <c:v>100.74075423765707</c:v>
                </c:pt>
                <c:pt idx="351">
                  <c:v>101.27873217562036</c:v>
                </c:pt>
                <c:pt idx="352">
                  <c:v>101.21125331256354</c:v>
                </c:pt>
                <c:pt idx="353">
                  <c:v>99.999413227277685</c:v>
                </c:pt>
                <c:pt idx="354">
                  <c:v>99.999413227277685</c:v>
                </c:pt>
                <c:pt idx="355">
                  <c:v>99.999413227277685</c:v>
                </c:pt>
                <c:pt idx="356">
                  <c:v>99.132749916539211</c:v>
                </c:pt>
                <c:pt idx="357">
                  <c:v>99.309090560957728</c:v>
                </c:pt>
                <c:pt idx="358">
                  <c:v>97.601458408159644</c:v>
                </c:pt>
                <c:pt idx="359">
                  <c:v>99.24445291318753</c:v>
                </c:pt>
                <c:pt idx="360">
                  <c:v>99.789626537691888</c:v>
                </c:pt>
                <c:pt idx="361">
                  <c:v>99.789626537691888</c:v>
                </c:pt>
                <c:pt idx="362">
                  <c:v>99.789626537691888</c:v>
                </c:pt>
                <c:pt idx="363">
                  <c:v>99.41541995478137</c:v>
                </c:pt>
                <c:pt idx="364">
                  <c:v>99.255138353287137</c:v>
                </c:pt>
                <c:pt idx="365">
                  <c:v>98.411822420338595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01408"/>
        <c:axId val="106807296"/>
      </c:lineChart>
      <c:lineChart>
        <c:grouping val="standard"/>
        <c:varyColors val="0"/>
        <c:ser>
          <c:idx val="0"/>
          <c:order val="1"/>
          <c:tx>
            <c:strRef>
              <c:f>'איור 19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19 נתונים'!$F$3:$F$3999</c:f>
              <c:numCache>
                <c:formatCode>m/d/yyyy</c:formatCode>
                <c:ptCount val="3997"/>
                <c:pt idx="0">
                  <c:v>42969</c:v>
                </c:pt>
                <c:pt idx="1">
                  <c:v>42970</c:v>
                </c:pt>
                <c:pt idx="2">
                  <c:v>42971</c:v>
                </c:pt>
                <c:pt idx="3">
                  <c:v>42972</c:v>
                </c:pt>
                <c:pt idx="4">
                  <c:v>42973</c:v>
                </c:pt>
                <c:pt idx="5">
                  <c:v>42974</c:v>
                </c:pt>
                <c:pt idx="6">
                  <c:v>42975</c:v>
                </c:pt>
                <c:pt idx="7">
                  <c:v>42976</c:v>
                </c:pt>
                <c:pt idx="8">
                  <c:v>42977</c:v>
                </c:pt>
                <c:pt idx="9">
                  <c:v>42978</c:v>
                </c:pt>
                <c:pt idx="10">
                  <c:v>42979</c:v>
                </c:pt>
                <c:pt idx="11">
                  <c:v>42980</c:v>
                </c:pt>
                <c:pt idx="12">
                  <c:v>42981</c:v>
                </c:pt>
                <c:pt idx="13">
                  <c:v>42982</c:v>
                </c:pt>
                <c:pt idx="14">
                  <c:v>42983</c:v>
                </c:pt>
                <c:pt idx="15">
                  <c:v>42984</c:v>
                </c:pt>
                <c:pt idx="16">
                  <c:v>42985</c:v>
                </c:pt>
                <c:pt idx="17">
                  <c:v>42986</c:v>
                </c:pt>
                <c:pt idx="18">
                  <c:v>42987</c:v>
                </c:pt>
                <c:pt idx="19">
                  <c:v>42988</c:v>
                </c:pt>
                <c:pt idx="20">
                  <c:v>42989</c:v>
                </c:pt>
                <c:pt idx="21">
                  <c:v>42990</c:v>
                </c:pt>
                <c:pt idx="22">
                  <c:v>42991</c:v>
                </c:pt>
                <c:pt idx="23">
                  <c:v>42992</c:v>
                </c:pt>
                <c:pt idx="24">
                  <c:v>42993</c:v>
                </c:pt>
                <c:pt idx="25">
                  <c:v>42994</c:v>
                </c:pt>
                <c:pt idx="26">
                  <c:v>42995</c:v>
                </c:pt>
                <c:pt idx="27">
                  <c:v>42996</c:v>
                </c:pt>
                <c:pt idx="28">
                  <c:v>42997</c:v>
                </c:pt>
                <c:pt idx="29">
                  <c:v>42998</c:v>
                </c:pt>
                <c:pt idx="30">
                  <c:v>42999</c:v>
                </c:pt>
                <c:pt idx="31">
                  <c:v>43000</c:v>
                </c:pt>
                <c:pt idx="32">
                  <c:v>43001</c:v>
                </c:pt>
                <c:pt idx="33">
                  <c:v>43002</c:v>
                </c:pt>
                <c:pt idx="34">
                  <c:v>43003</c:v>
                </c:pt>
                <c:pt idx="35">
                  <c:v>43004</c:v>
                </c:pt>
                <c:pt idx="36">
                  <c:v>43005</c:v>
                </c:pt>
                <c:pt idx="37">
                  <c:v>43006</c:v>
                </c:pt>
                <c:pt idx="38">
                  <c:v>43007</c:v>
                </c:pt>
                <c:pt idx="39">
                  <c:v>43008</c:v>
                </c:pt>
                <c:pt idx="40">
                  <c:v>43009</c:v>
                </c:pt>
                <c:pt idx="41">
                  <c:v>43010</c:v>
                </c:pt>
                <c:pt idx="42">
                  <c:v>43011</c:v>
                </c:pt>
                <c:pt idx="43">
                  <c:v>43012</c:v>
                </c:pt>
                <c:pt idx="44">
                  <c:v>43013</c:v>
                </c:pt>
                <c:pt idx="45">
                  <c:v>43014</c:v>
                </c:pt>
                <c:pt idx="46">
                  <c:v>43015</c:v>
                </c:pt>
                <c:pt idx="47">
                  <c:v>43016</c:v>
                </c:pt>
                <c:pt idx="48">
                  <c:v>43017</c:v>
                </c:pt>
                <c:pt idx="49">
                  <c:v>43018</c:v>
                </c:pt>
                <c:pt idx="50">
                  <c:v>43019</c:v>
                </c:pt>
                <c:pt idx="51">
                  <c:v>43020</c:v>
                </c:pt>
                <c:pt idx="52">
                  <c:v>43021</c:v>
                </c:pt>
                <c:pt idx="53">
                  <c:v>43022</c:v>
                </c:pt>
                <c:pt idx="54">
                  <c:v>43023</c:v>
                </c:pt>
                <c:pt idx="55">
                  <c:v>43024</c:v>
                </c:pt>
                <c:pt idx="56">
                  <c:v>43025</c:v>
                </c:pt>
                <c:pt idx="57">
                  <c:v>43026</c:v>
                </c:pt>
                <c:pt idx="58">
                  <c:v>43027</c:v>
                </c:pt>
                <c:pt idx="59">
                  <c:v>43028</c:v>
                </c:pt>
                <c:pt idx="60">
                  <c:v>43029</c:v>
                </c:pt>
                <c:pt idx="61">
                  <c:v>43030</c:v>
                </c:pt>
                <c:pt idx="62">
                  <c:v>43031</c:v>
                </c:pt>
                <c:pt idx="63">
                  <c:v>43032</c:v>
                </c:pt>
                <c:pt idx="64">
                  <c:v>43033</c:v>
                </c:pt>
                <c:pt idx="65">
                  <c:v>43034</c:v>
                </c:pt>
                <c:pt idx="66">
                  <c:v>43035</c:v>
                </c:pt>
                <c:pt idx="67">
                  <c:v>43036</c:v>
                </c:pt>
                <c:pt idx="68">
                  <c:v>43037</c:v>
                </c:pt>
                <c:pt idx="69">
                  <c:v>43038</c:v>
                </c:pt>
                <c:pt idx="70">
                  <c:v>43039</c:v>
                </c:pt>
                <c:pt idx="71">
                  <c:v>43040</c:v>
                </c:pt>
                <c:pt idx="72">
                  <c:v>43041</c:v>
                </c:pt>
                <c:pt idx="73">
                  <c:v>43042</c:v>
                </c:pt>
                <c:pt idx="74">
                  <c:v>43043</c:v>
                </c:pt>
                <c:pt idx="75">
                  <c:v>43044</c:v>
                </c:pt>
                <c:pt idx="76">
                  <c:v>43045</c:v>
                </c:pt>
                <c:pt idx="77">
                  <c:v>43046</c:v>
                </c:pt>
                <c:pt idx="78">
                  <c:v>43047</c:v>
                </c:pt>
                <c:pt idx="79">
                  <c:v>43048</c:v>
                </c:pt>
                <c:pt idx="80">
                  <c:v>43049</c:v>
                </c:pt>
                <c:pt idx="81">
                  <c:v>43050</c:v>
                </c:pt>
                <c:pt idx="82">
                  <c:v>43051</c:v>
                </c:pt>
                <c:pt idx="83">
                  <c:v>43052</c:v>
                </c:pt>
                <c:pt idx="84">
                  <c:v>43053</c:v>
                </c:pt>
                <c:pt idx="85">
                  <c:v>43054</c:v>
                </c:pt>
                <c:pt idx="86">
                  <c:v>43055</c:v>
                </c:pt>
                <c:pt idx="87">
                  <c:v>43056</c:v>
                </c:pt>
                <c:pt idx="88">
                  <c:v>43057</c:v>
                </c:pt>
                <c:pt idx="89">
                  <c:v>43058</c:v>
                </c:pt>
                <c:pt idx="90">
                  <c:v>43059</c:v>
                </c:pt>
                <c:pt idx="91">
                  <c:v>43060</c:v>
                </c:pt>
                <c:pt idx="92">
                  <c:v>43061</c:v>
                </c:pt>
                <c:pt idx="93">
                  <c:v>43062</c:v>
                </c:pt>
                <c:pt idx="94">
                  <c:v>43063</c:v>
                </c:pt>
                <c:pt idx="95">
                  <c:v>43064</c:v>
                </c:pt>
                <c:pt idx="96">
                  <c:v>43065</c:v>
                </c:pt>
                <c:pt idx="97">
                  <c:v>43066</c:v>
                </c:pt>
                <c:pt idx="98">
                  <c:v>43067</c:v>
                </c:pt>
                <c:pt idx="99">
                  <c:v>43068</c:v>
                </c:pt>
                <c:pt idx="100">
                  <c:v>43069</c:v>
                </c:pt>
                <c:pt idx="101">
                  <c:v>43070</c:v>
                </c:pt>
                <c:pt idx="102">
                  <c:v>43071</c:v>
                </c:pt>
                <c:pt idx="103">
                  <c:v>43072</c:v>
                </c:pt>
                <c:pt idx="104">
                  <c:v>43073</c:v>
                </c:pt>
                <c:pt idx="105">
                  <c:v>43074</c:v>
                </c:pt>
                <c:pt idx="106">
                  <c:v>43075</c:v>
                </c:pt>
                <c:pt idx="107">
                  <c:v>43076</c:v>
                </c:pt>
                <c:pt idx="108">
                  <c:v>43077</c:v>
                </c:pt>
                <c:pt idx="109">
                  <c:v>43078</c:v>
                </c:pt>
                <c:pt idx="110">
                  <c:v>43079</c:v>
                </c:pt>
                <c:pt idx="111">
                  <c:v>43080</c:v>
                </c:pt>
                <c:pt idx="112">
                  <c:v>43081</c:v>
                </c:pt>
                <c:pt idx="113">
                  <c:v>43082</c:v>
                </c:pt>
                <c:pt idx="114">
                  <c:v>43083</c:v>
                </c:pt>
                <c:pt idx="115">
                  <c:v>43084</c:v>
                </c:pt>
                <c:pt idx="116">
                  <c:v>43085</c:v>
                </c:pt>
                <c:pt idx="117">
                  <c:v>43086</c:v>
                </c:pt>
                <c:pt idx="118">
                  <c:v>43087</c:v>
                </c:pt>
                <c:pt idx="119">
                  <c:v>43088</c:v>
                </c:pt>
                <c:pt idx="120">
                  <c:v>43089</c:v>
                </c:pt>
                <c:pt idx="121">
                  <c:v>43090</c:v>
                </c:pt>
                <c:pt idx="122">
                  <c:v>43091</c:v>
                </c:pt>
                <c:pt idx="123">
                  <c:v>43092</c:v>
                </c:pt>
                <c:pt idx="124">
                  <c:v>43093</c:v>
                </c:pt>
                <c:pt idx="125">
                  <c:v>43094</c:v>
                </c:pt>
                <c:pt idx="126">
                  <c:v>43095</c:v>
                </c:pt>
                <c:pt idx="127">
                  <c:v>43096</c:v>
                </c:pt>
                <c:pt idx="128">
                  <c:v>43097</c:v>
                </c:pt>
                <c:pt idx="129">
                  <c:v>43098</c:v>
                </c:pt>
                <c:pt idx="130">
                  <c:v>43099</c:v>
                </c:pt>
                <c:pt idx="131">
                  <c:v>43100</c:v>
                </c:pt>
                <c:pt idx="132">
                  <c:v>43101</c:v>
                </c:pt>
                <c:pt idx="133">
                  <c:v>43102</c:v>
                </c:pt>
                <c:pt idx="134">
                  <c:v>43103</c:v>
                </c:pt>
                <c:pt idx="135">
                  <c:v>43104</c:v>
                </c:pt>
                <c:pt idx="136">
                  <c:v>43105</c:v>
                </c:pt>
                <c:pt idx="137">
                  <c:v>43106</c:v>
                </c:pt>
                <c:pt idx="138">
                  <c:v>43107</c:v>
                </c:pt>
                <c:pt idx="139">
                  <c:v>43108</c:v>
                </c:pt>
                <c:pt idx="140">
                  <c:v>43109</c:v>
                </c:pt>
                <c:pt idx="141">
                  <c:v>43110</c:v>
                </c:pt>
                <c:pt idx="142">
                  <c:v>43111</c:v>
                </c:pt>
                <c:pt idx="143">
                  <c:v>43112</c:v>
                </c:pt>
                <c:pt idx="144">
                  <c:v>43113</c:v>
                </c:pt>
                <c:pt idx="145">
                  <c:v>43114</c:v>
                </c:pt>
                <c:pt idx="146">
                  <c:v>43115</c:v>
                </c:pt>
                <c:pt idx="147">
                  <c:v>43116</c:v>
                </c:pt>
                <c:pt idx="148">
                  <c:v>43117</c:v>
                </c:pt>
                <c:pt idx="149">
                  <c:v>43118</c:v>
                </c:pt>
                <c:pt idx="150">
                  <c:v>43119</c:v>
                </c:pt>
                <c:pt idx="151">
                  <c:v>43120</c:v>
                </c:pt>
                <c:pt idx="152">
                  <c:v>43121</c:v>
                </c:pt>
                <c:pt idx="153">
                  <c:v>43122</c:v>
                </c:pt>
                <c:pt idx="154">
                  <c:v>43123</c:v>
                </c:pt>
                <c:pt idx="155">
                  <c:v>43124</c:v>
                </c:pt>
                <c:pt idx="156">
                  <c:v>43125</c:v>
                </c:pt>
                <c:pt idx="157">
                  <c:v>43126</c:v>
                </c:pt>
                <c:pt idx="158">
                  <c:v>43127</c:v>
                </c:pt>
                <c:pt idx="159">
                  <c:v>43128</c:v>
                </c:pt>
                <c:pt idx="160">
                  <c:v>43129</c:v>
                </c:pt>
                <c:pt idx="161">
                  <c:v>43130</c:v>
                </c:pt>
                <c:pt idx="162">
                  <c:v>43131</c:v>
                </c:pt>
                <c:pt idx="163">
                  <c:v>43132</c:v>
                </c:pt>
                <c:pt idx="164">
                  <c:v>43133</c:v>
                </c:pt>
                <c:pt idx="165">
                  <c:v>43134</c:v>
                </c:pt>
                <c:pt idx="166">
                  <c:v>43135</c:v>
                </c:pt>
                <c:pt idx="167">
                  <c:v>43136</c:v>
                </c:pt>
                <c:pt idx="168">
                  <c:v>43137</c:v>
                </c:pt>
                <c:pt idx="169">
                  <c:v>43138</c:v>
                </c:pt>
                <c:pt idx="170">
                  <c:v>43139</c:v>
                </c:pt>
                <c:pt idx="171">
                  <c:v>43140</c:v>
                </c:pt>
                <c:pt idx="172">
                  <c:v>43141</c:v>
                </c:pt>
                <c:pt idx="173">
                  <c:v>43142</c:v>
                </c:pt>
                <c:pt idx="174">
                  <c:v>43143</c:v>
                </c:pt>
                <c:pt idx="175">
                  <c:v>43144</c:v>
                </c:pt>
                <c:pt idx="176">
                  <c:v>43145</c:v>
                </c:pt>
                <c:pt idx="177">
                  <c:v>43146</c:v>
                </c:pt>
                <c:pt idx="178">
                  <c:v>43147</c:v>
                </c:pt>
                <c:pt idx="179">
                  <c:v>43148</c:v>
                </c:pt>
                <c:pt idx="180">
                  <c:v>43149</c:v>
                </c:pt>
                <c:pt idx="181">
                  <c:v>43150</c:v>
                </c:pt>
                <c:pt idx="182">
                  <c:v>43151</c:v>
                </c:pt>
                <c:pt idx="183">
                  <c:v>43152</c:v>
                </c:pt>
                <c:pt idx="184">
                  <c:v>43153</c:v>
                </c:pt>
                <c:pt idx="185">
                  <c:v>43154</c:v>
                </c:pt>
                <c:pt idx="186">
                  <c:v>43155</c:v>
                </c:pt>
                <c:pt idx="187">
                  <c:v>43156</c:v>
                </c:pt>
                <c:pt idx="188">
                  <c:v>43157</c:v>
                </c:pt>
                <c:pt idx="189">
                  <c:v>43158</c:v>
                </c:pt>
                <c:pt idx="190">
                  <c:v>43159</c:v>
                </c:pt>
                <c:pt idx="191">
                  <c:v>43160</c:v>
                </c:pt>
                <c:pt idx="192">
                  <c:v>43161</c:v>
                </c:pt>
                <c:pt idx="193">
                  <c:v>43162</c:v>
                </c:pt>
                <c:pt idx="194">
                  <c:v>43163</c:v>
                </c:pt>
                <c:pt idx="195">
                  <c:v>43164</c:v>
                </c:pt>
                <c:pt idx="196">
                  <c:v>43165</c:v>
                </c:pt>
                <c:pt idx="197">
                  <c:v>43166</c:v>
                </c:pt>
                <c:pt idx="198">
                  <c:v>43167</c:v>
                </c:pt>
                <c:pt idx="199">
                  <c:v>43168</c:v>
                </c:pt>
                <c:pt idx="200">
                  <c:v>43169</c:v>
                </c:pt>
                <c:pt idx="201">
                  <c:v>43170</c:v>
                </c:pt>
                <c:pt idx="202">
                  <c:v>43171</c:v>
                </c:pt>
                <c:pt idx="203">
                  <c:v>43172</c:v>
                </c:pt>
                <c:pt idx="204">
                  <c:v>43173</c:v>
                </c:pt>
                <c:pt idx="205">
                  <c:v>43174</c:v>
                </c:pt>
                <c:pt idx="206">
                  <c:v>43175</c:v>
                </c:pt>
                <c:pt idx="207">
                  <c:v>43176</c:v>
                </c:pt>
                <c:pt idx="208">
                  <c:v>43177</c:v>
                </c:pt>
                <c:pt idx="209">
                  <c:v>43178</c:v>
                </c:pt>
                <c:pt idx="210">
                  <c:v>43179</c:v>
                </c:pt>
                <c:pt idx="211">
                  <c:v>43180</c:v>
                </c:pt>
                <c:pt idx="212">
                  <c:v>43181</c:v>
                </c:pt>
                <c:pt idx="213">
                  <c:v>43182</c:v>
                </c:pt>
                <c:pt idx="214">
                  <c:v>43183</c:v>
                </c:pt>
                <c:pt idx="215">
                  <c:v>43184</c:v>
                </c:pt>
                <c:pt idx="216">
                  <c:v>43185</c:v>
                </c:pt>
                <c:pt idx="217">
                  <c:v>43186</c:v>
                </c:pt>
                <c:pt idx="218">
                  <c:v>43187</c:v>
                </c:pt>
                <c:pt idx="219">
                  <c:v>43188</c:v>
                </c:pt>
                <c:pt idx="220">
                  <c:v>43189</c:v>
                </c:pt>
                <c:pt idx="221">
                  <c:v>43190</c:v>
                </c:pt>
                <c:pt idx="222">
                  <c:v>43191</c:v>
                </c:pt>
                <c:pt idx="223">
                  <c:v>43192</c:v>
                </c:pt>
                <c:pt idx="224">
                  <c:v>43193</c:v>
                </c:pt>
                <c:pt idx="225">
                  <c:v>43194</c:v>
                </c:pt>
                <c:pt idx="226">
                  <c:v>43195</c:v>
                </c:pt>
                <c:pt idx="227">
                  <c:v>43196</c:v>
                </c:pt>
                <c:pt idx="228">
                  <c:v>43197</c:v>
                </c:pt>
                <c:pt idx="229">
                  <c:v>43198</c:v>
                </c:pt>
                <c:pt idx="230">
                  <c:v>43199</c:v>
                </c:pt>
                <c:pt idx="231">
                  <c:v>43200</c:v>
                </c:pt>
                <c:pt idx="232">
                  <c:v>43201</c:v>
                </c:pt>
                <c:pt idx="233">
                  <c:v>43202</c:v>
                </c:pt>
                <c:pt idx="234">
                  <c:v>43203</c:v>
                </c:pt>
                <c:pt idx="235">
                  <c:v>43204</c:v>
                </c:pt>
                <c:pt idx="236">
                  <c:v>43205</c:v>
                </c:pt>
                <c:pt idx="237">
                  <c:v>43206</c:v>
                </c:pt>
                <c:pt idx="238">
                  <c:v>43207</c:v>
                </c:pt>
                <c:pt idx="239">
                  <c:v>43208</c:v>
                </c:pt>
                <c:pt idx="240">
                  <c:v>43209</c:v>
                </c:pt>
                <c:pt idx="241">
                  <c:v>43210</c:v>
                </c:pt>
                <c:pt idx="242">
                  <c:v>43211</c:v>
                </c:pt>
                <c:pt idx="243">
                  <c:v>43212</c:v>
                </c:pt>
                <c:pt idx="244">
                  <c:v>43213</c:v>
                </c:pt>
                <c:pt idx="245">
                  <c:v>43214</c:v>
                </c:pt>
                <c:pt idx="246">
                  <c:v>43215</c:v>
                </c:pt>
                <c:pt idx="247">
                  <c:v>43216</c:v>
                </c:pt>
                <c:pt idx="248">
                  <c:v>43217</c:v>
                </c:pt>
                <c:pt idx="249">
                  <c:v>43218</c:v>
                </c:pt>
                <c:pt idx="250">
                  <c:v>43219</c:v>
                </c:pt>
                <c:pt idx="251">
                  <c:v>43220</c:v>
                </c:pt>
                <c:pt idx="252">
                  <c:v>43221</c:v>
                </c:pt>
                <c:pt idx="253">
                  <c:v>43222</c:v>
                </c:pt>
                <c:pt idx="254">
                  <c:v>43223</c:v>
                </c:pt>
                <c:pt idx="255">
                  <c:v>43224</c:v>
                </c:pt>
                <c:pt idx="256">
                  <c:v>43225</c:v>
                </c:pt>
                <c:pt idx="257">
                  <c:v>43226</c:v>
                </c:pt>
                <c:pt idx="258">
                  <c:v>43227</c:v>
                </c:pt>
                <c:pt idx="259">
                  <c:v>43228</c:v>
                </c:pt>
                <c:pt idx="260">
                  <c:v>43229</c:v>
                </c:pt>
                <c:pt idx="261">
                  <c:v>43230</c:v>
                </c:pt>
                <c:pt idx="262">
                  <c:v>43231</c:v>
                </c:pt>
                <c:pt idx="263">
                  <c:v>43232</c:v>
                </c:pt>
                <c:pt idx="264">
                  <c:v>43233</c:v>
                </c:pt>
                <c:pt idx="265">
                  <c:v>43234</c:v>
                </c:pt>
                <c:pt idx="266">
                  <c:v>43235</c:v>
                </c:pt>
                <c:pt idx="267">
                  <c:v>43236</c:v>
                </c:pt>
                <c:pt idx="268">
                  <c:v>43237</c:v>
                </c:pt>
                <c:pt idx="269">
                  <c:v>43238</c:v>
                </c:pt>
                <c:pt idx="270">
                  <c:v>43239</c:v>
                </c:pt>
                <c:pt idx="271">
                  <c:v>43240</c:v>
                </c:pt>
                <c:pt idx="272">
                  <c:v>43241</c:v>
                </c:pt>
                <c:pt idx="273">
                  <c:v>43242</c:v>
                </c:pt>
                <c:pt idx="274">
                  <c:v>43243</c:v>
                </c:pt>
                <c:pt idx="275">
                  <c:v>43244</c:v>
                </c:pt>
                <c:pt idx="276">
                  <c:v>43245</c:v>
                </c:pt>
                <c:pt idx="277">
                  <c:v>43246</c:v>
                </c:pt>
                <c:pt idx="278">
                  <c:v>43247</c:v>
                </c:pt>
                <c:pt idx="279">
                  <c:v>43248</c:v>
                </c:pt>
                <c:pt idx="280">
                  <c:v>43249</c:v>
                </c:pt>
                <c:pt idx="281">
                  <c:v>43250</c:v>
                </c:pt>
                <c:pt idx="282">
                  <c:v>43251</c:v>
                </c:pt>
                <c:pt idx="283">
                  <c:v>43252</c:v>
                </c:pt>
                <c:pt idx="284">
                  <c:v>43253</c:v>
                </c:pt>
                <c:pt idx="285">
                  <c:v>43254</c:v>
                </c:pt>
                <c:pt idx="286">
                  <c:v>43255</c:v>
                </c:pt>
                <c:pt idx="287">
                  <c:v>43256</c:v>
                </c:pt>
                <c:pt idx="288">
                  <c:v>43257</c:v>
                </c:pt>
                <c:pt idx="289">
                  <c:v>43258</c:v>
                </c:pt>
                <c:pt idx="290">
                  <c:v>43259</c:v>
                </c:pt>
                <c:pt idx="291">
                  <c:v>43260</c:v>
                </c:pt>
                <c:pt idx="292">
                  <c:v>43261</c:v>
                </c:pt>
                <c:pt idx="293">
                  <c:v>43262</c:v>
                </c:pt>
                <c:pt idx="294">
                  <c:v>43263</c:v>
                </c:pt>
                <c:pt idx="295">
                  <c:v>43264</c:v>
                </c:pt>
                <c:pt idx="296">
                  <c:v>43265</c:v>
                </c:pt>
                <c:pt idx="297">
                  <c:v>43266</c:v>
                </c:pt>
                <c:pt idx="298">
                  <c:v>43267</c:v>
                </c:pt>
                <c:pt idx="299">
                  <c:v>43268</c:v>
                </c:pt>
                <c:pt idx="300">
                  <c:v>43269</c:v>
                </c:pt>
                <c:pt idx="301">
                  <c:v>43270</c:v>
                </c:pt>
                <c:pt idx="302">
                  <c:v>43271</c:v>
                </c:pt>
                <c:pt idx="303">
                  <c:v>43272</c:v>
                </c:pt>
                <c:pt idx="304">
                  <c:v>43273</c:v>
                </c:pt>
                <c:pt idx="305">
                  <c:v>43274</c:v>
                </c:pt>
                <c:pt idx="306">
                  <c:v>43275</c:v>
                </c:pt>
                <c:pt idx="307">
                  <c:v>43276</c:v>
                </c:pt>
                <c:pt idx="308">
                  <c:v>43277</c:v>
                </c:pt>
                <c:pt idx="309">
                  <c:v>43278</c:v>
                </c:pt>
                <c:pt idx="310">
                  <c:v>43279</c:v>
                </c:pt>
                <c:pt idx="311">
                  <c:v>43280</c:v>
                </c:pt>
                <c:pt idx="312">
                  <c:v>43281</c:v>
                </c:pt>
                <c:pt idx="313">
                  <c:v>43282</c:v>
                </c:pt>
                <c:pt idx="314">
                  <c:v>43283</c:v>
                </c:pt>
                <c:pt idx="315">
                  <c:v>43284</c:v>
                </c:pt>
                <c:pt idx="316">
                  <c:v>43285</c:v>
                </c:pt>
                <c:pt idx="317">
                  <c:v>43286</c:v>
                </c:pt>
                <c:pt idx="318">
                  <c:v>43287</c:v>
                </c:pt>
                <c:pt idx="319">
                  <c:v>43288</c:v>
                </c:pt>
                <c:pt idx="320">
                  <c:v>43289</c:v>
                </c:pt>
                <c:pt idx="321">
                  <c:v>43290</c:v>
                </c:pt>
                <c:pt idx="322">
                  <c:v>43291</c:v>
                </c:pt>
                <c:pt idx="323">
                  <c:v>43292</c:v>
                </c:pt>
                <c:pt idx="324">
                  <c:v>43293</c:v>
                </c:pt>
                <c:pt idx="325">
                  <c:v>43294</c:v>
                </c:pt>
                <c:pt idx="326">
                  <c:v>43295</c:v>
                </c:pt>
                <c:pt idx="327">
                  <c:v>43296</c:v>
                </c:pt>
                <c:pt idx="328">
                  <c:v>43297</c:v>
                </c:pt>
                <c:pt idx="329">
                  <c:v>43298</c:v>
                </c:pt>
                <c:pt idx="330">
                  <c:v>43299</c:v>
                </c:pt>
                <c:pt idx="331">
                  <c:v>43300</c:v>
                </c:pt>
                <c:pt idx="332">
                  <c:v>43301</c:v>
                </c:pt>
                <c:pt idx="333">
                  <c:v>43302</c:v>
                </c:pt>
                <c:pt idx="334">
                  <c:v>43303</c:v>
                </c:pt>
                <c:pt idx="335">
                  <c:v>43304</c:v>
                </c:pt>
                <c:pt idx="336">
                  <c:v>43305</c:v>
                </c:pt>
                <c:pt idx="337">
                  <c:v>43306</c:v>
                </c:pt>
                <c:pt idx="338">
                  <c:v>43307</c:v>
                </c:pt>
                <c:pt idx="339">
                  <c:v>43308</c:v>
                </c:pt>
                <c:pt idx="340">
                  <c:v>43309</c:v>
                </c:pt>
                <c:pt idx="341">
                  <c:v>43310</c:v>
                </c:pt>
                <c:pt idx="342">
                  <c:v>43311</c:v>
                </c:pt>
                <c:pt idx="343">
                  <c:v>43312</c:v>
                </c:pt>
                <c:pt idx="344">
                  <c:v>43313</c:v>
                </c:pt>
                <c:pt idx="345">
                  <c:v>43314</c:v>
                </c:pt>
                <c:pt idx="346">
                  <c:v>43315</c:v>
                </c:pt>
                <c:pt idx="347">
                  <c:v>43316</c:v>
                </c:pt>
                <c:pt idx="348">
                  <c:v>43317</c:v>
                </c:pt>
                <c:pt idx="349">
                  <c:v>43318</c:v>
                </c:pt>
                <c:pt idx="350">
                  <c:v>43319</c:v>
                </c:pt>
                <c:pt idx="351">
                  <c:v>43320</c:v>
                </c:pt>
                <c:pt idx="352">
                  <c:v>43321</c:v>
                </c:pt>
                <c:pt idx="353">
                  <c:v>43322</c:v>
                </c:pt>
                <c:pt idx="354">
                  <c:v>43323</c:v>
                </c:pt>
                <c:pt idx="355">
                  <c:v>43324</c:v>
                </c:pt>
                <c:pt idx="356">
                  <c:v>43325</c:v>
                </c:pt>
                <c:pt idx="357">
                  <c:v>43326</c:v>
                </c:pt>
                <c:pt idx="358">
                  <c:v>43327</c:v>
                </c:pt>
                <c:pt idx="359">
                  <c:v>43328</c:v>
                </c:pt>
                <c:pt idx="360">
                  <c:v>43329</c:v>
                </c:pt>
                <c:pt idx="361">
                  <c:v>43330</c:v>
                </c:pt>
                <c:pt idx="362">
                  <c:v>43331</c:v>
                </c:pt>
                <c:pt idx="363">
                  <c:v>43332</c:v>
                </c:pt>
                <c:pt idx="364">
                  <c:v>43333</c:v>
                </c:pt>
                <c:pt idx="365">
                  <c:v>43334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19 נתונים'!$H$3:$H$3999</c:f>
              <c:numCache>
                <c:formatCode>0.00</c:formatCode>
                <c:ptCount val="3997"/>
                <c:pt idx="0">
                  <c:v>100</c:v>
                </c:pt>
                <c:pt idx="1">
                  <c:v>101.34952766531715</c:v>
                </c:pt>
                <c:pt idx="2">
                  <c:v>100.32774243300561</c:v>
                </c:pt>
                <c:pt idx="3">
                  <c:v>101.04106419895895</c:v>
                </c:pt>
                <c:pt idx="4">
                  <c:v>101.04106419895895</c:v>
                </c:pt>
                <c:pt idx="5">
                  <c:v>101.04106419895895</c:v>
                </c:pt>
                <c:pt idx="6">
                  <c:v>100.0385579332948</c:v>
                </c:pt>
                <c:pt idx="7">
                  <c:v>100.25062656641606</c:v>
                </c:pt>
                <c:pt idx="8">
                  <c:v>98.052824368613855</c:v>
                </c:pt>
                <c:pt idx="9">
                  <c:v>100.9832272990168</c:v>
                </c:pt>
                <c:pt idx="10">
                  <c:v>101.69654906497014</c:v>
                </c:pt>
                <c:pt idx="11">
                  <c:v>101.69654906497014</c:v>
                </c:pt>
                <c:pt idx="12">
                  <c:v>101.69654906497014</c:v>
                </c:pt>
                <c:pt idx="13">
                  <c:v>100.90611143242725</c:v>
                </c:pt>
                <c:pt idx="14">
                  <c:v>102.91112396375557</c:v>
                </c:pt>
                <c:pt idx="15">
                  <c:v>104.49199922884135</c:v>
                </c:pt>
                <c:pt idx="16">
                  <c:v>105.0510892616156</c:v>
                </c:pt>
                <c:pt idx="17">
                  <c:v>103.68228262965107</c:v>
                </c:pt>
                <c:pt idx="18">
                  <c:v>103.68228262965107</c:v>
                </c:pt>
                <c:pt idx="19">
                  <c:v>103.68228262965107</c:v>
                </c:pt>
                <c:pt idx="20">
                  <c:v>103.79795642953539</c:v>
                </c:pt>
                <c:pt idx="21">
                  <c:v>104.62695199537306</c:v>
                </c:pt>
                <c:pt idx="22">
                  <c:v>106.34278002699055</c:v>
                </c:pt>
                <c:pt idx="23">
                  <c:v>106.94042799305957</c:v>
                </c:pt>
                <c:pt idx="24">
                  <c:v>107.22961249277037</c:v>
                </c:pt>
                <c:pt idx="25">
                  <c:v>107.22961249277037</c:v>
                </c:pt>
                <c:pt idx="26">
                  <c:v>107.22961249277037</c:v>
                </c:pt>
                <c:pt idx="27">
                  <c:v>106.95970695970693</c:v>
                </c:pt>
                <c:pt idx="28">
                  <c:v>106.30422209369576</c:v>
                </c:pt>
                <c:pt idx="29">
                  <c:v>108.52130325814532</c:v>
                </c:pt>
                <c:pt idx="30">
                  <c:v>108.79120879120876</c:v>
                </c:pt>
                <c:pt idx="31">
                  <c:v>109.62020435704643</c:v>
                </c:pt>
                <c:pt idx="32">
                  <c:v>109.62020435704643</c:v>
                </c:pt>
                <c:pt idx="33">
                  <c:v>109.62020435704643</c:v>
                </c:pt>
                <c:pt idx="34">
                  <c:v>113.78446115288217</c:v>
                </c:pt>
                <c:pt idx="35">
                  <c:v>112.66628108733367</c:v>
                </c:pt>
                <c:pt idx="36">
                  <c:v>111.62521688837474</c:v>
                </c:pt>
                <c:pt idx="37">
                  <c:v>110.68054752265273</c:v>
                </c:pt>
                <c:pt idx="38">
                  <c:v>110.93117408906878</c:v>
                </c:pt>
                <c:pt idx="39">
                  <c:v>110.93117408906878</c:v>
                </c:pt>
                <c:pt idx="40">
                  <c:v>110.93117408906878</c:v>
                </c:pt>
                <c:pt idx="41">
                  <c:v>108.19356082513971</c:v>
                </c:pt>
                <c:pt idx="42">
                  <c:v>107.96221322537107</c:v>
                </c:pt>
                <c:pt idx="43">
                  <c:v>107.5766338924233</c:v>
                </c:pt>
                <c:pt idx="44">
                  <c:v>109.89010989010983</c:v>
                </c:pt>
                <c:pt idx="45">
                  <c:v>107.22961249277031</c:v>
                </c:pt>
                <c:pt idx="46">
                  <c:v>107.22961249277031</c:v>
                </c:pt>
                <c:pt idx="47">
                  <c:v>107.22961249277031</c:v>
                </c:pt>
                <c:pt idx="48">
                  <c:v>107.5573549257759</c:v>
                </c:pt>
                <c:pt idx="49">
                  <c:v>109.13823019086168</c:v>
                </c:pt>
                <c:pt idx="50">
                  <c:v>109.77443609022546</c:v>
                </c:pt>
                <c:pt idx="51">
                  <c:v>108.44418739155572</c:v>
                </c:pt>
                <c:pt idx="52">
                  <c:v>110.21785232311539</c:v>
                </c:pt>
                <c:pt idx="53">
                  <c:v>110.21785232311539</c:v>
                </c:pt>
                <c:pt idx="54">
                  <c:v>110.21785232311539</c:v>
                </c:pt>
                <c:pt idx="55">
                  <c:v>111.47098515519559</c:v>
                </c:pt>
                <c:pt idx="56">
                  <c:v>111.58665895507993</c:v>
                </c:pt>
                <c:pt idx="57">
                  <c:v>112.10719105455938</c:v>
                </c:pt>
                <c:pt idx="58">
                  <c:v>110.3335261229997</c:v>
                </c:pt>
                <c:pt idx="59">
                  <c:v>111.33603238866387</c:v>
                </c:pt>
                <c:pt idx="60">
                  <c:v>111.33603238866387</c:v>
                </c:pt>
                <c:pt idx="61">
                  <c:v>111.33603238866387</c:v>
                </c:pt>
                <c:pt idx="62">
                  <c:v>110.60343165606314</c:v>
                </c:pt>
                <c:pt idx="63">
                  <c:v>112.45421245421235</c:v>
                </c:pt>
                <c:pt idx="64">
                  <c:v>112.66628108733363</c:v>
                </c:pt>
                <c:pt idx="65">
                  <c:v>114.32427221900896</c:v>
                </c:pt>
                <c:pt idx="66">
                  <c:v>116.52207441681115</c:v>
                </c:pt>
                <c:pt idx="67">
                  <c:v>116.52207441681115</c:v>
                </c:pt>
                <c:pt idx="68">
                  <c:v>116.52207441681115</c:v>
                </c:pt>
                <c:pt idx="69">
                  <c:v>117.408906882591</c:v>
                </c:pt>
                <c:pt idx="70">
                  <c:v>118.31501831501821</c:v>
                </c:pt>
                <c:pt idx="71">
                  <c:v>116.61846925004809</c:v>
                </c:pt>
                <c:pt idx="72">
                  <c:v>116.86909581646412</c:v>
                </c:pt>
                <c:pt idx="73">
                  <c:v>119.66454598033533</c:v>
                </c:pt>
                <c:pt idx="74">
                  <c:v>119.66454598033533</c:v>
                </c:pt>
                <c:pt idx="75">
                  <c:v>119.66454598033533</c:v>
                </c:pt>
                <c:pt idx="76">
                  <c:v>123.90591864276061</c:v>
                </c:pt>
                <c:pt idx="77">
                  <c:v>122.78773857721212</c:v>
                </c:pt>
                <c:pt idx="78">
                  <c:v>122.40215924426438</c:v>
                </c:pt>
                <c:pt idx="79">
                  <c:v>123.25043377674943</c:v>
                </c:pt>
                <c:pt idx="80">
                  <c:v>122.45999614420654</c:v>
                </c:pt>
                <c:pt idx="81">
                  <c:v>122.45999614420654</c:v>
                </c:pt>
                <c:pt idx="82">
                  <c:v>122.45999614420654</c:v>
                </c:pt>
                <c:pt idx="83">
                  <c:v>121.76595334490057</c:v>
                </c:pt>
                <c:pt idx="84">
                  <c:v>119.93445151339876</c:v>
                </c:pt>
                <c:pt idx="85">
                  <c:v>119.27896664738756</c:v>
                </c:pt>
                <c:pt idx="86">
                  <c:v>118.2957393483708</c:v>
                </c:pt>
                <c:pt idx="87">
                  <c:v>120.91767881241553</c:v>
                </c:pt>
                <c:pt idx="88">
                  <c:v>120.91767881241553</c:v>
                </c:pt>
                <c:pt idx="89">
                  <c:v>120.91767881241553</c:v>
                </c:pt>
                <c:pt idx="90">
                  <c:v>119.95373048004615</c:v>
                </c:pt>
                <c:pt idx="91">
                  <c:v>120.62849431270472</c:v>
                </c:pt>
                <c:pt idx="92">
                  <c:v>122.0744168112588</c:v>
                </c:pt>
                <c:pt idx="93">
                  <c:v>122.51783304414872</c:v>
                </c:pt>
                <c:pt idx="94">
                  <c:v>123.11548101021774</c:v>
                </c:pt>
                <c:pt idx="95">
                  <c:v>123.11548101021774</c:v>
                </c:pt>
                <c:pt idx="96">
                  <c:v>123.11548101021774</c:v>
                </c:pt>
                <c:pt idx="97">
                  <c:v>123.07692307692297</c:v>
                </c:pt>
                <c:pt idx="98">
                  <c:v>122.63350684403304</c:v>
                </c:pt>
                <c:pt idx="99">
                  <c:v>121.66955851166365</c:v>
                </c:pt>
                <c:pt idx="100">
                  <c:v>122.55639097744348</c:v>
                </c:pt>
                <c:pt idx="101">
                  <c:v>122.86485444380168</c:v>
                </c:pt>
                <c:pt idx="102">
                  <c:v>122.86485444380168</c:v>
                </c:pt>
                <c:pt idx="103">
                  <c:v>122.86485444380168</c:v>
                </c:pt>
                <c:pt idx="104">
                  <c:v>120.39714671293606</c:v>
                </c:pt>
                <c:pt idx="105">
                  <c:v>121.18758434547895</c:v>
                </c:pt>
                <c:pt idx="106">
                  <c:v>118.02583381530737</c:v>
                </c:pt>
                <c:pt idx="107">
                  <c:v>119.91517254675136</c:v>
                </c:pt>
                <c:pt idx="108">
                  <c:v>122.22864854443789</c:v>
                </c:pt>
                <c:pt idx="109">
                  <c:v>122.22864854443789</c:v>
                </c:pt>
                <c:pt idx="110">
                  <c:v>122.22864854443789</c:v>
                </c:pt>
                <c:pt idx="111">
                  <c:v>124.71563524195089</c:v>
                </c:pt>
                <c:pt idx="112">
                  <c:v>122.11297474455357</c:v>
                </c:pt>
                <c:pt idx="113">
                  <c:v>120.37786774628867</c:v>
                </c:pt>
                <c:pt idx="114">
                  <c:v>122.05513784461141</c:v>
                </c:pt>
                <c:pt idx="115">
                  <c:v>121.90090611143229</c:v>
                </c:pt>
                <c:pt idx="116">
                  <c:v>121.90090611143229</c:v>
                </c:pt>
                <c:pt idx="117">
                  <c:v>121.90090611143229</c:v>
                </c:pt>
                <c:pt idx="118">
                  <c:v>122.24792751108528</c:v>
                </c:pt>
                <c:pt idx="119">
                  <c:v>122.99980721033339</c:v>
                </c:pt>
                <c:pt idx="120">
                  <c:v>124.46500867553486</c:v>
                </c:pt>
                <c:pt idx="121">
                  <c:v>125.12049354154604</c:v>
                </c:pt>
                <c:pt idx="122">
                  <c:v>125.7952573742046</c:v>
                </c:pt>
                <c:pt idx="123">
                  <c:v>125.7952573742046</c:v>
                </c:pt>
                <c:pt idx="124">
                  <c:v>125.7952573742046</c:v>
                </c:pt>
                <c:pt idx="125">
                  <c:v>125.7952573742046</c:v>
                </c:pt>
                <c:pt idx="126">
                  <c:v>129.20763447079221</c:v>
                </c:pt>
                <c:pt idx="127">
                  <c:v>128.08945440524374</c:v>
                </c:pt>
                <c:pt idx="128">
                  <c:v>128.62926547137059</c:v>
                </c:pt>
                <c:pt idx="129">
                  <c:v>128.9184499710814</c:v>
                </c:pt>
                <c:pt idx="130">
                  <c:v>128.9184499710814</c:v>
                </c:pt>
                <c:pt idx="131">
                  <c:v>128.9184499710814</c:v>
                </c:pt>
                <c:pt idx="132">
                  <c:v>128.9184499710814</c:v>
                </c:pt>
                <c:pt idx="133">
                  <c:v>128.34008097165975</c:v>
                </c:pt>
                <c:pt idx="134">
                  <c:v>130.78850973587799</c:v>
                </c:pt>
                <c:pt idx="135">
                  <c:v>131.23192596876788</c:v>
                </c:pt>
                <c:pt idx="136">
                  <c:v>130.36437246963547</c:v>
                </c:pt>
                <c:pt idx="137">
                  <c:v>130.36437246963547</c:v>
                </c:pt>
                <c:pt idx="138">
                  <c:v>130.36437246963547</c:v>
                </c:pt>
                <c:pt idx="139">
                  <c:v>130.67283593599367</c:v>
                </c:pt>
                <c:pt idx="140">
                  <c:v>132.67784846732198</c:v>
                </c:pt>
                <c:pt idx="141">
                  <c:v>133.41044919992274</c:v>
                </c:pt>
                <c:pt idx="142">
                  <c:v>133.52612299980706</c:v>
                </c:pt>
                <c:pt idx="143">
                  <c:v>134.7021399652977</c:v>
                </c:pt>
                <c:pt idx="144">
                  <c:v>134.7021399652977</c:v>
                </c:pt>
                <c:pt idx="145">
                  <c:v>134.7021399652977</c:v>
                </c:pt>
                <c:pt idx="146">
                  <c:v>135.45401966454583</c:v>
                </c:pt>
                <c:pt idx="147">
                  <c:v>133.31405436668578</c:v>
                </c:pt>
                <c:pt idx="148">
                  <c:v>133.75747059957567</c:v>
                </c:pt>
                <c:pt idx="149">
                  <c:v>133.62251783304396</c:v>
                </c:pt>
                <c:pt idx="150">
                  <c:v>132.27299016772682</c:v>
                </c:pt>
                <c:pt idx="151">
                  <c:v>132.27299016772682</c:v>
                </c:pt>
                <c:pt idx="152">
                  <c:v>132.27299016772682</c:v>
                </c:pt>
                <c:pt idx="153">
                  <c:v>133.08270676691711</c:v>
                </c:pt>
                <c:pt idx="154">
                  <c:v>134.87565066512414</c:v>
                </c:pt>
                <c:pt idx="155">
                  <c:v>135.97455176402525</c:v>
                </c:pt>
                <c:pt idx="156">
                  <c:v>135.762483130904</c:v>
                </c:pt>
                <c:pt idx="157">
                  <c:v>135.95527279737786</c:v>
                </c:pt>
                <c:pt idx="158">
                  <c:v>135.95527279737786</c:v>
                </c:pt>
                <c:pt idx="159">
                  <c:v>135.95527279737786</c:v>
                </c:pt>
                <c:pt idx="160">
                  <c:v>133.91170233275474</c:v>
                </c:pt>
                <c:pt idx="161">
                  <c:v>133.06342780026969</c:v>
                </c:pt>
                <c:pt idx="162">
                  <c:v>133.12126470021187</c:v>
                </c:pt>
                <c:pt idx="163">
                  <c:v>134.27800269905515</c:v>
                </c:pt>
                <c:pt idx="164">
                  <c:v>132.21515326778467</c:v>
                </c:pt>
                <c:pt idx="165">
                  <c:v>132.21515326778467</c:v>
                </c:pt>
                <c:pt idx="166">
                  <c:v>132.21515326778467</c:v>
                </c:pt>
                <c:pt idx="167">
                  <c:v>130.36437246963547</c:v>
                </c:pt>
                <c:pt idx="168">
                  <c:v>128.89917100443401</c:v>
                </c:pt>
                <c:pt idx="169">
                  <c:v>126.29651050703669</c:v>
                </c:pt>
                <c:pt idx="170">
                  <c:v>124.94698284171955</c:v>
                </c:pt>
                <c:pt idx="171">
                  <c:v>121.05263157894723</c:v>
                </c:pt>
                <c:pt idx="172">
                  <c:v>121.05263157894723</c:v>
                </c:pt>
                <c:pt idx="173">
                  <c:v>121.05263157894723</c:v>
                </c:pt>
                <c:pt idx="174">
                  <c:v>120.66705224599949</c:v>
                </c:pt>
                <c:pt idx="175">
                  <c:v>120.91767881241552</c:v>
                </c:pt>
                <c:pt idx="176">
                  <c:v>124.0794293425871</c:v>
                </c:pt>
                <c:pt idx="177">
                  <c:v>124.02159244264493</c:v>
                </c:pt>
                <c:pt idx="178">
                  <c:v>125.00481974166172</c:v>
                </c:pt>
                <c:pt idx="179">
                  <c:v>125.00481974166172</c:v>
                </c:pt>
                <c:pt idx="180">
                  <c:v>125.00481974166172</c:v>
                </c:pt>
                <c:pt idx="181">
                  <c:v>126.60497397339488</c:v>
                </c:pt>
                <c:pt idx="182">
                  <c:v>125.79525737420458</c:v>
                </c:pt>
                <c:pt idx="183">
                  <c:v>126.12299980721018</c:v>
                </c:pt>
                <c:pt idx="184">
                  <c:v>127.99305957200677</c:v>
                </c:pt>
                <c:pt idx="185">
                  <c:v>129.76672450356645</c:v>
                </c:pt>
                <c:pt idx="186">
                  <c:v>129.76672450356645</c:v>
                </c:pt>
                <c:pt idx="187">
                  <c:v>129.76672450356645</c:v>
                </c:pt>
                <c:pt idx="188">
                  <c:v>130.1330248698668</c:v>
                </c:pt>
                <c:pt idx="189">
                  <c:v>128.45575477154406</c:v>
                </c:pt>
                <c:pt idx="190">
                  <c:v>126.81704260651613</c:v>
                </c:pt>
                <c:pt idx="191">
                  <c:v>123.05764411027552</c:v>
                </c:pt>
                <c:pt idx="192">
                  <c:v>124.09870830923447</c:v>
                </c:pt>
                <c:pt idx="193">
                  <c:v>124.09870830923447</c:v>
                </c:pt>
                <c:pt idx="194">
                  <c:v>124.09870830923447</c:v>
                </c:pt>
                <c:pt idx="195">
                  <c:v>126.35434740697883</c:v>
                </c:pt>
                <c:pt idx="196">
                  <c:v>126.83632157316352</c:v>
                </c:pt>
                <c:pt idx="197">
                  <c:v>124.04087140929231</c:v>
                </c:pt>
                <c:pt idx="198">
                  <c:v>122.63350684403299</c:v>
                </c:pt>
                <c:pt idx="199">
                  <c:v>126.25795257374187</c:v>
                </c:pt>
                <c:pt idx="200">
                  <c:v>126.25795257374187</c:v>
                </c:pt>
                <c:pt idx="201">
                  <c:v>126.25795257374187</c:v>
                </c:pt>
                <c:pt idx="202">
                  <c:v>125.21688837478295</c:v>
                </c:pt>
                <c:pt idx="203">
                  <c:v>124.61924040871392</c:v>
                </c:pt>
                <c:pt idx="204">
                  <c:v>125.10121457489861</c:v>
                </c:pt>
                <c:pt idx="205">
                  <c:v>125.54463080778852</c:v>
                </c:pt>
                <c:pt idx="206">
                  <c:v>127.64603817235374</c:v>
                </c:pt>
                <c:pt idx="207">
                  <c:v>127.64603817235374</c:v>
                </c:pt>
                <c:pt idx="208">
                  <c:v>127.64603817235374</c:v>
                </c:pt>
                <c:pt idx="209">
                  <c:v>127.33757470599555</c:v>
                </c:pt>
                <c:pt idx="210">
                  <c:v>129.97879313668767</c:v>
                </c:pt>
                <c:pt idx="211">
                  <c:v>133.93098129940213</c:v>
                </c:pt>
                <c:pt idx="212">
                  <c:v>132.85135916714842</c:v>
                </c:pt>
                <c:pt idx="213">
                  <c:v>135.82032003084615</c:v>
                </c:pt>
                <c:pt idx="214">
                  <c:v>135.82032003084615</c:v>
                </c:pt>
                <c:pt idx="215">
                  <c:v>135.82032003084615</c:v>
                </c:pt>
                <c:pt idx="216">
                  <c:v>135.18411413148235</c:v>
                </c:pt>
                <c:pt idx="217">
                  <c:v>135.16483516483495</c:v>
                </c:pt>
                <c:pt idx="218">
                  <c:v>134.04665509928645</c:v>
                </c:pt>
                <c:pt idx="219">
                  <c:v>135.47329863119313</c:v>
                </c:pt>
                <c:pt idx="220">
                  <c:v>135.47329863119313</c:v>
                </c:pt>
                <c:pt idx="221">
                  <c:v>135.47329863119313</c:v>
                </c:pt>
                <c:pt idx="222">
                  <c:v>135.47329863119313</c:v>
                </c:pt>
                <c:pt idx="223">
                  <c:v>130.4029304029302</c:v>
                </c:pt>
                <c:pt idx="224">
                  <c:v>131.32832080200484</c:v>
                </c:pt>
                <c:pt idx="225">
                  <c:v>131.13553113553095</c:v>
                </c:pt>
                <c:pt idx="226">
                  <c:v>131.73317910159997</c:v>
                </c:pt>
                <c:pt idx="227">
                  <c:v>129.38114517061868</c:v>
                </c:pt>
                <c:pt idx="228">
                  <c:v>129.38114517061868</c:v>
                </c:pt>
                <c:pt idx="229">
                  <c:v>129.38114517061868</c:v>
                </c:pt>
                <c:pt idx="230">
                  <c:v>132.35010603431638</c:v>
                </c:pt>
                <c:pt idx="231">
                  <c:v>136.95777906304204</c:v>
                </c:pt>
                <c:pt idx="232">
                  <c:v>138.92423366107559</c:v>
                </c:pt>
                <c:pt idx="233">
                  <c:v>138.84711779448602</c:v>
                </c:pt>
                <c:pt idx="234">
                  <c:v>139.92673992673974</c:v>
                </c:pt>
                <c:pt idx="235">
                  <c:v>139.92673992673974</c:v>
                </c:pt>
                <c:pt idx="236">
                  <c:v>139.92673992673974</c:v>
                </c:pt>
                <c:pt idx="237">
                  <c:v>137.69037979564277</c:v>
                </c:pt>
                <c:pt idx="238">
                  <c:v>137.99884326200097</c:v>
                </c:pt>
                <c:pt idx="239">
                  <c:v>141.66184692500465</c:v>
                </c:pt>
                <c:pt idx="240">
                  <c:v>142.24021592442628</c:v>
                </c:pt>
                <c:pt idx="241">
                  <c:v>142.78002699055315</c:v>
                </c:pt>
                <c:pt idx="242">
                  <c:v>142.78002699055315</c:v>
                </c:pt>
                <c:pt idx="243">
                  <c:v>142.78002699055315</c:v>
                </c:pt>
                <c:pt idx="244">
                  <c:v>144.03315982263331</c:v>
                </c:pt>
                <c:pt idx="245">
                  <c:v>142.39444765760535</c:v>
                </c:pt>
                <c:pt idx="246">
                  <c:v>142.66435319066878</c:v>
                </c:pt>
                <c:pt idx="247">
                  <c:v>144.09099672257545</c:v>
                </c:pt>
                <c:pt idx="248">
                  <c:v>143.8982070561016</c:v>
                </c:pt>
                <c:pt idx="249">
                  <c:v>143.8982070561016</c:v>
                </c:pt>
                <c:pt idx="250">
                  <c:v>143.8982070561016</c:v>
                </c:pt>
                <c:pt idx="251">
                  <c:v>144.91999228841314</c:v>
                </c:pt>
                <c:pt idx="252">
                  <c:v>140.98708309234604</c:v>
                </c:pt>
                <c:pt idx="253">
                  <c:v>141.43049932523596</c:v>
                </c:pt>
                <c:pt idx="254">
                  <c:v>141.93175245806805</c:v>
                </c:pt>
                <c:pt idx="255">
                  <c:v>144.34162328899151</c:v>
                </c:pt>
                <c:pt idx="256">
                  <c:v>144.34162328899151</c:v>
                </c:pt>
                <c:pt idx="257">
                  <c:v>144.34162328899151</c:v>
                </c:pt>
                <c:pt idx="258">
                  <c:v>146.84788895315191</c:v>
                </c:pt>
                <c:pt idx="259">
                  <c:v>144.30306535569673</c:v>
                </c:pt>
                <c:pt idx="260">
                  <c:v>148.85290148448021</c:v>
                </c:pt>
                <c:pt idx="261">
                  <c:v>149.3541546173123</c:v>
                </c:pt>
                <c:pt idx="262">
                  <c:v>148.67939078465375</c:v>
                </c:pt>
                <c:pt idx="263">
                  <c:v>148.67939078465375</c:v>
                </c:pt>
                <c:pt idx="264">
                  <c:v>148.67939078465375</c:v>
                </c:pt>
                <c:pt idx="265">
                  <c:v>150.81935608251379</c:v>
                </c:pt>
                <c:pt idx="266">
                  <c:v>151.20493541546156</c:v>
                </c:pt>
                <c:pt idx="267">
                  <c:v>152.84364758048952</c:v>
                </c:pt>
                <c:pt idx="268">
                  <c:v>152.8822055137843</c:v>
                </c:pt>
                <c:pt idx="269">
                  <c:v>151.35916714864069</c:v>
                </c:pt>
                <c:pt idx="270">
                  <c:v>151.35916714864069</c:v>
                </c:pt>
                <c:pt idx="271">
                  <c:v>151.35916714864069</c:v>
                </c:pt>
                <c:pt idx="272">
                  <c:v>152.72797378060523</c:v>
                </c:pt>
                <c:pt idx="273">
                  <c:v>153.40273761326378</c:v>
                </c:pt>
                <c:pt idx="274">
                  <c:v>153.84615384615373</c:v>
                </c:pt>
                <c:pt idx="275">
                  <c:v>151.8989782147676</c:v>
                </c:pt>
                <c:pt idx="276">
                  <c:v>147.36842105263148</c:v>
                </c:pt>
                <c:pt idx="277">
                  <c:v>147.36842105263148</c:v>
                </c:pt>
                <c:pt idx="278">
                  <c:v>147.36842105263148</c:v>
                </c:pt>
                <c:pt idx="279">
                  <c:v>145.17061885482929</c:v>
                </c:pt>
                <c:pt idx="280">
                  <c:v>145.34412955465578</c:v>
                </c:pt>
                <c:pt idx="281">
                  <c:v>149.41199151725459</c:v>
                </c:pt>
                <c:pt idx="282">
                  <c:v>149.58550221708109</c:v>
                </c:pt>
                <c:pt idx="283">
                  <c:v>148.04318488529009</c:v>
                </c:pt>
                <c:pt idx="284">
                  <c:v>148.04318488529009</c:v>
                </c:pt>
                <c:pt idx="285">
                  <c:v>148.04318488529009</c:v>
                </c:pt>
                <c:pt idx="286">
                  <c:v>145.15133988818192</c:v>
                </c:pt>
                <c:pt idx="287">
                  <c:v>145.32485058800842</c:v>
                </c:pt>
                <c:pt idx="288">
                  <c:v>145.28629265471366</c:v>
                </c:pt>
                <c:pt idx="289">
                  <c:v>149.06497011760163</c:v>
                </c:pt>
                <c:pt idx="290">
                  <c:v>147.40697898592629</c:v>
                </c:pt>
                <c:pt idx="291">
                  <c:v>147.40697898592629</c:v>
                </c:pt>
                <c:pt idx="292">
                  <c:v>147.40697898592629</c:v>
                </c:pt>
                <c:pt idx="293">
                  <c:v>147.40697898592629</c:v>
                </c:pt>
                <c:pt idx="294">
                  <c:v>146.28879892037781</c:v>
                </c:pt>
                <c:pt idx="295">
                  <c:v>147.94679005205316</c:v>
                </c:pt>
                <c:pt idx="296">
                  <c:v>146.40447272026213</c:v>
                </c:pt>
                <c:pt idx="297">
                  <c:v>141.5847310584152</c:v>
                </c:pt>
                <c:pt idx="298">
                  <c:v>141.5847310584152</c:v>
                </c:pt>
                <c:pt idx="299">
                  <c:v>141.5847310584152</c:v>
                </c:pt>
                <c:pt idx="300">
                  <c:v>145.24773472141888</c:v>
                </c:pt>
                <c:pt idx="301">
                  <c:v>144.74648158858679</c:v>
                </c:pt>
                <c:pt idx="302">
                  <c:v>144.0909967225756</c:v>
                </c:pt>
                <c:pt idx="303">
                  <c:v>140.83285135916708</c:v>
                </c:pt>
                <c:pt idx="304">
                  <c:v>145.65259302101401</c:v>
                </c:pt>
                <c:pt idx="305">
                  <c:v>145.65259302101401</c:v>
                </c:pt>
                <c:pt idx="306">
                  <c:v>145.65259302101401</c:v>
                </c:pt>
                <c:pt idx="307">
                  <c:v>144.07171775592823</c:v>
                </c:pt>
                <c:pt idx="308">
                  <c:v>147.1177944862155</c:v>
                </c:pt>
                <c:pt idx="309">
                  <c:v>149.64333911702332</c:v>
                </c:pt>
                <c:pt idx="310">
                  <c:v>150.0867553499132</c:v>
                </c:pt>
                <c:pt idx="311">
                  <c:v>153.15211104684784</c:v>
                </c:pt>
                <c:pt idx="312">
                  <c:v>153.15211104684784</c:v>
                </c:pt>
                <c:pt idx="313">
                  <c:v>153.15211104684784</c:v>
                </c:pt>
                <c:pt idx="314">
                  <c:v>149.02641218430688</c:v>
                </c:pt>
                <c:pt idx="315">
                  <c:v>149.91324465008671</c:v>
                </c:pt>
                <c:pt idx="316">
                  <c:v>150.8386350491613</c:v>
                </c:pt>
                <c:pt idx="317">
                  <c:v>149.19992288413334</c:v>
                </c:pt>
                <c:pt idx="318">
                  <c:v>148.6601118180065</c:v>
                </c:pt>
                <c:pt idx="319">
                  <c:v>148.6601118180065</c:v>
                </c:pt>
                <c:pt idx="320">
                  <c:v>148.6601118180065</c:v>
                </c:pt>
                <c:pt idx="321">
                  <c:v>150.51089261615573</c:v>
                </c:pt>
                <c:pt idx="322">
                  <c:v>152.03393098129936</c:v>
                </c:pt>
                <c:pt idx="323">
                  <c:v>141.50761519182569</c:v>
                </c:pt>
                <c:pt idx="324">
                  <c:v>143.53190668980142</c:v>
                </c:pt>
                <c:pt idx="325">
                  <c:v>145.22845575477152</c:v>
                </c:pt>
                <c:pt idx="326">
                  <c:v>145.22845575477152</c:v>
                </c:pt>
                <c:pt idx="327">
                  <c:v>145.22845575477152</c:v>
                </c:pt>
                <c:pt idx="328">
                  <c:v>138.50009639483324</c:v>
                </c:pt>
                <c:pt idx="329">
                  <c:v>139.11702332754962</c:v>
                </c:pt>
                <c:pt idx="330">
                  <c:v>140.54366685945635</c:v>
                </c:pt>
                <c:pt idx="331">
                  <c:v>139.92673992673991</c:v>
                </c:pt>
                <c:pt idx="332">
                  <c:v>140.87140929246189</c:v>
                </c:pt>
                <c:pt idx="333">
                  <c:v>140.87140929246189</c:v>
                </c:pt>
                <c:pt idx="334">
                  <c:v>140.87140929246189</c:v>
                </c:pt>
                <c:pt idx="335">
                  <c:v>140.85213032581453</c:v>
                </c:pt>
                <c:pt idx="336">
                  <c:v>141.58473105841526</c:v>
                </c:pt>
                <c:pt idx="337">
                  <c:v>142.52940042413726</c:v>
                </c:pt>
                <c:pt idx="338">
                  <c:v>143.70541738962791</c:v>
                </c:pt>
                <c:pt idx="339">
                  <c:v>143.22344322344321</c:v>
                </c:pt>
                <c:pt idx="340">
                  <c:v>143.22344322344321</c:v>
                </c:pt>
                <c:pt idx="341">
                  <c:v>143.22344322344321</c:v>
                </c:pt>
                <c:pt idx="342">
                  <c:v>144.53441295546557</c:v>
                </c:pt>
                <c:pt idx="343">
                  <c:v>143.14632735685365</c:v>
                </c:pt>
                <c:pt idx="344">
                  <c:v>139.56043956043953</c:v>
                </c:pt>
                <c:pt idx="345">
                  <c:v>141.60401002506262</c:v>
                </c:pt>
                <c:pt idx="346">
                  <c:v>141.14131482552531</c:v>
                </c:pt>
                <c:pt idx="347">
                  <c:v>141.14131482552531</c:v>
                </c:pt>
                <c:pt idx="348">
                  <c:v>141.14131482552531</c:v>
                </c:pt>
                <c:pt idx="349">
                  <c:v>142.18237902448425</c:v>
                </c:pt>
                <c:pt idx="350">
                  <c:v>143.91748602274916</c:v>
                </c:pt>
                <c:pt idx="351">
                  <c:v>139.34837092731826</c:v>
                </c:pt>
                <c:pt idx="352">
                  <c:v>138.94351262772309</c:v>
                </c:pt>
                <c:pt idx="353">
                  <c:v>140.3701561596298</c:v>
                </c:pt>
                <c:pt idx="354">
                  <c:v>140.3701561596298</c:v>
                </c:pt>
                <c:pt idx="355">
                  <c:v>140.3701561596298</c:v>
                </c:pt>
                <c:pt idx="356">
                  <c:v>139.98457682668203</c:v>
                </c:pt>
                <c:pt idx="357">
                  <c:v>139.69539232697122</c:v>
                </c:pt>
                <c:pt idx="358">
                  <c:v>136.41796799691534</c:v>
                </c:pt>
                <c:pt idx="359">
                  <c:v>137.70965876229033</c:v>
                </c:pt>
                <c:pt idx="360">
                  <c:v>138.48081742818582</c:v>
                </c:pt>
                <c:pt idx="361">
                  <c:v>138.48081742818582</c:v>
                </c:pt>
                <c:pt idx="362">
                  <c:v>138.48081742818582</c:v>
                </c:pt>
                <c:pt idx="363">
                  <c:v>139.21341816078655</c:v>
                </c:pt>
                <c:pt idx="364">
                  <c:v>140.02313475997684</c:v>
                </c:pt>
                <c:pt idx="365">
                  <c:v>144.16811258916522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08832"/>
        <c:axId val="106810368"/>
      </c:lineChart>
      <c:dateAx>
        <c:axId val="106801408"/>
        <c:scaling>
          <c:orientation val="minMax"/>
          <c:max val="43334"/>
          <c:min val="42969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6807296"/>
        <c:crossesAt val="100"/>
        <c:auto val="0"/>
        <c:lblOffset val="100"/>
        <c:baseTimeUnit val="days"/>
      </c:dateAx>
      <c:valAx>
        <c:axId val="106807296"/>
        <c:scaling>
          <c:orientation val="minMax"/>
          <c:max val="17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06801408"/>
        <c:crosses val="autoZero"/>
        <c:crossBetween val="between"/>
        <c:majorUnit val="10"/>
      </c:valAx>
      <c:dateAx>
        <c:axId val="1068088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6810368"/>
        <c:crosses val="autoZero"/>
        <c:auto val="1"/>
        <c:lblOffset val="100"/>
        <c:baseTimeUnit val="days"/>
      </c:dateAx>
      <c:valAx>
        <c:axId val="106810368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0680883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21: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יולי 2018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20 נתונים'!$B$2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20 נתונים'!$B$3:$B$143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20 נתונים'!$C$2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20 נתונים'!$C$3:$C$143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20 נתונים'!$D$2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20 נתונים'!$D$3:$D$143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20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20 נתונים'!$E$3:$E$143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32928"/>
        <c:axId val="106334464"/>
      </c:lineChart>
      <c:dateAx>
        <c:axId val="106332928"/>
        <c:scaling>
          <c:orientation val="minMax"/>
          <c:max val="43312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6334464"/>
        <c:crossesAt val="0"/>
        <c:auto val="1"/>
        <c:lblOffset val="100"/>
        <c:baseTimeUnit val="months"/>
      </c:dateAx>
      <c:valAx>
        <c:axId val="106334464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0633292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אוגוסט 2017 עד אוגוסט 2018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5.170630816959669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21 נתונים'!$I$2</c:f>
              <c:strCache>
                <c:ptCount val="1"/>
                <c:pt idx="0">
                  <c:v> (ארה"ב)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42975</c:v>
                </c:pt>
                <c:pt idx="1">
                  <c:v>42976</c:v>
                </c:pt>
                <c:pt idx="2">
                  <c:v>42977</c:v>
                </c:pt>
                <c:pt idx="3">
                  <c:v>42978</c:v>
                </c:pt>
                <c:pt idx="4">
                  <c:v>42979</c:v>
                </c:pt>
                <c:pt idx="5">
                  <c:v>42980</c:v>
                </c:pt>
                <c:pt idx="6">
                  <c:v>42981</c:v>
                </c:pt>
                <c:pt idx="7">
                  <c:v>42982</c:v>
                </c:pt>
                <c:pt idx="8">
                  <c:v>42983</c:v>
                </c:pt>
                <c:pt idx="9">
                  <c:v>42984</c:v>
                </c:pt>
                <c:pt idx="10">
                  <c:v>42985</c:v>
                </c:pt>
                <c:pt idx="11">
                  <c:v>42986</c:v>
                </c:pt>
                <c:pt idx="12">
                  <c:v>42987</c:v>
                </c:pt>
                <c:pt idx="13">
                  <c:v>42988</c:v>
                </c:pt>
                <c:pt idx="14">
                  <c:v>42989</c:v>
                </c:pt>
                <c:pt idx="15">
                  <c:v>42990</c:v>
                </c:pt>
                <c:pt idx="16">
                  <c:v>42991</c:v>
                </c:pt>
                <c:pt idx="17">
                  <c:v>42992</c:v>
                </c:pt>
                <c:pt idx="18">
                  <c:v>42993</c:v>
                </c:pt>
                <c:pt idx="19">
                  <c:v>42994</c:v>
                </c:pt>
                <c:pt idx="20">
                  <c:v>42995</c:v>
                </c:pt>
                <c:pt idx="21">
                  <c:v>42996</c:v>
                </c:pt>
                <c:pt idx="22">
                  <c:v>42997</c:v>
                </c:pt>
                <c:pt idx="23">
                  <c:v>42998</c:v>
                </c:pt>
                <c:pt idx="24">
                  <c:v>42999</c:v>
                </c:pt>
                <c:pt idx="25">
                  <c:v>43000</c:v>
                </c:pt>
                <c:pt idx="26">
                  <c:v>43001</c:v>
                </c:pt>
                <c:pt idx="27">
                  <c:v>43002</c:v>
                </c:pt>
                <c:pt idx="28">
                  <c:v>43003</c:v>
                </c:pt>
                <c:pt idx="29">
                  <c:v>43004</c:v>
                </c:pt>
                <c:pt idx="30">
                  <c:v>43005</c:v>
                </c:pt>
                <c:pt idx="31">
                  <c:v>43006</c:v>
                </c:pt>
                <c:pt idx="32">
                  <c:v>43007</c:v>
                </c:pt>
                <c:pt idx="33">
                  <c:v>43008</c:v>
                </c:pt>
                <c:pt idx="34">
                  <c:v>43009</c:v>
                </c:pt>
                <c:pt idx="35">
                  <c:v>43010</c:v>
                </c:pt>
                <c:pt idx="36">
                  <c:v>43011</c:v>
                </c:pt>
                <c:pt idx="37">
                  <c:v>43012</c:v>
                </c:pt>
                <c:pt idx="38">
                  <c:v>43013</c:v>
                </c:pt>
                <c:pt idx="39">
                  <c:v>43014</c:v>
                </c:pt>
                <c:pt idx="40">
                  <c:v>43015</c:v>
                </c:pt>
                <c:pt idx="41">
                  <c:v>43016</c:v>
                </c:pt>
                <c:pt idx="42">
                  <c:v>43017</c:v>
                </c:pt>
                <c:pt idx="43">
                  <c:v>43018</c:v>
                </c:pt>
                <c:pt idx="44">
                  <c:v>43019</c:v>
                </c:pt>
                <c:pt idx="45">
                  <c:v>43020</c:v>
                </c:pt>
                <c:pt idx="46">
                  <c:v>43021</c:v>
                </c:pt>
                <c:pt idx="47">
                  <c:v>43022</c:v>
                </c:pt>
                <c:pt idx="48">
                  <c:v>43023</c:v>
                </c:pt>
                <c:pt idx="49">
                  <c:v>43024</c:v>
                </c:pt>
                <c:pt idx="50">
                  <c:v>43025</c:v>
                </c:pt>
                <c:pt idx="51">
                  <c:v>43026</c:v>
                </c:pt>
                <c:pt idx="52">
                  <c:v>43027</c:v>
                </c:pt>
                <c:pt idx="53">
                  <c:v>43028</c:v>
                </c:pt>
                <c:pt idx="54">
                  <c:v>43029</c:v>
                </c:pt>
                <c:pt idx="55">
                  <c:v>43030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43036</c:v>
                </c:pt>
                <c:pt idx="62">
                  <c:v>43037</c:v>
                </c:pt>
                <c:pt idx="63">
                  <c:v>43038</c:v>
                </c:pt>
                <c:pt idx="64">
                  <c:v>43039</c:v>
                </c:pt>
                <c:pt idx="65">
                  <c:v>43040</c:v>
                </c:pt>
                <c:pt idx="66">
                  <c:v>43041</c:v>
                </c:pt>
                <c:pt idx="67">
                  <c:v>43042</c:v>
                </c:pt>
                <c:pt idx="68">
                  <c:v>43043</c:v>
                </c:pt>
                <c:pt idx="69">
                  <c:v>43044</c:v>
                </c:pt>
                <c:pt idx="70">
                  <c:v>43045</c:v>
                </c:pt>
                <c:pt idx="71">
                  <c:v>43046</c:v>
                </c:pt>
                <c:pt idx="72">
                  <c:v>43047</c:v>
                </c:pt>
                <c:pt idx="73">
                  <c:v>43048</c:v>
                </c:pt>
                <c:pt idx="74">
                  <c:v>43049</c:v>
                </c:pt>
                <c:pt idx="75">
                  <c:v>43050</c:v>
                </c:pt>
                <c:pt idx="76">
                  <c:v>43051</c:v>
                </c:pt>
                <c:pt idx="77">
                  <c:v>43052</c:v>
                </c:pt>
                <c:pt idx="78">
                  <c:v>43053</c:v>
                </c:pt>
                <c:pt idx="79">
                  <c:v>43054</c:v>
                </c:pt>
                <c:pt idx="80">
                  <c:v>43055</c:v>
                </c:pt>
                <c:pt idx="81">
                  <c:v>43056</c:v>
                </c:pt>
                <c:pt idx="82">
                  <c:v>43057</c:v>
                </c:pt>
                <c:pt idx="83">
                  <c:v>43058</c:v>
                </c:pt>
                <c:pt idx="84">
                  <c:v>43059</c:v>
                </c:pt>
                <c:pt idx="85">
                  <c:v>43060</c:v>
                </c:pt>
                <c:pt idx="86">
                  <c:v>43061</c:v>
                </c:pt>
                <c:pt idx="87">
                  <c:v>43062</c:v>
                </c:pt>
                <c:pt idx="88">
                  <c:v>43063</c:v>
                </c:pt>
                <c:pt idx="89">
                  <c:v>43064</c:v>
                </c:pt>
                <c:pt idx="90">
                  <c:v>43065</c:v>
                </c:pt>
                <c:pt idx="91">
                  <c:v>43066</c:v>
                </c:pt>
                <c:pt idx="92">
                  <c:v>43067</c:v>
                </c:pt>
                <c:pt idx="93">
                  <c:v>43068</c:v>
                </c:pt>
                <c:pt idx="94">
                  <c:v>43069</c:v>
                </c:pt>
                <c:pt idx="95">
                  <c:v>43070</c:v>
                </c:pt>
                <c:pt idx="96">
                  <c:v>43071</c:v>
                </c:pt>
                <c:pt idx="97">
                  <c:v>43072</c:v>
                </c:pt>
                <c:pt idx="98">
                  <c:v>43073</c:v>
                </c:pt>
                <c:pt idx="99">
                  <c:v>43074</c:v>
                </c:pt>
                <c:pt idx="100">
                  <c:v>43075</c:v>
                </c:pt>
                <c:pt idx="101">
                  <c:v>43076</c:v>
                </c:pt>
                <c:pt idx="102">
                  <c:v>43077</c:v>
                </c:pt>
                <c:pt idx="103">
                  <c:v>43078</c:v>
                </c:pt>
                <c:pt idx="104">
                  <c:v>43079</c:v>
                </c:pt>
                <c:pt idx="105">
                  <c:v>43080</c:v>
                </c:pt>
                <c:pt idx="106">
                  <c:v>43081</c:v>
                </c:pt>
                <c:pt idx="107">
                  <c:v>43082</c:v>
                </c:pt>
                <c:pt idx="108">
                  <c:v>43083</c:v>
                </c:pt>
                <c:pt idx="109">
                  <c:v>43084</c:v>
                </c:pt>
                <c:pt idx="110">
                  <c:v>43085</c:v>
                </c:pt>
                <c:pt idx="111">
                  <c:v>43086</c:v>
                </c:pt>
                <c:pt idx="112">
                  <c:v>43087</c:v>
                </c:pt>
                <c:pt idx="113">
                  <c:v>43088</c:v>
                </c:pt>
                <c:pt idx="114">
                  <c:v>43089</c:v>
                </c:pt>
                <c:pt idx="115">
                  <c:v>43090</c:v>
                </c:pt>
                <c:pt idx="116">
                  <c:v>43091</c:v>
                </c:pt>
                <c:pt idx="117">
                  <c:v>43092</c:v>
                </c:pt>
                <c:pt idx="118">
                  <c:v>43093</c:v>
                </c:pt>
                <c:pt idx="119">
                  <c:v>43094</c:v>
                </c:pt>
                <c:pt idx="120">
                  <c:v>43095</c:v>
                </c:pt>
                <c:pt idx="121">
                  <c:v>43096</c:v>
                </c:pt>
                <c:pt idx="122">
                  <c:v>43097</c:v>
                </c:pt>
                <c:pt idx="123">
                  <c:v>43098</c:v>
                </c:pt>
                <c:pt idx="124">
                  <c:v>43099</c:v>
                </c:pt>
                <c:pt idx="125">
                  <c:v>43100</c:v>
                </c:pt>
                <c:pt idx="126">
                  <c:v>43101</c:v>
                </c:pt>
                <c:pt idx="127">
                  <c:v>43102</c:v>
                </c:pt>
                <c:pt idx="128">
                  <c:v>43103</c:v>
                </c:pt>
                <c:pt idx="129">
                  <c:v>43104</c:v>
                </c:pt>
                <c:pt idx="130">
                  <c:v>43105</c:v>
                </c:pt>
                <c:pt idx="131">
                  <c:v>43106</c:v>
                </c:pt>
                <c:pt idx="132">
                  <c:v>43107</c:v>
                </c:pt>
                <c:pt idx="133">
                  <c:v>43108</c:v>
                </c:pt>
                <c:pt idx="134">
                  <c:v>43109</c:v>
                </c:pt>
                <c:pt idx="135">
                  <c:v>43110</c:v>
                </c:pt>
                <c:pt idx="136">
                  <c:v>43111</c:v>
                </c:pt>
                <c:pt idx="137">
                  <c:v>43112</c:v>
                </c:pt>
                <c:pt idx="138">
                  <c:v>43113</c:v>
                </c:pt>
                <c:pt idx="139">
                  <c:v>43114</c:v>
                </c:pt>
                <c:pt idx="140">
                  <c:v>43115</c:v>
                </c:pt>
                <c:pt idx="141">
                  <c:v>43116</c:v>
                </c:pt>
                <c:pt idx="142">
                  <c:v>43117</c:v>
                </c:pt>
                <c:pt idx="143">
                  <c:v>43118</c:v>
                </c:pt>
                <c:pt idx="144">
                  <c:v>43119</c:v>
                </c:pt>
                <c:pt idx="145">
                  <c:v>43120</c:v>
                </c:pt>
                <c:pt idx="146">
                  <c:v>43121</c:v>
                </c:pt>
                <c:pt idx="147">
                  <c:v>43122</c:v>
                </c:pt>
                <c:pt idx="148">
                  <c:v>43123</c:v>
                </c:pt>
                <c:pt idx="149">
                  <c:v>43124</c:v>
                </c:pt>
                <c:pt idx="150">
                  <c:v>43125</c:v>
                </c:pt>
                <c:pt idx="151">
                  <c:v>43126</c:v>
                </c:pt>
                <c:pt idx="152">
                  <c:v>43127</c:v>
                </c:pt>
                <c:pt idx="153">
                  <c:v>43128</c:v>
                </c:pt>
                <c:pt idx="154">
                  <c:v>43129</c:v>
                </c:pt>
                <c:pt idx="155">
                  <c:v>43130</c:v>
                </c:pt>
                <c:pt idx="156">
                  <c:v>43131</c:v>
                </c:pt>
                <c:pt idx="157">
                  <c:v>43132</c:v>
                </c:pt>
                <c:pt idx="158">
                  <c:v>43133</c:v>
                </c:pt>
                <c:pt idx="159">
                  <c:v>43134</c:v>
                </c:pt>
                <c:pt idx="160">
                  <c:v>43135</c:v>
                </c:pt>
                <c:pt idx="161">
                  <c:v>43136</c:v>
                </c:pt>
                <c:pt idx="162">
                  <c:v>43137</c:v>
                </c:pt>
                <c:pt idx="163">
                  <c:v>43138</c:v>
                </c:pt>
                <c:pt idx="164">
                  <c:v>43139</c:v>
                </c:pt>
                <c:pt idx="165">
                  <c:v>43140</c:v>
                </c:pt>
                <c:pt idx="166">
                  <c:v>43141</c:v>
                </c:pt>
                <c:pt idx="167">
                  <c:v>43142</c:v>
                </c:pt>
                <c:pt idx="168">
                  <c:v>43143</c:v>
                </c:pt>
                <c:pt idx="169">
                  <c:v>43144</c:v>
                </c:pt>
                <c:pt idx="170">
                  <c:v>43145</c:v>
                </c:pt>
                <c:pt idx="171">
                  <c:v>43146</c:v>
                </c:pt>
                <c:pt idx="172">
                  <c:v>43147</c:v>
                </c:pt>
                <c:pt idx="173">
                  <c:v>43148</c:v>
                </c:pt>
                <c:pt idx="174">
                  <c:v>43149</c:v>
                </c:pt>
                <c:pt idx="175">
                  <c:v>43150</c:v>
                </c:pt>
                <c:pt idx="176">
                  <c:v>43151</c:v>
                </c:pt>
                <c:pt idx="177">
                  <c:v>43152</c:v>
                </c:pt>
                <c:pt idx="178">
                  <c:v>43153</c:v>
                </c:pt>
                <c:pt idx="179">
                  <c:v>43154</c:v>
                </c:pt>
                <c:pt idx="180">
                  <c:v>43155</c:v>
                </c:pt>
                <c:pt idx="181">
                  <c:v>43156</c:v>
                </c:pt>
                <c:pt idx="182">
                  <c:v>43157</c:v>
                </c:pt>
                <c:pt idx="183">
                  <c:v>43158</c:v>
                </c:pt>
                <c:pt idx="184">
                  <c:v>43159</c:v>
                </c:pt>
                <c:pt idx="185">
                  <c:v>43160</c:v>
                </c:pt>
                <c:pt idx="186">
                  <c:v>43161</c:v>
                </c:pt>
                <c:pt idx="187">
                  <c:v>43162</c:v>
                </c:pt>
                <c:pt idx="188">
                  <c:v>43163</c:v>
                </c:pt>
                <c:pt idx="189">
                  <c:v>43164</c:v>
                </c:pt>
                <c:pt idx="190">
                  <c:v>43165</c:v>
                </c:pt>
                <c:pt idx="191">
                  <c:v>43166</c:v>
                </c:pt>
                <c:pt idx="192">
                  <c:v>43167</c:v>
                </c:pt>
                <c:pt idx="193">
                  <c:v>43168</c:v>
                </c:pt>
                <c:pt idx="194">
                  <c:v>43169</c:v>
                </c:pt>
                <c:pt idx="195">
                  <c:v>43170</c:v>
                </c:pt>
                <c:pt idx="196">
                  <c:v>43171</c:v>
                </c:pt>
                <c:pt idx="197">
                  <c:v>43172</c:v>
                </c:pt>
                <c:pt idx="198">
                  <c:v>43173</c:v>
                </c:pt>
                <c:pt idx="199">
                  <c:v>43174</c:v>
                </c:pt>
                <c:pt idx="200">
                  <c:v>43175</c:v>
                </c:pt>
                <c:pt idx="201">
                  <c:v>43176</c:v>
                </c:pt>
                <c:pt idx="202">
                  <c:v>43177</c:v>
                </c:pt>
                <c:pt idx="203">
                  <c:v>43178</c:v>
                </c:pt>
                <c:pt idx="204">
                  <c:v>43179</c:v>
                </c:pt>
                <c:pt idx="205">
                  <c:v>43180</c:v>
                </c:pt>
                <c:pt idx="206">
                  <c:v>43181</c:v>
                </c:pt>
                <c:pt idx="207">
                  <c:v>43182</c:v>
                </c:pt>
                <c:pt idx="208">
                  <c:v>43183</c:v>
                </c:pt>
                <c:pt idx="209">
                  <c:v>43184</c:v>
                </c:pt>
                <c:pt idx="210">
                  <c:v>43185</c:v>
                </c:pt>
                <c:pt idx="211">
                  <c:v>43186</c:v>
                </c:pt>
                <c:pt idx="212">
                  <c:v>43187</c:v>
                </c:pt>
                <c:pt idx="213">
                  <c:v>43188</c:v>
                </c:pt>
                <c:pt idx="214">
                  <c:v>43189</c:v>
                </c:pt>
                <c:pt idx="215">
                  <c:v>43190</c:v>
                </c:pt>
                <c:pt idx="216">
                  <c:v>43191</c:v>
                </c:pt>
                <c:pt idx="217">
                  <c:v>43192</c:v>
                </c:pt>
                <c:pt idx="218">
                  <c:v>43193</c:v>
                </c:pt>
                <c:pt idx="219">
                  <c:v>43194</c:v>
                </c:pt>
                <c:pt idx="220">
                  <c:v>43195</c:v>
                </c:pt>
                <c:pt idx="221">
                  <c:v>43196</c:v>
                </c:pt>
                <c:pt idx="222">
                  <c:v>43197</c:v>
                </c:pt>
                <c:pt idx="223">
                  <c:v>43198</c:v>
                </c:pt>
                <c:pt idx="224">
                  <c:v>43199</c:v>
                </c:pt>
                <c:pt idx="225">
                  <c:v>43200</c:v>
                </c:pt>
                <c:pt idx="226">
                  <c:v>43201</c:v>
                </c:pt>
                <c:pt idx="227">
                  <c:v>43202</c:v>
                </c:pt>
                <c:pt idx="228">
                  <c:v>43203</c:v>
                </c:pt>
                <c:pt idx="229">
                  <c:v>43204</c:v>
                </c:pt>
                <c:pt idx="230">
                  <c:v>43205</c:v>
                </c:pt>
                <c:pt idx="231">
                  <c:v>43206</c:v>
                </c:pt>
                <c:pt idx="232">
                  <c:v>43207</c:v>
                </c:pt>
                <c:pt idx="233">
                  <c:v>43208</c:v>
                </c:pt>
                <c:pt idx="234">
                  <c:v>43209</c:v>
                </c:pt>
                <c:pt idx="235">
                  <c:v>43210</c:v>
                </c:pt>
                <c:pt idx="236">
                  <c:v>43211</c:v>
                </c:pt>
                <c:pt idx="237">
                  <c:v>43212</c:v>
                </c:pt>
                <c:pt idx="238">
                  <c:v>43213</c:v>
                </c:pt>
                <c:pt idx="239">
                  <c:v>43214</c:v>
                </c:pt>
                <c:pt idx="240">
                  <c:v>43215</c:v>
                </c:pt>
                <c:pt idx="241">
                  <c:v>43216</c:v>
                </c:pt>
                <c:pt idx="242">
                  <c:v>43217</c:v>
                </c:pt>
                <c:pt idx="243">
                  <c:v>43218</c:v>
                </c:pt>
                <c:pt idx="244">
                  <c:v>43219</c:v>
                </c:pt>
                <c:pt idx="245">
                  <c:v>43220</c:v>
                </c:pt>
                <c:pt idx="246">
                  <c:v>43221</c:v>
                </c:pt>
                <c:pt idx="247">
                  <c:v>43222</c:v>
                </c:pt>
                <c:pt idx="248">
                  <c:v>43223</c:v>
                </c:pt>
                <c:pt idx="249">
                  <c:v>43224</c:v>
                </c:pt>
                <c:pt idx="250">
                  <c:v>43225</c:v>
                </c:pt>
                <c:pt idx="251">
                  <c:v>43226</c:v>
                </c:pt>
                <c:pt idx="252">
                  <c:v>43227</c:v>
                </c:pt>
                <c:pt idx="253">
                  <c:v>43228</c:v>
                </c:pt>
                <c:pt idx="254">
                  <c:v>43229</c:v>
                </c:pt>
                <c:pt idx="255">
                  <c:v>43230</c:v>
                </c:pt>
                <c:pt idx="256">
                  <c:v>43231</c:v>
                </c:pt>
                <c:pt idx="257">
                  <c:v>43232</c:v>
                </c:pt>
                <c:pt idx="258">
                  <c:v>43233</c:v>
                </c:pt>
                <c:pt idx="259">
                  <c:v>43234</c:v>
                </c:pt>
                <c:pt idx="260">
                  <c:v>43235</c:v>
                </c:pt>
                <c:pt idx="261">
                  <c:v>43236</c:v>
                </c:pt>
                <c:pt idx="262">
                  <c:v>43237</c:v>
                </c:pt>
                <c:pt idx="263">
                  <c:v>43238</c:v>
                </c:pt>
                <c:pt idx="264">
                  <c:v>43239</c:v>
                </c:pt>
                <c:pt idx="265">
                  <c:v>43240</c:v>
                </c:pt>
                <c:pt idx="266">
                  <c:v>43241</c:v>
                </c:pt>
                <c:pt idx="267">
                  <c:v>43242</c:v>
                </c:pt>
                <c:pt idx="268">
                  <c:v>43243</c:v>
                </c:pt>
                <c:pt idx="269">
                  <c:v>43244</c:v>
                </c:pt>
                <c:pt idx="270">
                  <c:v>43245</c:v>
                </c:pt>
                <c:pt idx="271">
                  <c:v>43246</c:v>
                </c:pt>
                <c:pt idx="272">
                  <c:v>43247</c:v>
                </c:pt>
                <c:pt idx="273">
                  <c:v>43248</c:v>
                </c:pt>
                <c:pt idx="274">
                  <c:v>43249</c:v>
                </c:pt>
                <c:pt idx="275">
                  <c:v>43250</c:v>
                </c:pt>
                <c:pt idx="276">
                  <c:v>43251</c:v>
                </c:pt>
                <c:pt idx="277">
                  <c:v>43252</c:v>
                </c:pt>
                <c:pt idx="278">
                  <c:v>43253</c:v>
                </c:pt>
                <c:pt idx="279">
                  <c:v>43254</c:v>
                </c:pt>
                <c:pt idx="280">
                  <c:v>43255</c:v>
                </c:pt>
                <c:pt idx="281">
                  <c:v>43256</c:v>
                </c:pt>
                <c:pt idx="282">
                  <c:v>43257</c:v>
                </c:pt>
                <c:pt idx="283">
                  <c:v>43258</c:v>
                </c:pt>
                <c:pt idx="284">
                  <c:v>43259</c:v>
                </c:pt>
                <c:pt idx="285">
                  <c:v>43260</c:v>
                </c:pt>
                <c:pt idx="286">
                  <c:v>43261</c:v>
                </c:pt>
                <c:pt idx="287">
                  <c:v>43262</c:v>
                </c:pt>
                <c:pt idx="288">
                  <c:v>43263</c:v>
                </c:pt>
                <c:pt idx="289">
                  <c:v>43264</c:v>
                </c:pt>
                <c:pt idx="290">
                  <c:v>43265</c:v>
                </c:pt>
                <c:pt idx="291">
                  <c:v>43266</c:v>
                </c:pt>
                <c:pt idx="292">
                  <c:v>43267</c:v>
                </c:pt>
                <c:pt idx="293">
                  <c:v>43268</c:v>
                </c:pt>
                <c:pt idx="294">
                  <c:v>43269</c:v>
                </c:pt>
                <c:pt idx="295">
                  <c:v>43270</c:v>
                </c:pt>
                <c:pt idx="296">
                  <c:v>43271</c:v>
                </c:pt>
                <c:pt idx="297">
                  <c:v>43272</c:v>
                </c:pt>
                <c:pt idx="298">
                  <c:v>43273</c:v>
                </c:pt>
                <c:pt idx="299">
                  <c:v>43274</c:v>
                </c:pt>
                <c:pt idx="300">
                  <c:v>43275</c:v>
                </c:pt>
                <c:pt idx="301">
                  <c:v>43276</c:v>
                </c:pt>
                <c:pt idx="302">
                  <c:v>43277</c:v>
                </c:pt>
                <c:pt idx="303">
                  <c:v>43278</c:v>
                </c:pt>
                <c:pt idx="304">
                  <c:v>43279</c:v>
                </c:pt>
                <c:pt idx="305">
                  <c:v>43280</c:v>
                </c:pt>
                <c:pt idx="306">
                  <c:v>43281</c:v>
                </c:pt>
                <c:pt idx="307">
                  <c:v>43282</c:v>
                </c:pt>
                <c:pt idx="308">
                  <c:v>43283</c:v>
                </c:pt>
                <c:pt idx="309">
                  <c:v>43284</c:v>
                </c:pt>
                <c:pt idx="310">
                  <c:v>43285</c:v>
                </c:pt>
                <c:pt idx="311">
                  <c:v>43286</c:v>
                </c:pt>
                <c:pt idx="312">
                  <c:v>43287</c:v>
                </c:pt>
                <c:pt idx="313">
                  <c:v>43288</c:v>
                </c:pt>
                <c:pt idx="314">
                  <c:v>43289</c:v>
                </c:pt>
                <c:pt idx="315">
                  <c:v>43290</c:v>
                </c:pt>
                <c:pt idx="316">
                  <c:v>43291</c:v>
                </c:pt>
                <c:pt idx="317">
                  <c:v>43292</c:v>
                </c:pt>
                <c:pt idx="318">
                  <c:v>43293</c:v>
                </c:pt>
                <c:pt idx="319">
                  <c:v>43294</c:v>
                </c:pt>
                <c:pt idx="320">
                  <c:v>43295</c:v>
                </c:pt>
                <c:pt idx="321">
                  <c:v>43296</c:v>
                </c:pt>
                <c:pt idx="322">
                  <c:v>43297</c:v>
                </c:pt>
                <c:pt idx="323">
                  <c:v>43298</c:v>
                </c:pt>
                <c:pt idx="324">
                  <c:v>43299</c:v>
                </c:pt>
                <c:pt idx="325">
                  <c:v>43300</c:v>
                </c:pt>
                <c:pt idx="326">
                  <c:v>43301</c:v>
                </c:pt>
                <c:pt idx="327">
                  <c:v>43302</c:v>
                </c:pt>
                <c:pt idx="328">
                  <c:v>43303</c:v>
                </c:pt>
                <c:pt idx="329">
                  <c:v>43304</c:v>
                </c:pt>
                <c:pt idx="330">
                  <c:v>43305</c:v>
                </c:pt>
                <c:pt idx="331">
                  <c:v>43306</c:v>
                </c:pt>
                <c:pt idx="332">
                  <c:v>43307</c:v>
                </c:pt>
                <c:pt idx="333">
                  <c:v>43308</c:v>
                </c:pt>
                <c:pt idx="334">
                  <c:v>43309</c:v>
                </c:pt>
                <c:pt idx="335">
                  <c:v>43310</c:v>
                </c:pt>
                <c:pt idx="336">
                  <c:v>43311</c:v>
                </c:pt>
                <c:pt idx="337">
                  <c:v>43312</c:v>
                </c:pt>
                <c:pt idx="338">
                  <c:v>43313</c:v>
                </c:pt>
                <c:pt idx="339">
                  <c:v>43314</c:v>
                </c:pt>
                <c:pt idx="340">
                  <c:v>43315</c:v>
                </c:pt>
                <c:pt idx="341">
                  <c:v>43316</c:v>
                </c:pt>
                <c:pt idx="342">
                  <c:v>43317</c:v>
                </c:pt>
                <c:pt idx="343">
                  <c:v>43318</c:v>
                </c:pt>
                <c:pt idx="344">
                  <c:v>43319</c:v>
                </c:pt>
                <c:pt idx="345">
                  <c:v>43320</c:v>
                </c:pt>
                <c:pt idx="346">
                  <c:v>43321</c:v>
                </c:pt>
                <c:pt idx="347">
                  <c:v>43322</c:v>
                </c:pt>
                <c:pt idx="348">
                  <c:v>43323</c:v>
                </c:pt>
                <c:pt idx="349">
                  <c:v>43324</c:v>
                </c:pt>
                <c:pt idx="350">
                  <c:v>43325</c:v>
                </c:pt>
                <c:pt idx="351">
                  <c:v>43326</c:v>
                </c:pt>
                <c:pt idx="352">
                  <c:v>43327</c:v>
                </c:pt>
                <c:pt idx="353">
                  <c:v>43328</c:v>
                </c:pt>
                <c:pt idx="354">
                  <c:v>43329</c:v>
                </c:pt>
                <c:pt idx="355">
                  <c:v>43330</c:v>
                </c:pt>
                <c:pt idx="356">
                  <c:v>43331</c:v>
                </c:pt>
                <c:pt idx="357">
                  <c:v>43332</c:v>
                </c:pt>
                <c:pt idx="358">
                  <c:v>43333</c:v>
                </c:pt>
                <c:pt idx="359">
                  <c:v>43334</c:v>
                </c:pt>
                <c:pt idx="360">
                  <c:v>43335</c:v>
                </c:pt>
                <c:pt idx="361">
                  <c:v>43336</c:v>
                </c:pt>
                <c:pt idx="362">
                  <c:v>43337</c:v>
                </c:pt>
                <c:pt idx="363">
                  <c:v>43338</c:v>
                </c:pt>
                <c:pt idx="364">
                  <c:v>43339</c:v>
                </c:pt>
                <c:pt idx="365">
                  <c:v>43340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נתונים'!$I$3:$I$3999</c:f>
              <c:numCache>
                <c:formatCode>0.00</c:formatCode>
                <c:ptCount val="3997"/>
                <c:pt idx="0">
                  <c:v>100</c:v>
                </c:pt>
                <c:pt idx="1">
                  <c:v>100.08427977612675</c:v>
                </c:pt>
                <c:pt idx="2">
                  <c:v>100.54618204431645</c:v>
                </c:pt>
                <c:pt idx="3">
                  <c:v>101.12141197263773</c:v>
                </c:pt>
                <c:pt idx="4">
                  <c:v>101.32188328478385</c:v>
                </c:pt>
                <c:pt idx="5">
                  <c:v>101.32188328478385</c:v>
                </c:pt>
                <c:pt idx="6">
                  <c:v>101.32188328478385</c:v>
                </c:pt>
                <c:pt idx="7">
                  <c:v>101.32188328478385</c:v>
                </c:pt>
                <c:pt idx="8">
                  <c:v>100.556819297614</c:v>
                </c:pt>
                <c:pt idx="9">
                  <c:v>100.87143652014534</c:v>
                </c:pt>
                <c:pt idx="10">
                  <c:v>100.85343501456487</c:v>
                </c:pt>
                <c:pt idx="11">
                  <c:v>100.7032860930187</c:v>
                </c:pt>
                <c:pt idx="12">
                  <c:v>100.7032860930187</c:v>
                </c:pt>
                <c:pt idx="13">
                  <c:v>100.7032860930187</c:v>
                </c:pt>
                <c:pt idx="14">
                  <c:v>101.79483193139792</c:v>
                </c:pt>
                <c:pt idx="15">
                  <c:v>102.13726966255361</c:v>
                </c:pt>
                <c:pt idx="16">
                  <c:v>102.21459431152424</c:v>
                </c:pt>
                <c:pt idx="17">
                  <c:v>102.10208490164632</c:v>
                </c:pt>
                <c:pt idx="18">
                  <c:v>102.2906915851144</c:v>
                </c:pt>
                <c:pt idx="19">
                  <c:v>102.2906915851144</c:v>
                </c:pt>
                <c:pt idx="20">
                  <c:v>102.2906915851144</c:v>
                </c:pt>
                <c:pt idx="21">
                  <c:v>102.43961313128007</c:v>
                </c:pt>
                <c:pt idx="22">
                  <c:v>102.55334991653848</c:v>
                </c:pt>
                <c:pt idx="23">
                  <c:v>102.61840081170423</c:v>
                </c:pt>
                <c:pt idx="24">
                  <c:v>102.30582921480705</c:v>
                </c:pt>
                <c:pt idx="25">
                  <c:v>102.3721074853533</c:v>
                </c:pt>
                <c:pt idx="26">
                  <c:v>102.3721074853533</c:v>
                </c:pt>
                <c:pt idx="27">
                  <c:v>102.3721074853533</c:v>
                </c:pt>
                <c:pt idx="28">
                  <c:v>102.14463391483649</c:v>
                </c:pt>
                <c:pt idx="29">
                  <c:v>102.15199816711943</c:v>
                </c:pt>
                <c:pt idx="30">
                  <c:v>102.56930579648478</c:v>
                </c:pt>
                <c:pt idx="31">
                  <c:v>102.69286158478708</c:v>
                </c:pt>
                <c:pt idx="32">
                  <c:v>103.07334795273788</c:v>
                </c:pt>
                <c:pt idx="33">
                  <c:v>103.07334795273788</c:v>
                </c:pt>
                <c:pt idx="34">
                  <c:v>103.07334795273788</c:v>
                </c:pt>
                <c:pt idx="35">
                  <c:v>103.47265407652276</c:v>
                </c:pt>
                <c:pt idx="36">
                  <c:v>103.69603639577127</c:v>
                </c:pt>
                <c:pt idx="37">
                  <c:v>103.82531993584915</c:v>
                </c:pt>
                <c:pt idx="38">
                  <c:v>104.41159624259481</c:v>
                </c:pt>
                <c:pt idx="39">
                  <c:v>104.29949595784372</c:v>
                </c:pt>
                <c:pt idx="40">
                  <c:v>104.29949595784372</c:v>
                </c:pt>
                <c:pt idx="41">
                  <c:v>104.29949595784372</c:v>
                </c:pt>
                <c:pt idx="42">
                  <c:v>104.11129839950249</c:v>
                </c:pt>
                <c:pt idx="43">
                  <c:v>104.35309134945828</c:v>
                </c:pt>
                <c:pt idx="44">
                  <c:v>104.54128890779953</c:v>
                </c:pt>
                <c:pt idx="45">
                  <c:v>104.36495597813632</c:v>
                </c:pt>
                <c:pt idx="46">
                  <c:v>104.45660000654598</c:v>
                </c:pt>
                <c:pt idx="47">
                  <c:v>104.45660000654598</c:v>
                </c:pt>
                <c:pt idx="48">
                  <c:v>104.45660000654598</c:v>
                </c:pt>
                <c:pt idx="49">
                  <c:v>104.63947893823845</c:v>
                </c:pt>
                <c:pt idx="50">
                  <c:v>104.70984846005302</c:v>
                </c:pt>
                <c:pt idx="51">
                  <c:v>104.78758223415051</c:v>
                </c:pt>
                <c:pt idx="52">
                  <c:v>104.82194874480412</c:v>
                </c:pt>
                <c:pt idx="53">
                  <c:v>105.35831178607667</c:v>
                </c:pt>
                <c:pt idx="54">
                  <c:v>105.35831178607667</c:v>
                </c:pt>
                <c:pt idx="55">
                  <c:v>105.35831178607667</c:v>
                </c:pt>
                <c:pt idx="56">
                  <c:v>104.93977678133082</c:v>
                </c:pt>
                <c:pt idx="57">
                  <c:v>105.10956370896477</c:v>
                </c:pt>
                <c:pt idx="58">
                  <c:v>104.61943180702387</c:v>
                </c:pt>
                <c:pt idx="59">
                  <c:v>104.75239747324322</c:v>
                </c:pt>
                <c:pt idx="60">
                  <c:v>105.59805911039834</c:v>
                </c:pt>
                <c:pt idx="61">
                  <c:v>105.59805911039834</c:v>
                </c:pt>
                <c:pt idx="62">
                  <c:v>105.59805911039834</c:v>
                </c:pt>
                <c:pt idx="63">
                  <c:v>105.26094000589141</c:v>
                </c:pt>
                <c:pt idx="64">
                  <c:v>105.36035741171082</c:v>
                </c:pt>
                <c:pt idx="65">
                  <c:v>105.52809871371061</c:v>
                </c:pt>
                <c:pt idx="66">
                  <c:v>105.5481458449252</c:v>
                </c:pt>
                <c:pt idx="67">
                  <c:v>105.87503682126142</c:v>
                </c:pt>
                <c:pt idx="68">
                  <c:v>105.87503682126142</c:v>
                </c:pt>
                <c:pt idx="69">
                  <c:v>105.87503682126142</c:v>
                </c:pt>
                <c:pt idx="70">
                  <c:v>106.00963898798808</c:v>
                </c:pt>
                <c:pt idx="71">
                  <c:v>105.98959185677347</c:v>
                </c:pt>
                <c:pt idx="72">
                  <c:v>106.14260465420745</c:v>
                </c:pt>
                <c:pt idx="73">
                  <c:v>105.74329853042254</c:v>
                </c:pt>
                <c:pt idx="74">
                  <c:v>105.64838150099827</c:v>
                </c:pt>
                <c:pt idx="75">
                  <c:v>105.64838150099827</c:v>
                </c:pt>
                <c:pt idx="76">
                  <c:v>105.64838150099827</c:v>
                </c:pt>
                <c:pt idx="77">
                  <c:v>105.75229928321278</c:v>
                </c:pt>
                <c:pt idx="78">
                  <c:v>105.50805158249598</c:v>
                </c:pt>
                <c:pt idx="79">
                  <c:v>104.92504827676495</c:v>
                </c:pt>
                <c:pt idx="80">
                  <c:v>105.78502929335906</c:v>
                </c:pt>
                <c:pt idx="81">
                  <c:v>105.50723333224231</c:v>
                </c:pt>
                <c:pt idx="82">
                  <c:v>105.50723333224231</c:v>
                </c:pt>
                <c:pt idx="83">
                  <c:v>105.50723333224231</c:v>
                </c:pt>
                <c:pt idx="84">
                  <c:v>105.64183549896899</c:v>
                </c:pt>
                <c:pt idx="85">
                  <c:v>106.33284783818284</c:v>
                </c:pt>
                <c:pt idx="86">
                  <c:v>106.25306843845122</c:v>
                </c:pt>
                <c:pt idx="87">
                  <c:v>106.25306843845122</c:v>
                </c:pt>
                <c:pt idx="88">
                  <c:v>106.4715412561778</c:v>
                </c:pt>
                <c:pt idx="89">
                  <c:v>106.4715412561778</c:v>
                </c:pt>
                <c:pt idx="90">
                  <c:v>106.4715412561778</c:v>
                </c:pt>
                <c:pt idx="91">
                  <c:v>106.43062874349492</c:v>
                </c:pt>
                <c:pt idx="92">
                  <c:v>107.47880731843027</c:v>
                </c:pt>
                <c:pt idx="93">
                  <c:v>107.43912218112789</c:v>
                </c:pt>
                <c:pt idx="94">
                  <c:v>108.31915032893662</c:v>
                </c:pt>
                <c:pt idx="95">
                  <c:v>108.09985926095638</c:v>
                </c:pt>
                <c:pt idx="96">
                  <c:v>108.09985926095638</c:v>
                </c:pt>
                <c:pt idx="97">
                  <c:v>108.09985926095638</c:v>
                </c:pt>
                <c:pt idx="98">
                  <c:v>107.986122475698</c:v>
                </c:pt>
                <c:pt idx="99">
                  <c:v>107.58231597551799</c:v>
                </c:pt>
                <c:pt idx="100">
                  <c:v>107.57004222171312</c:v>
                </c:pt>
                <c:pt idx="101">
                  <c:v>107.88547769449811</c:v>
                </c:pt>
                <c:pt idx="102">
                  <c:v>108.47952737865351</c:v>
                </c:pt>
                <c:pt idx="103">
                  <c:v>108.47952737865351</c:v>
                </c:pt>
                <c:pt idx="104">
                  <c:v>108.47952737865351</c:v>
                </c:pt>
                <c:pt idx="105">
                  <c:v>108.82687461133115</c:v>
                </c:pt>
                <c:pt idx="106">
                  <c:v>108.99543416358462</c:v>
                </c:pt>
                <c:pt idx="107">
                  <c:v>108.94388439760419</c:v>
                </c:pt>
                <c:pt idx="108">
                  <c:v>108.5003927601218</c:v>
                </c:pt>
                <c:pt idx="109">
                  <c:v>109.4741105619743</c:v>
                </c:pt>
                <c:pt idx="110">
                  <c:v>109.4741105619743</c:v>
                </c:pt>
                <c:pt idx="111">
                  <c:v>109.4741105619743</c:v>
                </c:pt>
                <c:pt idx="112">
                  <c:v>110.0612051189736</c:v>
                </c:pt>
                <c:pt idx="113">
                  <c:v>109.70567538375938</c:v>
                </c:pt>
                <c:pt idx="114">
                  <c:v>109.61484960560341</c:v>
                </c:pt>
                <c:pt idx="115">
                  <c:v>109.83250417307633</c:v>
                </c:pt>
                <c:pt idx="116">
                  <c:v>109.7821817824764</c:v>
                </c:pt>
                <c:pt idx="117">
                  <c:v>109.7821817824764</c:v>
                </c:pt>
                <c:pt idx="118">
                  <c:v>109.7821817824764</c:v>
                </c:pt>
                <c:pt idx="119">
                  <c:v>109.7821817824764</c:v>
                </c:pt>
                <c:pt idx="120">
                  <c:v>109.66599024645701</c:v>
                </c:pt>
                <c:pt idx="121">
                  <c:v>109.75272477334472</c:v>
                </c:pt>
                <c:pt idx="122">
                  <c:v>109.95401433574449</c:v>
                </c:pt>
                <c:pt idx="123">
                  <c:v>109.384103034072</c:v>
                </c:pt>
                <c:pt idx="124">
                  <c:v>109.384103034072</c:v>
                </c:pt>
                <c:pt idx="125">
                  <c:v>109.384103034072</c:v>
                </c:pt>
                <c:pt idx="126">
                  <c:v>109.384103034072</c:v>
                </c:pt>
                <c:pt idx="127">
                  <c:v>110.29236081563189</c:v>
                </c:pt>
                <c:pt idx="128">
                  <c:v>110.99810165941156</c:v>
                </c:pt>
                <c:pt idx="129">
                  <c:v>111.44527542303541</c:v>
                </c:pt>
                <c:pt idx="130">
                  <c:v>112.22915916603938</c:v>
                </c:pt>
                <c:pt idx="131">
                  <c:v>112.22915916603938</c:v>
                </c:pt>
                <c:pt idx="132">
                  <c:v>112.22915916603938</c:v>
                </c:pt>
                <c:pt idx="133">
                  <c:v>112.41572022387332</c:v>
                </c:pt>
                <c:pt idx="134">
                  <c:v>112.56218701927804</c:v>
                </c:pt>
                <c:pt idx="135">
                  <c:v>112.43699473046843</c:v>
                </c:pt>
                <c:pt idx="136">
                  <c:v>113.22783360062849</c:v>
                </c:pt>
                <c:pt idx="137">
                  <c:v>113.99207933754465</c:v>
                </c:pt>
                <c:pt idx="138">
                  <c:v>113.99207933754465</c:v>
                </c:pt>
                <c:pt idx="139">
                  <c:v>113.99207933754465</c:v>
                </c:pt>
                <c:pt idx="140">
                  <c:v>113.99207933754465</c:v>
                </c:pt>
                <c:pt idx="141">
                  <c:v>113.59031846299879</c:v>
                </c:pt>
                <c:pt idx="142">
                  <c:v>114.65977154452925</c:v>
                </c:pt>
                <c:pt idx="143">
                  <c:v>114.47443786207582</c:v>
                </c:pt>
                <c:pt idx="144">
                  <c:v>114.97643439269474</c:v>
                </c:pt>
                <c:pt idx="145">
                  <c:v>114.97643439269474</c:v>
                </c:pt>
                <c:pt idx="146">
                  <c:v>114.97643439269474</c:v>
                </c:pt>
                <c:pt idx="147">
                  <c:v>115.9039210552156</c:v>
                </c:pt>
                <c:pt idx="148">
                  <c:v>116.15594213334217</c:v>
                </c:pt>
                <c:pt idx="149">
                  <c:v>116.09089123817638</c:v>
                </c:pt>
                <c:pt idx="150">
                  <c:v>116.1608516348641</c:v>
                </c:pt>
                <c:pt idx="151">
                  <c:v>117.53633031126247</c:v>
                </c:pt>
                <c:pt idx="152">
                  <c:v>117.53633031126247</c:v>
                </c:pt>
                <c:pt idx="153">
                  <c:v>117.53633031126247</c:v>
                </c:pt>
                <c:pt idx="154">
                  <c:v>116.74508231597561</c:v>
                </c:pt>
                <c:pt idx="155">
                  <c:v>115.47270317153806</c:v>
                </c:pt>
                <c:pt idx="156">
                  <c:v>115.52916243904043</c:v>
                </c:pt>
                <c:pt idx="157">
                  <c:v>115.45429254083076</c:v>
                </c:pt>
                <c:pt idx="158">
                  <c:v>113.00567865676047</c:v>
                </c:pt>
                <c:pt idx="159">
                  <c:v>113.00567865676047</c:v>
                </c:pt>
                <c:pt idx="160">
                  <c:v>113.00567865676047</c:v>
                </c:pt>
                <c:pt idx="161">
                  <c:v>108.37479134618539</c:v>
                </c:pt>
                <c:pt idx="162">
                  <c:v>110.26494943213437</c:v>
                </c:pt>
                <c:pt idx="163">
                  <c:v>109.71344876116916</c:v>
                </c:pt>
                <c:pt idx="164">
                  <c:v>105.59519523451057</c:v>
                </c:pt>
                <c:pt idx="165">
                  <c:v>107.17237259843556</c:v>
                </c:pt>
                <c:pt idx="166">
                  <c:v>107.17237259843556</c:v>
                </c:pt>
                <c:pt idx="167">
                  <c:v>107.17237259843556</c:v>
                </c:pt>
                <c:pt idx="168">
                  <c:v>108.66363368572648</c:v>
                </c:pt>
                <c:pt idx="169">
                  <c:v>108.94756652374565</c:v>
                </c:pt>
                <c:pt idx="170">
                  <c:v>110.40773410139761</c:v>
                </c:pt>
                <c:pt idx="171">
                  <c:v>111.74025463947896</c:v>
                </c:pt>
                <c:pt idx="172">
                  <c:v>111.78198540241549</c:v>
                </c:pt>
                <c:pt idx="173">
                  <c:v>111.78198540241549</c:v>
                </c:pt>
                <c:pt idx="174">
                  <c:v>111.78198540241549</c:v>
                </c:pt>
                <c:pt idx="175">
                  <c:v>111.78198540241549</c:v>
                </c:pt>
                <c:pt idx="176">
                  <c:v>111.12902169999676</c:v>
                </c:pt>
                <c:pt idx="177">
                  <c:v>110.51819788564136</c:v>
                </c:pt>
                <c:pt idx="178">
                  <c:v>110.62579779399734</c:v>
                </c:pt>
                <c:pt idx="179">
                  <c:v>112.39894609367332</c:v>
                </c:pt>
                <c:pt idx="180">
                  <c:v>112.39894609367332</c:v>
                </c:pt>
                <c:pt idx="181">
                  <c:v>112.39894609367332</c:v>
                </c:pt>
                <c:pt idx="182">
                  <c:v>113.7204202533303</c:v>
                </c:pt>
                <c:pt idx="183">
                  <c:v>112.27539030537103</c:v>
                </c:pt>
                <c:pt idx="184">
                  <c:v>111.02960429417736</c:v>
                </c:pt>
                <c:pt idx="185">
                  <c:v>109.55020783556446</c:v>
                </c:pt>
                <c:pt idx="186">
                  <c:v>110.10579975779795</c:v>
                </c:pt>
                <c:pt idx="187">
                  <c:v>110.10579975779795</c:v>
                </c:pt>
                <c:pt idx="188">
                  <c:v>110.10579975779795</c:v>
                </c:pt>
                <c:pt idx="189">
                  <c:v>111.32049225935262</c:v>
                </c:pt>
                <c:pt idx="190">
                  <c:v>111.61424410041569</c:v>
                </c:pt>
                <c:pt idx="191">
                  <c:v>111.5602395836743</c:v>
                </c:pt>
                <c:pt idx="192">
                  <c:v>112.05814486302492</c:v>
                </c:pt>
                <c:pt idx="193">
                  <c:v>114.00558046672998</c:v>
                </c:pt>
                <c:pt idx="194">
                  <c:v>114.00558046672998</c:v>
                </c:pt>
                <c:pt idx="195">
                  <c:v>114.00558046672998</c:v>
                </c:pt>
                <c:pt idx="196">
                  <c:v>113.86034104670576</c:v>
                </c:pt>
                <c:pt idx="197">
                  <c:v>113.13578044709197</c:v>
                </c:pt>
                <c:pt idx="198">
                  <c:v>112.488135371322</c:v>
                </c:pt>
                <c:pt idx="199">
                  <c:v>112.40017346905381</c:v>
                </c:pt>
                <c:pt idx="200">
                  <c:v>112.59164402840969</c:v>
                </c:pt>
                <c:pt idx="201">
                  <c:v>112.59164402840969</c:v>
                </c:pt>
                <c:pt idx="202">
                  <c:v>112.59164402840969</c:v>
                </c:pt>
                <c:pt idx="203">
                  <c:v>110.99237390763595</c:v>
                </c:pt>
                <c:pt idx="204">
                  <c:v>111.15684220862113</c:v>
                </c:pt>
                <c:pt idx="205">
                  <c:v>110.95187052007989</c:v>
                </c:pt>
                <c:pt idx="206">
                  <c:v>108.16000065460024</c:v>
                </c:pt>
                <c:pt idx="207">
                  <c:v>105.89222007658827</c:v>
                </c:pt>
                <c:pt idx="208">
                  <c:v>105.89222007658827</c:v>
                </c:pt>
                <c:pt idx="209">
                  <c:v>105.89222007658827</c:v>
                </c:pt>
                <c:pt idx="210">
                  <c:v>108.76796059306783</c:v>
                </c:pt>
                <c:pt idx="211">
                  <c:v>106.88884888554318</c:v>
                </c:pt>
                <c:pt idx="212">
                  <c:v>106.57709553889964</c:v>
                </c:pt>
                <c:pt idx="213">
                  <c:v>108.04462736883451</c:v>
                </c:pt>
                <c:pt idx="214">
                  <c:v>108.04462736883451</c:v>
                </c:pt>
                <c:pt idx="215">
                  <c:v>108.04462736883451</c:v>
                </c:pt>
                <c:pt idx="216">
                  <c:v>108.04462736883451</c:v>
                </c:pt>
                <c:pt idx="217">
                  <c:v>105.63119824567148</c:v>
                </c:pt>
                <c:pt idx="218">
                  <c:v>106.96371878375284</c:v>
                </c:pt>
                <c:pt idx="219">
                  <c:v>108.2009131672831</c:v>
                </c:pt>
                <c:pt idx="220">
                  <c:v>108.94347527247737</c:v>
                </c:pt>
                <c:pt idx="221">
                  <c:v>106.55541190717771</c:v>
                </c:pt>
                <c:pt idx="222">
                  <c:v>106.55541190717771</c:v>
                </c:pt>
                <c:pt idx="223">
                  <c:v>106.55541190717771</c:v>
                </c:pt>
                <c:pt idx="224">
                  <c:v>106.91094164239193</c:v>
                </c:pt>
                <c:pt idx="225">
                  <c:v>108.69922757176056</c:v>
                </c:pt>
                <c:pt idx="226">
                  <c:v>108.0986318855759</c:v>
                </c:pt>
                <c:pt idx="227">
                  <c:v>108.99052466206264</c:v>
                </c:pt>
                <c:pt idx="228">
                  <c:v>108.67590743953131</c:v>
                </c:pt>
                <c:pt idx="229">
                  <c:v>108.67590743953131</c:v>
                </c:pt>
                <c:pt idx="230">
                  <c:v>108.67590743953131</c:v>
                </c:pt>
                <c:pt idx="231">
                  <c:v>109.55716296272051</c:v>
                </c:pt>
                <c:pt idx="232">
                  <c:v>110.7252151998167</c:v>
                </c:pt>
                <c:pt idx="233">
                  <c:v>110.81726835335317</c:v>
                </c:pt>
                <c:pt idx="234">
                  <c:v>110.18271528164172</c:v>
                </c:pt>
                <c:pt idx="235">
                  <c:v>109.24213661506232</c:v>
                </c:pt>
                <c:pt idx="236">
                  <c:v>109.24213661506232</c:v>
                </c:pt>
                <c:pt idx="237">
                  <c:v>109.24213661506232</c:v>
                </c:pt>
                <c:pt idx="238">
                  <c:v>109.24827349196475</c:v>
                </c:pt>
                <c:pt idx="239">
                  <c:v>107.78646941380549</c:v>
                </c:pt>
                <c:pt idx="240">
                  <c:v>107.98448597519062</c:v>
                </c:pt>
                <c:pt idx="241">
                  <c:v>109.11121657447711</c:v>
                </c:pt>
                <c:pt idx="242">
                  <c:v>109.23272673714527</c:v>
                </c:pt>
                <c:pt idx="243">
                  <c:v>109.23272673714527</c:v>
                </c:pt>
                <c:pt idx="244">
                  <c:v>109.23272673714527</c:v>
                </c:pt>
                <c:pt idx="245">
                  <c:v>108.33837920989754</c:v>
                </c:pt>
                <c:pt idx="246">
                  <c:v>108.61453867050697</c:v>
                </c:pt>
                <c:pt idx="247">
                  <c:v>107.8318823028835</c:v>
                </c:pt>
                <c:pt idx="248">
                  <c:v>107.5888619775472</c:v>
                </c:pt>
                <c:pt idx="249">
                  <c:v>108.9672045298334</c:v>
                </c:pt>
                <c:pt idx="250">
                  <c:v>108.9672045298334</c:v>
                </c:pt>
                <c:pt idx="251">
                  <c:v>108.9672045298334</c:v>
                </c:pt>
                <c:pt idx="252">
                  <c:v>109.34400877164272</c:v>
                </c:pt>
                <c:pt idx="253">
                  <c:v>109.31496088763788</c:v>
                </c:pt>
                <c:pt idx="254">
                  <c:v>110.37336759074395</c:v>
                </c:pt>
                <c:pt idx="255">
                  <c:v>111.40763591136715</c:v>
                </c:pt>
                <c:pt idx="256">
                  <c:v>111.59787909534253</c:v>
                </c:pt>
                <c:pt idx="257">
                  <c:v>111.59787909534253</c:v>
                </c:pt>
                <c:pt idx="258">
                  <c:v>111.59787909534253</c:v>
                </c:pt>
                <c:pt idx="259">
                  <c:v>111.69647825090827</c:v>
                </c:pt>
                <c:pt idx="260">
                  <c:v>110.93223251399208</c:v>
                </c:pt>
                <c:pt idx="261">
                  <c:v>111.38267927863058</c:v>
                </c:pt>
                <c:pt idx="262">
                  <c:v>111.28735312407947</c:v>
                </c:pt>
                <c:pt idx="263">
                  <c:v>110.99441953327005</c:v>
                </c:pt>
                <c:pt idx="264">
                  <c:v>110.99441953327005</c:v>
                </c:pt>
                <c:pt idx="265">
                  <c:v>110.99441953327005</c:v>
                </c:pt>
                <c:pt idx="266">
                  <c:v>111.81430628743497</c:v>
                </c:pt>
                <c:pt idx="267">
                  <c:v>111.46368605374271</c:v>
                </c:pt>
                <c:pt idx="268">
                  <c:v>111.82576179098618</c:v>
                </c:pt>
                <c:pt idx="269">
                  <c:v>111.59951559584988</c:v>
                </c:pt>
                <c:pt idx="270">
                  <c:v>111.33644813929895</c:v>
                </c:pt>
                <c:pt idx="271">
                  <c:v>111.33644813929895</c:v>
                </c:pt>
                <c:pt idx="272">
                  <c:v>111.33644813929895</c:v>
                </c:pt>
                <c:pt idx="273">
                  <c:v>111.33644813929895</c:v>
                </c:pt>
                <c:pt idx="274">
                  <c:v>110.04893136516876</c:v>
                </c:pt>
                <c:pt idx="275">
                  <c:v>111.44609367328908</c:v>
                </c:pt>
                <c:pt idx="276">
                  <c:v>110.67939318561193</c:v>
                </c:pt>
                <c:pt idx="277">
                  <c:v>111.88017543285443</c:v>
                </c:pt>
                <c:pt idx="278">
                  <c:v>111.88017543285443</c:v>
                </c:pt>
                <c:pt idx="279">
                  <c:v>111.88017543285443</c:v>
                </c:pt>
                <c:pt idx="280">
                  <c:v>112.3813537132197</c:v>
                </c:pt>
                <c:pt idx="281">
                  <c:v>112.46031486269767</c:v>
                </c:pt>
                <c:pt idx="282">
                  <c:v>113.42380453637946</c:v>
                </c:pt>
                <c:pt idx="283">
                  <c:v>113.34279776126736</c:v>
                </c:pt>
                <c:pt idx="284">
                  <c:v>113.6971001211011</c:v>
                </c:pt>
                <c:pt idx="285">
                  <c:v>113.6971001211011</c:v>
                </c:pt>
                <c:pt idx="286">
                  <c:v>113.6971001211011</c:v>
                </c:pt>
                <c:pt idx="287">
                  <c:v>113.81861028376926</c:v>
                </c:pt>
                <c:pt idx="288">
                  <c:v>114.01703597028123</c:v>
                </c:pt>
                <c:pt idx="289">
                  <c:v>113.55799757797934</c:v>
                </c:pt>
                <c:pt idx="290">
                  <c:v>113.83865741498389</c:v>
                </c:pt>
                <c:pt idx="291">
                  <c:v>113.72287500409134</c:v>
                </c:pt>
                <c:pt idx="292">
                  <c:v>113.72287500409134</c:v>
                </c:pt>
                <c:pt idx="293">
                  <c:v>113.72287500409134</c:v>
                </c:pt>
                <c:pt idx="294">
                  <c:v>113.48108205413553</c:v>
                </c:pt>
                <c:pt idx="295">
                  <c:v>113.02449841259461</c:v>
                </c:pt>
                <c:pt idx="296">
                  <c:v>113.21801459758464</c:v>
                </c:pt>
                <c:pt idx="297">
                  <c:v>112.49959087487329</c:v>
                </c:pt>
                <c:pt idx="298">
                  <c:v>112.70906293980963</c:v>
                </c:pt>
                <c:pt idx="299">
                  <c:v>112.70906293980963</c:v>
                </c:pt>
                <c:pt idx="300">
                  <c:v>112.70906293980963</c:v>
                </c:pt>
                <c:pt idx="301">
                  <c:v>111.16216083526997</c:v>
                </c:pt>
                <c:pt idx="302">
                  <c:v>111.4072267862404</c:v>
                </c:pt>
                <c:pt idx="303">
                  <c:v>110.44864661408054</c:v>
                </c:pt>
                <c:pt idx="304">
                  <c:v>111.13106732563097</c:v>
                </c:pt>
                <c:pt idx="305">
                  <c:v>111.2153471017577</c:v>
                </c:pt>
                <c:pt idx="306">
                  <c:v>111.2153471017577</c:v>
                </c:pt>
                <c:pt idx="307">
                  <c:v>111.2153471017577</c:v>
                </c:pt>
                <c:pt idx="308">
                  <c:v>111.5565574575329</c:v>
                </c:pt>
                <c:pt idx="309">
                  <c:v>111.00464766144086</c:v>
                </c:pt>
                <c:pt idx="310">
                  <c:v>111.00464766144086</c:v>
                </c:pt>
                <c:pt idx="311">
                  <c:v>111.96159133309342</c:v>
                </c:pt>
                <c:pt idx="312">
                  <c:v>112.91117075246304</c:v>
                </c:pt>
                <c:pt idx="313">
                  <c:v>112.91117075246304</c:v>
                </c:pt>
                <c:pt idx="314">
                  <c:v>112.91117075246304</c:v>
                </c:pt>
                <c:pt idx="315">
                  <c:v>113.90739043629112</c:v>
                </c:pt>
                <c:pt idx="316">
                  <c:v>114.30301443393456</c:v>
                </c:pt>
                <c:pt idx="317">
                  <c:v>113.49212843255989</c:v>
                </c:pt>
                <c:pt idx="318">
                  <c:v>114.48507511537338</c:v>
                </c:pt>
                <c:pt idx="319">
                  <c:v>114.60863090367567</c:v>
                </c:pt>
                <c:pt idx="320">
                  <c:v>114.60863090367567</c:v>
                </c:pt>
                <c:pt idx="321">
                  <c:v>114.60863090367567</c:v>
                </c:pt>
                <c:pt idx="322">
                  <c:v>114.49080286714899</c:v>
                </c:pt>
                <c:pt idx="323">
                  <c:v>114.94575000818261</c:v>
                </c:pt>
                <c:pt idx="324">
                  <c:v>115.19408896016768</c:v>
                </c:pt>
                <c:pt idx="325">
                  <c:v>114.73873269400723</c:v>
                </c:pt>
                <c:pt idx="326">
                  <c:v>114.62990541027077</c:v>
                </c:pt>
                <c:pt idx="327">
                  <c:v>114.62990541027077</c:v>
                </c:pt>
                <c:pt idx="328">
                  <c:v>114.62990541027077</c:v>
                </c:pt>
                <c:pt idx="329">
                  <c:v>114.8406048505876</c:v>
                </c:pt>
                <c:pt idx="330">
                  <c:v>115.38965077079183</c:v>
                </c:pt>
                <c:pt idx="331">
                  <c:v>116.43987497136133</c:v>
                </c:pt>
                <c:pt idx="332">
                  <c:v>116.08679998690809</c:v>
                </c:pt>
                <c:pt idx="333">
                  <c:v>115.32500900075289</c:v>
                </c:pt>
                <c:pt idx="334">
                  <c:v>115.32500900075289</c:v>
                </c:pt>
                <c:pt idx="335">
                  <c:v>115.32500900075289</c:v>
                </c:pt>
                <c:pt idx="336">
                  <c:v>114.66140804503658</c:v>
                </c:pt>
                <c:pt idx="337">
                  <c:v>115.22150034366518</c:v>
                </c:pt>
                <c:pt idx="338">
                  <c:v>115.10162668150436</c:v>
                </c:pt>
                <c:pt idx="339">
                  <c:v>115.66867410728905</c:v>
                </c:pt>
                <c:pt idx="340">
                  <c:v>116.20585539881525</c:v>
                </c:pt>
                <c:pt idx="341">
                  <c:v>116.20585539881525</c:v>
                </c:pt>
                <c:pt idx="342">
                  <c:v>116.20585539881525</c:v>
                </c:pt>
                <c:pt idx="343">
                  <c:v>116.6170261512782</c:v>
                </c:pt>
                <c:pt idx="344">
                  <c:v>116.94637187837534</c:v>
                </c:pt>
                <c:pt idx="345">
                  <c:v>116.91568749386319</c:v>
                </c:pt>
                <c:pt idx="346">
                  <c:v>116.74712794160973</c:v>
                </c:pt>
                <c:pt idx="347">
                  <c:v>115.9166039341473</c:v>
                </c:pt>
                <c:pt idx="348">
                  <c:v>115.9166039341473</c:v>
                </c:pt>
                <c:pt idx="349">
                  <c:v>115.9166039341473</c:v>
                </c:pt>
                <c:pt idx="350">
                  <c:v>115.45224691519661</c:v>
                </c:pt>
                <c:pt idx="351">
                  <c:v>116.18989951886893</c:v>
                </c:pt>
                <c:pt idx="352">
                  <c:v>115.30659837004556</c:v>
                </c:pt>
                <c:pt idx="353">
                  <c:v>116.21976565312744</c:v>
                </c:pt>
                <c:pt idx="354">
                  <c:v>116.60597977285381</c:v>
                </c:pt>
                <c:pt idx="355">
                  <c:v>116.60597977285381</c:v>
                </c:pt>
                <c:pt idx="356">
                  <c:v>116.60597977285381</c:v>
                </c:pt>
                <c:pt idx="357">
                  <c:v>116.88909436061932</c:v>
                </c:pt>
                <c:pt idx="358">
                  <c:v>117.13088731057513</c:v>
                </c:pt>
                <c:pt idx="359">
                  <c:v>117.08424704611666</c:v>
                </c:pt>
                <c:pt idx="360">
                  <c:v>116.88623048473153</c:v>
                </c:pt>
                <c:pt idx="361">
                  <c:v>117.61079108434531</c:v>
                </c:pt>
                <c:pt idx="362">
                  <c:v>117.61079108434531</c:v>
                </c:pt>
                <c:pt idx="363">
                  <c:v>117.61079108434531</c:v>
                </c:pt>
                <c:pt idx="364">
                  <c:v>118.51291198900277</c:v>
                </c:pt>
                <c:pt idx="365">
                  <c:v>118.54482374889541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38432"/>
        <c:axId val="107144320"/>
      </c:lineChart>
      <c:lineChart>
        <c:grouping val="standard"/>
        <c:varyColors val="0"/>
        <c:ser>
          <c:idx val="0"/>
          <c:order val="1"/>
          <c:tx>
            <c:strRef>
              <c:f>'איור 21 נתונים'!$J$2</c:f>
              <c:strCache>
                <c:ptCount val="1"/>
                <c:pt idx="0">
                  <c:v> (יפן)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42975</c:v>
                </c:pt>
                <c:pt idx="1">
                  <c:v>42976</c:v>
                </c:pt>
                <c:pt idx="2">
                  <c:v>42977</c:v>
                </c:pt>
                <c:pt idx="3">
                  <c:v>42978</c:v>
                </c:pt>
                <c:pt idx="4">
                  <c:v>42979</c:v>
                </c:pt>
                <c:pt idx="5">
                  <c:v>42980</c:v>
                </c:pt>
                <c:pt idx="6">
                  <c:v>42981</c:v>
                </c:pt>
                <c:pt idx="7">
                  <c:v>42982</c:v>
                </c:pt>
                <c:pt idx="8">
                  <c:v>42983</c:v>
                </c:pt>
                <c:pt idx="9">
                  <c:v>42984</c:v>
                </c:pt>
                <c:pt idx="10">
                  <c:v>42985</c:v>
                </c:pt>
                <c:pt idx="11">
                  <c:v>42986</c:v>
                </c:pt>
                <c:pt idx="12">
                  <c:v>42987</c:v>
                </c:pt>
                <c:pt idx="13">
                  <c:v>42988</c:v>
                </c:pt>
                <c:pt idx="14">
                  <c:v>42989</c:v>
                </c:pt>
                <c:pt idx="15">
                  <c:v>42990</c:v>
                </c:pt>
                <c:pt idx="16">
                  <c:v>42991</c:v>
                </c:pt>
                <c:pt idx="17">
                  <c:v>42992</c:v>
                </c:pt>
                <c:pt idx="18">
                  <c:v>42993</c:v>
                </c:pt>
                <c:pt idx="19">
                  <c:v>42994</c:v>
                </c:pt>
                <c:pt idx="20">
                  <c:v>42995</c:v>
                </c:pt>
                <c:pt idx="21">
                  <c:v>42996</c:v>
                </c:pt>
                <c:pt idx="22">
                  <c:v>42997</c:v>
                </c:pt>
                <c:pt idx="23">
                  <c:v>42998</c:v>
                </c:pt>
                <c:pt idx="24">
                  <c:v>42999</c:v>
                </c:pt>
                <c:pt idx="25">
                  <c:v>43000</c:v>
                </c:pt>
                <c:pt idx="26">
                  <c:v>43001</c:v>
                </c:pt>
                <c:pt idx="27">
                  <c:v>43002</c:v>
                </c:pt>
                <c:pt idx="28">
                  <c:v>43003</c:v>
                </c:pt>
                <c:pt idx="29">
                  <c:v>43004</c:v>
                </c:pt>
                <c:pt idx="30">
                  <c:v>43005</c:v>
                </c:pt>
                <c:pt idx="31">
                  <c:v>43006</c:v>
                </c:pt>
                <c:pt idx="32">
                  <c:v>43007</c:v>
                </c:pt>
                <c:pt idx="33">
                  <c:v>43008</c:v>
                </c:pt>
                <c:pt idx="34">
                  <c:v>43009</c:v>
                </c:pt>
                <c:pt idx="35">
                  <c:v>43010</c:v>
                </c:pt>
                <c:pt idx="36">
                  <c:v>43011</c:v>
                </c:pt>
                <c:pt idx="37">
                  <c:v>43012</c:v>
                </c:pt>
                <c:pt idx="38">
                  <c:v>43013</c:v>
                </c:pt>
                <c:pt idx="39">
                  <c:v>43014</c:v>
                </c:pt>
                <c:pt idx="40">
                  <c:v>43015</c:v>
                </c:pt>
                <c:pt idx="41">
                  <c:v>43016</c:v>
                </c:pt>
                <c:pt idx="42">
                  <c:v>43017</c:v>
                </c:pt>
                <c:pt idx="43">
                  <c:v>43018</c:v>
                </c:pt>
                <c:pt idx="44">
                  <c:v>43019</c:v>
                </c:pt>
                <c:pt idx="45">
                  <c:v>43020</c:v>
                </c:pt>
                <c:pt idx="46">
                  <c:v>43021</c:v>
                </c:pt>
                <c:pt idx="47">
                  <c:v>43022</c:v>
                </c:pt>
                <c:pt idx="48">
                  <c:v>43023</c:v>
                </c:pt>
                <c:pt idx="49">
                  <c:v>43024</c:v>
                </c:pt>
                <c:pt idx="50">
                  <c:v>43025</c:v>
                </c:pt>
                <c:pt idx="51">
                  <c:v>43026</c:v>
                </c:pt>
                <c:pt idx="52">
                  <c:v>43027</c:v>
                </c:pt>
                <c:pt idx="53">
                  <c:v>43028</c:v>
                </c:pt>
                <c:pt idx="54">
                  <c:v>43029</c:v>
                </c:pt>
                <c:pt idx="55">
                  <c:v>43030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43036</c:v>
                </c:pt>
                <c:pt idx="62">
                  <c:v>43037</c:v>
                </c:pt>
                <c:pt idx="63">
                  <c:v>43038</c:v>
                </c:pt>
                <c:pt idx="64">
                  <c:v>43039</c:v>
                </c:pt>
                <c:pt idx="65">
                  <c:v>43040</c:v>
                </c:pt>
                <c:pt idx="66">
                  <c:v>43041</c:v>
                </c:pt>
                <c:pt idx="67">
                  <c:v>43042</c:v>
                </c:pt>
                <c:pt idx="68">
                  <c:v>43043</c:v>
                </c:pt>
                <c:pt idx="69">
                  <c:v>43044</c:v>
                </c:pt>
                <c:pt idx="70">
                  <c:v>43045</c:v>
                </c:pt>
                <c:pt idx="71">
                  <c:v>43046</c:v>
                </c:pt>
                <c:pt idx="72">
                  <c:v>43047</c:v>
                </c:pt>
                <c:pt idx="73">
                  <c:v>43048</c:v>
                </c:pt>
                <c:pt idx="74">
                  <c:v>43049</c:v>
                </c:pt>
                <c:pt idx="75">
                  <c:v>43050</c:v>
                </c:pt>
                <c:pt idx="76">
                  <c:v>43051</c:v>
                </c:pt>
                <c:pt idx="77">
                  <c:v>43052</c:v>
                </c:pt>
                <c:pt idx="78">
                  <c:v>43053</c:v>
                </c:pt>
                <c:pt idx="79">
                  <c:v>43054</c:v>
                </c:pt>
                <c:pt idx="80">
                  <c:v>43055</c:v>
                </c:pt>
                <c:pt idx="81">
                  <c:v>43056</c:v>
                </c:pt>
                <c:pt idx="82">
                  <c:v>43057</c:v>
                </c:pt>
                <c:pt idx="83">
                  <c:v>43058</c:v>
                </c:pt>
                <c:pt idx="84">
                  <c:v>43059</c:v>
                </c:pt>
                <c:pt idx="85">
                  <c:v>43060</c:v>
                </c:pt>
                <c:pt idx="86">
                  <c:v>43061</c:v>
                </c:pt>
                <c:pt idx="87">
                  <c:v>43062</c:v>
                </c:pt>
                <c:pt idx="88">
                  <c:v>43063</c:v>
                </c:pt>
                <c:pt idx="89">
                  <c:v>43064</c:v>
                </c:pt>
                <c:pt idx="90">
                  <c:v>43065</c:v>
                </c:pt>
                <c:pt idx="91">
                  <c:v>43066</c:v>
                </c:pt>
                <c:pt idx="92">
                  <c:v>43067</c:v>
                </c:pt>
                <c:pt idx="93">
                  <c:v>43068</c:v>
                </c:pt>
                <c:pt idx="94">
                  <c:v>43069</c:v>
                </c:pt>
                <c:pt idx="95">
                  <c:v>43070</c:v>
                </c:pt>
                <c:pt idx="96">
                  <c:v>43071</c:v>
                </c:pt>
                <c:pt idx="97">
                  <c:v>43072</c:v>
                </c:pt>
                <c:pt idx="98">
                  <c:v>43073</c:v>
                </c:pt>
                <c:pt idx="99">
                  <c:v>43074</c:v>
                </c:pt>
                <c:pt idx="100">
                  <c:v>43075</c:v>
                </c:pt>
                <c:pt idx="101">
                  <c:v>43076</c:v>
                </c:pt>
                <c:pt idx="102">
                  <c:v>43077</c:v>
                </c:pt>
                <c:pt idx="103">
                  <c:v>43078</c:v>
                </c:pt>
                <c:pt idx="104">
                  <c:v>43079</c:v>
                </c:pt>
                <c:pt idx="105">
                  <c:v>43080</c:v>
                </c:pt>
                <c:pt idx="106">
                  <c:v>43081</c:v>
                </c:pt>
                <c:pt idx="107">
                  <c:v>43082</c:v>
                </c:pt>
                <c:pt idx="108">
                  <c:v>43083</c:v>
                </c:pt>
                <c:pt idx="109">
                  <c:v>43084</c:v>
                </c:pt>
                <c:pt idx="110">
                  <c:v>43085</c:v>
                </c:pt>
                <c:pt idx="111">
                  <c:v>43086</c:v>
                </c:pt>
                <c:pt idx="112">
                  <c:v>43087</c:v>
                </c:pt>
                <c:pt idx="113">
                  <c:v>43088</c:v>
                </c:pt>
                <c:pt idx="114">
                  <c:v>43089</c:v>
                </c:pt>
                <c:pt idx="115">
                  <c:v>43090</c:v>
                </c:pt>
                <c:pt idx="116">
                  <c:v>43091</c:v>
                </c:pt>
                <c:pt idx="117">
                  <c:v>43092</c:v>
                </c:pt>
                <c:pt idx="118">
                  <c:v>43093</c:v>
                </c:pt>
                <c:pt idx="119">
                  <c:v>43094</c:v>
                </c:pt>
                <c:pt idx="120">
                  <c:v>43095</c:v>
                </c:pt>
                <c:pt idx="121">
                  <c:v>43096</c:v>
                </c:pt>
                <c:pt idx="122">
                  <c:v>43097</c:v>
                </c:pt>
                <c:pt idx="123">
                  <c:v>43098</c:v>
                </c:pt>
                <c:pt idx="124">
                  <c:v>43099</c:v>
                </c:pt>
                <c:pt idx="125">
                  <c:v>43100</c:v>
                </c:pt>
                <c:pt idx="126">
                  <c:v>43101</c:v>
                </c:pt>
                <c:pt idx="127">
                  <c:v>43102</c:v>
                </c:pt>
                <c:pt idx="128">
                  <c:v>43103</c:v>
                </c:pt>
                <c:pt idx="129">
                  <c:v>43104</c:v>
                </c:pt>
                <c:pt idx="130">
                  <c:v>43105</c:v>
                </c:pt>
                <c:pt idx="131">
                  <c:v>43106</c:v>
                </c:pt>
                <c:pt idx="132">
                  <c:v>43107</c:v>
                </c:pt>
                <c:pt idx="133">
                  <c:v>43108</c:v>
                </c:pt>
                <c:pt idx="134">
                  <c:v>43109</c:v>
                </c:pt>
                <c:pt idx="135">
                  <c:v>43110</c:v>
                </c:pt>
                <c:pt idx="136">
                  <c:v>43111</c:v>
                </c:pt>
                <c:pt idx="137">
                  <c:v>43112</c:v>
                </c:pt>
                <c:pt idx="138">
                  <c:v>43113</c:v>
                </c:pt>
                <c:pt idx="139">
                  <c:v>43114</c:v>
                </c:pt>
                <c:pt idx="140">
                  <c:v>43115</c:v>
                </c:pt>
                <c:pt idx="141">
                  <c:v>43116</c:v>
                </c:pt>
                <c:pt idx="142">
                  <c:v>43117</c:v>
                </c:pt>
                <c:pt idx="143">
                  <c:v>43118</c:v>
                </c:pt>
                <c:pt idx="144">
                  <c:v>43119</c:v>
                </c:pt>
                <c:pt idx="145">
                  <c:v>43120</c:v>
                </c:pt>
                <c:pt idx="146">
                  <c:v>43121</c:v>
                </c:pt>
                <c:pt idx="147">
                  <c:v>43122</c:v>
                </c:pt>
                <c:pt idx="148">
                  <c:v>43123</c:v>
                </c:pt>
                <c:pt idx="149">
                  <c:v>43124</c:v>
                </c:pt>
                <c:pt idx="150">
                  <c:v>43125</c:v>
                </c:pt>
                <c:pt idx="151">
                  <c:v>43126</c:v>
                </c:pt>
                <c:pt idx="152">
                  <c:v>43127</c:v>
                </c:pt>
                <c:pt idx="153">
                  <c:v>43128</c:v>
                </c:pt>
                <c:pt idx="154">
                  <c:v>43129</c:v>
                </c:pt>
                <c:pt idx="155">
                  <c:v>43130</c:v>
                </c:pt>
                <c:pt idx="156">
                  <c:v>43131</c:v>
                </c:pt>
                <c:pt idx="157">
                  <c:v>43132</c:v>
                </c:pt>
                <c:pt idx="158">
                  <c:v>43133</c:v>
                </c:pt>
                <c:pt idx="159">
                  <c:v>43134</c:v>
                </c:pt>
                <c:pt idx="160">
                  <c:v>43135</c:v>
                </c:pt>
                <c:pt idx="161">
                  <c:v>43136</c:v>
                </c:pt>
                <c:pt idx="162">
                  <c:v>43137</c:v>
                </c:pt>
                <c:pt idx="163">
                  <c:v>43138</c:v>
                </c:pt>
                <c:pt idx="164">
                  <c:v>43139</c:v>
                </c:pt>
                <c:pt idx="165">
                  <c:v>43140</c:v>
                </c:pt>
                <c:pt idx="166">
                  <c:v>43141</c:v>
                </c:pt>
                <c:pt idx="167">
                  <c:v>43142</c:v>
                </c:pt>
                <c:pt idx="168">
                  <c:v>43143</c:v>
                </c:pt>
                <c:pt idx="169">
                  <c:v>43144</c:v>
                </c:pt>
                <c:pt idx="170">
                  <c:v>43145</c:v>
                </c:pt>
                <c:pt idx="171">
                  <c:v>43146</c:v>
                </c:pt>
                <c:pt idx="172">
                  <c:v>43147</c:v>
                </c:pt>
                <c:pt idx="173">
                  <c:v>43148</c:v>
                </c:pt>
                <c:pt idx="174">
                  <c:v>43149</c:v>
                </c:pt>
                <c:pt idx="175">
                  <c:v>43150</c:v>
                </c:pt>
                <c:pt idx="176">
                  <c:v>43151</c:v>
                </c:pt>
                <c:pt idx="177">
                  <c:v>43152</c:v>
                </c:pt>
                <c:pt idx="178">
                  <c:v>43153</c:v>
                </c:pt>
                <c:pt idx="179">
                  <c:v>43154</c:v>
                </c:pt>
                <c:pt idx="180">
                  <c:v>43155</c:v>
                </c:pt>
                <c:pt idx="181">
                  <c:v>43156</c:v>
                </c:pt>
                <c:pt idx="182">
                  <c:v>43157</c:v>
                </c:pt>
                <c:pt idx="183">
                  <c:v>43158</c:v>
                </c:pt>
                <c:pt idx="184">
                  <c:v>43159</c:v>
                </c:pt>
                <c:pt idx="185">
                  <c:v>43160</c:v>
                </c:pt>
                <c:pt idx="186">
                  <c:v>43161</c:v>
                </c:pt>
                <c:pt idx="187">
                  <c:v>43162</c:v>
                </c:pt>
                <c:pt idx="188">
                  <c:v>43163</c:v>
                </c:pt>
                <c:pt idx="189">
                  <c:v>43164</c:v>
                </c:pt>
                <c:pt idx="190">
                  <c:v>43165</c:v>
                </c:pt>
                <c:pt idx="191">
                  <c:v>43166</c:v>
                </c:pt>
                <c:pt idx="192">
                  <c:v>43167</c:v>
                </c:pt>
                <c:pt idx="193">
                  <c:v>43168</c:v>
                </c:pt>
                <c:pt idx="194">
                  <c:v>43169</c:v>
                </c:pt>
                <c:pt idx="195">
                  <c:v>43170</c:v>
                </c:pt>
                <c:pt idx="196">
                  <c:v>43171</c:v>
                </c:pt>
                <c:pt idx="197">
                  <c:v>43172</c:v>
                </c:pt>
                <c:pt idx="198">
                  <c:v>43173</c:v>
                </c:pt>
                <c:pt idx="199">
                  <c:v>43174</c:v>
                </c:pt>
                <c:pt idx="200">
                  <c:v>43175</c:v>
                </c:pt>
                <c:pt idx="201">
                  <c:v>43176</c:v>
                </c:pt>
                <c:pt idx="202">
                  <c:v>43177</c:v>
                </c:pt>
                <c:pt idx="203">
                  <c:v>43178</c:v>
                </c:pt>
                <c:pt idx="204">
                  <c:v>43179</c:v>
                </c:pt>
                <c:pt idx="205">
                  <c:v>43180</c:v>
                </c:pt>
                <c:pt idx="206">
                  <c:v>43181</c:v>
                </c:pt>
                <c:pt idx="207">
                  <c:v>43182</c:v>
                </c:pt>
                <c:pt idx="208">
                  <c:v>43183</c:v>
                </c:pt>
                <c:pt idx="209">
                  <c:v>43184</c:v>
                </c:pt>
                <c:pt idx="210">
                  <c:v>43185</c:v>
                </c:pt>
                <c:pt idx="211">
                  <c:v>43186</c:v>
                </c:pt>
                <c:pt idx="212">
                  <c:v>43187</c:v>
                </c:pt>
                <c:pt idx="213">
                  <c:v>43188</c:v>
                </c:pt>
                <c:pt idx="214">
                  <c:v>43189</c:v>
                </c:pt>
                <c:pt idx="215">
                  <c:v>43190</c:v>
                </c:pt>
                <c:pt idx="216">
                  <c:v>43191</c:v>
                </c:pt>
                <c:pt idx="217">
                  <c:v>43192</c:v>
                </c:pt>
                <c:pt idx="218">
                  <c:v>43193</c:v>
                </c:pt>
                <c:pt idx="219">
                  <c:v>43194</c:v>
                </c:pt>
                <c:pt idx="220">
                  <c:v>43195</c:v>
                </c:pt>
                <c:pt idx="221">
                  <c:v>43196</c:v>
                </c:pt>
                <c:pt idx="222">
                  <c:v>43197</c:v>
                </c:pt>
                <c:pt idx="223">
                  <c:v>43198</c:v>
                </c:pt>
                <c:pt idx="224">
                  <c:v>43199</c:v>
                </c:pt>
                <c:pt idx="225">
                  <c:v>43200</c:v>
                </c:pt>
                <c:pt idx="226">
                  <c:v>43201</c:v>
                </c:pt>
                <c:pt idx="227">
                  <c:v>43202</c:v>
                </c:pt>
                <c:pt idx="228">
                  <c:v>43203</c:v>
                </c:pt>
                <c:pt idx="229">
                  <c:v>43204</c:v>
                </c:pt>
                <c:pt idx="230">
                  <c:v>43205</c:v>
                </c:pt>
                <c:pt idx="231">
                  <c:v>43206</c:v>
                </c:pt>
                <c:pt idx="232">
                  <c:v>43207</c:v>
                </c:pt>
                <c:pt idx="233">
                  <c:v>43208</c:v>
                </c:pt>
                <c:pt idx="234">
                  <c:v>43209</c:v>
                </c:pt>
                <c:pt idx="235">
                  <c:v>43210</c:v>
                </c:pt>
                <c:pt idx="236">
                  <c:v>43211</c:v>
                </c:pt>
                <c:pt idx="237">
                  <c:v>43212</c:v>
                </c:pt>
                <c:pt idx="238">
                  <c:v>43213</c:v>
                </c:pt>
                <c:pt idx="239">
                  <c:v>43214</c:v>
                </c:pt>
                <c:pt idx="240">
                  <c:v>43215</c:v>
                </c:pt>
                <c:pt idx="241">
                  <c:v>43216</c:v>
                </c:pt>
                <c:pt idx="242">
                  <c:v>43217</c:v>
                </c:pt>
                <c:pt idx="243">
                  <c:v>43218</c:v>
                </c:pt>
                <c:pt idx="244">
                  <c:v>43219</c:v>
                </c:pt>
                <c:pt idx="245">
                  <c:v>43220</c:v>
                </c:pt>
                <c:pt idx="246">
                  <c:v>43221</c:v>
                </c:pt>
                <c:pt idx="247">
                  <c:v>43222</c:v>
                </c:pt>
                <c:pt idx="248">
                  <c:v>43223</c:v>
                </c:pt>
                <c:pt idx="249">
                  <c:v>43224</c:v>
                </c:pt>
                <c:pt idx="250">
                  <c:v>43225</c:v>
                </c:pt>
                <c:pt idx="251">
                  <c:v>43226</c:v>
                </c:pt>
                <c:pt idx="252">
                  <c:v>43227</c:v>
                </c:pt>
                <c:pt idx="253">
                  <c:v>43228</c:v>
                </c:pt>
                <c:pt idx="254">
                  <c:v>43229</c:v>
                </c:pt>
                <c:pt idx="255">
                  <c:v>43230</c:v>
                </c:pt>
                <c:pt idx="256">
                  <c:v>43231</c:v>
                </c:pt>
                <c:pt idx="257">
                  <c:v>43232</c:v>
                </c:pt>
                <c:pt idx="258">
                  <c:v>43233</c:v>
                </c:pt>
                <c:pt idx="259">
                  <c:v>43234</c:v>
                </c:pt>
                <c:pt idx="260">
                  <c:v>43235</c:v>
                </c:pt>
                <c:pt idx="261">
                  <c:v>43236</c:v>
                </c:pt>
                <c:pt idx="262">
                  <c:v>43237</c:v>
                </c:pt>
                <c:pt idx="263">
                  <c:v>43238</c:v>
                </c:pt>
                <c:pt idx="264">
                  <c:v>43239</c:v>
                </c:pt>
                <c:pt idx="265">
                  <c:v>43240</c:v>
                </c:pt>
                <c:pt idx="266">
                  <c:v>43241</c:v>
                </c:pt>
                <c:pt idx="267">
                  <c:v>43242</c:v>
                </c:pt>
                <c:pt idx="268">
                  <c:v>43243</c:v>
                </c:pt>
                <c:pt idx="269">
                  <c:v>43244</c:v>
                </c:pt>
                <c:pt idx="270">
                  <c:v>43245</c:v>
                </c:pt>
                <c:pt idx="271">
                  <c:v>43246</c:v>
                </c:pt>
                <c:pt idx="272">
                  <c:v>43247</c:v>
                </c:pt>
                <c:pt idx="273">
                  <c:v>43248</c:v>
                </c:pt>
                <c:pt idx="274">
                  <c:v>43249</c:v>
                </c:pt>
                <c:pt idx="275">
                  <c:v>43250</c:v>
                </c:pt>
                <c:pt idx="276">
                  <c:v>43251</c:v>
                </c:pt>
                <c:pt idx="277">
                  <c:v>43252</c:v>
                </c:pt>
                <c:pt idx="278">
                  <c:v>43253</c:v>
                </c:pt>
                <c:pt idx="279">
                  <c:v>43254</c:v>
                </c:pt>
                <c:pt idx="280">
                  <c:v>43255</c:v>
                </c:pt>
                <c:pt idx="281">
                  <c:v>43256</c:v>
                </c:pt>
                <c:pt idx="282">
                  <c:v>43257</c:v>
                </c:pt>
                <c:pt idx="283">
                  <c:v>43258</c:v>
                </c:pt>
                <c:pt idx="284">
                  <c:v>43259</c:v>
                </c:pt>
                <c:pt idx="285">
                  <c:v>43260</c:v>
                </c:pt>
                <c:pt idx="286">
                  <c:v>43261</c:v>
                </c:pt>
                <c:pt idx="287">
                  <c:v>43262</c:v>
                </c:pt>
                <c:pt idx="288">
                  <c:v>43263</c:v>
                </c:pt>
                <c:pt idx="289">
                  <c:v>43264</c:v>
                </c:pt>
                <c:pt idx="290">
                  <c:v>43265</c:v>
                </c:pt>
                <c:pt idx="291">
                  <c:v>43266</c:v>
                </c:pt>
                <c:pt idx="292">
                  <c:v>43267</c:v>
                </c:pt>
                <c:pt idx="293">
                  <c:v>43268</c:v>
                </c:pt>
                <c:pt idx="294">
                  <c:v>43269</c:v>
                </c:pt>
                <c:pt idx="295">
                  <c:v>43270</c:v>
                </c:pt>
                <c:pt idx="296">
                  <c:v>43271</c:v>
                </c:pt>
                <c:pt idx="297">
                  <c:v>43272</c:v>
                </c:pt>
                <c:pt idx="298">
                  <c:v>43273</c:v>
                </c:pt>
                <c:pt idx="299">
                  <c:v>43274</c:v>
                </c:pt>
                <c:pt idx="300">
                  <c:v>43275</c:v>
                </c:pt>
                <c:pt idx="301">
                  <c:v>43276</c:v>
                </c:pt>
                <c:pt idx="302">
                  <c:v>43277</c:v>
                </c:pt>
                <c:pt idx="303">
                  <c:v>43278</c:v>
                </c:pt>
                <c:pt idx="304">
                  <c:v>43279</c:v>
                </c:pt>
                <c:pt idx="305">
                  <c:v>43280</c:v>
                </c:pt>
                <c:pt idx="306">
                  <c:v>43281</c:v>
                </c:pt>
                <c:pt idx="307">
                  <c:v>43282</c:v>
                </c:pt>
                <c:pt idx="308">
                  <c:v>43283</c:v>
                </c:pt>
                <c:pt idx="309">
                  <c:v>43284</c:v>
                </c:pt>
                <c:pt idx="310">
                  <c:v>43285</c:v>
                </c:pt>
                <c:pt idx="311">
                  <c:v>43286</c:v>
                </c:pt>
                <c:pt idx="312">
                  <c:v>43287</c:v>
                </c:pt>
                <c:pt idx="313">
                  <c:v>43288</c:v>
                </c:pt>
                <c:pt idx="314">
                  <c:v>43289</c:v>
                </c:pt>
                <c:pt idx="315">
                  <c:v>43290</c:v>
                </c:pt>
                <c:pt idx="316">
                  <c:v>43291</c:v>
                </c:pt>
                <c:pt idx="317">
                  <c:v>43292</c:v>
                </c:pt>
                <c:pt idx="318">
                  <c:v>43293</c:v>
                </c:pt>
                <c:pt idx="319">
                  <c:v>43294</c:v>
                </c:pt>
                <c:pt idx="320">
                  <c:v>43295</c:v>
                </c:pt>
                <c:pt idx="321">
                  <c:v>43296</c:v>
                </c:pt>
                <c:pt idx="322">
                  <c:v>43297</c:v>
                </c:pt>
                <c:pt idx="323">
                  <c:v>43298</c:v>
                </c:pt>
                <c:pt idx="324">
                  <c:v>43299</c:v>
                </c:pt>
                <c:pt idx="325">
                  <c:v>43300</c:v>
                </c:pt>
                <c:pt idx="326">
                  <c:v>43301</c:v>
                </c:pt>
                <c:pt idx="327">
                  <c:v>43302</c:v>
                </c:pt>
                <c:pt idx="328">
                  <c:v>43303</c:v>
                </c:pt>
                <c:pt idx="329">
                  <c:v>43304</c:v>
                </c:pt>
                <c:pt idx="330">
                  <c:v>43305</c:v>
                </c:pt>
                <c:pt idx="331">
                  <c:v>43306</c:v>
                </c:pt>
                <c:pt idx="332">
                  <c:v>43307</c:v>
                </c:pt>
                <c:pt idx="333">
                  <c:v>43308</c:v>
                </c:pt>
                <c:pt idx="334">
                  <c:v>43309</c:v>
                </c:pt>
                <c:pt idx="335">
                  <c:v>43310</c:v>
                </c:pt>
                <c:pt idx="336">
                  <c:v>43311</c:v>
                </c:pt>
                <c:pt idx="337">
                  <c:v>43312</c:v>
                </c:pt>
                <c:pt idx="338">
                  <c:v>43313</c:v>
                </c:pt>
                <c:pt idx="339">
                  <c:v>43314</c:v>
                </c:pt>
                <c:pt idx="340">
                  <c:v>43315</c:v>
                </c:pt>
                <c:pt idx="341">
                  <c:v>43316</c:v>
                </c:pt>
                <c:pt idx="342">
                  <c:v>43317</c:v>
                </c:pt>
                <c:pt idx="343">
                  <c:v>43318</c:v>
                </c:pt>
                <c:pt idx="344">
                  <c:v>43319</c:v>
                </c:pt>
                <c:pt idx="345">
                  <c:v>43320</c:v>
                </c:pt>
                <c:pt idx="346">
                  <c:v>43321</c:v>
                </c:pt>
                <c:pt idx="347">
                  <c:v>43322</c:v>
                </c:pt>
                <c:pt idx="348">
                  <c:v>43323</c:v>
                </c:pt>
                <c:pt idx="349">
                  <c:v>43324</c:v>
                </c:pt>
                <c:pt idx="350">
                  <c:v>43325</c:v>
                </c:pt>
                <c:pt idx="351">
                  <c:v>43326</c:v>
                </c:pt>
                <c:pt idx="352">
                  <c:v>43327</c:v>
                </c:pt>
                <c:pt idx="353">
                  <c:v>43328</c:v>
                </c:pt>
                <c:pt idx="354">
                  <c:v>43329</c:v>
                </c:pt>
                <c:pt idx="355">
                  <c:v>43330</c:v>
                </c:pt>
                <c:pt idx="356">
                  <c:v>43331</c:v>
                </c:pt>
                <c:pt idx="357">
                  <c:v>43332</c:v>
                </c:pt>
                <c:pt idx="358">
                  <c:v>43333</c:v>
                </c:pt>
                <c:pt idx="359">
                  <c:v>43334</c:v>
                </c:pt>
                <c:pt idx="360">
                  <c:v>43335</c:v>
                </c:pt>
                <c:pt idx="361">
                  <c:v>43336</c:v>
                </c:pt>
                <c:pt idx="362">
                  <c:v>43337</c:v>
                </c:pt>
                <c:pt idx="363">
                  <c:v>43338</c:v>
                </c:pt>
                <c:pt idx="364">
                  <c:v>43339</c:v>
                </c:pt>
                <c:pt idx="365">
                  <c:v>43340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נתונים'!$J$3:$J$3999</c:f>
              <c:numCache>
                <c:formatCode>0.00</c:formatCode>
                <c:ptCount val="3997"/>
                <c:pt idx="0">
                  <c:v>100</c:v>
                </c:pt>
                <c:pt idx="1">
                  <c:v>99.550897433919957</c:v>
                </c:pt>
                <c:pt idx="2">
                  <c:v>100.2912097234433</c:v>
                </c:pt>
                <c:pt idx="3">
                  <c:v>101.00946534429484</c:v>
                </c:pt>
                <c:pt idx="4">
                  <c:v>101.24201152705157</c:v>
                </c:pt>
                <c:pt idx="5">
                  <c:v>101.24201152705157</c:v>
                </c:pt>
                <c:pt idx="6">
                  <c:v>101.24201152705157</c:v>
                </c:pt>
                <c:pt idx="7">
                  <c:v>100.3000015424244</c:v>
                </c:pt>
                <c:pt idx="8">
                  <c:v>99.670486737721035</c:v>
                </c:pt>
                <c:pt idx="9">
                  <c:v>99.527349755011613</c:v>
                </c:pt>
                <c:pt idx="10">
                  <c:v>99.72555128818145</c:v>
                </c:pt>
                <c:pt idx="11">
                  <c:v>99.099841130288596</c:v>
                </c:pt>
                <c:pt idx="12">
                  <c:v>99.099841130288596</c:v>
                </c:pt>
                <c:pt idx="13">
                  <c:v>99.099841130288596</c:v>
                </c:pt>
                <c:pt idx="14">
                  <c:v>100.49290741854716</c:v>
                </c:pt>
                <c:pt idx="15">
                  <c:v>101.67980298099221</c:v>
                </c:pt>
                <c:pt idx="16">
                  <c:v>102.13841716409856</c:v>
                </c:pt>
                <c:pt idx="17">
                  <c:v>101.8382613792359</c:v>
                </c:pt>
                <c:pt idx="18">
                  <c:v>102.36299415421161</c:v>
                </c:pt>
                <c:pt idx="19">
                  <c:v>102.36299415421161</c:v>
                </c:pt>
                <c:pt idx="20">
                  <c:v>102.36299415421161</c:v>
                </c:pt>
                <c:pt idx="21">
                  <c:v>102.36299415421161</c:v>
                </c:pt>
                <c:pt idx="22">
                  <c:v>104.36752888189659</c:v>
                </c:pt>
                <c:pt idx="23">
                  <c:v>104.42449575576225</c:v>
                </c:pt>
                <c:pt idx="24">
                  <c:v>104.6148309245806</c:v>
                </c:pt>
                <c:pt idx="25">
                  <c:v>104.35246453709276</c:v>
                </c:pt>
                <c:pt idx="26">
                  <c:v>104.35246453709276</c:v>
                </c:pt>
                <c:pt idx="27">
                  <c:v>104.35246453709276</c:v>
                </c:pt>
                <c:pt idx="28">
                  <c:v>104.87241579648227</c:v>
                </c:pt>
                <c:pt idx="29">
                  <c:v>104.52593586599419</c:v>
                </c:pt>
                <c:pt idx="30">
                  <c:v>104.20130694759358</c:v>
                </c:pt>
                <c:pt idx="31">
                  <c:v>104.69519123491639</c:v>
                </c:pt>
                <c:pt idx="32">
                  <c:v>104.66007537313817</c:v>
                </c:pt>
                <c:pt idx="33">
                  <c:v>104.66007537313817</c:v>
                </c:pt>
                <c:pt idx="34">
                  <c:v>104.66007537313817</c:v>
                </c:pt>
                <c:pt idx="35">
                  <c:v>104.88886832323047</c:v>
                </c:pt>
                <c:pt idx="36">
                  <c:v>105.98548064514472</c:v>
                </c:pt>
                <c:pt idx="37">
                  <c:v>106.05021105506971</c:v>
                </c:pt>
                <c:pt idx="38">
                  <c:v>106.05997974282647</c:v>
                </c:pt>
                <c:pt idx="39">
                  <c:v>106.37951866076435</c:v>
                </c:pt>
                <c:pt idx="40">
                  <c:v>106.37951866076435</c:v>
                </c:pt>
                <c:pt idx="41">
                  <c:v>106.37951866076435</c:v>
                </c:pt>
                <c:pt idx="42">
                  <c:v>106.37951866076435</c:v>
                </c:pt>
                <c:pt idx="43">
                  <c:v>107.06229852081505</c:v>
                </c:pt>
                <c:pt idx="44">
                  <c:v>107.35926662862025</c:v>
                </c:pt>
                <c:pt idx="45">
                  <c:v>107.73690353163775</c:v>
                </c:pt>
                <c:pt idx="46">
                  <c:v>108.76755150412089</c:v>
                </c:pt>
                <c:pt idx="47">
                  <c:v>108.76755150412089</c:v>
                </c:pt>
                <c:pt idx="48">
                  <c:v>108.76755150412089</c:v>
                </c:pt>
                <c:pt idx="49">
                  <c:v>109.2836467025538</c:v>
                </c:pt>
                <c:pt idx="50">
                  <c:v>109.69783906343997</c:v>
                </c:pt>
                <c:pt idx="51">
                  <c:v>109.83629735885538</c:v>
                </c:pt>
                <c:pt idx="52">
                  <c:v>110.27573406547083</c:v>
                </c:pt>
                <c:pt idx="53">
                  <c:v>110.32262376670322</c:v>
                </c:pt>
                <c:pt idx="54">
                  <c:v>110.32262376670322</c:v>
                </c:pt>
                <c:pt idx="55">
                  <c:v>110.32262376670322</c:v>
                </c:pt>
                <c:pt idx="56">
                  <c:v>111.55147327235622</c:v>
                </c:pt>
                <c:pt idx="57">
                  <c:v>112.10941958570487</c:v>
                </c:pt>
                <c:pt idx="58">
                  <c:v>111.60787459061491</c:v>
                </c:pt>
                <c:pt idx="59">
                  <c:v>111.77322248443443</c:v>
                </c:pt>
                <c:pt idx="60">
                  <c:v>113.15456634738489</c:v>
                </c:pt>
                <c:pt idx="61">
                  <c:v>113.15456634738489</c:v>
                </c:pt>
                <c:pt idx="62">
                  <c:v>113.15456634738489</c:v>
                </c:pt>
                <c:pt idx="63">
                  <c:v>113.17112170242527</c:v>
                </c:pt>
                <c:pt idx="64">
                  <c:v>113.17081321754875</c:v>
                </c:pt>
                <c:pt idx="65">
                  <c:v>115.2709268428116</c:v>
                </c:pt>
                <c:pt idx="66">
                  <c:v>115.88296083784498</c:v>
                </c:pt>
                <c:pt idx="67">
                  <c:v>115.88296083784498</c:v>
                </c:pt>
                <c:pt idx="68">
                  <c:v>115.88296083784498</c:v>
                </c:pt>
                <c:pt idx="69">
                  <c:v>115.88296083784498</c:v>
                </c:pt>
                <c:pt idx="70">
                  <c:v>115.93041609468433</c:v>
                </c:pt>
                <c:pt idx="71">
                  <c:v>117.93171173116576</c:v>
                </c:pt>
                <c:pt idx="72">
                  <c:v>117.80944889176814</c:v>
                </c:pt>
                <c:pt idx="73">
                  <c:v>117.57751967876447</c:v>
                </c:pt>
                <c:pt idx="74">
                  <c:v>116.61458413667943</c:v>
                </c:pt>
                <c:pt idx="75">
                  <c:v>116.61458413667943</c:v>
                </c:pt>
                <c:pt idx="76">
                  <c:v>116.61458413667943</c:v>
                </c:pt>
                <c:pt idx="77">
                  <c:v>115.069948945753</c:v>
                </c:pt>
                <c:pt idx="78">
                  <c:v>115.06491035943635</c:v>
                </c:pt>
                <c:pt idx="79">
                  <c:v>113.25672625566204</c:v>
                </c:pt>
                <c:pt idx="80">
                  <c:v>114.91637489138766</c:v>
                </c:pt>
                <c:pt idx="81">
                  <c:v>115.15123471071834</c:v>
                </c:pt>
                <c:pt idx="82">
                  <c:v>115.15123471071834</c:v>
                </c:pt>
                <c:pt idx="83">
                  <c:v>115.15123471071834</c:v>
                </c:pt>
                <c:pt idx="84">
                  <c:v>114.4569380819439</c:v>
                </c:pt>
                <c:pt idx="85">
                  <c:v>115.25241775021985</c:v>
                </c:pt>
                <c:pt idx="86">
                  <c:v>115.80085244654219</c:v>
                </c:pt>
                <c:pt idx="87">
                  <c:v>115.80085244654219</c:v>
                </c:pt>
                <c:pt idx="88">
                  <c:v>115.94326963120636</c:v>
                </c:pt>
                <c:pt idx="89">
                  <c:v>115.94326963120636</c:v>
                </c:pt>
                <c:pt idx="90">
                  <c:v>115.94326963120636</c:v>
                </c:pt>
                <c:pt idx="91">
                  <c:v>115.66121162576677</c:v>
                </c:pt>
                <c:pt idx="92">
                  <c:v>115.61108283333083</c:v>
                </c:pt>
                <c:pt idx="93">
                  <c:v>116.18157419832498</c:v>
                </c:pt>
                <c:pt idx="94">
                  <c:v>116.83844132874724</c:v>
                </c:pt>
                <c:pt idx="95">
                  <c:v>117.32209420099851</c:v>
                </c:pt>
                <c:pt idx="96">
                  <c:v>117.32209420099851</c:v>
                </c:pt>
                <c:pt idx="97">
                  <c:v>117.32209420099851</c:v>
                </c:pt>
                <c:pt idx="98">
                  <c:v>116.74692414871033</c:v>
                </c:pt>
                <c:pt idx="99">
                  <c:v>116.31103501817496</c:v>
                </c:pt>
                <c:pt idx="100">
                  <c:v>114.02135743628507</c:v>
                </c:pt>
                <c:pt idx="101">
                  <c:v>115.67170011156875</c:v>
                </c:pt>
                <c:pt idx="102">
                  <c:v>117.28121995485846</c:v>
                </c:pt>
                <c:pt idx="103">
                  <c:v>117.28121995485846</c:v>
                </c:pt>
                <c:pt idx="104">
                  <c:v>117.28121995485846</c:v>
                </c:pt>
                <c:pt idx="105">
                  <c:v>117.93752152967375</c:v>
                </c:pt>
                <c:pt idx="106">
                  <c:v>117.56446048565809</c:v>
                </c:pt>
                <c:pt idx="107">
                  <c:v>117.00867356644514</c:v>
                </c:pt>
                <c:pt idx="108">
                  <c:v>116.6815767690323</c:v>
                </c:pt>
                <c:pt idx="109">
                  <c:v>115.95545478382931</c:v>
                </c:pt>
                <c:pt idx="110">
                  <c:v>115.95545478382931</c:v>
                </c:pt>
                <c:pt idx="111">
                  <c:v>115.95545478382931</c:v>
                </c:pt>
                <c:pt idx="112">
                  <c:v>117.74749484573195</c:v>
                </c:pt>
                <c:pt idx="113">
                  <c:v>117.57386927439225</c:v>
                </c:pt>
                <c:pt idx="114">
                  <c:v>117.69582362891336</c:v>
                </c:pt>
                <c:pt idx="115">
                  <c:v>117.56410058663549</c:v>
                </c:pt>
                <c:pt idx="116">
                  <c:v>117.75258484619465</c:v>
                </c:pt>
                <c:pt idx="117">
                  <c:v>117.75258484619465</c:v>
                </c:pt>
                <c:pt idx="118">
                  <c:v>117.75258484619465</c:v>
                </c:pt>
                <c:pt idx="119">
                  <c:v>117.93983516624772</c:v>
                </c:pt>
                <c:pt idx="120">
                  <c:v>117.70081080108388</c:v>
                </c:pt>
                <c:pt idx="121">
                  <c:v>117.79602979963913</c:v>
                </c:pt>
                <c:pt idx="122">
                  <c:v>117.14188761895953</c:v>
                </c:pt>
                <c:pt idx="123">
                  <c:v>117.04399508480768</c:v>
                </c:pt>
                <c:pt idx="124">
                  <c:v>117.04399508480768</c:v>
                </c:pt>
                <c:pt idx="125">
                  <c:v>117.04399508480768</c:v>
                </c:pt>
                <c:pt idx="126">
                  <c:v>117.04399508480768</c:v>
                </c:pt>
                <c:pt idx="127">
                  <c:v>117.04399508480768</c:v>
                </c:pt>
                <c:pt idx="128">
                  <c:v>117.04399508480768</c:v>
                </c:pt>
                <c:pt idx="129">
                  <c:v>120.85578846163739</c:v>
                </c:pt>
                <c:pt idx="130">
                  <c:v>121.92623098319275</c:v>
                </c:pt>
                <c:pt idx="131">
                  <c:v>121.92623098319275</c:v>
                </c:pt>
                <c:pt idx="132">
                  <c:v>121.92623098319275</c:v>
                </c:pt>
                <c:pt idx="133">
                  <c:v>121.92623098319275</c:v>
                </c:pt>
                <c:pt idx="134">
                  <c:v>122.62268700610292</c:v>
                </c:pt>
                <c:pt idx="135">
                  <c:v>122.30499899742421</c:v>
                </c:pt>
                <c:pt idx="136">
                  <c:v>121.90515118329662</c:v>
                </c:pt>
                <c:pt idx="137">
                  <c:v>121.61409570229158</c:v>
                </c:pt>
                <c:pt idx="138">
                  <c:v>121.61409570229158</c:v>
                </c:pt>
                <c:pt idx="139">
                  <c:v>121.61409570229158</c:v>
                </c:pt>
                <c:pt idx="140">
                  <c:v>121.92803047830587</c:v>
                </c:pt>
                <c:pt idx="141">
                  <c:v>123.14618584157252</c:v>
                </c:pt>
                <c:pt idx="142">
                  <c:v>122.71703196417469</c:v>
                </c:pt>
                <c:pt idx="143">
                  <c:v>122.17733767268733</c:v>
                </c:pt>
                <c:pt idx="144">
                  <c:v>122.40710749155531</c:v>
                </c:pt>
                <c:pt idx="145">
                  <c:v>122.40710749155531</c:v>
                </c:pt>
                <c:pt idx="146">
                  <c:v>122.40710749155531</c:v>
                </c:pt>
                <c:pt idx="147">
                  <c:v>122.44962699037021</c:v>
                </c:pt>
                <c:pt idx="148">
                  <c:v>124.0322572352558</c:v>
                </c:pt>
                <c:pt idx="149">
                  <c:v>123.08947603843728</c:v>
                </c:pt>
                <c:pt idx="150">
                  <c:v>121.69466166921175</c:v>
                </c:pt>
                <c:pt idx="151">
                  <c:v>121.50129306577421</c:v>
                </c:pt>
                <c:pt idx="152">
                  <c:v>121.50129306577421</c:v>
                </c:pt>
                <c:pt idx="153">
                  <c:v>121.50129306577421</c:v>
                </c:pt>
                <c:pt idx="154">
                  <c:v>121.48823387266782</c:v>
                </c:pt>
                <c:pt idx="155">
                  <c:v>119.75367482609175</c:v>
                </c:pt>
                <c:pt idx="156">
                  <c:v>118.75788564465637</c:v>
                </c:pt>
                <c:pt idx="157">
                  <c:v>120.75182905824718</c:v>
                </c:pt>
                <c:pt idx="158">
                  <c:v>119.664008555314</c:v>
                </c:pt>
                <c:pt idx="159">
                  <c:v>119.664008555314</c:v>
                </c:pt>
                <c:pt idx="160">
                  <c:v>119.664008555314</c:v>
                </c:pt>
                <c:pt idx="161">
                  <c:v>116.61797747032129</c:v>
                </c:pt>
                <c:pt idx="162">
                  <c:v>111.10720363600852</c:v>
                </c:pt>
                <c:pt idx="163">
                  <c:v>111.2878215312162</c:v>
                </c:pt>
                <c:pt idx="164">
                  <c:v>112.54998740353432</c:v>
                </c:pt>
                <c:pt idx="165">
                  <c:v>109.93691484274993</c:v>
                </c:pt>
                <c:pt idx="166">
                  <c:v>109.93691484274993</c:v>
                </c:pt>
                <c:pt idx="167">
                  <c:v>109.93691484274993</c:v>
                </c:pt>
                <c:pt idx="168">
                  <c:v>109.93691484274993</c:v>
                </c:pt>
                <c:pt idx="169">
                  <c:v>109.22770811160993</c:v>
                </c:pt>
                <c:pt idx="170">
                  <c:v>108.76235867536603</c:v>
                </c:pt>
                <c:pt idx="171">
                  <c:v>110.36036174993197</c:v>
                </c:pt>
                <c:pt idx="172">
                  <c:v>111.6728106571243</c:v>
                </c:pt>
                <c:pt idx="173">
                  <c:v>111.6728106571243</c:v>
                </c:pt>
                <c:pt idx="174">
                  <c:v>111.6728106571243</c:v>
                </c:pt>
                <c:pt idx="175">
                  <c:v>113.87827186772179</c:v>
                </c:pt>
                <c:pt idx="176">
                  <c:v>112.72602943974015</c:v>
                </c:pt>
                <c:pt idx="177">
                  <c:v>112.96104350150911</c:v>
                </c:pt>
                <c:pt idx="178">
                  <c:v>111.75605015964101</c:v>
                </c:pt>
                <c:pt idx="179">
                  <c:v>112.55985891958322</c:v>
                </c:pt>
                <c:pt idx="180">
                  <c:v>112.55985891958322</c:v>
                </c:pt>
                <c:pt idx="181">
                  <c:v>112.55985891958322</c:v>
                </c:pt>
                <c:pt idx="182">
                  <c:v>113.90099692029276</c:v>
                </c:pt>
                <c:pt idx="183">
                  <c:v>115.11555329333324</c:v>
                </c:pt>
                <c:pt idx="184">
                  <c:v>113.46197152684601</c:v>
                </c:pt>
                <c:pt idx="185">
                  <c:v>111.69450742677351</c:v>
                </c:pt>
                <c:pt idx="186">
                  <c:v>108.90359333467021</c:v>
                </c:pt>
                <c:pt idx="187">
                  <c:v>108.90359333467021</c:v>
                </c:pt>
                <c:pt idx="188">
                  <c:v>108.90359333467021</c:v>
                </c:pt>
                <c:pt idx="189">
                  <c:v>108.18610892601001</c:v>
                </c:pt>
                <c:pt idx="190">
                  <c:v>110.1175841521037</c:v>
                </c:pt>
                <c:pt idx="191">
                  <c:v>109.26904508506482</c:v>
                </c:pt>
                <c:pt idx="192">
                  <c:v>109.86210726019168</c:v>
                </c:pt>
                <c:pt idx="193">
                  <c:v>110.38205851958118</c:v>
                </c:pt>
                <c:pt idx="194">
                  <c:v>110.38205851958118</c:v>
                </c:pt>
                <c:pt idx="195">
                  <c:v>110.38205851958118</c:v>
                </c:pt>
                <c:pt idx="196">
                  <c:v>112.20638666522717</c:v>
                </c:pt>
                <c:pt idx="197">
                  <c:v>112.9471102679192</c:v>
                </c:pt>
                <c:pt idx="198">
                  <c:v>111.96607694641114</c:v>
                </c:pt>
                <c:pt idx="199">
                  <c:v>112.10314705988215</c:v>
                </c:pt>
                <c:pt idx="200">
                  <c:v>111.44792518213468</c:v>
                </c:pt>
                <c:pt idx="201">
                  <c:v>111.44792518213468</c:v>
                </c:pt>
                <c:pt idx="202">
                  <c:v>111.44792518213468</c:v>
                </c:pt>
                <c:pt idx="203">
                  <c:v>110.44221307050431</c:v>
                </c:pt>
                <c:pt idx="204">
                  <c:v>109.92843150864537</c:v>
                </c:pt>
                <c:pt idx="205">
                  <c:v>109.92843150864537</c:v>
                </c:pt>
                <c:pt idx="206">
                  <c:v>111.01337281939762</c:v>
                </c:pt>
                <c:pt idx="207">
                  <c:v>106.0049666065122</c:v>
                </c:pt>
                <c:pt idx="208">
                  <c:v>106.0049666065122</c:v>
                </c:pt>
                <c:pt idx="209">
                  <c:v>106.0049666065122</c:v>
                </c:pt>
                <c:pt idx="210">
                  <c:v>106.76712990812301</c:v>
                </c:pt>
                <c:pt idx="211">
                  <c:v>109.6011804687943</c:v>
                </c:pt>
                <c:pt idx="212">
                  <c:v>108.13068447652699</c:v>
                </c:pt>
                <c:pt idx="213">
                  <c:v>108.78760302109535</c:v>
                </c:pt>
                <c:pt idx="214">
                  <c:v>110.30545144190985</c:v>
                </c:pt>
                <c:pt idx="215">
                  <c:v>110.30545144190985</c:v>
                </c:pt>
                <c:pt idx="216">
                  <c:v>110.30545144190985</c:v>
                </c:pt>
                <c:pt idx="217">
                  <c:v>109.96755767381852</c:v>
                </c:pt>
                <c:pt idx="218">
                  <c:v>109.47249086113567</c:v>
                </c:pt>
                <c:pt idx="219">
                  <c:v>109.61264582337198</c:v>
                </c:pt>
                <c:pt idx="220">
                  <c:v>111.28807860194667</c:v>
                </c:pt>
                <c:pt idx="221">
                  <c:v>110.88756240391994</c:v>
                </c:pt>
                <c:pt idx="222">
                  <c:v>110.88756240391994</c:v>
                </c:pt>
                <c:pt idx="223">
                  <c:v>110.88756240391994</c:v>
                </c:pt>
                <c:pt idx="224">
                  <c:v>111.45692265770015</c:v>
                </c:pt>
                <c:pt idx="225">
                  <c:v>112.05363523719929</c:v>
                </c:pt>
                <c:pt idx="226">
                  <c:v>111.50237276284209</c:v>
                </c:pt>
                <c:pt idx="227">
                  <c:v>111.36448002303366</c:v>
                </c:pt>
                <c:pt idx="228">
                  <c:v>111.97353199759395</c:v>
                </c:pt>
                <c:pt idx="229">
                  <c:v>111.97353199759395</c:v>
                </c:pt>
                <c:pt idx="230">
                  <c:v>111.97353199759395</c:v>
                </c:pt>
                <c:pt idx="231">
                  <c:v>112.26551293322856</c:v>
                </c:pt>
                <c:pt idx="232">
                  <c:v>112.32751839341088</c:v>
                </c:pt>
                <c:pt idx="233">
                  <c:v>113.92449318505506</c:v>
                </c:pt>
                <c:pt idx="234">
                  <c:v>114.09405703885379</c:v>
                </c:pt>
                <c:pt idx="235">
                  <c:v>113.94526450007469</c:v>
                </c:pt>
                <c:pt idx="236">
                  <c:v>113.94526450007469</c:v>
                </c:pt>
                <c:pt idx="237">
                  <c:v>113.94526450007469</c:v>
                </c:pt>
                <c:pt idx="238">
                  <c:v>113.56377153610057</c:v>
                </c:pt>
                <c:pt idx="239">
                  <c:v>114.5410516249442</c:v>
                </c:pt>
                <c:pt idx="240">
                  <c:v>114.21817078751059</c:v>
                </c:pt>
                <c:pt idx="241">
                  <c:v>114.75436891706394</c:v>
                </c:pt>
                <c:pt idx="242">
                  <c:v>115.51663504696691</c:v>
                </c:pt>
                <c:pt idx="243">
                  <c:v>115.51663504696691</c:v>
                </c:pt>
                <c:pt idx="244">
                  <c:v>115.51663504696691</c:v>
                </c:pt>
                <c:pt idx="245">
                  <c:v>115.51663504696691</c:v>
                </c:pt>
                <c:pt idx="246">
                  <c:v>115.72311425765693</c:v>
                </c:pt>
                <c:pt idx="247">
                  <c:v>115.54187939269619</c:v>
                </c:pt>
                <c:pt idx="248">
                  <c:v>115.54187939269619</c:v>
                </c:pt>
                <c:pt idx="249">
                  <c:v>115.54187939269619</c:v>
                </c:pt>
                <c:pt idx="250">
                  <c:v>115.54187939269619</c:v>
                </c:pt>
                <c:pt idx="251">
                  <c:v>115.54187939269619</c:v>
                </c:pt>
                <c:pt idx="252">
                  <c:v>115.51298464259465</c:v>
                </c:pt>
                <c:pt idx="253">
                  <c:v>115.72650759129874</c:v>
                </c:pt>
                <c:pt idx="254">
                  <c:v>115.21334299919289</c:v>
                </c:pt>
                <c:pt idx="255">
                  <c:v>115.66732990915128</c:v>
                </c:pt>
                <c:pt idx="256">
                  <c:v>117.01078154643476</c:v>
                </c:pt>
                <c:pt idx="257">
                  <c:v>117.01078154643476</c:v>
                </c:pt>
                <c:pt idx="258">
                  <c:v>117.01078154643476</c:v>
                </c:pt>
                <c:pt idx="259">
                  <c:v>117.56286664712938</c:v>
                </c:pt>
                <c:pt idx="260">
                  <c:v>117.31690137224365</c:v>
                </c:pt>
                <c:pt idx="261">
                  <c:v>116.79869819382114</c:v>
                </c:pt>
                <c:pt idx="262">
                  <c:v>117.42152915953302</c:v>
                </c:pt>
                <c:pt idx="263">
                  <c:v>117.89448788939796</c:v>
                </c:pt>
                <c:pt idx="264">
                  <c:v>117.89448788939796</c:v>
                </c:pt>
                <c:pt idx="265">
                  <c:v>117.89448788939796</c:v>
                </c:pt>
                <c:pt idx="266">
                  <c:v>118.26472115537877</c:v>
                </c:pt>
                <c:pt idx="267">
                  <c:v>118.04862749937026</c:v>
                </c:pt>
                <c:pt idx="268">
                  <c:v>116.65736070622479</c:v>
                </c:pt>
                <c:pt idx="269">
                  <c:v>115.35797099213885</c:v>
                </c:pt>
                <c:pt idx="270">
                  <c:v>115.42881968544835</c:v>
                </c:pt>
                <c:pt idx="271">
                  <c:v>115.42881968544835</c:v>
                </c:pt>
                <c:pt idx="272">
                  <c:v>115.42881968544835</c:v>
                </c:pt>
                <c:pt idx="273">
                  <c:v>115.58460454809546</c:v>
                </c:pt>
                <c:pt idx="274">
                  <c:v>114.95395863217814</c:v>
                </c:pt>
                <c:pt idx="275">
                  <c:v>113.20634039249568</c:v>
                </c:pt>
                <c:pt idx="276">
                  <c:v>114.14876169029154</c:v>
                </c:pt>
                <c:pt idx="277">
                  <c:v>113.99210278716093</c:v>
                </c:pt>
                <c:pt idx="278">
                  <c:v>113.99210278716093</c:v>
                </c:pt>
                <c:pt idx="279">
                  <c:v>113.99210278716093</c:v>
                </c:pt>
                <c:pt idx="280">
                  <c:v>115.55812626286004</c:v>
                </c:pt>
                <c:pt idx="281">
                  <c:v>115.88512023198071</c:v>
                </c:pt>
                <c:pt idx="282">
                  <c:v>116.32825875711451</c:v>
                </c:pt>
                <c:pt idx="283">
                  <c:v>117.34384238479383</c:v>
                </c:pt>
                <c:pt idx="284">
                  <c:v>116.68183383976276</c:v>
                </c:pt>
                <c:pt idx="285">
                  <c:v>116.68183383976276</c:v>
                </c:pt>
                <c:pt idx="286">
                  <c:v>116.68183383976276</c:v>
                </c:pt>
                <c:pt idx="287">
                  <c:v>117.24502439601241</c:v>
                </c:pt>
                <c:pt idx="288">
                  <c:v>117.62708291559346</c:v>
                </c:pt>
                <c:pt idx="289">
                  <c:v>118.07968164360749</c:v>
                </c:pt>
                <c:pt idx="290">
                  <c:v>116.90862163815758</c:v>
                </c:pt>
                <c:pt idx="291">
                  <c:v>117.49032128699898</c:v>
                </c:pt>
                <c:pt idx="292">
                  <c:v>117.49032128699898</c:v>
                </c:pt>
                <c:pt idx="293">
                  <c:v>117.49032128699898</c:v>
                </c:pt>
                <c:pt idx="294">
                  <c:v>116.60897999475583</c:v>
                </c:pt>
                <c:pt idx="295">
                  <c:v>114.54290253420332</c:v>
                </c:pt>
                <c:pt idx="296">
                  <c:v>115.96681731011476</c:v>
                </c:pt>
                <c:pt idx="297">
                  <c:v>116.67432737443386</c:v>
                </c:pt>
                <c:pt idx="298">
                  <c:v>115.76835870621449</c:v>
                </c:pt>
                <c:pt idx="299">
                  <c:v>115.76835870621449</c:v>
                </c:pt>
                <c:pt idx="300">
                  <c:v>115.76835870621449</c:v>
                </c:pt>
                <c:pt idx="301">
                  <c:v>114.84969074391134</c:v>
                </c:pt>
                <c:pt idx="302">
                  <c:v>114.86948519015527</c:v>
                </c:pt>
                <c:pt idx="303">
                  <c:v>114.50840364217817</c:v>
                </c:pt>
                <c:pt idx="304">
                  <c:v>114.50130849001799</c:v>
                </c:pt>
                <c:pt idx="305">
                  <c:v>114.67673355647077</c:v>
                </c:pt>
                <c:pt idx="306">
                  <c:v>114.67673355647077</c:v>
                </c:pt>
                <c:pt idx="307">
                  <c:v>114.67673355647077</c:v>
                </c:pt>
                <c:pt idx="308">
                  <c:v>112.14417554846044</c:v>
                </c:pt>
                <c:pt idx="309">
                  <c:v>112.00849361693381</c:v>
                </c:pt>
                <c:pt idx="310">
                  <c:v>111.65630671622995</c:v>
                </c:pt>
                <c:pt idx="311">
                  <c:v>110.78200916200088</c:v>
                </c:pt>
                <c:pt idx="312">
                  <c:v>112.02186129491672</c:v>
                </c:pt>
                <c:pt idx="313">
                  <c:v>112.02186129491672</c:v>
                </c:pt>
                <c:pt idx="314">
                  <c:v>112.02186129491672</c:v>
                </c:pt>
                <c:pt idx="315">
                  <c:v>113.37940040822836</c:v>
                </c:pt>
                <c:pt idx="316">
                  <c:v>114.12341451627005</c:v>
                </c:pt>
                <c:pt idx="317">
                  <c:v>112.76258489760876</c:v>
                </c:pt>
                <c:pt idx="318">
                  <c:v>114.07750168381331</c:v>
                </c:pt>
                <c:pt idx="319">
                  <c:v>116.18234541051626</c:v>
                </c:pt>
                <c:pt idx="320">
                  <c:v>116.18234541051626</c:v>
                </c:pt>
                <c:pt idx="321">
                  <c:v>116.18234541051626</c:v>
                </c:pt>
                <c:pt idx="322">
                  <c:v>116.18234541051626</c:v>
                </c:pt>
                <c:pt idx="323">
                  <c:v>116.69653828554392</c:v>
                </c:pt>
                <c:pt idx="324">
                  <c:v>117.1943814621155</c:v>
                </c:pt>
                <c:pt idx="325">
                  <c:v>117.04265831700937</c:v>
                </c:pt>
                <c:pt idx="326">
                  <c:v>116.69921182114049</c:v>
                </c:pt>
                <c:pt idx="327">
                  <c:v>116.69921182114049</c:v>
                </c:pt>
                <c:pt idx="328">
                  <c:v>116.69921182114049</c:v>
                </c:pt>
                <c:pt idx="329">
                  <c:v>115.15221157949401</c:v>
                </c:pt>
                <c:pt idx="330">
                  <c:v>115.73571072344846</c:v>
                </c:pt>
                <c:pt idx="331">
                  <c:v>116.26923531740525</c:v>
                </c:pt>
                <c:pt idx="332">
                  <c:v>116.12846338541587</c:v>
                </c:pt>
                <c:pt idx="333">
                  <c:v>116.77566465637355</c:v>
                </c:pt>
                <c:pt idx="334">
                  <c:v>116.77566465637355</c:v>
                </c:pt>
                <c:pt idx="335">
                  <c:v>116.77566465637355</c:v>
                </c:pt>
                <c:pt idx="336">
                  <c:v>115.91236972940735</c:v>
                </c:pt>
                <c:pt idx="337">
                  <c:v>115.95802549113363</c:v>
                </c:pt>
                <c:pt idx="338">
                  <c:v>116.95021568234284</c:v>
                </c:pt>
                <c:pt idx="339">
                  <c:v>115.74625062339651</c:v>
                </c:pt>
                <c:pt idx="340">
                  <c:v>115.81128951819804</c:v>
                </c:pt>
                <c:pt idx="341">
                  <c:v>115.81128951819804</c:v>
                </c:pt>
                <c:pt idx="342">
                  <c:v>115.81128951819804</c:v>
                </c:pt>
                <c:pt idx="343">
                  <c:v>115.71946385328458</c:v>
                </c:pt>
                <c:pt idx="344">
                  <c:v>116.51854251178669</c:v>
                </c:pt>
                <c:pt idx="345">
                  <c:v>116.42378624054622</c:v>
                </c:pt>
                <c:pt idx="346">
                  <c:v>116.18769248170941</c:v>
                </c:pt>
                <c:pt idx="347">
                  <c:v>114.64367426053605</c:v>
                </c:pt>
                <c:pt idx="348">
                  <c:v>114.64367426053605</c:v>
                </c:pt>
                <c:pt idx="349">
                  <c:v>114.64367426053605</c:v>
                </c:pt>
                <c:pt idx="350">
                  <c:v>112.37810991316151</c:v>
                </c:pt>
                <c:pt idx="351">
                  <c:v>114.94187630784737</c:v>
                </c:pt>
                <c:pt idx="352">
                  <c:v>114.16110108535264</c:v>
                </c:pt>
                <c:pt idx="353">
                  <c:v>114.09847865541727</c:v>
                </c:pt>
                <c:pt idx="354">
                  <c:v>114.50125707587186</c:v>
                </c:pt>
                <c:pt idx="355">
                  <c:v>114.50125707587186</c:v>
                </c:pt>
                <c:pt idx="356">
                  <c:v>114.50125707587186</c:v>
                </c:pt>
                <c:pt idx="357">
                  <c:v>114.1342629010946</c:v>
                </c:pt>
                <c:pt idx="358">
                  <c:v>114.24084442593535</c:v>
                </c:pt>
                <c:pt idx="359">
                  <c:v>114.97514126036639</c:v>
                </c:pt>
                <c:pt idx="360">
                  <c:v>115.22331734353392</c:v>
                </c:pt>
                <c:pt idx="361">
                  <c:v>116.20507046308724</c:v>
                </c:pt>
                <c:pt idx="362">
                  <c:v>116.20507046308724</c:v>
                </c:pt>
                <c:pt idx="363">
                  <c:v>116.20507046308724</c:v>
                </c:pt>
                <c:pt idx="364">
                  <c:v>117.22240217173356</c:v>
                </c:pt>
                <c:pt idx="365">
                  <c:v>117.29350793577349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21 נתונים'!$K$2</c:f>
              <c:strCache>
                <c:ptCount val="1"/>
                <c:pt idx="0">
                  <c:v>(מתעוררים)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42975</c:v>
                </c:pt>
                <c:pt idx="1">
                  <c:v>42976</c:v>
                </c:pt>
                <c:pt idx="2">
                  <c:v>42977</c:v>
                </c:pt>
                <c:pt idx="3">
                  <c:v>42978</c:v>
                </c:pt>
                <c:pt idx="4">
                  <c:v>42979</c:v>
                </c:pt>
                <c:pt idx="5">
                  <c:v>42980</c:v>
                </c:pt>
                <c:pt idx="6">
                  <c:v>42981</c:v>
                </c:pt>
                <c:pt idx="7">
                  <c:v>42982</c:v>
                </c:pt>
                <c:pt idx="8">
                  <c:v>42983</c:v>
                </c:pt>
                <c:pt idx="9">
                  <c:v>42984</c:v>
                </c:pt>
                <c:pt idx="10">
                  <c:v>42985</c:v>
                </c:pt>
                <c:pt idx="11">
                  <c:v>42986</c:v>
                </c:pt>
                <c:pt idx="12">
                  <c:v>42987</c:v>
                </c:pt>
                <c:pt idx="13">
                  <c:v>42988</c:v>
                </c:pt>
                <c:pt idx="14">
                  <c:v>42989</c:v>
                </c:pt>
                <c:pt idx="15">
                  <c:v>42990</c:v>
                </c:pt>
                <c:pt idx="16">
                  <c:v>42991</c:v>
                </c:pt>
                <c:pt idx="17">
                  <c:v>42992</c:v>
                </c:pt>
                <c:pt idx="18">
                  <c:v>42993</c:v>
                </c:pt>
                <c:pt idx="19">
                  <c:v>42994</c:v>
                </c:pt>
                <c:pt idx="20">
                  <c:v>42995</c:v>
                </c:pt>
                <c:pt idx="21">
                  <c:v>42996</c:v>
                </c:pt>
                <c:pt idx="22">
                  <c:v>42997</c:v>
                </c:pt>
                <c:pt idx="23">
                  <c:v>42998</c:v>
                </c:pt>
                <c:pt idx="24">
                  <c:v>42999</c:v>
                </c:pt>
                <c:pt idx="25">
                  <c:v>43000</c:v>
                </c:pt>
                <c:pt idx="26">
                  <c:v>43001</c:v>
                </c:pt>
                <c:pt idx="27">
                  <c:v>43002</c:v>
                </c:pt>
                <c:pt idx="28">
                  <c:v>43003</c:v>
                </c:pt>
                <c:pt idx="29">
                  <c:v>43004</c:v>
                </c:pt>
                <c:pt idx="30">
                  <c:v>43005</c:v>
                </c:pt>
                <c:pt idx="31">
                  <c:v>43006</c:v>
                </c:pt>
                <c:pt idx="32">
                  <c:v>43007</c:v>
                </c:pt>
                <c:pt idx="33">
                  <c:v>43008</c:v>
                </c:pt>
                <c:pt idx="34">
                  <c:v>43009</c:v>
                </c:pt>
                <c:pt idx="35">
                  <c:v>43010</c:v>
                </c:pt>
                <c:pt idx="36">
                  <c:v>43011</c:v>
                </c:pt>
                <c:pt idx="37">
                  <c:v>43012</c:v>
                </c:pt>
                <c:pt idx="38">
                  <c:v>43013</c:v>
                </c:pt>
                <c:pt idx="39">
                  <c:v>43014</c:v>
                </c:pt>
                <c:pt idx="40">
                  <c:v>43015</c:v>
                </c:pt>
                <c:pt idx="41">
                  <c:v>43016</c:v>
                </c:pt>
                <c:pt idx="42">
                  <c:v>43017</c:v>
                </c:pt>
                <c:pt idx="43">
                  <c:v>43018</c:v>
                </c:pt>
                <c:pt idx="44">
                  <c:v>43019</c:v>
                </c:pt>
                <c:pt idx="45">
                  <c:v>43020</c:v>
                </c:pt>
                <c:pt idx="46">
                  <c:v>43021</c:v>
                </c:pt>
                <c:pt idx="47">
                  <c:v>43022</c:v>
                </c:pt>
                <c:pt idx="48">
                  <c:v>43023</c:v>
                </c:pt>
                <c:pt idx="49">
                  <c:v>43024</c:v>
                </c:pt>
                <c:pt idx="50">
                  <c:v>43025</c:v>
                </c:pt>
                <c:pt idx="51">
                  <c:v>43026</c:v>
                </c:pt>
                <c:pt idx="52">
                  <c:v>43027</c:v>
                </c:pt>
                <c:pt idx="53">
                  <c:v>43028</c:v>
                </c:pt>
                <c:pt idx="54">
                  <c:v>43029</c:v>
                </c:pt>
                <c:pt idx="55">
                  <c:v>43030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43036</c:v>
                </c:pt>
                <c:pt idx="62">
                  <c:v>43037</c:v>
                </c:pt>
                <c:pt idx="63">
                  <c:v>43038</c:v>
                </c:pt>
                <c:pt idx="64">
                  <c:v>43039</c:v>
                </c:pt>
                <c:pt idx="65">
                  <c:v>43040</c:v>
                </c:pt>
                <c:pt idx="66">
                  <c:v>43041</c:v>
                </c:pt>
                <c:pt idx="67">
                  <c:v>43042</c:v>
                </c:pt>
                <c:pt idx="68">
                  <c:v>43043</c:v>
                </c:pt>
                <c:pt idx="69">
                  <c:v>43044</c:v>
                </c:pt>
                <c:pt idx="70">
                  <c:v>43045</c:v>
                </c:pt>
                <c:pt idx="71">
                  <c:v>43046</c:v>
                </c:pt>
                <c:pt idx="72">
                  <c:v>43047</c:v>
                </c:pt>
                <c:pt idx="73">
                  <c:v>43048</c:v>
                </c:pt>
                <c:pt idx="74">
                  <c:v>43049</c:v>
                </c:pt>
                <c:pt idx="75">
                  <c:v>43050</c:v>
                </c:pt>
                <c:pt idx="76">
                  <c:v>43051</c:v>
                </c:pt>
                <c:pt idx="77">
                  <c:v>43052</c:v>
                </c:pt>
                <c:pt idx="78">
                  <c:v>43053</c:v>
                </c:pt>
                <c:pt idx="79">
                  <c:v>43054</c:v>
                </c:pt>
                <c:pt idx="80">
                  <c:v>43055</c:v>
                </c:pt>
                <c:pt idx="81">
                  <c:v>43056</c:v>
                </c:pt>
                <c:pt idx="82">
                  <c:v>43057</c:v>
                </c:pt>
                <c:pt idx="83">
                  <c:v>43058</c:v>
                </c:pt>
                <c:pt idx="84">
                  <c:v>43059</c:v>
                </c:pt>
                <c:pt idx="85">
                  <c:v>43060</c:v>
                </c:pt>
                <c:pt idx="86">
                  <c:v>43061</c:v>
                </c:pt>
                <c:pt idx="87">
                  <c:v>43062</c:v>
                </c:pt>
                <c:pt idx="88">
                  <c:v>43063</c:v>
                </c:pt>
                <c:pt idx="89">
                  <c:v>43064</c:v>
                </c:pt>
                <c:pt idx="90">
                  <c:v>43065</c:v>
                </c:pt>
                <c:pt idx="91">
                  <c:v>43066</c:v>
                </c:pt>
                <c:pt idx="92">
                  <c:v>43067</c:v>
                </c:pt>
                <c:pt idx="93">
                  <c:v>43068</c:v>
                </c:pt>
                <c:pt idx="94">
                  <c:v>43069</c:v>
                </c:pt>
                <c:pt idx="95">
                  <c:v>43070</c:v>
                </c:pt>
                <c:pt idx="96">
                  <c:v>43071</c:v>
                </c:pt>
                <c:pt idx="97">
                  <c:v>43072</c:v>
                </c:pt>
                <c:pt idx="98">
                  <c:v>43073</c:v>
                </c:pt>
                <c:pt idx="99">
                  <c:v>43074</c:v>
                </c:pt>
                <c:pt idx="100">
                  <c:v>43075</c:v>
                </c:pt>
                <c:pt idx="101">
                  <c:v>43076</c:v>
                </c:pt>
                <c:pt idx="102">
                  <c:v>43077</c:v>
                </c:pt>
                <c:pt idx="103">
                  <c:v>43078</c:v>
                </c:pt>
                <c:pt idx="104">
                  <c:v>43079</c:v>
                </c:pt>
                <c:pt idx="105">
                  <c:v>43080</c:v>
                </c:pt>
                <c:pt idx="106">
                  <c:v>43081</c:v>
                </c:pt>
                <c:pt idx="107">
                  <c:v>43082</c:v>
                </c:pt>
                <c:pt idx="108">
                  <c:v>43083</c:v>
                </c:pt>
                <c:pt idx="109">
                  <c:v>43084</c:v>
                </c:pt>
                <c:pt idx="110">
                  <c:v>43085</c:v>
                </c:pt>
                <c:pt idx="111">
                  <c:v>43086</c:v>
                </c:pt>
                <c:pt idx="112">
                  <c:v>43087</c:v>
                </c:pt>
                <c:pt idx="113">
                  <c:v>43088</c:v>
                </c:pt>
                <c:pt idx="114">
                  <c:v>43089</c:v>
                </c:pt>
                <c:pt idx="115">
                  <c:v>43090</c:v>
                </c:pt>
                <c:pt idx="116">
                  <c:v>43091</c:v>
                </c:pt>
                <c:pt idx="117">
                  <c:v>43092</c:v>
                </c:pt>
                <c:pt idx="118">
                  <c:v>43093</c:v>
                </c:pt>
                <c:pt idx="119">
                  <c:v>43094</c:v>
                </c:pt>
                <c:pt idx="120">
                  <c:v>43095</c:v>
                </c:pt>
                <c:pt idx="121">
                  <c:v>43096</c:v>
                </c:pt>
                <c:pt idx="122">
                  <c:v>43097</c:v>
                </c:pt>
                <c:pt idx="123">
                  <c:v>43098</c:v>
                </c:pt>
                <c:pt idx="124">
                  <c:v>43099</c:v>
                </c:pt>
                <c:pt idx="125">
                  <c:v>43100</c:v>
                </c:pt>
                <c:pt idx="126">
                  <c:v>43101</c:v>
                </c:pt>
                <c:pt idx="127">
                  <c:v>43102</c:v>
                </c:pt>
                <c:pt idx="128">
                  <c:v>43103</c:v>
                </c:pt>
                <c:pt idx="129">
                  <c:v>43104</c:v>
                </c:pt>
                <c:pt idx="130">
                  <c:v>43105</c:v>
                </c:pt>
                <c:pt idx="131">
                  <c:v>43106</c:v>
                </c:pt>
                <c:pt idx="132">
                  <c:v>43107</c:v>
                </c:pt>
                <c:pt idx="133">
                  <c:v>43108</c:v>
                </c:pt>
                <c:pt idx="134">
                  <c:v>43109</c:v>
                </c:pt>
                <c:pt idx="135">
                  <c:v>43110</c:v>
                </c:pt>
                <c:pt idx="136">
                  <c:v>43111</c:v>
                </c:pt>
                <c:pt idx="137">
                  <c:v>43112</c:v>
                </c:pt>
                <c:pt idx="138">
                  <c:v>43113</c:v>
                </c:pt>
                <c:pt idx="139">
                  <c:v>43114</c:v>
                </c:pt>
                <c:pt idx="140">
                  <c:v>43115</c:v>
                </c:pt>
                <c:pt idx="141">
                  <c:v>43116</c:v>
                </c:pt>
                <c:pt idx="142">
                  <c:v>43117</c:v>
                </c:pt>
                <c:pt idx="143">
                  <c:v>43118</c:v>
                </c:pt>
                <c:pt idx="144">
                  <c:v>43119</c:v>
                </c:pt>
                <c:pt idx="145">
                  <c:v>43120</c:v>
                </c:pt>
                <c:pt idx="146">
                  <c:v>43121</c:v>
                </c:pt>
                <c:pt idx="147">
                  <c:v>43122</c:v>
                </c:pt>
                <c:pt idx="148">
                  <c:v>43123</c:v>
                </c:pt>
                <c:pt idx="149">
                  <c:v>43124</c:v>
                </c:pt>
                <c:pt idx="150">
                  <c:v>43125</c:v>
                </c:pt>
                <c:pt idx="151">
                  <c:v>43126</c:v>
                </c:pt>
                <c:pt idx="152">
                  <c:v>43127</c:v>
                </c:pt>
                <c:pt idx="153">
                  <c:v>43128</c:v>
                </c:pt>
                <c:pt idx="154">
                  <c:v>43129</c:v>
                </c:pt>
                <c:pt idx="155">
                  <c:v>43130</c:v>
                </c:pt>
                <c:pt idx="156">
                  <c:v>43131</c:v>
                </c:pt>
                <c:pt idx="157">
                  <c:v>43132</c:v>
                </c:pt>
                <c:pt idx="158">
                  <c:v>43133</c:v>
                </c:pt>
                <c:pt idx="159">
                  <c:v>43134</c:v>
                </c:pt>
                <c:pt idx="160">
                  <c:v>43135</c:v>
                </c:pt>
                <c:pt idx="161">
                  <c:v>43136</c:v>
                </c:pt>
                <c:pt idx="162">
                  <c:v>43137</c:v>
                </c:pt>
                <c:pt idx="163">
                  <c:v>43138</c:v>
                </c:pt>
                <c:pt idx="164">
                  <c:v>43139</c:v>
                </c:pt>
                <c:pt idx="165">
                  <c:v>43140</c:v>
                </c:pt>
                <c:pt idx="166">
                  <c:v>43141</c:v>
                </c:pt>
                <c:pt idx="167">
                  <c:v>43142</c:v>
                </c:pt>
                <c:pt idx="168">
                  <c:v>43143</c:v>
                </c:pt>
                <c:pt idx="169">
                  <c:v>43144</c:v>
                </c:pt>
                <c:pt idx="170">
                  <c:v>43145</c:v>
                </c:pt>
                <c:pt idx="171">
                  <c:v>43146</c:v>
                </c:pt>
                <c:pt idx="172">
                  <c:v>43147</c:v>
                </c:pt>
                <c:pt idx="173">
                  <c:v>43148</c:v>
                </c:pt>
                <c:pt idx="174">
                  <c:v>43149</c:v>
                </c:pt>
                <c:pt idx="175">
                  <c:v>43150</c:v>
                </c:pt>
                <c:pt idx="176">
                  <c:v>43151</c:v>
                </c:pt>
                <c:pt idx="177">
                  <c:v>43152</c:v>
                </c:pt>
                <c:pt idx="178">
                  <c:v>43153</c:v>
                </c:pt>
                <c:pt idx="179">
                  <c:v>43154</c:v>
                </c:pt>
                <c:pt idx="180">
                  <c:v>43155</c:v>
                </c:pt>
                <c:pt idx="181">
                  <c:v>43156</c:v>
                </c:pt>
                <c:pt idx="182">
                  <c:v>43157</c:v>
                </c:pt>
                <c:pt idx="183">
                  <c:v>43158</c:v>
                </c:pt>
                <c:pt idx="184">
                  <c:v>43159</c:v>
                </c:pt>
                <c:pt idx="185">
                  <c:v>43160</c:v>
                </c:pt>
                <c:pt idx="186">
                  <c:v>43161</c:v>
                </c:pt>
                <c:pt idx="187">
                  <c:v>43162</c:v>
                </c:pt>
                <c:pt idx="188">
                  <c:v>43163</c:v>
                </c:pt>
                <c:pt idx="189">
                  <c:v>43164</c:v>
                </c:pt>
                <c:pt idx="190">
                  <c:v>43165</c:v>
                </c:pt>
                <c:pt idx="191">
                  <c:v>43166</c:v>
                </c:pt>
                <c:pt idx="192">
                  <c:v>43167</c:v>
                </c:pt>
                <c:pt idx="193">
                  <c:v>43168</c:v>
                </c:pt>
                <c:pt idx="194">
                  <c:v>43169</c:v>
                </c:pt>
                <c:pt idx="195">
                  <c:v>43170</c:v>
                </c:pt>
                <c:pt idx="196">
                  <c:v>43171</c:v>
                </c:pt>
                <c:pt idx="197">
                  <c:v>43172</c:v>
                </c:pt>
                <c:pt idx="198">
                  <c:v>43173</c:v>
                </c:pt>
                <c:pt idx="199">
                  <c:v>43174</c:v>
                </c:pt>
                <c:pt idx="200">
                  <c:v>43175</c:v>
                </c:pt>
                <c:pt idx="201">
                  <c:v>43176</c:v>
                </c:pt>
                <c:pt idx="202">
                  <c:v>43177</c:v>
                </c:pt>
                <c:pt idx="203">
                  <c:v>43178</c:v>
                </c:pt>
                <c:pt idx="204">
                  <c:v>43179</c:v>
                </c:pt>
                <c:pt idx="205">
                  <c:v>43180</c:v>
                </c:pt>
                <c:pt idx="206">
                  <c:v>43181</c:v>
                </c:pt>
                <c:pt idx="207">
                  <c:v>43182</c:v>
                </c:pt>
                <c:pt idx="208">
                  <c:v>43183</c:v>
                </c:pt>
                <c:pt idx="209">
                  <c:v>43184</c:v>
                </c:pt>
                <c:pt idx="210">
                  <c:v>43185</c:v>
                </c:pt>
                <c:pt idx="211">
                  <c:v>43186</c:v>
                </c:pt>
                <c:pt idx="212">
                  <c:v>43187</c:v>
                </c:pt>
                <c:pt idx="213">
                  <c:v>43188</c:v>
                </c:pt>
                <c:pt idx="214">
                  <c:v>43189</c:v>
                </c:pt>
                <c:pt idx="215">
                  <c:v>43190</c:v>
                </c:pt>
                <c:pt idx="216">
                  <c:v>43191</c:v>
                </c:pt>
                <c:pt idx="217">
                  <c:v>43192</c:v>
                </c:pt>
                <c:pt idx="218">
                  <c:v>43193</c:v>
                </c:pt>
                <c:pt idx="219">
                  <c:v>43194</c:v>
                </c:pt>
                <c:pt idx="220">
                  <c:v>43195</c:v>
                </c:pt>
                <c:pt idx="221">
                  <c:v>43196</c:v>
                </c:pt>
                <c:pt idx="222">
                  <c:v>43197</c:v>
                </c:pt>
                <c:pt idx="223">
                  <c:v>43198</c:v>
                </c:pt>
                <c:pt idx="224">
                  <c:v>43199</c:v>
                </c:pt>
                <c:pt idx="225">
                  <c:v>43200</c:v>
                </c:pt>
                <c:pt idx="226">
                  <c:v>43201</c:v>
                </c:pt>
                <c:pt idx="227">
                  <c:v>43202</c:v>
                </c:pt>
                <c:pt idx="228">
                  <c:v>43203</c:v>
                </c:pt>
                <c:pt idx="229">
                  <c:v>43204</c:v>
                </c:pt>
                <c:pt idx="230">
                  <c:v>43205</c:v>
                </c:pt>
                <c:pt idx="231">
                  <c:v>43206</c:v>
                </c:pt>
                <c:pt idx="232">
                  <c:v>43207</c:v>
                </c:pt>
                <c:pt idx="233">
                  <c:v>43208</c:v>
                </c:pt>
                <c:pt idx="234">
                  <c:v>43209</c:v>
                </c:pt>
                <c:pt idx="235">
                  <c:v>43210</c:v>
                </c:pt>
                <c:pt idx="236">
                  <c:v>43211</c:v>
                </c:pt>
                <c:pt idx="237">
                  <c:v>43212</c:v>
                </c:pt>
                <c:pt idx="238">
                  <c:v>43213</c:v>
                </c:pt>
                <c:pt idx="239">
                  <c:v>43214</c:v>
                </c:pt>
                <c:pt idx="240">
                  <c:v>43215</c:v>
                </c:pt>
                <c:pt idx="241">
                  <c:v>43216</c:v>
                </c:pt>
                <c:pt idx="242">
                  <c:v>43217</c:v>
                </c:pt>
                <c:pt idx="243">
                  <c:v>43218</c:v>
                </c:pt>
                <c:pt idx="244">
                  <c:v>43219</c:v>
                </c:pt>
                <c:pt idx="245">
                  <c:v>43220</c:v>
                </c:pt>
                <c:pt idx="246">
                  <c:v>43221</c:v>
                </c:pt>
                <c:pt idx="247">
                  <c:v>43222</c:v>
                </c:pt>
                <c:pt idx="248">
                  <c:v>43223</c:v>
                </c:pt>
                <c:pt idx="249">
                  <c:v>43224</c:v>
                </c:pt>
                <c:pt idx="250">
                  <c:v>43225</c:v>
                </c:pt>
                <c:pt idx="251">
                  <c:v>43226</c:v>
                </c:pt>
                <c:pt idx="252">
                  <c:v>43227</c:v>
                </c:pt>
                <c:pt idx="253">
                  <c:v>43228</c:v>
                </c:pt>
                <c:pt idx="254">
                  <c:v>43229</c:v>
                </c:pt>
                <c:pt idx="255">
                  <c:v>43230</c:v>
                </c:pt>
                <c:pt idx="256">
                  <c:v>43231</c:v>
                </c:pt>
                <c:pt idx="257">
                  <c:v>43232</c:v>
                </c:pt>
                <c:pt idx="258">
                  <c:v>43233</c:v>
                </c:pt>
                <c:pt idx="259">
                  <c:v>43234</c:v>
                </c:pt>
                <c:pt idx="260">
                  <c:v>43235</c:v>
                </c:pt>
                <c:pt idx="261">
                  <c:v>43236</c:v>
                </c:pt>
                <c:pt idx="262">
                  <c:v>43237</c:v>
                </c:pt>
                <c:pt idx="263">
                  <c:v>43238</c:v>
                </c:pt>
                <c:pt idx="264">
                  <c:v>43239</c:v>
                </c:pt>
                <c:pt idx="265">
                  <c:v>43240</c:v>
                </c:pt>
                <c:pt idx="266">
                  <c:v>43241</c:v>
                </c:pt>
                <c:pt idx="267">
                  <c:v>43242</c:v>
                </c:pt>
                <c:pt idx="268">
                  <c:v>43243</c:v>
                </c:pt>
                <c:pt idx="269">
                  <c:v>43244</c:v>
                </c:pt>
                <c:pt idx="270">
                  <c:v>43245</c:v>
                </c:pt>
                <c:pt idx="271">
                  <c:v>43246</c:v>
                </c:pt>
                <c:pt idx="272">
                  <c:v>43247</c:v>
                </c:pt>
                <c:pt idx="273">
                  <c:v>43248</c:v>
                </c:pt>
                <c:pt idx="274">
                  <c:v>43249</c:v>
                </c:pt>
                <c:pt idx="275">
                  <c:v>43250</c:v>
                </c:pt>
                <c:pt idx="276">
                  <c:v>43251</c:v>
                </c:pt>
                <c:pt idx="277">
                  <c:v>43252</c:v>
                </c:pt>
                <c:pt idx="278">
                  <c:v>43253</c:v>
                </c:pt>
                <c:pt idx="279">
                  <c:v>43254</c:v>
                </c:pt>
                <c:pt idx="280">
                  <c:v>43255</c:v>
                </c:pt>
                <c:pt idx="281">
                  <c:v>43256</c:v>
                </c:pt>
                <c:pt idx="282">
                  <c:v>43257</c:v>
                </c:pt>
                <c:pt idx="283">
                  <c:v>43258</c:v>
                </c:pt>
                <c:pt idx="284">
                  <c:v>43259</c:v>
                </c:pt>
                <c:pt idx="285">
                  <c:v>43260</c:v>
                </c:pt>
                <c:pt idx="286">
                  <c:v>43261</c:v>
                </c:pt>
                <c:pt idx="287">
                  <c:v>43262</c:v>
                </c:pt>
                <c:pt idx="288">
                  <c:v>43263</c:v>
                </c:pt>
                <c:pt idx="289">
                  <c:v>43264</c:v>
                </c:pt>
                <c:pt idx="290">
                  <c:v>43265</c:v>
                </c:pt>
                <c:pt idx="291">
                  <c:v>43266</c:v>
                </c:pt>
                <c:pt idx="292">
                  <c:v>43267</c:v>
                </c:pt>
                <c:pt idx="293">
                  <c:v>43268</c:v>
                </c:pt>
                <c:pt idx="294">
                  <c:v>43269</c:v>
                </c:pt>
                <c:pt idx="295">
                  <c:v>43270</c:v>
                </c:pt>
                <c:pt idx="296">
                  <c:v>43271</c:v>
                </c:pt>
                <c:pt idx="297">
                  <c:v>43272</c:v>
                </c:pt>
                <c:pt idx="298">
                  <c:v>43273</c:v>
                </c:pt>
                <c:pt idx="299">
                  <c:v>43274</c:v>
                </c:pt>
                <c:pt idx="300">
                  <c:v>43275</c:v>
                </c:pt>
                <c:pt idx="301">
                  <c:v>43276</c:v>
                </c:pt>
                <c:pt idx="302">
                  <c:v>43277</c:v>
                </c:pt>
                <c:pt idx="303">
                  <c:v>43278</c:v>
                </c:pt>
                <c:pt idx="304">
                  <c:v>43279</c:v>
                </c:pt>
                <c:pt idx="305">
                  <c:v>43280</c:v>
                </c:pt>
                <c:pt idx="306">
                  <c:v>43281</c:v>
                </c:pt>
                <c:pt idx="307">
                  <c:v>43282</c:v>
                </c:pt>
                <c:pt idx="308">
                  <c:v>43283</c:v>
                </c:pt>
                <c:pt idx="309">
                  <c:v>43284</c:v>
                </c:pt>
                <c:pt idx="310">
                  <c:v>43285</c:v>
                </c:pt>
                <c:pt idx="311">
                  <c:v>43286</c:v>
                </c:pt>
                <c:pt idx="312">
                  <c:v>43287</c:v>
                </c:pt>
                <c:pt idx="313">
                  <c:v>43288</c:v>
                </c:pt>
                <c:pt idx="314">
                  <c:v>43289</c:v>
                </c:pt>
                <c:pt idx="315">
                  <c:v>43290</c:v>
                </c:pt>
                <c:pt idx="316">
                  <c:v>43291</c:v>
                </c:pt>
                <c:pt idx="317">
                  <c:v>43292</c:v>
                </c:pt>
                <c:pt idx="318">
                  <c:v>43293</c:v>
                </c:pt>
                <c:pt idx="319">
                  <c:v>43294</c:v>
                </c:pt>
                <c:pt idx="320">
                  <c:v>43295</c:v>
                </c:pt>
                <c:pt idx="321">
                  <c:v>43296</c:v>
                </c:pt>
                <c:pt idx="322">
                  <c:v>43297</c:v>
                </c:pt>
                <c:pt idx="323">
                  <c:v>43298</c:v>
                </c:pt>
                <c:pt idx="324">
                  <c:v>43299</c:v>
                </c:pt>
                <c:pt idx="325">
                  <c:v>43300</c:v>
                </c:pt>
                <c:pt idx="326">
                  <c:v>43301</c:v>
                </c:pt>
                <c:pt idx="327">
                  <c:v>43302</c:v>
                </c:pt>
                <c:pt idx="328">
                  <c:v>43303</c:v>
                </c:pt>
                <c:pt idx="329">
                  <c:v>43304</c:v>
                </c:pt>
                <c:pt idx="330">
                  <c:v>43305</c:v>
                </c:pt>
                <c:pt idx="331">
                  <c:v>43306</c:v>
                </c:pt>
                <c:pt idx="332">
                  <c:v>43307</c:v>
                </c:pt>
                <c:pt idx="333">
                  <c:v>43308</c:v>
                </c:pt>
                <c:pt idx="334">
                  <c:v>43309</c:v>
                </c:pt>
                <c:pt idx="335">
                  <c:v>43310</c:v>
                </c:pt>
                <c:pt idx="336">
                  <c:v>43311</c:v>
                </c:pt>
                <c:pt idx="337">
                  <c:v>43312</c:v>
                </c:pt>
                <c:pt idx="338">
                  <c:v>43313</c:v>
                </c:pt>
                <c:pt idx="339">
                  <c:v>43314</c:v>
                </c:pt>
                <c:pt idx="340">
                  <c:v>43315</c:v>
                </c:pt>
                <c:pt idx="341">
                  <c:v>43316</c:v>
                </c:pt>
                <c:pt idx="342">
                  <c:v>43317</c:v>
                </c:pt>
                <c:pt idx="343">
                  <c:v>43318</c:v>
                </c:pt>
                <c:pt idx="344">
                  <c:v>43319</c:v>
                </c:pt>
                <c:pt idx="345">
                  <c:v>43320</c:v>
                </c:pt>
                <c:pt idx="346">
                  <c:v>43321</c:v>
                </c:pt>
                <c:pt idx="347">
                  <c:v>43322</c:v>
                </c:pt>
                <c:pt idx="348">
                  <c:v>43323</c:v>
                </c:pt>
                <c:pt idx="349">
                  <c:v>43324</c:v>
                </c:pt>
                <c:pt idx="350">
                  <c:v>43325</c:v>
                </c:pt>
                <c:pt idx="351">
                  <c:v>43326</c:v>
                </c:pt>
                <c:pt idx="352">
                  <c:v>43327</c:v>
                </c:pt>
                <c:pt idx="353">
                  <c:v>43328</c:v>
                </c:pt>
                <c:pt idx="354">
                  <c:v>43329</c:v>
                </c:pt>
                <c:pt idx="355">
                  <c:v>43330</c:v>
                </c:pt>
                <c:pt idx="356">
                  <c:v>43331</c:v>
                </c:pt>
                <c:pt idx="357">
                  <c:v>43332</c:v>
                </c:pt>
                <c:pt idx="358">
                  <c:v>43333</c:v>
                </c:pt>
                <c:pt idx="359">
                  <c:v>43334</c:v>
                </c:pt>
                <c:pt idx="360">
                  <c:v>43335</c:v>
                </c:pt>
                <c:pt idx="361">
                  <c:v>43336</c:v>
                </c:pt>
                <c:pt idx="362">
                  <c:v>43337</c:v>
                </c:pt>
                <c:pt idx="363">
                  <c:v>43338</c:v>
                </c:pt>
                <c:pt idx="364">
                  <c:v>43339</c:v>
                </c:pt>
                <c:pt idx="365">
                  <c:v>43340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נתונים'!$K$3:$K$3999</c:f>
              <c:numCache>
                <c:formatCode>0.00</c:formatCode>
                <c:ptCount val="3997"/>
                <c:pt idx="0">
                  <c:v>100</c:v>
                </c:pt>
                <c:pt idx="1">
                  <c:v>99.645187451616479</c:v>
                </c:pt>
                <c:pt idx="2">
                  <c:v>100.26910458215062</c:v>
                </c:pt>
                <c:pt idx="3">
                  <c:v>100.24145685110774</c:v>
                </c:pt>
                <c:pt idx="4">
                  <c:v>100.57875916983078</c:v>
                </c:pt>
                <c:pt idx="5">
                  <c:v>100.57875916983078</c:v>
                </c:pt>
                <c:pt idx="6">
                  <c:v>100.57875916983078</c:v>
                </c:pt>
                <c:pt idx="7">
                  <c:v>99.839643159951322</c:v>
                </c:pt>
                <c:pt idx="8">
                  <c:v>99.986176134478555</c:v>
                </c:pt>
                <c:pt idx="9">
                  <c:v>99.824897703395138</c:v>
                </c:pt>
                <c:pt idx="10">
                  <c:v>100.46263869945072</c:v>
                </c:pt>
                <c:pt idx="11">
                  <c:v>100.56124894017032</c:v>
                </c:pt>
                <c:pt idx="12">
                  <c:v>100.56124894017032</c:v>
                </c:pt>
                <c:pt idx="13">
                  <c:v>100.56124894017032</c:v>
                </c:pt>
                <c:pt idx="14">
                  <c:v>101.29944335901502</c:v>
                </c:pt>
                <c:pt idx="15">
                  <c:v>101.58329339772185</c:v>
                </c:pt>
                <c:pt idx="16">
                  <c:v>101.32524790798837</c:v>
                </c:pt>
                <c:pt idx="17">
                  <c:v>101.36487632248317</c:v>
                </c:pt>
                <c:pt idx="18">
                  <c:v>101.57407748737424</c:v>
                </c:pt>
                <c:pt idx="19">
                  <c:v>101.57407748737424</c:v>
                </c:pt>
                <c:pt idx="20">
                  <c:v>101.57407748737424</c:v>
                </c:pt>
                <c:pt idx="21">
                  <c:v>102.5657094407786</c:v>
                </c:pt>
                <c:pt idx="22">
                  <c:v>102.26250599034178</c:v>
                </c:pt>
                <c:pt idx="23">
                  <c:v>102.48737420282379</c:v>
                </c:pt>
                <c:pt idx="24">
                  <c:v>102.12979688133598</c:v>
                </c:pt>
                <c:pt idx="25">
                  <c:v>101.58237180668709</c:v>
                </c:pt>
                <c:pt idx="26">
                  <c:v>101.58237180668709</c:v>
                </c:pt>
                <c:pt idx="27">
                  <c:v>101.58237180668709</c:v>
                </c:pt>
                <c:pt idx="28">
                  <c:v>100.29306594905448</c:v>
                </c:pt>
                <c:pt idx="29">
                  <c:v>99.541969255723103</c:v>
                </c:pt>
                <c:pt idx="30">
                  <c:v>99.400044236369695</c:v>
                </c:pt>
                <c:pt idx="31">
                  <c:v>98.829579385851787</c:v>
                </c:pt>
                <c:pt idx="32">
                  <c:v>99.690345412319871</c:v>
                </c:pt>
                <c:pt idx="33">
                  <c:v>99.690345412319871</c:v>
                </c:pt>
                <c:pt idx="34">
                  <c:v>99.690345412319871</c:v>
                </c:pt>
                <c:pt idx="35">
                  <c:v>99.805544291665157</c:v>
                </c:pt>
                <c:pt idx="36">
                  <c:v>101.1013012865411</c:v>
                </c:pt>
                <c:pt idx="37">
                  <c:v>101.54458657426183</c:v>
                </c:pt>
                <c:pt idx="38">
                  <c:v>101.62937294945998</c:v>
                </c:pt>
                <c:pt idx="39">
                  <c:v>101.66255022671142</c:v>
                </c:pt>
                <c:pt idx="40">
                  <c:v>101.66255022671142</c:v>
                </c:pt>
                <c:pt idx="41">
                  <c:v>101.66255022671142</c:v>
                </c:pt>
                <c:pt idx="42">
                  <c:v>101.41372064732559</c:v>
                </c:pt>
                <c:pt idx="43">
                  <c:v>102.52976739042286</c:v>
                </c:pt>
                <c:pt idx="44">
                  <c:v>102.97213108710882</c:v>
                </c:pt>
                <c:pt idx="45">
                  <c:v>103.36749364102188</c:v>
                </c:pt>
                <c:pt idx="46">
                  <c:v>103.76285619493498</c:v>
                </c:pt>
                <c:pt idx="47">
                  <c:v>103.76285619493498</c:v>
                </c:pt>
                <c:pt idx="48">
                  <c:v>103.76285619493498</c:v>
                </c:pt>
                <c:pt idx="49">
                  <c:v>104.30751649647955</c:v>
                </c:pt>
                <c:pt idx="50">
                  <c:v>103.73981641906592</c:v>
                </c:pt>
                <c:pt idx="51">
                  <c:v>103.85409370737645</c:v>
                </c:pt>
                <c:pt idx="52">
                  <c:v>102.93342426364879</c:v>
                </c:pt>
                <c:pt idx="53">
                  <c:v>103.18962657131274</c:v>
                </c:pt>
                <c:pt idx="54">
                  <c:v>103.18962657131274</c:v>
                </c:pt>
                <c:pt idx="55">
                  <c:v>103.18962657131274</c:v>
                </c:pt>
                <c:pt idx="56">
                  <c:v>102.84034356913779</c:v>
                </c:pt>
                <c:pt idx="57">
                  <c:v>102.60257308216907</c:v>
                </c:pt>
                <c:pt idx="58">
                  <c:v>102.67353559184578</c:v>
                </c:pt>
                <c:pt idx="59">
                  <c:v>102.12795369926644</c:v>
                </c:pt>
                <c:pt idx="60">
                  <c:v>102.31687986139272</c:v>
                </c:pt>
                <c:pt idx="61">
                  <c:v>102.31687986139272</c:v>
                </c:pt>
                <c:pt idx="62">
                  <c:v>102.31687986139272</c:v>
                </c:pt>
                <c:pt idx="63">
                  <c:v>102.80624470085156</c:v>
                </c:pt>
                <c:pt idx="64">
                  <c:v>103.13340951819222</c:v>
                </c:pt>
                <c:pt idx="65">
                  <c:v>104.04209827846799</c:v>
                </c:pt>
                <c:pt idx="66">
                  <c:v>103.8918789398017</c:v>
                </c:pt>
                <c:pt idx="67">
                  <c:v>103.78773915287356</c:v>
                </c:pt>
                <c:pt idx="68">
                  <c:v>103.78773915287356</c:v>
                </c:pt>
                <c:pt idx="69">
                  <c:v>103.78773915287356</c:v>
                </c:pt>
                <c:pt idx="70">
                  <c:v>104.23471080473331</c:v>
                </c:pt>
                <c:pt idx="71">
                  <c:v>104.55911084896968</c:v>
                </c:pt>
                <c:pt idx="72">
                  <c:v>104.5710915324216</c:v>
                </c:pt>
                <c:pt idx="73">
                  <c:v>104.48814833929298</c:v>
                </c:pt>
                <c:pt idx="74">
                  <c:v>104.00062668190365</c:v>
                </c:pt>
                <c:pt idx="75">
                  <c:v>104.00062668190365</c:v>
                </c:pt>
                <c:pt idx="76">
                  <c:v>104.00062668190365</c:v>
                </c:pt>
                <c:pt idx="77">
                  <c:v>103.51863457072291</c:v>
                </c:pt>
                <c:pt idx="78">
                  <c:v>103.06336859955027</c:v>
                </c:pt>
                <c:pt idx="79">
                  <c:v>102.39982305452133</c:v>
                </c:pt>
                <c:pt idx="80">
                  <c:v>103.71216868802303</c:v>
                </c:pt>
                <c:pt idx="81">
                  <c:v>104.73421314557457</c:v>
                </c:pt>
                <c:pt idx="82">
                  <c:v>104.73421314557457</c:v>
                </c:pt>
                <c:pt idx="83">
                  <c:v>104.73421314557457</c:v>
                </c:pt>
                <c:pt idx="84">
                  <c:v>104.70195745935787</c:v>
                </c:pt>
                <c:pt idx="85">
                  <c:v>106.07328491908436</c:v>
                </c:pt>
                <c:pt idx="86">
                  <c:v>106.59767021786418</c:v>
                </c:pt>
                <c:pt idx="87">
                  <c:v>106.20415084602062</c:v>
                </c:pt>
                <c:pt idx="88">
                  <c:v>106.37556677848643</c:v>
                </c:pt>
                <c:pt idx="89">
                  <c:v>106.37556677848643</c:v>
                </c:pt>
                <c:pt idx="90">
                  <c:v>106.37556677848643</c:v>
                </c:pt>
                <c:pt idx="91">
                  <c:v>105.46042688096735</c:v>
                </c:pt>
                <c:pt idx="92">
                  <c:v>105.6604121355108</c:v>
                </c:pt>
                <c:pt idx="93">
                  <c:v>105.18855752571244</c:v>
                </c:pt>
                <c:pt idx="94">
                  <c:v>103.29100158513661</c:v>
                </c:pt>
                <c:pt idx="95">
                  <c:v>102.84402993327686</c:v>
                </c:pt>
                <c:pt idx="96">
                  <c:v>102.84402993327686</c:v>
                </c:pt>
                <c:pt idx="97">
                  <c:v>102.84402993327686</c:v>
                </c:pt>
                <c:pt idx="98">
                  <c:v>103.39790614516906</c:v>
                </c:pt>
                <c:pt idx="99">
                  <c:v>103.00530836436027</c:v>
                </c:pt>
                <c:pt idx="100">
                  <c:v>101.48468315700229</c:v>
                </c:pt>
                <c:pt idx="101">
                  <c:v>101.42477973974272</c:v>
                </c:pt>
                <c:pt idx="102">
                  <c:v>102.36848895933943</c:v>
                </c:pt>
                <c:pt idx="103">
                  <c:v>102.36848895933943</c:v>
                </c:pt>
                <c:pt idx="104">
                  <c:v>102.36848895933943</c:v>
                </c:pt>
                <c:pt idx="105">
                  <c:v>103.21543112028608</c:v>
                </c:pt>
                <c:pt idx="106">
                  <c:v>102.51502193386663</c:v>
                </c:pt>
                <c:pt idx="107">
                  <c:v>103.10852656025364</c:v>
                </c:pt>
                <c:pt idx="108">
                  <c:v>103.33062999963138</c:v>
                </c:pt>
                <c:pt idx="109">
                  <c:v>103.07995723817601</c:v>
                </c:pt>
                <c:pt idx="110">
                  <c:v>103.07995723817601</c:v>
                </c:pt>
                <c:pt idx="111">
                  <c:v>103.07995723817601</c:v>
                </c:pt>
                <c:pt idx="112">
                  <c:v>104.17572897850853</c:v>
                </c:pt>
                <c:pt idx="113">
                  <c:v>104.34253695580051</c:v>
                </c:pt>
                <c:pt idx="114">
                  <c:v>104.40244037306005</c:v>
                </c:pt>
                <c:pt idx="115">
                  <c:v>104.5434438013787</c:v>
                </c:pt>
                <c:pt idx="116">
                  <c:v>105.16183138570426</c:v>
                </c:pt>
                <c:pt idx="117">
                  <c:v>105.16183138570426</c:v>
                </c:pt>
                <c:pt idx="118">
                  <c:v>105.16183138570426</c:v>
                </c:pt>
                <c:pt idx="119">
                  <c:v>105.16367456777378</c:v>
                </c:pt>
                <c:pt idx="120">
                  <c:v>104.93511999115272</c:v>
                </c:pt>
                <c:pt idx="121">
                  <c:v>105.46595642717585</c:v>
                </c:pt>
                <c:pt idx="122">
                  <c:v>106.31289858812251</c:v>
                </c:pt>
                <c:pt idx="123">
                  <c:v>106.76171342205183</c:v>
                </c:pt>
                <c:pt idx="124">
                  <c:v>106.76171342205183</c:v>
                </c:pt>
                <c:pt idx="125">
                  <c:v>106.76171342205183</c:v>
                </c:pt>
                <c:pt idx="126">
                  <c:v>106.6787702289232</c:v>
                </c:pt>
                <c:pt idx="127">
                  <c:v>108.56158071294283</c:v>
                </c:pt>
                <c:pt idx="128">
                  <c:v>109.13573192759981</c:v>
                </c:pt>
                <c:pt idx="129">
                  <c:v>109.90526044162642</c:v>
                </c:pt>
                <c:pt idx="130">
                  <c:v>110.68400486600066</c:v>
                </c:pt>
                <c:pt idx="131">
                  <c:v>110.68400486600066</c:v>
                </c:pt>
                <c:pt idx="132">
                  <c:v>110.68400486600066</c:v>
                </c:pt>
                <c:pt idx="133">
                  <c:v>111.22313562133665</c:v>
                </c:pt>
                <c:pt idx="134">
                  <c:v>111.06462196335754</c:v>
                </c:pt>
                <c:pt idx="135">
                  <c:v>110.36329118590332</c:v>
                </c:pt>
                <c:pt idx="136">
                  <c:v>110.31536845209568</c:v>
                </c:pt>
                <c:pt idx="137">
                  <c:v>111.34386404689053</c:v>
                </c:pt>
                <c:pt idx="138">
                  <c:v>111.34386404689053</c:v>
                </c:pt>
                <c:pt idx="139">
                  <c:v>111.34386404689053</c:v>
                </c:pt>
                <c:pt idx="140">
                  <c:v>111.57149703247684</c:v>
                </c:pt>
                <c:pt idx="141">
                  <c:v>112.23780735061005</c:v>
                </c:pt>
                <c:pt idx="142">
                  <c:v>112.6755630921222</c:v>
                </c:pt>
                <c:pt idx="143">
                  <c:v>113.1271426991558</c:v>
                </c:pt>
                <c:pt idx="144">
                  <c:v>113.59531094481511</c:v>
                </c:pt>
                <c:pt idx="145">
                  <c:v>113.59531094481511</c:v>
                </c:pt>
                <c:pt idx="146">
                  <c:v>113.59531094481511</c:v>
                </c:pt>
                <c:pt idx="147">
                  <c:v>114.13904965532495</c:v>
                </c:pt>
                <c:pt idx="148">
                  <c:v>115.41913960260996</c:v>
                </c:pt>
                <c:pt idx="149">
                  <c:v>116.00527150071885</c:v>
                </c:pt>
                <c:pt idx="150">
                  <c:v>116.4384192870572</c:v>
                </c:pt>
                <c:pt idx="151">
                  <c:v>117.32498986249864</c:v>
                </c:pt>
                <c:pt idx="152">
                  <c:v>117.32498986249864</c:v>
                </c:pt>
                <c:pt idx="153">
                  <c:v>117.32498986249864</c:v>
                </c:pt>
                <c:pt idx="154">
                  <c:v>116.85590002580459</c:v>
                </c:pt>
                <c:pt idx="155">
                  <c:v>114.98046227006309</c:v>
                </c:pt>
                <c:pt idx="156">
                  <c:v>115.62188963025771</c:v>
                </c:pt>
                <c:pt idx="157">
                  <c:v>115.07446455560886</c:v>
                </c:pt>
                <c:pt idx="158">
                  <c:v>113.43218933166222</c:v>
                </c:pt>
                <c:pt idx="159">
                  <c:v>113.43218933166222</c:v>
                </c:pt>
                <c:pt idx="160">
                  <c:v>113.43218933166222</c:v>
                </c:pt>
                <c:pt idx="161">
                  <c:v>111.45169019795779</c:v>
                </c:pt>
                <c:pt idx="162">
                  <c:v>108.39569432668564</c:v>
                </c:pt>
                <c:pt idx="163">
                  <c:v>108.13764883695218</c:v>
                </c:pt>
                <c:pt idx="164">
                  <c:v>107.18933166218163</c:v>
                </c:pt>
                <c:pt idx="165">
                  <c:v>105.3240314078225</c:v>
                </c:pt>
                <c:pt idx="166">
                  <c:v>105.3240314078225</c:v>
                </c:pt>
                <c:pt idx="167">
                  <c:v>105.3240314078225</c:v>
                </c:pt>
                <c:pt idx="168">
                  <c:v>106.29354517639257</c:v>
                </c:pt>
                <c:pt idx="169">
                  <c:v>107.31835440704839</c:v>
                </c:pt>
                <c:pt idx="170">
                  <c:v>109.23895012349325</c:v>
                </c:pt>
                <c:pt idx="171">
                  <c:v>110.83238102259747</c:v>
                </c:pt>
                <c:pt idx="172">
                  <c:v>110.56604121355116</c:v>
                </c:pt>
                <c:pt idx="173">
                  <c:v>110.56604121355116</c:v>
                </c:pt>
                <c:pt idx="174">
                  <c:v>110.56604121355116</c:v>
                </c:pt>
                <c:pt idx="175">
                  <c:v>110.68676963910502</c:v>
                </c:pt>
                <c:pt idx="176">
                  <c:v>110.08681387547469</c:v>
                </c:pt>
                <c:pt idx="177">
                  <c:v>111.482102702105</c:v>
                </c:pt>
                <c:pt idx="178">
                  <c:v>110.67386736461836</c:v>
                </c:pt>
                <c:pt idx="179">
                  <c:v>112.1050982416044</c:v>
                </c:pt>
                <c:pt idx="180">
                  <c:v>112.1050982416044</c:v>
                </c:pt>
                <c:pt idx="181">
                  <c:v>112.1050982416044</c:v>
                </c:pt>
                <c:pt idx="182">
                  <c:v>112.53363807276891</c:v>
                </c:pt>
                <c:pt idx="183">
                  <c:v>111.72724591735179</c:v>
                </c:pt>
                <c:pt idx="184">
                  <c:v>110.14763888376903</c:v>
                </c:pt>
                <c:pt idx="185">
                  <c:v>109.87669111954888</c:v>
                </c:pt>
                <c:pt idx="186">
                  <c:v>108.93758985512598</c:v>
                </c:pt>
                <c:pt idx="187">
                  <c:v>108.93758985512598</c:v>
                </c:pt>
                <c:pt idx="188">
                  <c:v>108.93758985512598</c:v>
                </c:pt>
                <c:pt idx="189">
                  <c:v>108.39016478047711</c:v>
                </c:pt>
                <c:pt idx="190">
                  <c:v>110.03151841338899</c:v>
                </c:pt>
                <c:pt idx="191">
                  <c:v>109.59560585394638</c:v>
                </c:pt>
                <c:pt idx="192">
                  <c:v>110.15224683894289</c:v>
                </c:pt>
                <c:pt idx="193">
                  <c:v>111.25723448962303</c:v>
                </c:pt>
                <c:pt idx="194">
                  <c:v>111.25723448962303</c:v>
                </c:pt>
                <c:pt idx="195">
                  <c:v>111.25723448962303</c:v>
                </c:pt>
                <c:pt idx="196">
                  <c:v>112.63685626866237</c:v>
                </c:pt>
                <c:pt idx="197">
                  <c:v>112.78707560732865</c:v>
                </c:pt>
                <c:pt idx="198">
                  <c:v>112.31429940649554</c:v>
                </c:pt>
                <c:pt idx="199">
                  <c:v>112.08758801194398</c:v>
                </c:pt>
                <c:pt idx="200">
                  <c:v>111.80189479116763</c:v>
                </c:pt>
                <c:pt idx="201">
                  <c:v>111.80189479116763</c:v>
                </c:pt>
                <c:pt idx="202">
                  <c:v>111.80189479116763</c:v>
                </c:pt>
                <c:pt idx="203">
                  <c:v>110.9217753529695</c:v>
                </c:pt>
                <c:pt idx="204">
                  <c:v>111.50237770486984</c:v>
                </c:pt>
                <c:pt idx="205">
                  <c:v>111.47749474693124</c:v>
                </c:pt>
                <c:pt idx="206">
                  <c:v>110.2895639031225</c:v>
                </c:pt>
                <c:pt idx="207">
                  <c:v>108.01968518450266</c:v>
                </c:pt>
                <c:pt idx="208">
                  <c:v>108.01968518450266</c:v>
                </c:pt>
                <c:pt idx="209">
                  <c:v>108.01968518450266</c:v>
                </c:pt>
                <c:pt idx="210">
                  <c:v>108.95786485789081</c:v>
                </c:pt>
                <c:pt idx="211">
                  <c:v>109.22420466693715</c:v>
                </c:pt>
                <c:pt idx="212">
                  <c:v>107.15062483872173</c:v>
                </c:pt>
                <c:pt idx="213">
                  <c:v>107.75887492166491</c:v>
                </c:pt>
                <c:pt idx="214">
                  <c:v>107.90725107826167</c:v>
                </c:pt>
                <c:pt idx="215">
                  <c:v>107.90725107826167</c:v>
                </c:pt>
                <c:pt idx="216">
                  <c:v>107.90725107826167</c:v>
                </c:pt>
                <c:pt idx="217">
                  <c:v>107.77362037822111</c:v>
                </c:pt>
                <c:pt idx="218">
                  <c:v>107.839974932724</c:v>
                </c:pt>
                <c:pt idx="219">
                  <c:v>106.50274634128374</c:v>
                </c:pt>
                <c:pt idx="220">
                  <c:v>107.50175102296619</c:v>
                </c:pt>
                <c:pt idx="221">
                  <c:v>107.08611346628834</c:v>
                </c:pt>
                <c:pt idx="222">
                  <c:v>107.08611346628834</c:v>
                </c:pt>
                <c:pt idx="223">
                  <c:v>107.08611346628834</c:v>
                </c:pt>
                <c:pt idx="224">
                  <c:v>107.18748848011219</c:v>
                </c:pt>
                <c:pt idx="225">
                  <c:v>108.31643749769616</c:v>
                </c:pt>
                <c:pt idx="226">
                  <c:v>108.33579090942618</c:v>
                </c:pt>
                <c:pt idx="227">
                  <c:v>108.4602056991191</c:v>
                </c:pt>
                <c:pt idx="228">
                  <c:v>107.8344453865154</c:v>
                </c:pt>
                <c:pt idx="229">
                  <c:v>107.8344453865154</c:v>
                </c:pt>
                <c:pt idx="230">
                  <c:v>107.8344453865154</c:v>
                </c:pt>
                <c:pt idx="231">
                  <c:v>107.20407711873791</c:v>
                </c:pt>
                <c:pt idx="232">
                  <c:v>107.30637372359654</c:v>
                </c:pt>
                <c:pt idx="233">
                  <c:v>108.39200796254667</c:v>
                </c:pt>
                <c:pt idx="234">
                  <c:v>109.12835919932185</c:v>
                </c:pt>
                <c:pt idx="235">
                  <c:v>107.66395104508436</c:v>
                </c:pt>
                <c:pt idx="236">
                  <c:v>107.66395104508436</c:v>
                </c:pt>
                <c:pt idx="237">
                  <c:v>107.66395104508436</c:v>
                </c:pt>
                <c:pt idx="238">
                  <c:v>106.74420319239147</c:v>
                </c:pt>
                <c:pt idx="239">
                  <c:v>106.37095882331269</c:v>
                </c:pt>
                <c:pt idx="240">
                  <c:v>105.08626092085387</c:v>
                </c:pt>
                <c:pt idx="241">
                  <c:v>105.46134847200217</c:v>
                </c:pt>
                <c:pt idx="242">
                  <c:v>106.56357134957803</c:v>
                </c:pt>
                <c:pt idx="243">
                  <c:v>106.56357134957803</c:v>
                </c:pt>
                <c:pt idx="244">
                  <c:v>106.56357134957803</c:v>
                </c:pt>
                <c:pt idx="245">
                  <c:v>107.3128248608399</c:v>
                </c:pt>
                <c:pt idx="246">
                  <c:v>107.13311460906122</c:v>
                </c:pt>
                <c:pt idx="247">
                  <c:v>106.11567810668352</c:v>
                </c:pt>
                <c:pt idx="248">
                  <c:v>104.86323589044139</c:v>
                </c:pt>
                <c:pt idx="249">
                  <c:v>104.70840859660132</c:v>
                </c:pt>
                <c:pt idx="250">
                  <c:v>104.70840859660132</c:v>
                </c:pt>
                <c:pt idx="251">
                  <c:v>104.70840859660132</c:v>
                </c:pt>
                <c:pt idx="252">
                  <c:v>105.01990636635101</c:v>
                </c:pt>
                <c:pt idx="253">
                  <c:v>105.30652117816214</c:v>
                </c:pt>
                <c:pt idx="254">
                  <c:v>105.40789619198598</c:v>
                </c:pt>
                <c:pt idx="255">
                  <c:v>106.58661112544711</c:v>
                </c:pt>
                <c:pt idx="256">
                  <c:v>107.31835440704846</c:v>
                </c:pt>
                <c:pt idx="257">
                  <c:v>107.31835440704846</c:v>
                </c:pt>
                <c:pt idx="258">
                  <c:v>107.31835440704846</c:v>
                </c:pt>
                <c:pt idx="259">
                  <c:v>107.72477605337869</c:v>
                </c:pt>
                <c:pt idx="260">
                  <c:v>106.00785195561629</c:v>
                </c:pt>
                <c:pt idx="261">
                  <c:v>106.45298042540654</c:v>
                </c:pt>
                <c:pt idx="262">
                  <c:v>105.4364655140636</c:v>
                </c:pt>
                <c:pt idx="263">
                  <c:v>104.85401998009375</c:v>
                </c:pt>
                <c:pt idx="264">
                  <c:v>104.85401998009375</c:v>
                </c:pt>
                <c:pt idx="265">
                  <c:v>104.85401998009375</c:v>
                </c:pt>
                <c:pt idx="266">
                  <c:v>104.73789950971369</c:v>
                </c:pt>
                <c:pt idx="267">
                  <c:v>105.25030412504158</c:v>
                </c:pt>
                <c:pt idx="268">
                  <c:v>104.42548014892922</c:v>
                </c:pt>
                <c:pt idx="269">
                  <c:v>104.60611199174267</c:v>
                </c:pt>
                <c:pt idx="270">
                  <c:v>104.74988019316561</c:v>
                </c:pt>
                <c:pt idx="271">
                  <c:v>104.74988019316561</c:v>
                </c:pt>
                <c:pt idx="272">
                  <c:v>104.74988019316561</c:v>
                </c:pt>
                <c:pt idx="273">
                  <c:v>104.78490065248658</c:v>
                </c:pt>
                <c:pt idx="274">
                  <c:v>103.79419029011699</c:v>
                </c:pt>
                <c:pt idx="275">
                  <c:v>102.55004239318772</c:v>
                </c:pt>
                <c:pt idx="276">
                  <c:v>103.28362885685861</c:v>
                </c:pt>
                <c:pt idx="277">
                  <c:v>104.16006193091766</c:v>
                </c:pt>
                <c:pt idx="278">
                  <c:v>104.16006193091766</c:v>
                </c:pt>
                <c:pt idx="279">
                  <c:v>104.16006193091766</c:v>
                </c:pt>
                <c:pt idx="280">
                  <c:v>105.68253032034518</c:v>
                </c:pt>
                <c:pt idx="281">
                  <c:v>105.47056438234982</c:v>
                </c:pt>
                <c:pt idx="282">
                  <c:v>105.99863604526868</c:v>
                </c:pt>
                <c:pt idx="283">
                  <c:v>105.95347808456532</c:v>
                </c:pt>
                <c:pt idx="284">
                  <c:v>104.63652449588983</c:v>
                </c:pt>
                <c:pt idx="285">
                  <c:v>104.63652449588983</c:v>
                </c:pt>
                <c:pt idx="286">
                  <c:v>104.63652449588983</c:v>
                </c:pt>
                <c:pt idx="287">
                  <c:v>105.01161204703813</c:v>
                </c:pt>
                <c:pt idx="288">
                  <c:v>105.1203597891401</c:v>
                </c:pt>
                <c:pt idx="289">
                  <c:v>104.66325063589794</c:v>
                </c:pt>
                <c:pt idx="290">
                  <c:v>103.74350278320505</c:v>
                </c:pt>
                <c:pt idx="291">
                  <c:v>102.64312308769873</c:v>
                </c:pt>
                <c:pt idx="292">
                  <c:v>102.64312308769873</c:v>
                </c:pt>
                <c:pt idx="293">
                  <c:v>102.64312308769873</c:v>
                </c:pt>
                <c:pt idx="294">
                  <c:v>101.92612526265357</c:v>
                </c:pt>
                <c:pt idx="295">
                  <c:v>99.995392044826318</c:v>
                </c:pt>
                <c:pt idx="296">
                  <c:v>100.75386146643578</c:v>
                </c:pt>
                <c:pt idx="297">
                  <c:v>99.549341984001316</c:v>
                </c:pt>
                <c:pt idx="298">
                  <c:v>100.26910458215075</c:v>
                </c:pt>
                <c:pt idx="299">
                  <c:v>100.26910458215075</c:v>
                </c:pt>
                <c:pt idx="300">
                  <c:v>100.26910458215075</c:v>
                </c:pt>
                <c:pt idx="301">
                  <c:v>98.707929369263212</c:v>
                </c:pt>
                <c:pt idx="302">
                  <c:v>98.402882736756851</c:v>
                </c:pt>
                <c:pt idx="303">
                  <c:v>96.962435949423181</c:v>
                </c:pt>
                <c:pt idx="304">
                  <c:v>96.463855199616731</c:v>
                </c:pt>
                <c:pt idx="305">
                  <c:v>98.56600434990979</c:v>
                </c:pt>
                <c:pt idx="306">
                  <c:v>98.56600434990979</c:v>
                </c:pt>
                <c:pt idx="307">
                  <c:v>98.56600434990979</c:v>
                </c:pt>
                <c:pt idx="308">
                  <c:v>97.62598149445212</c:v>
                </c:pt>
                <c:pt idx="309">
                  <c:v>97.476683746820626</c:v>
                </c:pt>
                <c:pt idx="310">
                  <c:v>97.326464408154351</c:v>
                </c:pt>
                <c:pt idx="311">
                  <c:v>97.167950750175208</c:v>
                </c:pt>
                <c:pt idx="312">
                  <c:v>97.68588491171171</c:v>
                </c:pt>
                <c:pt idx="313">
                  <c:v>97.68588491171171</c:v>
                </c:pt>
                <c:pt idx="314">
                  <c:v>97.68588491171171</c:v>
                </c:pt>
                <c:pt idx="315">
                  <c:v>99.139233973532029</c:v>
                </c:pt>
                <c:pt idx="316">
                  <c:v>99.18070557009635</c:v>
                </c:pt>
                <c:pt idx="317">
                  <c:v>98.123640653223859</c:v>
                </c:pt>
                <c:pt idx="318">
                  <c:v>98.632358904412726</c:v>
                </c:pt>
                <c:pt idx="319">
                  <c:v>99.130018063184437</c:v>
                </c:pt>
                <c:pt idx="320">
                  <c:v>99.130018063184437</c:v>
                </c:pt>
                <c:pt idx="321">
                  <c:v>99.130018063184437</c:v>
                </c:pt>
                <c:pt idx="322">
                  <c:v>98.632358904412726</c:v>
                </c:pt>
                <c:pt idx="323">
                  <c:v>98.69410550374181</c:v>
                </c:pt>
                <c:pt idx="324">
                  <c:v>98.495041840233114</c:v>
                </c:pt>
                <c:pt idx="325">
                  <c:v>97.748553102075562</c:v>
                </c:pt>
                <c:pt idx="326">
                  <c:v>98.616691856821745</c:v>
                </c:pt>
                <c:pt idx="327">
                  <c:v>98.616691856821745</c:v>
                </c:pt>
                <c:pt idx="328">
                  <c:v>98.616691856821745</c:v>
                </c:pt>
                <c:pt idx="329">
                  <c:v>98.566004349909818</c:v>
                </c:pt>
                <c:pt idx="330">
                  <c:v>99.566852213661818</c:v>
                </c:pt>
                <c:pt idx="331">
                  <c:v>100.34467504700127</c:v>
                </c:pt>
                <c:pt idx="332">
                  <c:v>100.37693073321797</c:v>
                </c:pt>
                <c:pt idx="333">
                  <c:v>100.67091827330718</c:v>
                </c:pt>
                <c:pt idx="334">
                  <c:v>100.67091827330718</c:v>
                </c:pt>
                <c:pt idx="335">
                  <c:v>100.67091827330718</c:v>
                </c:pt>
                <c:pt idx="336">
                  <c:v>100.46632506358995</c:v>
                </c:pt>
                <c:pt idx="337">
                  <c:v>100.21933866627361</c:v>
                </c:pt>
                <c:pt idx="338">
                  <c:v>100.16496479522263</c:v>
                </c:pt>
                <c:pt idx="339">
                  <c:v>98.372470232609757</c:v>
                </c:pt>
                <c:pt idx="340">
                  <c:v>98.917130534154325</c:v>
                </c:pt>
                <c:pt idx="341">
                  <c:v>98.917130534154325</c:v>
                </c:pt>
                <c:pt idx="342">
                  <c:v>98.917130534154325</c:v>
                </c:pt>
                <c:pt idx="343">
                  <c:v>98.702399823054691</c:v>
                </c:pt>
                <c:pt idx="344">
                  <c:v>99.512478342610848</c:v>
                </c:pt>
                <c:pt idx="345">
                  <c:v>99.506948796402284</c:v>
                </c:pt>
                <c:pt idx="346">
                  <c:v>99.409260146717472</c:v>
                </c:pt>
                <c:pt idx="347">
                  <c:v>97.907066760054718</c:v>
                </c:pt>
                <c:pt idx="348">
                  <c:v>97.907066760054718</c:v>
                </c:pt>
                <c:pt idx="349">
                  <c:v>97.907066760054718</c:v>
                </c:pt>
                <c:pt idx="350">
                  <c:v>96.149592656762792</c:v>
                </c:pt>
                <c:pt idx="351">
                  <c:v>96.081394920190377</c:v>
                </c:pt>
                <c:pt idx="352">
                  <c:v>94.318391270689872</c:v>
                </c:pt>
                <c:pt idx="353">
                  <c:v>94.146975338224067</c:v>
                </c:pt>
                <c:pt idx="354">
                  <c:v>94.273233309986523</c:v>
                </c:pt>
                <c:pt idx="355">
                  <c:v>94.273233309986523</c:v>
                </c:pt>
                <c:pt idx="356">
                  <c:v>94.273233309986523</c:v>
                </c:pt>
                <c:pt idx="357">
                  <c:v>95.260257308217064</c:v>
                </c:pt>
                <c:pt idx="358">
                  <c:v>96.242673351273794</c:v>
                </c:pt>
                <c:pt idx="359">
                  <c:v>96.823275703174104</c:v>
                </c:pt>
                <c:pt idx="360">
                  <c:v>96.601172263796371</c:v>
                </c:pt>
                <c:pt idx="361">
                  <c:v>96.784568879714101</c:v>
                </c:pt>
                <c:pt idx="362">
                  <c:v>96.784568879714101</c:v>
                </c:pt>
                <c:pt idx="363">
                  <c:v>96.784568879714101</c:v>
                </c:pt>
                <c:pt idx="364">
                  <c:v>98.530983890588885</c:v>
                </c:pt>
                <c:pt idx="365">
                  <c:v>98.667379363733701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21 נתונים'!$L$2</c:f>
              <c:strCache>
                <c:ptCount val="1"/>
                <c:pt idx="0">
                  <c:v> (אירופה) 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42975</c:v>
                </c:pt>
                <c:pt idx="1">
                  <c:v>42976</c:v>
                </c:pt>
                <c:pt idx="2">
                  <c:v>42977</c:v>
                </c:pt>
                <c:pt idx="3">
                  <c:v>42978</c:v>
                </c:pt>
                <c:pt idx="4">
                  <c:v>42979</c:v>
                </c:pt>
                <c:pt idx="5">
                  <c:v>42980</c:v>
                </c:pt>
                <c:pt idx="6">
                  <c:v>42981</c:v>
                </c:pt>
                <c:pt idx="7">
                  <c:v>42982</c:v>
                </c:pt>
                <c:pt idx="8">
                  <c:v>42983</c:v>
                </c:pt>
                <c:pt idx="9">
                  <c:v>42984</c:v>
                </c:pt>
                <c:pt idx="10">
                  <c:v>42985</c:v>
                </c:pt>
                <c:pt idx="11">
                  <c:v>42986</c:v>
                </c:pt>
                <c:pt idx="12">
                  <c:v>42987</c:v>
                </c:pt>
                <c:pt idx="13">
                  <c:v>42988</c:v>
                </c:pt>
                <c:pt idx="14">
                  <c:v>42989</c:v>
                </c:pt>
                <c:pt idx="15">
                  <c:v>42990</c:v>
                </c:pt>
                <c:pt idx="16">
                  <c:v>42991</c:v>
                </c:pt>
                <c:pt idx="17">
                  <c:v>42992</c:v>
                </c:pt>
                <c:pt idx="18">
                  <c:v>42993</c:v>
                </c:pt>
                <c:pt idx="19">
                  <c:v>42994</c:v>
                </c:pt>
                <c:pt idx="20">
                  <c:v>42995</c:v>
                </c:pt>
                <c:pt idx="21">
                  <c:v>42996</c:v>
                </c:pt>
                <c:pt idx="22">
                  <c:v>42997</c:v>
                </c:pt>
                <c:pt idx="23">
                  <c:v>42998</c:v>
                </c:pt>
                <c:pt idx="24">
                  <c:v>42999</c:v>
                </c:pt>
                <c:pt idx="25">
                  <c:v>43000</c:v>
                </c:pt>
                <c:pt idx="26">
                  <c:v>43001</c:v>
                </c:pt>
                <c:pt idx="27">
                  <c:v>43002</c:v>
                </c:pt>
                <c:pt idx="28">
                  <c:v>43003</c:v>
                </c:pt>
                <c:pt idx="29">
                  <c:v>43004</c:v>
                </c:pt>
                <c:pt idx="30">
                  <c:v>43005</c:v>
                </c:pt>
                <c:pt idx="31">
                  <c:v>43006</c:v>
                </c:pt>
                <c:pt idx="32">
                  <c:v>43007</c:v>
                </c:pt>
                <c:pt idx="33">
                  <c:v>43008</c:v>
                </c:pt>
                <c:pt idx="34">
                  <c:v>43009</c:v>
                </c:pt>
                <c:pt idx="35">
                  <c:v>43010</c:v>
                </c:pt>
                <c:pt idx="36">
                  <c:v>43011</c:v>
                </c:pt>
                <c:pt idx="37">
                  <c:v>43012</c:v>
                </c:pt>
                <c:pt idx="38">
                  <c:v>43013</c:v>
                </c:pt>
                <c:pt idx="39">
                  <c:v>43014</c:v>
                </c:pt>
                <c:pt idx="40">
                  <c:v>43015</c:v>
                </c:pt>
                <c:pt idx="41">
                  <c:v>43016</c:v>
                </c:pt>
                <c:pt idx="42">
                  <c:v>43017</c:v>
                </c:pt>
                <c:pt idx="43">
                  <c:v>43018</c:v>
                </c:pt>
                <c:pt idx="44">
                  <c:v>43019</c:v>
                </c:pt>
                <c:pt idx="45">
                  <c:v>43020</c:v>
                </c:pt>
                <c:pt idx="46">
                  <c:v>43021</c:v>
                </c:pt>
                <c:pt idx="47">
                  <c:v>43022</c:v>
                </c:pt>
                <c:pt idx="48">
                  <c:v>43023</c:v>
                </c:pt>
                <c:pt idx="49">
                  <c:v>43024</c:v>
                </c:pt>
                <c:pt idx="50">
                  <c:v>43025</c:v>
                </c:pt>
                <c:pt idx="51">
                  <c:v>43026</c:v>
                </c:pt>
                <c:pt idx="52">
                  <c:v>43027</c:v>
                </c:pt>
                <c:pt idx="53">
                  <c:v>43028</c:v>
                </c:pt>
                <c:pt idx="54">
                  <c:v>43029</c:v>
                </c:pt>
                <c:pt idx="55">
                  <c:v>43030</c:v>
                </c:pt>
                <c:pt idx="56">
                  <c:v>43031</c:v>
                </c:pt>
                <c:pt idx="57">
                  <c:v>43032</c:v>
                </c:pt>
                <c:pt idx="58">
                  <c:v>43033</c:v>
                </c:pt>
                <c:pt idx="59">
                  <c:v>43034</c:v>
                </c:pt>
                <c:pt idx="60">
                  <c:v>43035</c:v>
                </c:pt>
                <c:pt idx="61">
                  <c:v>43036</c:v>
                </c:pt>
                <c:pt idx="62">
                  <c:v>43037</c:v>
                </c:pt>
                <c:pt idx="63">
                  <c:v>43038</c:v>
                </c:pt>
                <c:pt idx="64">
                  <c:v>43039</c:v>
                </c:pt>
                <c:pt idx="65">
                  <c:v>43040</c:v>
                </c:pt>
                <c:pt idx="66">
                  <c:v>43041</c:v>
                </c:pt>
                <c:pt idx="67">
                  <c:v>43042</c:v>
                </c:pt>
                <c:pt idx="68">
                  <c:v>43043</c:v>
                </c:pt>
                <c:pt idx="69">
                  <c:v>43044</c:v>
                </c:pt>
                <c:pt idx="70">
                  <c:v>43045</c:v>
                </c:pt>
                <c:pt idx="71">
                  <c:v>43046</c:v>
                </c:pt>
                <c:pt idx="72">
                  <c:v>43047</c:v>
                </c:pt>
                <c:pt idx="73">
                  <c:v>43048</c:v>
                </c:pt>
                <c:pt idx="74">
                  <c:v>43049</c:v>
                </c:pt>
                <c:pt idx="75">
                  <c:v>43050</c:v>
                </c:pt>
                <c:pt idx="76">
                  <c:v>43051</c:v>
                </c:pt>
                <c:pt idx="77">
                  <c:v>43052</c:v>
                </c:pt>
                <c:pt idx="78">
                  <c:v>43053</c:v>
                </c:pt>
                <c:pt idx="79">
                  <c:v>43054</c:v>
                </c:pt>
                <c:pt idx="80">
                  <c:v>43055</c:v>
                </c:pt>
                <c:pt idx="81">
                  <c:v>43056</c:v>
                </c:pt>
                <c:pt idx="82">
                  <c:v>43057</c:v>
                </c:pt>
                <c:pt idx="83">
                  <c:v>43058</c:v>
                </c:pt>
                <c:pt idx="84">
                  <c:v>43059</c:v>
                </c:pt>
                <c:pt idx="85">
                  <c:v>43060</c:v>
                </c:pt>
                <c:pt idx="86">
                  <c:v>43061</c:v>
                </c:pt>
                <c:pt idx="87">
                  <c:v>43062</c:v>
                </c:pt>
                <c:pt idx="88">
                  <c:v>43063</c:v>
                </c:pt>
                <c:pt idx="89">
                  <c:v>43064</c:v>
                </c:pt>
                <c:pt idx="90">
                  <c:v>43065</c:v>
                </c:pt>
                <c:pt idx="91">
                  <c:v>43066</c:v>
                </c:pt>
                <c:pt idx="92">
                  <c:v>43067</c:v>
                </c:pt>
                <c:pt idx="93">
                  <c:v>43068</c:v>
                </c:pt>
                <c:pt idx="94">
                  <c:v>43069</c:v>
                </c:pt>
                <c:pt idx="95">
                  <c:v>43070</c:v>
                </c:pt>
                <c:pt idx="96">
                  <c:v>43071</c:v>
                </c:pt>
                <c:pt idx="97">
                  <c:v>43072</c:v>
                </c:pt>
                <c:pt idx="98">
                  <c:v>43073</c:v>
                </c:pt>
                <c:pt idx="99">
                  <c:v>43074</c:v>
                </c:pt>
                <c:pt idx="100">
                  <c:v>43075</c:v>
                </c:pt>
                <c:pt idx="101">
                  <c:v>43076</c:v>
                </c:pt>
                <c:pt idx="102">
                  <c:v>43077</c:v>
                </c:pt>
                <c:pt idx="103">
                  <c:v>43078</c:v>
                </c:pt>
                <c:pt idx="104">
                  <c:v>43079</c:v>
                </c:pt>
                <c:pt idx="105">
                  <c:v>43080</c:v>
                </c:pt>
                <c:pt idx="106">
                  <c:v>43081</c:v>
                </c:pt>
                <c:pt idx="107">
                  <c:v>43082</c:v>
                </c:pt>
                <c:pt idx="108">
                  <c:v>43083</c:v>
                </c:pt>
                <c:pt idx="109">
                  <c:v>43084</c:v>
                </c:pt>
                <c:pt idx="110">
                  <c:v>43085</c:v>
                </c:pt>
                <c:pt idx="111">
                  <c:v>43086</c:v>
                </c:pt>
                <c:pt idx="112">
                  <c:v>43087</c:v>
                </c:pt>
                <c:pt idx="113">
                  <c:v>43088</c:v>
                </c:pt>
                <c:pt idx="114">
                  <c:v>43089</c:v>
                </c:pt>
                <c:pt idx="115">
                  <c:v>43090</c:v>
                </c:pt>
                <c:pt idx="116">
                  <c:v>43091</c:v>
                </c:pt>
                <c:pt idx="117">
                  <c:v>43092</c:v>
                </c:pt>
                <c:pt idx="118">
                  <c:v>43093</c:v>
                </c:pt>
                <c:pt idx="119">
                  <c:v>43094</c:v>
                </c:pt>
                <c:pt idx="120">
                  <c:v>43095</c:v>
                </c:pt>
                <c:pt idx="121">
                  <c:v>43096</c:v>
                </c:pt>
                <c:pt idx="122">
                  <c:v>43097</c:v>
                </c:pt>
                <c:pt idx="123">
                  <c:v>43098</c:v>
                </c:pt>
                <c:pt idx="124">
                  <c:v>43099</c:v>
                </c:pt>
                <c:pt idx="125">
                  <c:v>43100</c:v>
                </c:pt>
                <c:pt idx="126">
                  <c:v>43101</c:v>
                </c:pt>
                <c:pt idx="127">
                  <c:v>43102</c:v>
                </c:pt>
                <c:pt idx="128">
                  <c:v>43103</c:v>
                </c:pt>
                <c:pt idx="129">
                  <c:v>43104</c:v>
                </c:pt>
                <c:pt idx="130">
                  <c:v>43105</c:v>
                </c:pt>
                <c:pt idx="131">
                  <c:v>43106</c:v>
                </c:pt>
                <c:pt idx="132">
                  <c:v>43107</c:v>
                </c:pt>
                <c:pt idx="133">
                  <c:v>43108</c:v>
                </c:pt>
                <c:pt idx="134">
                  <c:v>43109</c:v>
                </c:pt>
                <c:pt idx="135">
                  <c:v>43110</c:v>
                </c:pt>
                <c:pt idx="136">
                  <c:v>43111</c:v>
                </c:pt>
                <c:pt idx="137">
                  <c:v>43112</c:v>
                </c:pt>
                <c:pt idx="138">
                  <c:v>43113</c:v>
                </c:pt>
                <c:pt idx="139">
                  <c:v>43114</c:v>
                </c:pt>
                <c:pt idx="140">
                  <c:v>43115</c:v>
                </c:pt>
                <c:pt idx="141">
                  <c:v>43116</c:v>
                </c:pt>
                <c:pt idx="142">
                  <c:v>43117</c:v>
                </c:pt>
                <c:pt idx="143">
                  <c:v>43118</c:v>
                </c:pt>
                <c:pt idx="144">
                  <c:v>43119</c:v>
                </c:pt>
                <c:pt idx="145">
                  <c:v>43120</c:v>
                </c:pt>
                <c:pt idx="146">
                  <c:v>43121</c:v>
                </c:pt>
                <c:pt idx="147">
                  <c:v>43122</c:v>
                </c:pt>
                <c:pt idx="148">
                  <c:v>43123</c:v>
                </c:pt>
                <c:pt idx="149">
                  <c:v>43124</c:v>
                </c:pt>
                <c:pt idx="150">
                  <c:v>43125</c:v>
                </c:pt>
                <c:pt idx="151">
                  <c:v>43126</c:v>
                </c:pt>
                <c:pt idx="152">
                  <c:v>43127</c:v>
                </c:pt>
                <c:pt idx="153">
                  <c:v>43128</c:v>
                </c:pt>
                <c:pt idx="154">
                  <c:v>43129</c:v>
                </c:pt>
                <c:pt idx="155">
                  <c:v>43130</c:v>
                </c:pt>
                <c:pt idx="156">
                  <c:v>43131</c:v>
                </c:pt>
                <c:pt idx="157">
                  <c:v>43132</c:v>
                </c:pt>
                <c:pt idx="158">
                  <c:v>43133</c:v>
                </c:pt>
                <c:pt idx="159">
                  <c:v>43134</c:v>
                </c:pt>
                <c:pt idx="160">
                  <c:v>43135</c:v>
                </c:pt>
                <c:pt idx="161">
                  <c:v>43136</c:v>
                </c:pt>
                <c:pt idx="162">
                  <c:v>43137</c:v>
                </c:pt>
                <c:pt idx="163">
                  <c:v>43138</c:v>
                </c:pt>
                <c:pt idx="164">
                  <c:v>43139</c:v>
                </c:pt>
                <c:pt idx="165">
                  <c:v>43140</c:v>
                </c:pt>
                <c:pt idx="166">
                  <c:v>43141</c:v>
                </c:pt>
                <c:pt idx="167">
                  <c:v>43142</c:v>
                </c:pt>
                <c:pt idx="168">
                  <c:v>43143</c:v>
                </c:pt>
                <c:pt idx="169">
                  <c:v>43144</c:v>
                </c:pt>
                <c:pt idx="170">
                  <c:v>43145</c:v>
                </c:pt>
                <c:pt idx="171">
                  <c:v>43146</c:v>
                </c:pt>
                <c:pt idx="172">
                  <c:v>43147</c:v>
                </c:pt>
                <c:pt idx="173">
                  <c:v>43148</c:v>
                </c:pt>
                <c:pt idx="174">
                  <c:v>43149</c:v>
                </c:pt>
                <c:pt idx="175">
                  <c:v>43150</c:v>
                </c:pt>
                <c:pt idx="176">
                  <c:v>43151</c:v>
                </c:pt>
                <c:pt idx="177">
                  <c:v>43152</c:v>
                </c:pt>
                <c:pt idx="178">
                  <c:v>43153</c:v>
                </c:pt>
                <c:pt idx="179">
                  <c:v>43154</c:v>
                </c:pt>
                <c:pt idx="180">
                  <c:v>43155</c:v>
                </c:pt>
                <c:pt idx="181">
                  <c:v>43156</c:v>
                </c:pt>
                <c:pt idx="182">
                  <c:v>43157</c:v>
                </c:pt>
                <c:pt idx="183">
                  <c:v>43158</c:v>
                </c:pt>
                <c:pt idx="184">
                  <c:v>43159</c:v>
                </c:pt>
                <c:pt idx="185">
                  <c:v>43160</c:v>
                </c:pt>
                <c:pt idx="186">
                  <c:v>43161</c:v>
                </c:pt>
                <c:pt idx="187">
                  <c:v>43162</c:v>
                </c:pt>
                <c:pt idx="188">
                  <c:v>43163</c:v>
                </c:pt>
                <c:pt idx="189">
                  <c:v>43164</c:v>
                </c:pt>
                <c:pt idx="190">
                  <c:v>43165</c:v>
                </c:pt>
                <c:pt idx="191">
                  <c:v>43166</c:v>
                </c:pt>
                <c:pt idx="192">
                  <c:v>43167</c:v>
                </c:pt>
                <c:pt idx="193">
                  <c:v>43168</c:v>
                </c:pt>
                <c:pt idx="194">
                  <c:v>43169</c:v>
                </c:pt>
                <c:pt idx="195">
                  <c:v>43170</c:v>
                </c:pt>
                <c:pt idx="196">
                  <c:v>43171</c:v>
                </c:pt>
                <c:pt idx="197">
                  <c:v>43172</c:v>
                </c:pt>
                <c:pt idx="198">
                  <c:v>43173</c:v>
                </c:pt>
                <c:pt idx="199">
                  <c:v>43174</c:v>
                </c:pt>
                <c:pt idx="200">
                  <c:v>43175</c:v>
                </c:pt>
                <c:pt idx="201">
                  <c:v>43176</c:v>
                </c:pt>
                <c:pt idx="202">
                  <c:v>43177</c:v>
                </c:pt>
                <c:pt idx="203">
                  <c:v>43178</c:v>
                </c:pt>
                <c:pt idx="204">
                  <c:v>43179</c:v>
                </c:pt>
                <c:pt idx="205">
                  <c:v>43180</c:v>
                </c:pt>
                <c:pt idx="206">
                  <c:v>43181</c:v>
                </c:pt>
                <c:pt idx="207">
                  <c:v>43182</c:v>
                </c:pt>
                <c:pt idx="208">
                  <c:v>43183</c:v>
                </c:pt>
                <c:pt idx="209">
                  <c:v>43184</c:v>
                </c:pt>
                <c:pt idx="210">
                  <c:v>43185</c:v>
                </c:pt>
                <c:pt idx="211">
                  <c:v>43186</c:v>
                </c:pt>
                <c:pt idx="212">
                  <c:v>43187</c:v>
                </c:pt>
                <c:pt idx="213">
                  <c:v>43188</c:v>
                </c:pt>
                <c:pt idx="214">
                  <c:v>43189</c:v>
                </c:pt>
                <c:pt idx="215">
                  <c:v>43190</c:v>
                </c:pt>
                <c:pt idx="216">
                  <c:v>43191</c:v>
                </c:pt>
                <c:pt idx="217">
                  <c:v>43192</c:v>
                </c:pt>
                <c:pt idx="218">
                  <c:v>43193</c:v>
                </c:pt>
                <c:pt idx="219">
                  <c:v>43194</c:v>
                </c:pt>
                <c:pt idx="220">
                  <c:v>43195</c:v>
                </c:pt>
                <c:pt idx="221">
                  <c:v>43196</c:v>
                </c:pt>
                <c:pt idx="222">
                  <c:v>43197</c:v>
                </c:pt>
                <c:pt idx="223">
                  <c:v>43198</c:v>
                </c:pt>
                <c:pt idx="224">
                  <c:v>43199</c:v>
                </c:pt>
                <c:pt idx="225">
                  <c:v>43200</c:v>
                </c:pt>
                <c:pt idx="226">
                  <c:v>43201</c:v>
                </c:pt>
                <c:pt idx="227">
                  <c:v>43202</c:v>
                </c:pt>
                <c:pt idx="228">
                  <c:v>43203</c:v>
                </c:pt>
                <c:pt idx="229">
                  <c:v>43204</c:v>
                </c:pt>
                <c:pt idx="230">
                  <c:v>43205</c:v>
                </c:pt>
                <c:pt idx="231">
                  <c:v>43206</c:v>
                </c:pt>
                <c:pt idx="232">
                  <c:v>43207</c:v>
                </c:pt>
                <c:pt idx="233">
                  <c:v>43208</c:v>
                </c:pt>
                <c:pt idx="234">
                  <c:v>43209</c:v>
                </c:pt>
                <c:pt idx="235">
                  <c:v>43210</c:v>
                </c:pt>
                <c:pt idx="236">
                  <c:v>43211</c:v>
                </c:pt>
                <c:pt idx="237">
                  <c:v>43212</c:v>
                </c:pt>
                <c:pt idx="238">
                  <c:v>43213</c:v>
                </c:pt>
                <c:pt idx="239">
                  <c:v>43214</c:v>
                </c:pt>
                <c:pt idx="240">
                  <c:v>43215</c:v>
                </c:pt>
                <c:pt idx="241">
                  <c:v>43216</c:v>
                </c:pt>
                <c:pt idx="242">
                  <c:v>43217</c:v>
                </c:pt>
                <c:pt idx="243">
                  <c:v>43218</c:v>
                </c:pt>
                <c:pt idx="244">
                  <c:v>43219</c:v>
                </c:pt>
                <c:pt idx="245">
                  <c:v>43220</c:v>
                </c:pt>
                <c:pt idx="246">
                  <c:v>43221</c:v>
                </c:pt>
                <c:pt idx="247">
                  <c:v>43222</c:v>
                </c:pt>
                <c:pt idx="248">
                  <c:v>43223</c:v>
                </c:pt>
                <c:pt idx="249">
                  <c:v>43224</c:v>
                </c:pt>
                <c:pt idx="250">
                  <c:v>43225</c:v>
                </c:pt>
                <c:pt idx="251">
                  <c:v>43226</c:v>
                </c:pt>
                <c:pt idx="252">
                  <c:v>43227</c:v>
                </c:pt>
                <c:pt idx="253">
                  <c:v>43228</c:v>
                </c:pt>
                <c:pt idx="254">
                  <c:v>43229</c:v>
                </c:pt>
                <c:pt idx="255">
                  <c:v>43230</c:v>
                </c:pt>
                <c:pt idx="256">
                  <c:v>43231</c:v>
                </c:pt>
                <c:pt idx="257">
                  <c:v>43232</c:v>
                </c:pt>
                <c:pt idx="258">
                  <c:v>43233</c:v>
                </c:pt>
                <c:pt idx="259">
                  <c:v>43234</c:v>
                </c:pt>
                <c:pt idx="260">
                  <c:v>43235</c:v>
                </c:pt>
                <c:pt idx="261">
                  <c:v>43236</c:v>
                </c:pt>
                <c:pt idx="262">
                  <c:v>43237</c:v>
                </c:pt>
                <c:pt idx="263">
                  <c:v>43238</c:v>
                </c:pt>
                <c:pt idx="264">
                  <c:v>43239</c:v>
                </c:pt>
                <c:pt idx="265">
                  <c:v>43240</c:v>
                </c:pt>
                <c:pt idx="266">
                  <c:v>43241</c:v>
                </c:pt>
                <c:pt idx="267">
                  <c:v>43242</c:v>
                </c:pt>
                <c:pt idx="268">
                  <c:v>43243</c:v>
                </c:pt>
                <c:pt idx="269">
                  <c:v>43244</c:v>
                </c:pt>
                <c:pt idx="270">
                  <c:v>43245</c:v>
                </c:pt>
                <c:pt idx="271">
                  <c:v>43246</c:v>
                </c:pt>
                <c:pt idx="272">
                  <c:v>43247</c:v>
                </c:pt>
                <c:pt idx="273">
                  <c:v>43248</c:v>
                </c:pt>
                <c:pt idx="274">
                  <c:v>43249</c:v>
                </c:pt>
                <c:pt idx="275">
                  <c:v>43250</c:v>
                </c:pt>
                <c:pt idx="276">
                  <c:v>43251</c:v>
                </c:pt>
                <c:pt idx="277">
                  <c:v>43252</c:v>
                </c:pt>
                <c:pt idx="278">
                  <c:v>43253</c:v>
                </c:pt>
                <c:pt idx="279">
                  <c:v>43254</c:v>
                </c:pt>
                <c:pt idx="280">
                  <c:v>43255</c:v>
                </c:pt>
                <c:pt idx="281">
                  <c:v>43256</c:v>
                </c:pt>
                <c:pt idx="282">
                  <c:v>43257</c:v>
                </c:pt>
                <c:pt idx="283">
                  <c:v>43258</c:v>
                </c:pt>
                <c:pt idx="284">
                  <c:v>43259</c:v>
                </c:pt>
                <c:pt idx="285">
                  <c:v>43260</c:v>
                </c:pt>
                <c:pt idx="286">
                  <c:v>43261</c:v>
                </c:pt>
                <c:pt idx="287">
                  <c:v>43262</c:v>
                </c:pt>
                <c:pt idx="288">
                  <c:v>43263</c:v>
                </c:pt>
                <c:pt idx="289">
                  <c:v>43264</c:v>
                </c:pt>
                <c:pt idx="290">
                  <c:v>43265</c:v>
                </c:pt>
                <c:pt idx="291">
                  <c:v>43266</c:v>
                </c:pt>
                <c:pt idx="292">
                  <c:v>43267</c:v>
                </c:pt>
                <c:pt idx="293">
                  <c:v>43268</c:v>
                </c:pt>
                <c:pt idx="294">
                  <c:v>43269</c:v>
                </c:pt>
                <c:pt idx="295">
                  <c:v>43270</c:v>
                </c:pt>
                <c:pt idx="296">
                  <c:v>43271</c:v>
                </c:pt>
                <c:pt idx="297">
                  <c:v>43272</c:v>
                </c:pt>
                <c:pt idx="298">
                  <c:v>43273</c:v>
                </c:pt>
                <c:pt idx="299">
                  <c:v>43274</c:v>
                </c:pt>
                <c:pt idx="300">
                  <c:v>43275</c:v>
                </c:pt>
                <c:pt idx="301">
                  <c:v>43276</c:v>
                </c:pt>
                <c:pt idx="302">
                  <c:v>43277</c:v>
                </c:pt>
                <c:pt idx="303">
                  <c:v>43278</c:v>
                </c:pt>
                <c:pt idx="304">
                  <c:v>43279</c:v>
                </c:pt>
                <c:pt idx="305">
                  <c:v>43280</c:v>
                </c:pt>
                <c:pt idx="306">
                  <c:v>43281</c:v>
                </c:pt>
                <c:pt idx="307">
                  <c:v>43282</c:v>
                </c:pt>
                <c:pt idx="308">
                  <c:v>43283</c:v>
                </c:pt>
                <c:pt idx="309">
                  <c:v>43284</c:v>
                </c:pt>
                <c:pt idx="310">
                  <c:v>43285</c:v>
                </c:pt>
                <c:pt idx="311">
                  <c:v>43286</c:v>
                </c:pt>
                <c:pt idx="312">
                  <c:v>43287</c:v>
                </c:pt>
                <c:pt idx="313">
                  <c:v>43288</c:v>
                </c:pt>
                <c:pt idx="314">
                  <c:v>43289</c:v>
                </c:pt>
                <c:pt idx="315">
                  <c:v>43290</c:v>
                </c:pt>
                <c:pt idx="316">
                  <c:v>43291</c:v>
                </c:pt>
                <c:pt idx="317">
                  <c:v>43292</c:v>
                </c:pt>
                <c:pt idx="318">
                  <c:v>43293</c:v>
                </c:pt>
                <c:pt idx="319">
                  <c:v>43294</c:v>
                </c:pt>
                <c:pt idx="320">
                  <c:v>43295</c:v>
                </c:pt>
                <c:pt idx="321">
                  <c:v>43296</c:v>
                </c:pt>
                <c:pt idx="322">
                  <c:v>43297</c:v>
                </c:pt>
                <c:pt idx="323">
                  <c:v>43298</c:v>
                </c:pt>
                <c:pt idx="324">
                  <c:v>43299</c:v>
                </c:pt>
                <c:pt idx="325">
                  <c:v>43300</c:v>
                </c:pt>
                <c:pt idx="326">
                  <c:v>43301</c:v>
                </c:pt>
                <c:pt idx="327">
                  <c:v>43302</c:v>
                </c:pt>
                <c:pt idx="328">
                  <c:v>43303</c:v>
                </c:pt>
                <c:pt idx="329">
                  <c:v>43304</c:v>
                </c:pt>
                <c:pt idx="330">
                  <c:v>43305</c:v>
                </c:pt>
                <c:pt idx="331">
                  <c:v>43306</c:v>
                </c:pt>
                <c:pt idx="332">
                  <c:v>43307</c:v>
                </c:pt>
                <c:pt idx="333">
                  <c:v>43308</c:v>
                </c:pt>
                <c:pt idx="334">
                  <c:v>43309</c:v>
                </c:pt>
                <c:pt idx="335">
                  <c:v>43310</c:v>
                </c:pt>
                <c:pt idx="336">
                  <c:v>43311</c:v>
                </c:pt>
                <c:pt idx="337">
                  <c:v>43312</c:v>
                </c:pt>
                <c:pt idx="338">
                  <c:v>43313</c:v>
                </c:pt>
                <c:pt idx="339">
                  <c:v>43314</c:v>
                </c:pt>
                <c:pt idx="340">
                  <c:v>43315</c:v>
                </c:pt>
                <c:pt idx="341">
                  <c:v>43316</c:v>
                </c:pt>
                <c:pt idx="342">
                  <c:v>43317</c:v>
                </c:pt>
                <c:pt idx="343">
                  <c:v>43318</c:v>
                </c:pt>
                <c:pt idx="344">
                  <c:v>43319</c:v>
                </c:pt>
                <c:pt idx="345">
                  <c:v>43320</c:v>
                </c:pt>
                <c:pt idx="346">
                  <c:v>43321</c:v>
                </c:pt>
                <c:pt idx="347">
                  <c:v>43322</c:v>
                </c:pt>
                <c:pt idx="348">
                  <c:v>43323</c:v>
                </c:pt>
                <c:pt idx="349">
                  <c:v>43324</c:v>
                </c:pt>
                <c:pt idx="350">
                  <c:v>43325</c:v>
                </c:pt>
                <c:pt idx="351">
                  <c:v>43326</c:v>
                </c:pt>
                <c:pt idx="352">
                  <c:v>43327</c:v>
                </c:pt>
                <c:pt idx="353">
                  <c:v>43328</c:v>
                </c:pt>
                <c:pt idx="354">
                  <c:v>43329</c:v>
                </c:pt>
                <c:pt idx="355">
                  <c:v>43330</c:v>
                </c:pt>
                <c:pt idx="356">
                  <c:v>43331</c:v>
                </c:pt>
                <c:pt idx="357">
                  <c:v>43332</c:v>
                </c:pt>
                <c:pt idx="358">
                  <c:v>43333</c:v>
                </c:pt>
                <c:pt idx="359">
                  <c:v>43334</c:v>
                </c:pt>
                <c:pt idx="360">
                  <c:v>43335</c:v>
                </c:pt>
                <c:pt idx="361">
                  <c:v>43336</c:v>
                </c:pt>
                <c:pt idx="362">
                  <c:v>43337</c:v>
                </c:pt>
                <c:pt idx="363">
                  <c:v>43338</c:v>
                </c:pt>
                <c:pt idx="364">
                  <c:v>43339</c:v>
                </c:pt>
                <c:pt idx="365">
                  <c:v>43340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נתונים'!$L$3:$L$3999</c:f>
              <c:numCache>
                <c:formatCode>0.00</c:formatCode>
                <c:ptCount val="3997"/>
                <c:pt idx="0">
                  <c:v>100</c:v>
                </c:pt>
                <c:pt idx="1">
                  <c:v>99.040932116935537</c:v>
                </c:pt>
                <c:pt idx="2">
                  <c:v>99.493719727684351</c:v>
                </c:pt>
                <c:pt idx="3">
                  <c:v>100.01286162354613</c:v>
                </c:pt>
                <c:pt idx="4">
                  <c:v>100.66792749552037</c:v>
                </c:pt>
                <c:pt idx="5">
                  <c:v>100.66792749552037</c:v>
                </c:pt>
                <c:pt idx="6">
                  <c:v>100.66792749552037</c:v>
                </c:pt>
                <c:pt idx="7">
                  <c:v>100.26161711531324</c:v>
                </c:pt>
                <c:pt idx="8">
                  <c:v>99.995030736357208</c:v>
                </c:pt>
                <c:pt idx="9">
                  <c:v>100.3732793924637</c:v>
                </c:pt>
                <c:pt idx="10">
                  <c:v>100.77842053416663</c:v>
                </c:pt>
                <c:pt idx="11">
                  <c:v>100.77929746304478</c:v>
                </c:pt>
                <c:pt idx="12">
                  <c:v>100.77929746304478</c:v>
                </c:pt>
                <c:pt idx="13">
                  <c:v>100.77929746304478</c:v>
                </c:pt>
                <c:pt idx="14">
                  <c:v>102.1677681867742</c:v>
                </c:pt>
                <c:pt idx="15">
                  <c:v>102.67551000722007</c:v>
                </c:pt>
                <c:pt idx="16">
                  <c:v>102.98477359157917</c:v>
                </c:pt>
                <c:pt idx="17">
                  <c:v>103.08240500667929</c:v>
                </c:pt>
                <c:pt idx="18">
                  <c:v>102.76291058540852</c:v>
                </c:pt>
                <c:pt idx="19">
                  <c:v>102.76291058540852</c:v>
                </c:pt>
                <c:pt idx="20">
                  <c:v>102.76291058540852</c:v>
                </c:pt>
                <c:pt idx="21">
                  <c:v>103.09000505695656</c:v>
                </c:pt>
                <c:pt idx="22">
                  <c:v>103.21979053092201</c:v>
                </c:pt>
                <c:pt idx="23">
                  <c:v>103.05522021145683</c:v>
                </c:pt>
                <c:pt idx="24">
                  <c:v>103.46562292642862</c:v>
                </c:pt>
                <c:pt idx="25">
                  <c:v>103.51911558799547</c:v>
                </c:pt>
                <c:pt idx="26">
                  <c:v>103.51911558799547</c:v>
                </c:pt>
                <c:pt idx="27">
                  <c:v>103.51911558799547</c:v>
                </c:pt>
                <c:pt idx="28">
                  <c:v>103.41359181299202</c:v>
                </c:pt>
                <c:pt idx="29">
                  <c:v>103.37179153646713</c:v>
                </c:pt>
                <c:pt idx="30">
                  <c:v>103.92104132381188</c:v>
                </c:pt>
                <c:pt idx="31">
                  <c:v>104.16862757707477</c:v>
                </c:pt>
                <c:pt idx="32">
                  <c:v>105.08092591997151</c:v>
                </c:pt>
                <c:pt idx="33">
                  <c:v>105.08092591997151</c:v>
                </c:pt>
                <c:pt idx="34">
                  <c:v>105.08092591997151</c:v>
                </c:pt>
                <c:pt idx="35">
                  <c:v>105.31009666679338</c:v>
                </c:pt>
                <c:pt idx="36">
                  <c:v>105.39895879311207</c:v>
                </c:pt>
                <c:pt idx="37">
                  <c:v>105.08267977772782</c:v>
                </c:pt>
                <c:pt idx="38">
                  <c:v>105.62725261105581</c:v>
                </c:pt>
                <c:pt idx="39">
                  <c:v>105.32851217323446</c:v>
                </c:pt>
                <c:pt idx="40">
                  <c:v>105.32851217323446</c:v>
                </c:pt>
                <c:pt idx="41">
                  <c:v>105.32851217323446</c:v>
                </c:pt>
                <c:pt idx="42">
                  <c:v>105.53839048473714</c:v>
                </c:pt>
                <c:pt idx="43">
                  <c:v>105.19609591263459</c:v>
                </c:pt>
                <c:pt idx="44">
                  <c:v>105.44748219103612</c:v>
                </c:pt>
                <c:pt idx="45">
                  <c:v>105.39340491021719</c:v>
                </c:pt>
                <c:pt idx="46">
                  <c:v>105.3644662572384</c:v>
                </c:pt>
                <c:pt idx="47">
                  <c:v>105.3644662572384</c:v>
                </c:pt>
                <c:pt idx="48">
                  <c:v>105.3644662572384</c:v>
                </c:pt>
                <c:pt idx="49">
                  <c:v>105.41474351291872</c:v>
                </c:pt>
                <c:pt idx="50">
                  <c:v>105.45858995682596</c:v>
                </c:pt>
                <c:pt idx="51">
                  <c:v>105.80585379257134</c:v>
                </c:pt>
                <c:pt idx="52">
                  <c:v>105.29226577960449</c:v>
                </c:pt>
                <c:pt idx="53">
                  <c:v>105.38025097704504</c:v>
                </c:pt>
                <c:pt idx="54">
                  <c:v>105.38025097704504</c:v>
                </c:pt>
                <c:pt idx="55">
                  <c:v>105.38025097704504</c:v>
                </c:pt>
                <c:pt idx="56">
                  <c:v>105.49074401569128</c:v>
                </c:pt>
                <c:pt idx="57">
                  <c:v>105.54394436763208</c:v>
                </c:pt>
                <c:pt idx="58">
                  <c:v>104.9818329567412</c:v>
                </c:pt>
                <c:pt idx="59">
                  <c:v>106.31885718628611</c:v>
                </c:pt>
                <c:pt idx="60">
                  <c:v>106.7581985542367</c:v>
                </c:pt>
                <c:pt idx="61">
                  <c:v>106.7581985542367</c:v>
                </c:pt>
                <c:pt idx="62">
                  <c:v>106.7581985542367</c:v>
                </c:pt>
                <c:pt idx="63">
                  <c:v>107.04904663215476</c:v>
                </c:pt>
                <c:pt idx="64">
                  <c:v>107.39309506201359</c:v>
                </c:pt>
                <c:pt idx="65">
                  <c:v>108.07856113509685</c:v>
                </c:pt>
                <c:pt idx="66">
                  <c:v>107.82717485669531</c:v>
                </c:pt>
                <c:pt idx="67">
                  <c:v>107.86108277331691</c:v>
                </c:pt>
                <c:pt idx="68">
                  <c:v>107.86108277331691</c:v>
                </c:pt>
                <c:pt idx="69">
                  <c:v>107.86108277331691</c:v>
                </c:pt>
                <c:pt idx="70">
                  <c:v>107.63892745752021</c:v>
                </c:pt>
                <c:pt idx="71">
                  <c:v>106.94936904967228</c:v>
                </c:pt>
                <c:pt idx="72">
                  <c:v>106.84033755915627</c:v>
                </c:pt>
                <c:pt idx="73">
                  <c:v>105.59685240994682</c:v>
                </c:pt>
                <c:pt idx="74">
                  <c:v>105.04906417073232</c:v>
                </c:pt>
                <c:pt idx="75">
                  <c:v>105.04906417073232</c:v>
                </c:pt>
                <c:pt idx="76">
                  <c:v>105.04906417073232</c:v>
                </c:pt>
                <c:pt idx="77">
                  <c:v>104.4866604502154</c:v>
                </c:pt>
                <c:pt idx="78">
                  <c:v>103.9564107885638</c:v>
                </c:pt>
                <c:pt idx="79">
                  <c:v>103.64480872719631</c:v>
                </c:pt>
                <c:pt idx="80">
                  <c:v>104.20253549369647</c:v>
                </c:pt>
                <c:pt idx="81">
                  <c:v>103.69567060212873</c:v>
                </c:pt>
                <c:pt idx="82">
                  <c:v>103.69567060212873</c:v>
                </c:pt>
                <c:pt idx="83">
                  <c:v>103.69567060212873</c:v>
                </c:pt>
                <c:pt idx="84">
                  <c:v>104.10344253046608</c:v>
                </c:pt>
                <c:pt idx="85">
                  <c:v>104.62696907071859</c:v>
                </c:pt>
                <c:pt idx="86">
                  <c:v>104.13968892409608</c:v>
                </c:pt>
                <c:pt idx="87">
                  <c:v>104.41504459183358</c:v>
                </c:pt>
                <c:pt idx="88">
                  <c:v>104.68280020929382</c:v>
                </c:pt>
                <c:pt idx="89">
                  <c:v>104.68280020929382</c:v>
                </c:pt>
                <c:pt idx="90">
                  <c:v>104.68280020929382</c:v>
                </c:pt>
                <c:pt idx="91">
                  <c:v>104.1797353428647</c:v>
                </c:pt>
                <c:pt idx="92">
                  <c:v>104.74886218478073</c:v>
                </c:pt>
                <c:pt idx="93">
                  <c:v>104.93652496470374</c:v>
                </c:pt>
                <c:pt idx="94">
                  <c:v>104.35249033185924</c:v>
                </c:pt>
                <c:pt idx="95">
                  <c:v>103.11368213666658</c:v>
                </c:pt>
                <c:pt idx="96">
                  <c:v>103.11368213666658</c:v>
                </c:pt>
                <c:pt idx="97">
                  <c:v>103.11368213666658</c:v>
                </c:pt>
                <c:pt idx="98">
                  <c:v>104.53635308664363</c:v>
                </c:pt>
                <c:pt idx="99">
                  <c:v>104.37119814792635</c:v>
                </c:pt>
                <c:pt idx="100">
                  <c:v>104.10811948448288</c:v>
                </c:pt>
                <c:pt idx="101">
                  <c:v>104.44602941219472</c:v>
                </c:pt>
                <c:pt idx="102">
                  <c:v>104.9815406471152</c:v>
                </c:pt>
                <c:pt idx="103">
                  <c:v>104.9815406471152</c:v>
                </c:pt>
                <c:pt idx="104">
                  <c:v>104.9815406471152</c:v>
                </c:pt>
                <c:pt idx="105">
                  <c:v>104.71144655264658</c:v>
                </c:pt>
                <c:pt idx="106">
                  <c:v>105.24169621429819</c:v>
                </c:pt>
                <c:pt idx="107">
                  <c:v>104.69800030984835</c:v>
                </c:pt>
                <c:pt idx="108">
                  <c:v>103.95173383454704</c:v>
                </c:pt>
                <c:pt idx="109">
                  <c:v>104.07771928337385</c:v>
                </c:pt>
                <c:pt idx="110">
                  <c:v>104.07771928337385</c:v>
                </c:pt>
                <c:pt idx="111">
                  <c:v>104.07771928337385</c:v>
                </c:pt>
                <c:pt idx="112">
                  <c:v>105.50682104512397</c:v>
                </c:pt>
                <c:pt idx="113">
                  <c:v>104.7117388622726</c:v>
                </c:pt>
                <c:pt idx="114">
                  <c:v>103.8473792980478</c:v>
                </c:pt>
                <c:pt idx="115">
                  <c:v>104.37733665007337</c:v>
                </c:pt>
                <c:pt idx="116">
                  <c:v>103.86901021037538</c:v>
                </c:pt>
                <c:pt idx="117">
                  <c:v>103.86901021037538</c:v>
                </c:pt>
                <c:pt idx="118">
                  <c:v>103.86901021037538</c:v>
                </c:pt>
                <c:pt idx="119">
                  <c:v>103.86901021037538</c:v>
                </c:pt>
                <c:pt idx="120">
                  <c:v>103.86901021037538</c:v>
                </c:pt>
                <c:pt idx="121">
                  <c:v>103.77488651078784</c:v>
                </c:pt>
                <c:pt idx="122">
                  <c:v>103.01897381782693</c:v>
                </c:pt>
                <c:pt idx="123">
                  <c:v>102.42412372881866</c:v>
                </c:pt>
                <c:pt idx="124">
                  <c:v>102.42412372881866</c:v>
                </c:pt>
                <c:pt idx="125">
                  <c:v>102.42412372881866</c:v>
                </c:pt>
                <c:pt idx="126">
                  <c:v>102.42412372881866</c:v>
                </c:pt>
                <c:pt idx="127">
                  <c:v>102.02161337375016</c:v>
                </c:pt>
                <c:pt idx="128">
                  <c:v>102.59717102743924</c:v>
                </c:pt>
                <c:pt idx="129">
                  <c:v>104.32179782112419</c:v>
                </c:pt>
                <c:pt idx="130">
                  <c:v>105.45449762206134</c:v>
                </c:pt>
                <c:pt idx="131">
                  <c:v>105.45449762206134</c:v>
                </c:pt>
                <c:pt idx="132">
                  <c:v>105.45449762206134</c:v>
                </c:pt>
                <c:pt idx="133">
                  <c:v>105.71231471223594</c:v>
                </c:pt>
                <c:pt idx="134">
                  <c:v>105.89997749215895</c:v>
                </c:pt>
                <c:pt idx="135">
                  <c:v>105.51880573979199</c:v>
                </c:pt>
                <c:pt idx="136">
                  <c:v>105.09232599538751</c:v>
                </c:pt>
                <c:pt idx="137">
                  <c:v>105.60006781583341</c:v>
                </c:pt>
                <c:pt idx="138">
                  <c:v>105.60006781583341</c:v>
                </c:pt>
                <c:pt idx="139">
                  <c:v>105.60006781583341</c:v>
                </c:pt>
                <c:pt idx="140">
                  <c:v>105.57668304574955</c:v>
                </c:pt>
                <c:pt idx="141">
                  <c:v>105.8748388643188</c:v>
                </c:pt>
                <c:pt idx="142">
                  <c:v>105.60503707947623</c:v>
                </c:pt>
                <c:pt idx="143">
                  <c:v>105.84268480545347</c:v>
                </c:pt>
                <c:pt idx="144">
                  <c:v>106.66582871240547</c:v>
                </c:pt>
                <c:pt idx="145">
                  <c:v>106.66582871240547</c:v>
                </c:pt>
                <c:pt idx="146">
                  <c:v>106.66582871240547</c:v>
                </c:pt>
                <c:pt idx="147">
                  <c:v>107.13966261622977</c:v>
                </c:pt>
                <c:pt idx="148">
                  <c:v>107.34457166408961</c:v>
                </c:pt>
                <c:pt idx="149">
                  <c:v>106.49482758116721</c:v>
                </c:pt>
                <c:pt idx="150">
                  <c:v>106.11277889992209</c:v>
                </c:pt>
                <c:pt idx="151">
                  <c:v>106.61730531448144</c:v>
                </c:pt>
                <c:pt idx="152">
                  <c:v>106.61730531448144</c:v>
                </c:pt>
                <c:pt idx="153">
                  <c:v>106.61730531448144</c:v>
                </c:pt>
                <c:pt idx="154">
                  <c:v>106.48956600789833</c:v>
                </c:pt>
                <c:pt idx="155">
                  <c:v>105.42877437496907</c:v>
                </c:pt>
                <c:pt idx="156">
                  <c:v>105.50302101998534</c:v>
                </c:pt>
                <c:pt idx="157">
                  <c:v>104.56938407438707</c:v>
                </c:pt>
                <c:pt idx="158">
                  <c:v>102.98886592634395</c:v>
                </c:pt>
                <c:pt idx="159">
                  <c:v>102.98886592634395</c:v>
                </c:pt>
                <c:pt idx="160">
                  <c:v>102.98886592634395</c:v>
                </c:pt>
                <c:pt idx="161">
                  <c:v>101.68779578080297</c:v>
                </c:pt>
                <c:pt idx="162">
                  <c:v>99.236779566388009</c:v>
                </c:pt>
                <c:pt idx="163">
                  <c:v>100.97894493763584</c:v>
                </c:pt>
                <c:pt idx="164">
                  <c:v>98.721730005290908</c:v>
                </c:pt>
                <c:pt idx="165">
                  <c:v>97.221889314037085</c:v>
                </c:pt>
                <c:pt idx="166">
                  <c:v>97.221889314037085</c:v>
                </c:pt>
                <c:pt idx="167">
                  <c:v>97.221889314037085</c:v>
                </c:pt>
                <c:pt idx="168">
                  <c:v>98.457189793717191</c:v>
                </c:pt>
                <c:pt idx="169">
                  <c:v>97.658599895353248</c:v>
                </c:pt>
                <c:pt idx="170">
                  <c:v>98.503374714632827</c:v>
                </c:pt>
                <c:pt idx="171">
                  <c:v>99.082147774208451</c:v>
                </c:pt>
                <c:pt idx="172">
                  <c:v>100.16866265422998</c:v>
                </c:pt>
                <c:pt idx="173">
                  <c:v>100.16866265422998</c:v>
                </c:pt>
                <c:pt idx="174">
                  <c:v>100.16866265422998</c:v>
                </c:pt>
                <c:pt idx="175">
                  <c:v>99.612982055112155</c:v>
                </c:pt>
                <c:pt idx="176">
                  <c:v>100.41069502459794</c:v>
                </c:pt>
                <c:pt idx="177">
                  <c:v>100.26687868858217</c:v>
                </c:pt>
                <c:pt idx="178">
                  <c:v>100.320371350149</c:v>
                </c:pt>
                <c:pt idx="179">
                  <c:v>100.59718856601675</c:v>
                </c:pt>
                <c:pt idx="180">
                  <c:v>100.59718856601675</c:v>
                </c:pt>
                <c:pt idx="181">
                  <c:v>100.59718856601675</c:v>
                </c:pt>
                <c:pt idx="182">
                  <c:v>101.23208507379364</c:v>
                </c:pt>
                <c:pt idx="183">
                  <c:v>101.08154561637879</c:v>
                </c:pt>
                <c:pt idx="184">
                  <c:v>100.52411115950468</c:v>
                </c:pt>
                <c:pt idx="185">
                  <c:v>99.360718847832459</c:v>
                </c:pt>
                <c:pt idx="186">
                  <c:v>97.185642920407091</c:v>
                </c:pt>
                <c:pt idx="187">
                  <c:v>97.185642920407091</c:v>
                </c:pt>
                <c:pt idx="188">
                  <c:v>97.185642920407091</c:v>
                </c:pt>
                <c:pt idx="189">
                  <c:v>98.079233447236732</c:v>
                </c:pt>
                <c:pt idx="190">
                  <c:v>98.153480092253005</c:v>
                </c:pt>
                <c:pt idx="191">
                  <c:v>98.723483863047178</c:v>
                </c:pt>
                <c:pt idx="192">
                  <c:v>99.773460039812662</c:v>
                </c:pt>
                <c:pt idx="193">
                  <c:v>99.985676828323719</c:v>
                </c:pt>
                <c:pt idx="194">
                  <c:v>99.985676828323719</c:v>
                </c:pt>
                <c:pt idx="195">
                  <c:v>99.985676828323719</c:v>
                </c:pt>
                <c:pt idx="196">
                  <c:v>100.2470016340109</c:v>
                </c:pt>
                <c:pt idx="197">
                  <c:v>99.307810805517732</c:v>
                </c:pt>
                <c:pt idx="198">
                  <c:v>99.121609573724967</c:v>
                </c:pt>
                <c:pt idx="199">
                  <c:v>99.798306358026778</c:v>
                </c:pt>
                <c:pt idx="200">
                  <c:v>100.47851085784117</c:v>
                </c:pt>
                <c:pt idx="201">
                  <c:v>100.47851085784117</c:v>
                </c:pt>
                <c:pt idx="202">
                  <c:v>100.47851085784117</c:v>
                </c:pt>
                <c:pt idx="203">
                  <c:v>99.232979541249378</c:v>
                </c:pt>
                <c:pt idx="204">
                  <c:v>99.738382884686871</c:v>
                </c:pt>
                <c:pt idx="205">
                  <c:v>99.41567305752956</c:v>
                </c:pt>
                <c:pt idx="206">
                  <c:v>97.870816683864319</c:v>
                </c:pt>
                <c:pt idx="207">
                  <c:v>96.405760838110268</c:v>
                </c:pt>
                <c:pt idx="208">
                  <c:v>96.405760838110268</c:v>
                </c:pt>
                <c:pt idx="209">
                  <c:v>96.405760838110268</c:v>
                </c:pt>
                <c:pt idx="210">
                  <c:v>95.840141711706806</c:v>
                </c:pt>
                <c:pt idx="211">
                  <c:v>96.957641412089444</c:v>
                </c:pt>
                <c:pt idx="212">
                  <c:v>97.375644177338515</c:v>
                </c:pt>
                <c:pt idx="213">
                  <c:v>98.25988079613461</c:v>
                </c:pt>
                <c:pt idx="214">
                  <c:v>98.25988079613461</c:v>
                </c:pt>
                <c:pt idx="215">
                  <c:v>98.25988079613461</c:v>
                </c:pt>
                <c:pt idx="216">
                  <c:v>98.25988079613461</c:v>
                </c:pt>
                <c:pt idx="217">
                  <c:v>98.25988079613461</c:v>
                </c:pt>
                <c:pt idx="218">
                  <c:v>97.83398567098223</c:v>
                </c:pt>
                <c:pt idx="219">
                  <c:v>97.641645937042455</c:v>
                </c:pt>
                <c:pt idx="220">
                  <c:v>100.26074018643517</c:v>
                </c:pt>
                <c:pt idx="221">
                  <c:v>99.622043653519654</c:v>
                </c:pt>
                <c:pt idx="222">
                  <c:v>99.622043653519654</c:v>
                </c:pt>
                <c:pt idx="223">
                  <c:v>99.622043653519654</c:v>
                </c:pt>
                <c:pt idx="224">
                  <c:v>99.81935265110225</c:v>
                </c:pt>
                <c:pt idx="225">
                  <c:v>100.51884958623583</c:v>
                </c:pt>
                <c:pt idx="226">
                  <c:v>99.961415129361725</c:v>
                </c:pt>
                <c:pt idx="227">
                  <c:v>100.67055828215487</c:v>
                </c:pt>
                <c:pt idx="228">
                  <c:v>100.78835906145234</c:v>
                </c:pt>
                <c:pt idx="229">
                  <c:v>100.78835906145234</c:v>
                </c:pt>
                <c:pt idx="230">
                  <c:v>100.78835906145234</c:v>
                </c:pt>
                <c:pt idx="231">
                  <c:v>100.58491156172272</c:v>
                </c:pt>
                <c:pt idx="232">
                  <c:v>101.66265715296278</c:v>
                </c:pt>
                <c:pt idx="233">
                  <c:v>102.04207504757348</c:v>
                </c:pt>
                <c:pt idx="234">
                  <c:v>101.91667421799876</c:v>
                </c:pt>
                <c:pt idx="235">
                  <c:v>102.13882953379547</c:v>
                </c:pt>
                <c:pt idx="236">
                  <c:v>102.13882953379547</c:v>
                </c:pt>
                <c:pt idx="237">
                  <c:v>102.13882953379547</c:v>
                </c:pt>
                <c:pt idx="238">
                  <c:v>102.69012548852255</c:v>
                </c:pt>
                <c:pt idx="239">
                  <c:v>102.62640199004403</c:v>
                </c:pt>
                <c:pt idx="240">
                  <c:v>101.89416637679305</c:v>
                </c:pt>
                <c:pt idx="241">
                  <c:v>102.4846318214106</c:v>
                </c:pt>
                <c:pt idx="242">
                  <c:v>102.85732659462219</c:v>
                </c:pt>
                <c:pt idx="243">
                  <c:v>102.85732659462219</c:v>
                </c:pt>
                <c:pt idx="244">
                  <c:v>102.85732659462219</c:v>
                </c:pt>
                <c:pt idx="245">
                  <c:v>103.37588387123186</c:v>
                </c:pt>
                <c:pt idx="246">
                  <c:v>103.36828382095462</c:v>
                </c:pt>
                <c:pt idx="247">
                  <c:v>103.88070259541728</c:v>
                </c:pt>
                <c:pt idx="248">
                  <c:v>103.15957474795613</c:v>
                </c:pt>
                <c:pt idx="249">
                  <c:v>103.78716351508183</c:v>
                </c:pt>
                <c:pt idx="250">
                  <c:v>103.78716351508183</c:v>
                </c:pt>
                <c:pt idx="251">
                  <c:v>103.78716351508183</c:v>
                </c:pt>
                <c:pt idx="252">
                  <c:v>104.18470460650752</c:v>
                </c:pt>
                <c:pt idx="253">
                  <c:v>104.00025723247106</c:v>
                </c:pt>
                <c:pt idx="254">
                  <c:v>104.34693644896433</c:v>
                </c:pt>
                <c:pt idx="255">
                  <c:v>104.3460595200862</c:v>
                </c:pt>
                <c:pt idx="256">
                  <c:v>104.22358178677197</c:v>
                </c:pt>
                <c:pt idx="257">
                  <c:v>104.22358178677197</c:v>
                </c:pt>
                <c:pt idx="258">
                  <c:v>104.22358178677197</c:v>
                </c:pt>
                <c:pt idx="259">
                  <c:v>104.23001259854503</c:v>
                </c:pt>
                <c:pt idx="260">
                  <c:v>104.18762770276804</c:v>
                </c:pt>
                <c:pt idx="261">
                  <c:v>104.14553511661708</c:v>
                </c:pt>
                <c:pt idx="262">
                  <c:v>105.00287924981673</c:v>
                </c:pt>
                <c:pt idx="263">
                  <c:v>104.46444491863578</c:v>
                </c:pt>
                <c:pt idx="264">
                  <c:v>104.46444491863578</c:v>
                </c:pt>
                <c:pt idx="265">
                  <c:v>104.46444491863578</c:v>
                </c:pt>
                <c:pt idx="266">
                  <c:v>104.42966007313602</c:v>
                </c:pt>
                <c:pt idx="267">
                  <c:v>104.85877060417491</c:v>
                </c:pt>
                <c:pt idx="268">
                  <c:v>103.53080797303751</c:v>
                </c:pt>
                <c:pt idx="269">
                  <c:v>102.94443486318464</c:v>
                </c:pt>
                <c:pt idx="270">
                  <c:v>102.75735670251372</c:v>
                </c:pt>
                <c:pt idx="271">
                  <c:v>102.75735670251372</c:v>
                </c:pt>
                <c:pt idx="272">
                  <c:v>102.75735670251372</c:v>
                </c:pt>
                <c:pt idx="273">
                  <c:v>101.8009196060837</c:v>
                </c:pt>
                <c:pt idx="274">
                  <c:v>100.20783214412049</c:v>
                </c:pt>
                <c:pt idx="275">
                  <c:v>100.58929620611353</c:v>
                </c:pt>
                <c:pt idx="276">
                  <c:v>99.57965875774272</c:v>
                </c:pt>
                <c:pt idx="277">
                  <c:v>100.95029859428318</c:v>
                </c:pt>
                <c:pt idx="278">
                  <c:v>100.95029859428318</c:v>
                </c:pt>
                <c:pt idx="279">
                  <c:v>100.95029859428318</c:v>
                </c:pt>
                <c:pt idx="280">
                  <c:v>101.4188709248386</c:v>
                </c:pt>
                <c:pt idx="281">
                  <c:v>101.04529922274888</c:v>
                </c:pt>
                <c:pt idx="282">
                  <c:v>101.16310000204635</c:v>
                </c:pt>
                <c:pt idx="283">
                  <c:v>101.13240749131127</c:v>
                </c:pt>
                <c:pt idx="284">
                  <c:v>100.76789738762905</c:v>
                </c:pt>
                <c:pt idx="285">
                  <c:v>100.76789738762905</c:v>
                </c:pt>
                <c:pt idx="286">
                  <c:v>100.76789738762905</c:v>
                </c:pt>
                <c:pt idx="287">
                  <c:v>101.73018067658003</c:v>
                </c:pt>
                <c:pt idx="288">
                  <c:v>101.59454901009363</c:v>
                </c:pt>
                <c:pt idx="289">
                  <c:v>101.71088824126086</c:v>
                </c:pt>
                <c:pt idx="290">
                  <c:v>103.10082051312051</c:v>
                </c:pt>
                <c:pt idx="291">
                  <c:v>102.45510854917981</c:v>
                </c:pt>
                <c:pt idx="292">
                  <c:v>102.45510854917981</c:v>
                </c:pt>
                <c:pt idx="293">
                  <c:v>102.45510854917981</c:v>
                </c:pt>
                <c:pt idx="294">
                  <c:v>101.3335165140325</c:v>
                </c:pt>
                <c:pt idx="295">
                  <c:v>100.4171258363711</c:v>
                </c:pt>
                <c:pt idx="296">
                  <c:v>100.54281897557186</c:v>
                </c:pt>
                <c:pt idx="297">
                  <c:v>99.487873535163573</c:v>
                </c:pt>
                <c:pt idx="298">
                  <c:v>100.60128090078152</c:v>
                </c:pt>
                <c:pt idx="299">
                  <c:v>100.60128090078152</c:v>
                </c:pt>
                <c:pt idx="300">
                  <c:v>100.60128090078152</c:v>
                </c:pt>
                <c:pt idx="301">
                  <c:v>98.485251517817915</c:v>
                </c:pt>
                <c:pt idx="302">
                  <c:v>98.470928346141548</c:v>
                </c:pt>
                <c:pt idx="303">
                  <c:v>99.301379993744774</c:v>
                </c:pt>
                <c:pt idx="304">
                  <c:v>98.377389265806102</c:v>
                </c:pt>
                <c:pt idx="305">
                  <c:v>99.256656620959376</c:v>
                </c:pt>
                <c:pt idx="306">
                  <c:v>99.256656620959376</c:v>
                </c:pt>
                <c:pt idx="307">
                  <c:v>99.256656620959376</c:v>
                </c:pt>
                <c:pt idx="308">
                  <c:v>98.572944405632413</c:v>
                </c:pt>
                <c:pt idx="309">
                  <c:v>99.57059715933525</c:v>
                </c:pt>
                <c:pt idx="310">
                  <c:v>99.736921336556719</c:v>
                </c:pt>
                <c:pt idx="311">
                  <c:v>100.58140384621024</c:v>
                </c:pt>
                <c:pt idx="312">
                  <c:v>100.80268223312879</c:v>
                </c:pt>
                <c:pt idx="313">
                  <c:v>100.80268223312879</c:v>
                </c:pt>
                <c:pt idx="314">
                  <c:v>100.80268223312879</c:v>
                </c:pt>
                <c:pt idx="315">
                  <c:v>101.15199223625652</c:v>
                </c:pt>
                <c:pt idx="316">
                  <c:v>101.52819472498066</c:v>
                </c:pt>
                <c:pt idx="317">
                  <c:v>100.03858487063854</c:v>
                </c:pt>
                <c:pt idx="318">
                  <c:v>100.71498934531429</c:v>
                </c:pt>
                <c:pt idx="319">
                  <c:v>100.979529556888</c:v>
                </c:pt>
                <c:pt idx="320">
                  <c:v>100.979529556888</c:v>
                </c:pt>
                <c:pt idx="321">
                  <c:v>100.979529556888</c:v>
                </c:pt>
                <c:pt idx="322">
                  <c:v>100.81992850106563</c:v>
                </c:pt>
                <c:pt idx="323">
                  <c:v>101.0660532061983</c:v>
                </c:pt>
                <c:pt idx="324">
                  <c:v>101.87224315483951</c:v>
                </c:pt>
                <c:pt idx="325">
                  <c:v>101.47937901743059</c:v>
                </c:pt>
                <c:pt idx="326">
                  <c:v>101.14000754158853</c:v>
                </c:pt>
                <c:pt idx="327">
                  <c:v>101.14000754158853</c:v>
                </c:pt>
                <c:pt idx="328">
                  <c:v>101.14000754158853</c:v>
                </c:pt>
                <c:pt idx="329">
                  <c:v>100.96520638521166</c:v>
                </c:pt>
                <c:pt idx="330">
                  <c:v>101.82050435102897</c:v>
                </c:pt>
                <c:pt idx="331">
                  <c:v>101.3861322467212</c:v>
                </c:pt>
                <c:pt idx="332">
                  <c:v>102.57904783062432</c:v>
                </c:pt>
                <c:pt idx="333">
                  <c:v>103.10286668050284</c:v>
                </c:pt>
                <c:pt idx="334">
                  <c:v>103.10286668050284</c:v>
                </c:pt>
                <c:pt idx="335">
                  <c:v>103.10286668050284</c:v>
                </c:pt>
                <c:pt idx="336">
                  <c:v>102.66820226656904</c:v>
                </c:pt>
                <c:pt idx="337">
                  <c:v>103.05346635370068</c:v>
                </c:pt>
                <c:pt idx="338">
                  <c:v>102.57817090174616</c:v>
                </c:pt>
                <c:pt idx="339">
                  <c:v>101.40834777830088</c:v>
                </c:pt>
                <c:pt idx="340">
                  <c:v>101.79390417505857</c:v>
                </c:pt>
                <c:pt idx="341">
                  <c:v>101.79390417505857</c:v>
                </c:pt>
                <c:pt idx="342">
                  <c:v>101.79390417505857</c:v>
                </c:pt>
                <c:pt idx="343">
                  <c:v>101.82021204140293</c:v>
                </c:pt>
                <c:pt idx="344">
                  <c:v>102.43610842348667</c:v>
                </c:pt>
                <c:pt idx="345">
                  <c:v>102.12129095623266</c:v>
                </c:pt>
                <c:pt idx="346">
                  <c:v>102.13678336641323</c:v>
                </c:pt>
                <c:pt idx="347">
                  <c:v>100.15346255367554</c:v>
                </c:pt>
                <c:pt idx="348">
                  <c:v>100.15346255367554</c:v>
                </c:pt>
                <c:pt idx="349">
                  <c:v>100.15346255367554</c:v>
                </c:pt>
                <c:pt idx="350">
                  <c:v>99.668228574435361</c:v>
                </c:pt>
                <c:pt idx="351">
                  <c:v>99.661213143410208</c:v>
                </c:pt>
                <c:pt idx="352">
                  <c:v>98.18914186663099</c:v>
                </c:pt>
                <c:pt idx="353">
                  <c:v>98.729330055568241</c:v>
                </c:pt>
                <c:pt idx="354">
                  <c:v>98.594283008333932</c:v>
                </c:pt>
                <c:pt idx="355">
                  <c:v>98.594283008333932</c:v>
                </c:pt>
                <c:pt idx="356">
                  <c:v>98.594283008333932</c:v>
                </c:pt>
                <c:pt idx="357">
                  <c:v>99.200240863132066</c:v>
                </c:pt>
                <c:pt idx="358">
                  <c:v>99.72610588039295</c:v>
                </c:pt>
                <c:pt idx="359">
                  <c:v>99.975153681786082</c:v>
                </c:pt>
                <c:pt idx="360">
                  <c:v>99.948261196189662</c:v>
                </c:pt>
                <c:pt idx="361">
                  <c:v>100.18737047029715</c:v>
                </c:pt>
                <c:pt idx="362">
                  <c:v>100.18737047029715</c:v>
                </c:pt>
                <c:pt idx="363">
                  <c:v>100.18737047029715</c:v>
                </c:pt>
                <c:pt idx="364">
                  <c:v>101.02249907191714</c:v>
                </c:pt>
                <c:pt idx="365">
                  <c:v>100.77578974753237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</c:dPt>
          <c:val>
            <c:numRef>
              <c:f>'איור 21 נתונים'!$M$3:$M$10000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200</c:v>
                </c:pt>
                <c:pt idx="316">
                  <c:v>-100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145856"/>
        <c:axId val="107946368"/>
      </c:lineChart>
      <c:dateAx>
        <c:axId val="107138432"/>
        <c:scaling>
          <c:orientation val="minMax"/>
          <c:max val="43340"/>
          <c:min val="42975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07144320"/>
        <c:crosses val="autoZero"/>
        <c:auto val="0"/>
        <c:lblOffset val="100"/>
        <c:baseTimeUnit val="days"/>
      </c:dateAx>
      <c:valAx>
        <c:axId val="107144320"/>
        <c:scaling>
          <c:orientation val="minMax"/>
          <c:max val="13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07138432"/>
        <c:crosses val="autoZero"/>
        <c:crossBetween val="between"/>
        <c:majorUnit val="10"/>
      </c:valAx>
      <c:dateAx>
        <c:axId val="1071458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7946368"/>
        <c:crosses val="autoZero"/>
        <c:auto val="1"/>
        <c:lblOffset val="100"/>
        <c:baseTimeUnit val="days"/>
      </c:dateAx>
      <c:valAx>
        <c:axId val="107946368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07145856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146005043061448"/>
          <c:y val="0.94648656291700917"/>
          <c:w val="0.86328081275259405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070592"/>
        <c:axId val="87072128"/>
      </c:lineChart>
      <c:catAx>
        <c:axId val="8707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072128"/>
        <c:crosses val="autoZero"/>
        <c:auto val="1"/>
        <c:lblAlgn val="ctr"/>
        <c:lblOffset val="100"/>
        <c:noMultiLvlLbl val="0"/>
      </c:catAx>
      <c:valAx>
        <c:axId val="87072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70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(36.6%)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39545689611337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נתונים'!$B$2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נתונים'!$B$3:$B$236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  <c:pt idx="55">
                  <c:v>0.38322104799568935</c:v>
                </c:pt>
                <c:pt idx="56">
                  <c:v>7.0331212977806534E-2</c:v>
                </c:pt>
                <c:pt idx="57">
                  <c:v>0.28595884146404221</c:v>
                </c:pt>
                <c:pt idx="58">
                  <c:v>7.3014097653665636E-2</c:v>
                </c:pt>
                <c:pt idx="59">
                  <c:v>0.30478178990842764</c:v>
                </c:pt>
                <c:pt idx="60">
                  <c:v>8.4691606355901311E-2</c:v>
                </c:pt>
                <c:pt idx="61">
                  <c:v>0.22930507954116564</c:v>
                </c:pt>
                <c:pt idx="62">
                  <c:v>0.15458847599083772</c:v>
                </c:pt>
                <c:pt idx="63">
                  <c:v>0.61152027568552769</c:v>
                </c:pt>
                <c:pt idx="64">
                  <c:v>0.70175668015344272</c:v>
                </c:pt>
                <c:pt idx="65">
                  <c:v>0.95406528982502359</c:v>
                </c:pt>
                <c:pt idx="66">
                  <c:v>1.1717843669284413</c:v>
                </c:pt>
              </c:numCache>
            </c:numRef>
          </c:val>
        </c:ser>
        <c:ser>
          <c:idx val="1"/>
          <c:order val="1"/>
          <c:tx>
            <c:strRef>
              <c:f>'איור 3 נתונים'!$C$2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נתונים'!$C$3:$C$236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-1.9059028803092271</c:v>
                </c:pt>
                <c:pt idx="56">
                  <c:v>-1.783569333056847</c:v>
                </c:pt>
                <c:pt idx="57">
                  <c:v>-1.7514807731122966</c:v>
                </c:pt>
                <c:pt idx="58">
                  <c:v>-1.4179035000431921</c:v>
                </c:pt>
                <c:pt idx="59">
                  <c:v>-1.3963031722402759</c:v>
                </c:pt>
                <c:pt idx="60">
                  <c:v>-1.1499198301565605</c:v>
                </c:pt>
                <c:pt idx="61">
                  <c:v>-0.71360235508437853</c:v>
                </c:pt>
                <c:pt idx="62">
                  <c:v>-0.45834602432305205</c:v>
                </c:pt>
                <c:pt idx="63">
                  <c:v>-0.68214458248350895</c:v>
                </c:pt>
                <c:pt idx="64">
                  <c:v>-1.1173717321382297</c:v>
                </c:pt>
                <c:pt idx="65">
                  <c:v>-0.76184954914432901</c:v>
                </c:pt>
                <c:pt idx="66">
                  <c:v>-0.14030465062747699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87162240"/>
        <c:axId val="87499904"/>
      </c:barChart>
      <c:lineChart>
        <c:grouping val="standard"/>
        <c:varyColors val="0"/>
        <c:ser>
          <c:idx val="3"/>
          <c:order val="2"/>
          <c:tx>
            <c:strRef>
              <c:f>'איור 3 נתונים'!$D$2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נתונים'!$D$3:$D$236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  <c:pt idx="55" formatCode="0.0">
                  <c:v>-1.5226818323135376</c:v>
                </c:pt>
                <c:pt idx="56" formatCode="0.0">
                  <c:v>-1.7132381200790405</c:v>
                </c:pt>
                <c:pt idx="57" formatCode="0.0">
                  <c:v>-1.4655219316482544</c:v>
                </c:pt>
                <c:pt idx="58" formatCode="0.0">
                  <c:v>-1.3448894023895264</c:v>
                </c:pt>
                <c:pt idx="59" formatCode="0.0">
                  <c:v>-1.0915213823318481</c:v>
                </c:pt>
                <c:pt idx="60" formatCode="0.0">
                  <c:v>-1.0652282238006592</c:v>
                </c:pt>
                <c:pt idx="61" formatCode="0.0">
                  <c:v>-0.48429727554321289</c:v>
                </c:pt>
                <c:pt idx="62" formatCode="0.0">
                  <c:v>-0.30375754833221436</c:v>
                </c:pt>
                <c:pt idx="63" formatCode="0.0">
                  <c:v>-7.0624306797981262E-2</c:v>
                </c:pt>
                <c:pt idx="64" formatCode="0.0">
                  <c:v>-0.41561505198478699</c:v>
                </c:pt>
                <c:pt idx="65" formatCode="0.0">
                  <c:v>0.19221574068069458</c:v>
                </c:pt>
                <c:pt idx="66" formatCode="0.0">
                  <c:v>1.0314797163009644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162240"/>
        <c:axId val="87499904"/>
      </c:lineChart>
      <c:dateAx>
        <c:axId val="87162240"/>
        <c:scaling>
          <c:orientation val="minMax"/>
          <c:max val="43312"/>
          <c:min val="4221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87499904"/>
        <c:crosses val="autoZero"/>
        <c:auto val="0"/>
        <c:lblOffset val="100"/>
        <c:baseTimeUnit val="months"/>
      </c:dateAx>
      <c:valAx>
        <c:axId val="87499904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8716224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(63.4%)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נתונים'!$G$2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נתונים'!$G$3:$G$236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0.62439436256366099</c:v>
                </c:pt>
                <c:pt idx="54">
                  <c:v>0.52016224653711307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0.73332174678782014</c:v>
                </c:pt>
              </c:numCache>
            </c:numRef>
          </c:val>
        </c:ser>
        <c:ser>
          <c:idx val="1"/>
          <c:order val="1"/>
          <c:tx>
            <c:strRef>
              <c:f>'איור 3 נתונים'!$H$2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נתונים'!$H$3:$H$236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-0.15357489424877585</c:v>
                </c:pt>
                <c:pt idx="52">
                  <c:v>-0.1727936813203067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-0.24072199759627719</c:v>
                </c:pt>
                <c:pt idx="59">
                  <c:v>-0.24863052825531912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-0.23073082063490583</c:v>
                </c:pt>
                <c:pt idx="63">
                  <c:v>-0.23096991993090149</c:v>
                </c:pt>
                <c:pt idx="64">
                  <c:v>-0.20795025171321208</c:v>
                </c:pt>
                <c:pt idx="65">
                  <c:v>-0.22449416731371236</c:v>
                </c:pt>
                <c:pt idx="66">
                  <c:v>-0.21678331782400961</c:v>
                </c:pt>
              </c:numCache>
            </c:numRef>
          </c:val>
        </c:ser>
        <c:ser>
          <c:idx val="4"/>
          <c:order val="2"/>
          <c:tx>
            <c:strRef>
              <c:f>'איור 3 נתונים'!$I$2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נתונים'!$I$3:$I$236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-0.10011177127361914</c:v>
                </c:pt>
                <c:pt idx="49">
                  <c:v>0.16676788698567407</c:v>
                </c:pt>
                <c:pt idx="50">
                  <c:v>0.34132757051603196</c:v>
                </c:pt>
                <c:pt idx="51">
                  <c:v>0.42418829381231393</c:v>
                </c:pt>
                <c:pt idx="52">
                  <c:v>0.29776983920352224</c:v>
                </c:pt>
                <c:pt idx="53">
                  <c:v>0.11791956547503651</c:v>
                </c:pt>
                <c:pt idx="54">
                  <c:v>-0.13512633188149564</c:v>
                </c:pt>
                <c:pt idx="55">
                  <c:v>-9.9761945042090266E-2</c:v>
                </c:pt>
                <c:pt idx="56">
                  <c:v>0.12017387693187785</c:v>
                </c:pt>
                <c:pt idx="57">
                  <c:v>8.8560287335302343E-2</c:v>
                </c:pt>
                <c:pt idx="58">
                  <c:v>3.0487696412883923E-2</c:v>
                </c:pt>
                <c:pt idx="59">
                  <c:v>-0.16772053158051828</c:v>
                </c:pt>
                <c:pt idx="60">
                  <c:v>-0.17900514782822885</c:v>
                </c:pt>
                <c:pt idx="61">
                  <c:v>-0.25810932541682241</c:v>
                </c:pt>
                <c:pt idx="62">
                  <c:v>-0.36584610187734912</c:v>
                </c:pt>
                <c:pt idx="63">
                  <c:v>-0.30307973015257228</c:v>
                </c:pt>
                <c:pt idx="64">
                  <c:v>-4.8938635671115956E-2</c:v>
                </c:pt>
                <c:pt idx="65">
                  <c:v>0.39210457234115847</c:v>
                </c:pt>
                <c:pt idx="66">
                  <c:v>0.49114378967044531</c:v>
                </c:pt>
              </c:numCache>
            </c:numRef>
          </c:val>
        </c:ser>
        <c:ser>
          <c:idx val="3"/>
          <c:order val="3"/>
          <c:tx>
            <c:strRef>
              <c:f>'איור 3 נתונים'!$J$2</c:f>
              <c:strCache>
                <c:ptCount val="1"/>
                <c:pt idx="0">
                  <c:v>שאר הבלתי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נתונים'!$J$3:$J$236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0.47652913831053201</c:v>
                </c:pt>
                <c:pt idx="49">
                  <c:v>0.63931517914839842</c:v>
                </c:pt>
                <c:pt idx="50">
                  <c:v>0.82496169819049747</c:v>
                </c:pt>
                <c:pt idx="51">
                  <c:v>0.76103155216955332</c:v>
                </c:pt>
                <c:pt idx="52">
                  <c:v>0.69552604791470207</c:v>
                </c:pt>
                <c:pt idx="53">
                  <c:v>0.46178455506076993</c:v>
                </c:pt>
                <c:pt idx="54">
                  <c:v>0.3261407929688705</c:v>
                </c:pt>
                <c:pt idx="55">
                  <c:v>0.46803018511809957</c:v>
                </c:pt>
                <c:pt idx="56">
                  <c:v>0.47368461316312049</c:v>
                </c:pt>
                <c:pt idx="57">
                  <c:v>0.4888155610397445</c:v>
                </c:pt>
                <c:pt idx="58">
                  <c:v>0.57680110785616456</c:v>
                </c:pt>
                <c:pt idx="59">
                  <c:v>0.57133091188280749</c:v>
                </c:pt>
                <c:pt idx="60">
                  <c:v>0.40896807061768892</c:v>
                </c:pt>
                <c:pt idx="61">
                  <c:v>0.37780004967785441</c:v>
                </c:pt>
                <c:pt idx="62">
                  <c:v>0.39441731983153161</c:v>
                </c:pt>
                <c:pt idx="63">
                  <c:v>0.24421808183910504</c:v>
                </c:pt>
                <c:pt idx="64">
                  <c:v>0.38858971434782996</c:v>
                </c:pt>
                <c:pt idx="65">
                  <c:v>0.60110087635054321</c:v>
                </c:pt>
                <c:pt idx="66">
                  <c:v>0.54714201442085897</c:v>
                </c:pt>
                <c:pt idx="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7544960"/>
        <c:axId val="87546496"/>
      </c:barChart>
      <c:lineChart>
        <c:grouping val="standard"/>
        <c:varyColors val="0"/>
        <c:ser>
          <c:idx val="2"/>
          <c:order val="4"/>
          <c:tx>
            <c:strRef>
              <c:f>'איור 3 נתונים'!$K$2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</c:numCache>
            </c:numRef>
          </c:cat>
          <c:val>
            <c:numRef>
              <c:f>'איור 3 נתונים'!$K$3:$K$236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0.83849853277206421</c:v>
                </c:pt>
                <c:pt idx="49" formatCode="0.0">
                  <c:v>1.3161894083023071</c:v>
                </c:pt>
                <c:pt idx="50" formatCode="0.0">
                  <c:v>1.8277298212051392</c:v>
                </c:pt>
                <c:pt idx="51" formatCode="0.0">
                  <c:v>1.7341254949569702</c:v>
                </c:pt>
                <c:pt idx="52" formatCode="0.0">
                  <c:v>1.4041973352432251</c:v>
                </c:pt>
                <c:pt idx="53" formatCode="0.0">
                  <c:v>1.0274075269699097</c:v>
                </c:pt>
                <c:pt idx="54" formatCode="0.0">
                  <c:v>0.51844829320907593</c:v>
                </c:pt>
                <c:pt idx="55" formatCode="0.0">
                  <c:v>0.72131246328353882</c:v>
                </c:pt>
                <c:pt idx="56" formatCode="0.0">
                  <c:v>1.0690279006958008</c:v>
                </c:pt>
                <c:pt idx="57" formatCode="0.0">
                  <c:v>1.1791701316833496</c:v>
                </c:pt>
                <c:pt idx="58" formatCode="0.0">
                  <c:v>1.2004671096801758</c:v>
                </c:pt>
                <c:pt idx="59" formatCode="0.0">
                  <c:v>1.1053063869476318</c:v>
                </c:pt>
                <c:pt idx="60" formatCode="0.0">
                  <c:v>0.88748568296432495</c:v>
                </c:pt>
                <c:pt idx="61" formatCode="0.0">
                  <c:v>0.55156183242797852</c:v>
                </c:pt>
                <c:pt idx="62" formatCode="0.0">
                  <c:v>0.49736693501472473</c:v>
                </c:pt>
                <c:pt idx="63" formatCode="0.0">
                  <c:v>0.565990149974823</c:v>
                </c:pt>
                <c:pt idx="64" formatCode="0.0">
                  <c:v>1.1071170568466187</c:v>
                </c:pt>
                <c:pt idx="65" formatCode="0.0">
                  <c:v>1.8590162992477417</c:v>
                </c:pt>
                <c:pt idx="66" formatCode="0.0">
                  <c:v>1.5548242330551147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544960"/>
        <c:axId val="87546496"/>
      </c:lineChart>
      <c:dateAx>
        <c:axId val="87544960"/>
        <c:scaling>
          <c:orientation val="minMax"/>
          <c:max val="43312"/>
          <c:min val="42216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87546496"/>
        <c:crosses val="autoZero"/>
        <c:auto val="0"/>
        <c:lblOffset val="100"/>
        <c:baseTimeUnit val="months"/>
      </c:dateAx>
      <c:valAx>
        <c:axId val="8754649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87544960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ספטמבר 2017 עד אוגוסט 2018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נתונים'!$H$2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נתונים'!$H$3:$H$3999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0.89811518000000001</c:v>
                </c:pt>
                <c:pt idx="935">
                  <c:v>0.89811518000000001</c:v>
                </c:pt>
                <c:pt idx="936">
                  <c:v>0.90427194099999997</c:v>
                </c:pt>
                <c:pt idx="937">
                  <c:v>0.90629256599999997</c:v>
                </c:pt>
                <c:pt idx="938">
                  <c:v>0.90647001900000002</c:v>
                </c:pt>
                <c:pt idx="939">
                  <c:v>0.90647001900000002</c:v>
                </c:pt>
                <c:pt idx="940">
                  <c:v>0.908469419</c:v>
                </c:pt>
                <c:pt idx="941">
                  <c:v>0.90647001900000002</c:v>
                </c:pt>
                <c:pt idx="942">
                  <c:v>0.90636337700000003</c:v>
                </c:pt>
                <c:pt idx="943">
                  <c:v>0.90436397700000004</c:v>
                </c:pt>
                <c:pt idx="944">
                  <c:v>0.90032446200000005</c:v>
                </c:pt>
                <c:pt idx="945">
                  <c:v>0.90032446200000005</c:v>
                </c:pt>
                <c:pt idx="946">
                  <c:v>0.90032446200000005</c:v>
                </c:pt>
                <c:pt idx="947">
                  <c:v>0.90232386200000003</c:v>
                </c:pt>
                <c:pt idx="948">
                  <c:v>0.89632566199999997</c:v>
                </c:pt>
                <c:pt idx="949">
                  <c:v>0.89632566199999997</c:v>
                </c:pt>
                <c:pt idx="950">
                  <c:v>0.89026443099999997</c:v>
                </c:pt>
                <c:pt idx="951">
                  <c:v>0.89026443099999997</c:v>
                </c:pt>
                <c:pt idx="952">
                  <c:v>0.89632220299999998</c:v>
                </c:pt>
                <c:pt idx="953">
                  <c:v>0.89632220299999998</c:v>
                </c:pt>
                <c:pt idx="954">
                  <c:v>0.90232040300000005</c:v>
                </c:pt>
                <c:pt idx="955">
                  <c:v>0.90232040300000005</c:v>
                </c:pt>
                <c:pt idx="956">
                  <c:v>0.91040022799999998</c:v>
                </c:pt>
                <c:pt idx="957">
                  <c:v>0.92064669099999996</c:v>
                </c:pt>
                <c:pt idx="958">
                  <c:v>0.92265823800000002</c:v>
                </c:pt>
                <c:pt idx="959">
                  <c:v>0.89844740499999998</c:v>
                </c:pt>
                <c:pt idx="960">
                  <c:v>0.89844740499999998</c:v>
                </c:pt>
                <c:pt idx="961">
                  <c:v>0.89644800499999999</c:v>
                </c:pt>
                <c:pt idx="962">
                  <c:v>0.89444860400000004</c:v>
                </c:pt>
                <c:pt idx="963">
                  <c:v>0.89444860400000004</c:v>
                </c:pt>
                <c:pt idx="964">
                  <c:v>0.89444860400000004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4 נתונים'!$I$2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נתונים'!$I$3:$I$3999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1.432058428195</c:v>
                </c:pt>
                <c:pt idx="935">
                  <c:v>1.3985020056869999</c:v>
                </c:pt>
                <c:pt idx="936">
                  <c:v>1.4374417371449999</c:v>
                </c:pt>
                <c:pt idx="937">
                  <c:v>1.3586357227700001</c:v>
                </c:pt>
                <c:pt idx="938">
                  <c:v>1.3586357227700001</c:v>
                </c:pt>
                <c:pt idx="939">
                  <c:v>1.3586357227700001</c:v>
                </c:pt>
                <c:pt idx="940">
                  <c:v>1.345371985279</c:v>
                </c:pt>
                <c:pt idx="941">
                  <c:v>1.3069512087640001</c:v>
                </c:pt>
                <c:pt idx="942">
                  <c:v>1.3088085002359999</c:v>
                </c:pt>
                <c:pt idx="943">
                  <c:v>1.3043066977760001</c:v>
                </c:pt>
                <c:pt idx="944">
                  <c:v>1.3073959218789999</c:v>
                </c:pt>
                <c:pt idx="945">
                  <c:v>1.3073959218789999</c:v>
                </c:pt>
                <c:pt idx="946">
                  <c:v>1.3073959218789999</c:v>
                </c:pt>
                <c:pt idx="947">
                  <c:v>1.311625064325</c:v>
                </c:pt>
                <c:pt idx="948">
                  <c:v>1.3310663893070001</c:v>
                </c:pt>
                <c:pt idx="949">
                  <c:v>1.328777226013</c:v>
                </c:pt>
                <c:pt idx="950">
                  <c:v>1.325377034071</c:v>
                </c:pt>
                <c:pt idx="951">
                  <c:v>1.344734104139</c:v>
                </c:pt>
                <c:pt idx="952">
                  <c:v>1.344734104139</c:v>
                </c:pt>
                <c:pt idx="953">
                  <c:v>1.344734104139</c:v>
                </c:pt>
                <c:pt idx="954">
                  <c:v>1.389947054157</c:v>
                </c:pt>
                <c:pt idx="955">
                  <c:v>1.403794270721</c:v>
                </c:pt>
                <c:pt idx="956">
                  <c:v>1.431828797269</c:v>
                </c:pt>
                <c:pt idx="957">
                  <c:v>1.4810305297290001</c:v>
                </c:pt>
                <c:pt idx="958">
                  <c:v>1.384637038845</c:v>
                </c:pt>
                <c:pt idx="959">
                  <c:v>1.384637038845</c:v>
                </c:pt>
                <c:pt idx="960">
                  <c:v>1.384637038845</c:v>
                </c:pt>
                <c:pt idx="961">
                  <c:v>1.417549226132</c:v>
                </c:pt>
                <c:pt idx="962">
                  <c:v>1.437360961027</c:v>
                </c:pt>
                <c:pt idx="963">
                  <c:v>1.375324462464</c:v>
                </c:pt>
                <c:pt idx="964">
                  <c:v>1.315902581459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4 נתונים'!$J$2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נתונים'!$J$3:$J$3999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1.1000000000000001</c:v>
                </c:pt>
                <c:pt idx="935">
                  <c:v>1.1000000000000001</c:v>
                </c:pt>
                <c:pt idx="936">
                  <c:v>1.1000000000000001</c:v>
                </c:pt>
                <c:pt idx="937">
                  <c:v>1.1000000000000001</c:v>
                </c:pt>
                <c:pt idx="938">
                  <c:v>1.1000000000000001</c:v>
                </c:pt>
                <c:pt idx="939">
                  <c:v>1.1000000000000001</c:v>
                </c:pt>
                <c:pt idx="940">
                  <c:v>1.1000000000000001</c:v>
                </c:pt>
                <c:pt idx="941">
                  <c:v>1.1067</c:v>
                </c:pt>
                <c:pt idx="942">
                  <c:v>1.1133</c:v>
                </c:pt>
                <c:pt idx="943">
                  <c:v>1.1133</c:v>
                </c:pt>
                <c:pt idx="944">
                  <c:v>1.1133</c:v>
                </c:pt>
                <c:pt idx="945">
                  <c:v>1.1133</c:v>
                </c:pt>
                <c:pt idx="946">
                  <c:v>1.1133</c:v>
                </c:pt>
                <c:pt idx="947">
                  <c:v>1.1333</c:v>
                </c:pt>
                <c:pt idx="948">
                  <c:v>1.1333</c:v>
                </c:pt>
                <c:pt idx="949">
                  <c:v>1.1333</c:v>
                </c:pt>
                <c:pt idx="950">
                  <c:v>1.1333</c:v>
                </c:pt>
                <c:pt idx="951">
                  <c:v>1.1333</c:v>
                </c:pt>
                <c:pt idx="952">
                  <c:v>1.1333</c:v>
                </c:pt>
                <c:pt idx="953">
                  <c:v>1.1333</c:v>
                </c:pt>
                <c:pt idx="954">
                  <c:v>1.1333</c:v>
                </c:pt>
                <c:pt idx="955">
                  <c:v>1.1333</c:v>
                </c:pt>
                <c:pt idx="956">
                  <c:v>1.1333</c:v>
                </c:pt>
                <c:pt idx="957">
                  <c:v>1.1333</c:v>
                </c:pt>
                <c:pt idx="958">
                  <c:v>1.3</c:v>
                </c:pt>
                <c:pt idx="959">
                  <c:v>1.2714000000000001</c:v>
                </c:pt>
                <c:pt idx="960">
                  <c:v>1.2714000000000001</c:v>
                </c:pt>
                <c:pt idx="961">
                  <c:v>1.2</c:v>
                </c:pt>
                <c:pt idx="962">
                  <c:v>1.2</c:v>
                </c:pt>
                <c:pt idx="963">
                  <c:v>1.2</c:v>
                </c:pt>
                <c:pt idx="964">
                  <c:v>1.2067000000000001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4 נתונים'!$K$2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נתונים'!$K$3:$K$3999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'איור 4 נתונים'!$L$2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נתונים'!$L$3:$L$3999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4 נתונים'!$M$2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4 נתונים'!$M$3:$M$3999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200</c:v>
                </c:pt>
                <c:pt idx="921">
                  <c:v>-100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915520"/>
        <c:axId val="87925504"/>
      </c:lineChart>
      <c:dateAx>
        <c:axId val="87915520"/>
        <c:scaling>
          <c:orientation val="minMax"/>
          <c:max val="43334"/>
          <c:min val="42979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87925504"/>
        <c:crossesAt val="0"/>
        <c:auto val="0"/>
        <c:lblOffset val="100"/>
        <c:baseTimeUnit val="days"/>
      </c:dateAx>
      <c:valAx>
        <c:axId val="87925504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87915520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7619374759363123E-2"/>
          <c:y val="0.8745166719630898"/>
          <c:w val="0.74356024288910194"/>
          <c:h val="4.5762351454947052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ספטמבר 2017 עד אוגוסט 2018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נתונים'!$B$2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נתונים'!$B$3:$B$3999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5 נתונים'!$C$2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נתונים'!$C$3:$C$3999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5 נתונים'!$D$2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נתונים'!$D$3:$D$3999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5 נתונים'!$E$2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נתונים'!$E$3:$E$3999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'איור 5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נתונים'!$F$3:$F$3999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5 נתונים'!$G$2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נתונים'!$G$3:$G$3999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5 נתונים'!$H$2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</c:numCache>
            </c:numRef>
          </c:cat>
          <c:val>
            <c:numRef>
              <c:f>'איור 5 נתונים'!$H$3:$H$3999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200</c:v>
                </c:pt>
                <c:pt idx="921">
                  <c:v>-100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765120"/>
        <c:axId val="103766656"/>
      </c:lineChart>
      <c:dateAx>
        <c:axId val="103765120"/>
        <c:scaling>
          <c:orientation val="minMax"/>
          <c:max val="43334"/>
          <c:min val="4297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3766656"/>
        <c:crosses val="autoZero"/>
        <c:auto val="1"/>
        <c:lblOffset val="100"/>
        <c:baseTimeUnit val="days"/>
      </c:dateAx>
      <c:valAx>
        <c:axId val="103766656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03765120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ספטמבר 2017 עד אוגוסט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2492238470191225E-2"/>
          <c:y val="0.12754409448818899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נתונים'!$D$2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42835</c:v>
                </c:pt>
                <c:pt idx="1">
                  <c:v>42836</c:v>
                </c:pt>
                <c:pt idx="2">
                  <c:v>42837</c:v>
                </c:pt>
                <c:pt idx="3">
                  <c:v>42838</c:v>
                </c:pt>
                <c:pt idx="4">
                  <c:v>42839</c:v>
                </c:pt>
                <c:pt idx="5">
                  <c:v>42840</c:v>
                </c:pt>
                <c:pt idx="6">
                  <c:v>42841</c:v>
                </c:pt>
                <c:pt idx="7">
                  <c:v>42842</c:v>
                </c:pt>
                <c:pt idx="8">
                  <c:v>42843</c:v>
                </c:pt>
                <c:pt idx="9">
                  <c:v>42844</c:v>
                </c:pt>
                <c:pt idx="10">
                  <c:v>42845</c:v>
                </c:pt>
                <c:pt idx="11">
                  <c:v>42846</c:v>
                </c:pt>
                <c:pt idx="12">
                  <c:v>42847</c:v>
                </c:pt>
                <c:pt idx="13">
                  <c:v>42848</c:v>
                </c:pt>
                <c:pt idx="14">
                  <c:v>42849</c:v>
                </c:pt>
                <c:pt idx="15">
                  <c:v>42850</c:v>
                </c:pt>
                <c:pt idx="16">
                  <c:v>42851</c:v>
                </c:pt>
                <c:pt idx="17">
                  <c:v>42852</c:v>
                </c:pt>
                <c:pt idx="18">
                  <c:v>42853</c:v>
                </c:pt>
                <c:pt idx="19">
                  <c:v>42854</c:v>
                </c:pt>
                <c:pt idx="20">
                  <c:v>42855</c:v>
                </c:pt>
                <c:pt idx="21">
                  <c:v>42856</c:v>
                </c:pt>
                <c:pt idx="22">
                  <c:v>42857</c:v>
                </c:pt>
                <c:pt idx="23">
                  <c:v>42858</c:v>
                </c:pt>
                <c:pt idx="24">
                  <c:v>42859</c:v>
                </c:pt>
                <c:pt idx="25">
                  <c:v>42860</c:v>
                </c:pt>
                <c:pt idx="26">
                  <c:v>42861</c:v>
                </c:pt>
                <c:pt idx="27">
                  <c:v>42862</c:v>
                </c:pt>
                <c:pt idx="28">
                  <c:v>42863</c:v>
                </c:pt>
                <c:pt idx="29">
                  <c:v>42864</c:v>
                </c:pt>
                <c:pt idx="30">
                  <c:v>42865</c:v>
                </c:pt>
                <c:pt idx="31">
                  <c:v>42866</c:v>
                </c:pt>
                <c:pt idx="32">
                  <c:v>42867</c:v>
                </c:pt>
                <c:pt idx="33">
                  <c:v>42868</c:v>
                </c:pt>
                <c:pt idx="34">
                  <c:v>42869</c:v>
                </c:pt>
                <c:pt idx="35">
                  <c:v>42870</c:v>
                </c:pt>
                <c:pt idx="36">
                  <c:v>42871</c:v>
                </c:pt>
                <c:pt idx="37">
                  <c:v>42872</c:v>
                </c:pt>
                <c:pt idx="38">
                  <c:v>42873</c:v>
                </c:pt>
                <c:pt idx="39">
                  <c:v>42874</c:v>
                </c:pt>
                <c:pt idx="40">
                  <c:v>42875</c:v>
                </c:pt>
                <c:pt idx="41">
                  <c:v>42876</c:v>
                </c:pt>
                <c:pt idx="42">
                  <c:v>42877</c:v>
                </c:pt>
                <c:pt idx="43">
                  <c:v>42878</c:v>
                </c:pt>
                <c:pt idx="44">
                  <c:v>42879</c:v>
                </c:pt>
                <c:pt idx="45">
                  <c:v>42880</c:v>
                </c:pt>
                <c:pt idx="46">
                  <c:v>42881</c:v>
                </c:pt>
                <c:pt idx="47">
                  <c:v>42882</c:v>
                </c:pt>
                <c:pt idx="48">
                  <c:v>42883</c:v>
                </c:pt>
                <c:pt idx="49">
                  <c:v>42884</c:v>
                </c:pt>
                <c:pt idx="50">
                  <c:v>42885</c:v>
                </c:pt>
                <c:pt idx="51">
                  <c:v>42886</c:v>
                </c:pt>
                <c:pt idx="52">
                  <c:v>42887</c:v>
                </c:pt>
                <c:pt idx="53">
                  <c:v>42888</c:v>
                </c:pt>
                <c:pt idx="54">
                  <c:v>42889</c:v>
                </c:pt>
                <c:pt idx="55">
                  <c:v>42890</c:v>
                </c:pt>
                <c:pt idx="56">
                  <c:v>42891</c:v>
                </c:pt>
                <c:pt idx="57">
                  <c:v>42892</c:v>
                </c:pt>
                <c:pt idx="58">
                  <c:v>42893</c:v>
                </c:pt>
                <c:pt idx="59">
                  <c:v>42894</c:v>
                </c:pt>
                <c:pt idx="60">
                  <c:v>42895</c:v>
                </c:pt>
                <c:pt idx="61">
                  <c:v>42896</c:v>
                </c:pt>
                <c:pt idx="62">
                  <c:v>42897</c:v>
                </c:pt>
                <c:pt idx="63">
                  <c:v>42898</c:v>
                </c:pt>
                <c:pt idx="64">
                  <c:v>42899</c:v>
                </c:pt>
                <c:pt idx="65">
                  <c:v>42900</c:v>
                </c:pt>
                <c:pt idx="66">
                  <c:v>42901</c:v>
                </c:pt>
                <c:pt idx="67">
                  <c:v>42902</c:v>
                </c:pt>
                <c:pt idx="68">
                  <c:v>42903</c:v>
                </c:pt>
                <c:pt idx="69">
                  <c:v>42904</c:v>
                </c:pt>
                <c:pt idx="70">
                  <c:v>42905</c:v>
                </c:pt>
                <c:pt idx="71">
                  <c:v>42906</c:v>
                </c:pt>
                <c:pt idx="72">
                  <c:v>42907</c:v>
                </c:pt>
                <c:pt idx="73">
                  <c:v>42908</c:v>
                </c:pt>
                <c:pt idx="74">
                  <c:v>42909</c:v>
                </c:pt>
                <c:pt idx="75">
                  <c:v>42910</c:v>
                </c:pt>
                <c:pt idx="76">
                  <c:v>42911</c:v>
                </c:pt>
                <c:pt idx="77">
                  <c:v>42912</c:v>
                </c:pt>
                <c:pt idx="78">
                  <c:v>42913</c:v>
                </c:pt>
                <c:pt idx="79">
                  <c:v>42914</c:v>
                </c:pt>
                <c:pt idx="80">
                  <c:v>42915</c:v>
                </c:pt>
                <c:pt idx="81">
                  <c:v>42916</c:v>
                </c:pt>
                <c:pt idx="82">
                  <c:v>42917</c:v>
                </c:pt>
                <c:pt idx="83">
                  <c:v>42918</c:v>
                </c:pt>
                <c:pt idx="84">
                  <c:v>42919</c:v>
                </c:pt>
                <c:pt idx="85">
                  <c:v>42920</c:v>
                </c:pt>
                <c:pt idx="86">
                  <c:v>42921</c:v>
                </c:pt>
                <c:pt idx="87">
                  <c:v>42922</c:v>
                </c:pt>
                <c:pt idx="88">
                  <c:v>42923</c:v>
                </c:pt>
                <c:pt idx="89">
                  <c:v>42924</c:v>
                </c:pt>
                <c:pt idx="90">
                  <c:v>42925</c:v>
                </c:pt>
                <c:pt idx="91">
                  <c:v>42926</c:v>
                </c:pt>
                <c:pt idx="92">
                  <c:v>42927</c:v>
                </c:pt>
                <c:pt idx="93">
                  <c:v>42928</c:v>
                </c:pt>
                <c:pt idx="94">
                  <c:v>42929</c:v>
                </c:pt>
                <c:pt idx="95">
                  <c:v>42930</c:v>
                </c:pt>
                <c:pt idx="96">
                  <c:v>42931</c:v>
                </c:pt>
                <c:pt idx="97">
                  <c:v>42932</c:v>
                </c:pt>
                <c:pt idx="98">
                  <c:v>42933</c:v>
                </c:pt>
                <c:pt idx="99">
                  <c:v>42934</c:v>
                </c:pt>
                <c:pt idx="100">
                  <c:v>42935</c:v>
                </c:pt>
                <c:pt idx="101">
                  <c:v>42936</c:v>
                </c:pt>
                <c:pt idx="102">
                  <c:v>42937</c:v>
                </c:pt>
                <c:pt idx="103">
                  <c:v>42938</c:v>
                </c:pt>
                <c:pt idx="104">
                  <c:v>42939</c:v>
                </c:pt>
                <c:pt idx="105">
                  <c:v>42940</c:v>
                </c:pt>
                <c:pt idx="106">
                  <c:v>42941</c:v>
                </c:pt>
                <c:pt idx="107">
                  <c:v>42942</c:v>
                </c:pt>
                <c:pt idx="108">
                  <c:v>42943</c:v>
                </c:pt>
                <c:pt idx="109">
                  <c:v>42944</c:v>
                </c:pt>
                <c:pt idx="110">
                  <c:v>42945</c:v>
                </c:pt>
                <c:pt idx="111">
                  <c:v>42946</c:v>
                </c:pt>
                <c:pt idx="112">
                  <c:v>42947</c:v>
                </c:pt>
                <c:pt idx="113">
                  <c:v>42948</c:v>
                </c:pt>
                <c:pt idx="114">
                  <c:v>42949</c:v>
                </c:pt>
                <c:pt idx="115">
                  <c:v>42950</c:v>
                </c:pt>
                <c:pt idx="116">
                  <c:v>42951</c:v>
                </c:pt>
                <c:pt idx="117">
                  <c:v>42952</c:v>
                </c:pt>
                <c:pt idx="118">
                  <c:v>42953</c:v>
                </c:pt>
                <c:pt idx="119">
                  <c:v>42954</c:v>
                </c:pt>
                <c:pt idx="120">
                  <c:v>42955</c:v>
                </c:pt>
                <c:pt idx="121">
                  <c:v>42956</c:v>
                </c:pt>
                <c:pt idx="122">
                  <c:v>42957</c:v>
                </c:pt>
                <c:pt idx="123">
                  <c:v>42958</c:v>
                </c:pt>
                <c:pt idx="124">
                  <c:v>42959</c:v>
                </c:pt>
                <c:pt idx="125">
                  <c:v>42960</c:v>
                </c:pt>
                <c:pt idx="126">
                  <c:v>42961</c:v>
                </c:pt>
                <c:pt idx="127">
                  <c:v>42962</c:v>
                </c:pt>
                <c:pt idx="128">
                  <c:v>42963</c:v>
                </c:pt>
                <c:pt idx="129">
                  <c:v>42964</c:v>
                </c:pt>
                <c:pt idx="130">
                  <c:v>42965</c:v>
                </c:pt>
                <c:pt idx="131">
                  <c:v>42966</c:v>
                </c:pt>
                <c:pt idx="132">
                  <c:v>42967</c:v>
                </c:pt>
                <c:pt idx="133">
                  <c:v>42968</c:v>
                </c:pt>
                <c:pt idx="134">
                  <c:v>42969</c:v>
                </c:pt>
                <c:pt idx="135">
                  <c:v>42970</c:v>
                </c:pt>
                <c:pt idx="136">
                  <c:v>42971</c:v>
                </c:pt>
                <c:pt idx="137">
                  <c:v>42972</c:v>
                </c:pt>
                <c:pt idx="138">
                  <c:v>42973</c:v>
                </c:pt>
                <c:pt idx="139">
                  <c:v>42974</c:v>
                </c:pt>
                <c:pt idx="140">
                  <c:v>42975</c:v>
                </c:pt>
                <c:pt idx="141">
                  <c:v>42976</c:v>
                </c:pt>
                <c:pt idx="142">
                  <c:v>42977</c:v>
                </c:pt>
                <c:pt idx="143">
                  <c:v>42978</c:v>
                </c:pt>
                <c:pt idx="144">
                  <c:v>42979</c:v>
                </c:pt>
                <c:pt idx="145">
                  <c:v>42980</c:v>
                </c:pt>
                <c:pt idx="146">
                  <c:v>42981</c:v>
                </c:pt>
                <c:pt idx="147">
                  <c:v>42982</c:v>
                </c:pt>
                <c:pt idx="148">
                  <c:v>42983</c:v>
                </c:pt>
                <c:pt idx="149">
                  <c:v>42984</c:v>
                </c:pt>
                <c:pt idx="150">
                  <c:v>42985</c:v>
                </c:pt>
                <c:pt idx="151">
                  <c:v>42986</c:v>
                </c:pt>
                <c:pt idx="152">
                  <c:v>42987</c:v>
                </c:pt>
                <c:pt idx="153">
                  <c:v>42988</c:v>
                </c:pt>
                <c:pt idx="154">
                  <c:v>42989</c:v>
                </c:pt>
                <c:pt idx="155">
                  <c:v>42990</c:v>
                </c:pt>
                <c:pt idx="156">
                  <c:v>42991</c:v>
                </c:pt>
                <c:pt idx="157">
                  <c:v>42992</c:v>
                </c:pt>
                <c:pt idx="158">
                  <c:v>42993</c:v>
                </c:pt>
                <c:pt idx="159">
                  <c:v>42994</c:v>
                </c:pt>
                <c:pt idx="160">
                  <c:v>42995</c:v>
                </c:pt>
                <c:pt idx="161">
                  <c:v>42996</c:v>
                </c:pt>
                <c:pt idx="162">
                  <c:v>42997</c:v>
                </c:pt>
                <c:pt idx="163">
                  <c:v>42998</c:v>
                </c:pt>
                <c:pt idx="164">
                  <c:v>42999</c:v>
                </c:pt>
                <c:pt idx="165">
                  <c:v>43000</c:v>
                </c:pt>
                <c:pt idx="166">
                  <c:v>43001</c:v>
                </c:pt>
                <c:pt idx="167">
                  <c:v>43002</c:v>
                </c:pt>
                <c:pt idx="168">
                  <c:v>43003</c:v>
                </c:pt>
                <c:pt idx="169">
                  <c:v>43004</c:v>
                </c:pt>
                <c:pt idx="170">
                  <c:v>43005</c:v>
                </c:pt>
                <c:pt idx="171">
                  <c:v>43006</c:v>
                </c:pt>
                <c:pt idx="172">
                  <c:v>43007</c:v>
                </c:pt>
                <c:pt idx="173">
                  <c:v>43008</c:v>
                </c:pt>
                <c:pt idx="174">
                  <c:v>43009</c:v>
                </c:pt>
                <c:pt idx="175">
                  <c:v>43010</c:v>
                </c:pt>
                <c:pt idx="176">
                  <c:v>43011</c:v>
                </c:pt>
                <c:pt idx="177">
                  <c:v>43012</c:v>
                </c:pt>
                <c:pt idx="178">
                  <c:v>43013</c:v>
                </c:pt>
                <c:pt idx="179">
                  <c:v>43014</c:v>
                </c:pt>
                <c:pt idx="180">
                  <c:v>43015</c:v>
                </c:pt>
                <c:pt idx="181">
                  <c:v>43016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43022</c:v>
                </c:pt>
                <c:pt idx="188">
                  <c:v>43023</c:v>
                </c:pt>
                <c:pt idx="189">
                  <c:v>43024</c:v>
                </c:pt>
                <c:pt idx="190">
                  <c:v>43025</c:v>
                </c:pt>
                <c:pt idx="191">
                  <c:v>43026</c:v>
                </c:pt>
                <c:pt idx="192">
                  <c:v>43027</c:v>
                </c:pt>
                <c:pt idx="193">
                  <c:v>43028</c:v>
                </c:pt>
                <c:pt idx="194">
                  <c:v>43029</c:v>
                </c:pt>
                <c:pt idx="195">
                  <c:v>43030</c:v>
                </c:pt>
                <c:pt idx="196">
                  <c:v>43031</c:v>
                </c:pt>
                <c:pt idx="197">
                  <c:v>43032</c:v>
                </c:pt>
                <c:pt idx="198">
                  <c:v>43033</c:v>
                </c:pt>
                <c:pt idx="199">
                  <c:v>43034</c:v>
                </c:pt>
                <c:pt idx="200">
                  <c:v>43035</c:v>
                </c:pt>
                <c:pt idx="201">
                  <c:v>43036</c:v>
                </c:pt>
                <c:pt idx="202">
                  <c:v>43037</c:v>
                </c:pt>
                <c:pt idx="203">
                  <c:v>43038</c:v>
                </c:pt>
                <c:pt idx="204">
                  <c:v>43039</c:v>
                </c:pt>
                <c:pt idx="205">
                  <c:v>43040</c:v>
                </c:pt>
                <c:pt idx="206">
                  <c:v>43041</c:v>
                </c:pt>
                <c:pt idx="207">
                  <c:v>43042</c:v>
                </c:pt>
                <c:pt idx="208">
                  <c:v>43043</c:v>
                </c:pt>
                <c:pt idx="209">
                  <c:v>43044</c:v>
                </c:pt>
                <c:pt idx="210">
                  <c:v>43045</c:v>
                </c:pt>
                <c:pt idx="211">
                  <c:v>43046</c:v>
                </c:pt>
                <c:pt idx="212">
                  <c:v>43047</c:v>
                </c:pt>
                <c:pt idx="213">
                  <c:v>43048</c:v>
                </c:pt>
                <c:pt idx="214">
                  <c:v>43049</c:v>
                </c:pt>
                <c:pt idx="215">
                  <c:v>43050</c:v>
                </c:pt>
                <c:pt idx="216">
                  <c:v>43051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  <c:pt idx="220">
                  <c:v>43055</c:v>
                </c:pt>
                <c:pt idx="221">
                  <c:v>43056</c:v>
                </c:pt>
                <c:pt idx="222">
                  <c:v>43057</c:v>
                </c:pt>
                <c:pt idx="223">
                  <c:v>43058</c:v>
                </c:pt>
                <c:pt idx="224">
                  <c:v>43059</c:v>
                </c:pt>
                <c:pt idx="225">
                  <c:v>43060</c:v>
                </c:pt>
                <c:pt idx="226">
                  <c:v>43061</c:v>
                </c:pt>
                <c:pt idx="227">
                  <c:v>43062</c:v>
                </c:pt>
                <c:pt idx="228">
                  <c:v>43063</c:v>
                </c:pt>
                <c:pt idx="229">
                  <c:v>43064</c:v>
                </c:pt>
                <c:pt idx="230">
                  <c:v>43065</c:v>
                </c:pt>
                <c:pt idx="231">
                  <c:v>43066</c:v>
                </c:pt>
                <c:pt idx="232">
                  <c:v>43067</c:v>
                </c:pt>
                <c:pt idx="233">
                  <c:v>43068</c:v>
                </c:pt>
                <c:pt idx="234">
                  <c:v>43069</c:v>
                </c:pt>
                <c:pt idx="235">
                  <c:v>43070</c:v>
                </c:pt>
                <c:pt idx="236">
                  <c:v>43071</c:v>
                </c:pt>
                <c:pt idx="237">
                  <c:v>43072</c:v>
                </c:pt>
                <c:pt idx="238">
                  <c:v>43073</c:v>
                </c:pt>
                <c:pt idx="239">
                  <c:v>43074</c:v>
                </c:pt>
                <c:pt idx="240">
                  <c:v>43075</c:v>
                </c:pt>
                <c:pt idx="241">
                  <c:v>43076</c:v>
                </c:pt>
                <c:pt idx="242">
                  <c:v>43077</c:v>
                </c:pt>
                <c:pt idx="243">
                  <c:v>43078</c:v>
                </c:pt>
                <c:pt idx="244">
                  <c:v>43079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43085</c:v>
                </c:pt>
                <c:pt idx="251">
                  <c:v>43086</c:v>
                </c:pt>
                <c:pt idx="252">
                  <c:v>43087</c:v>
                </c:pt>
                <c:pt idx="253">
                  <c:v>43088</c:v>
                </c:pt>
                <c:pt idx="254">
                  <c:v>43089</c:v>
                </c:pt>
                <c:pt idx="255">
                  <c:v>43090</c:v>
                </c:pt>
                <c:pt idx="256">
                  <c:v>43091</c:v>
                </c:pt>
                <c:pt idx="257">
                  <c:v>43092</c:v>
                </c:pt>
                <c:pt idx="258">
                  <c:v>43093</c:v>
                </c:pt>
                <c:pt idx="259">
                  <c:v>43094</c:v>
                </c:pt>
                <c:pt idx="260">
                  <c:v>43095</c:v>
                </c:pt>
                <c:pt idx="261">
                  <c:v>43096</c:v>
                </c:pt>
                <c:pt idx="262">
                  <c:v>43097</c:v>
                </c:pt>
                <c:pt idx="263">
                  <c:v>43098</c:v>
                </c:pt>
                <c:pt idx="264">
                  <c:v>43099</c:v>
                </c:pt>
                <c:pt idx="265">
                  <c:v>43100</c:v>
                </c:pt>
                <c:pt idx="266">
                  <c:v>43101</c:v>
                </c:pt>
                <c:pt idx="267">
                  <c:v>43102</c:v>
                </c:pt>
                <c:pt idx="268">
                  <c:v>43103</c:v>
                </c:pt>
                <c:pt idx="269">
                  <c:v>43104</c:v>
                </c:pt>
                <c:pt idx="270">
                  <c:v>43105</c:v>
                </c:pt>
                <c:pt idx="271">
                  <c:v>43106</c:v>
                </c:pt>
                <c:pt idx="272">
                  <c:v>43107</c:v>
                </c:pt>
                <c:pt idx="273">
                  <c:v>43108</c:v>
                </c:pt>
                <c:pt idx="274">
                  <c:v>43109</c:v>
                </c:pt>
                <c:pt idx="275">
                  <c:v>43110</c:v>
                </c:pt>
                <c:pt idx="276">
                  <c:v>43111</c:v>
                </c:pt>
                <c:pt idx="277">
                  <c:v>43112</c:v>
                </c:pt>
                <c:pt idx="278">
                  <c:v>43113</c:v>
                </c:pt>
                <c:pt idx="279">
                  <c:v>43114</c:v>
                </c:pt>
                <c:pt idx="280">
                  <c:v>43115</c:v>
                </c:pt>
                <c:pt idx="281">
                  <c:v>43116</c:v>
                </c:pt>
                <c:pt idx="282">
                  <c:v>43117</c:v>
                </c:pt>
                <c:pt idx="283">
                  <c:v>43118</c:v>
                </c:pt>
                <c:pt idx="284">
                  <c:v>43119</c:v>
                </c:pt>
                <c:pt idx="285">
                  <c:v>43120</c:v>
                </c:pt>
                <c:pt idx="286">
                  <c:v>43121</c:v>
                </c:pt>
                <c:pt idx="287">
                  <c:v>43122</c:v>
                </c:pt>
                <c:pt idx="288">
                  <c:v>43123</c:v>
                </c:pt>
                <c:pt idx="289">
                  <c:v>43124</c:v>
                </c:pt>
                <c:pt idx="290">
                  <c:v>43125</c:v>
                </c:pt>
                <c:pt idx="291">
                  <c:v>43126</c:v>
                </c:pt>
                <c:pt idx="292">
                  <c:v>43127</c:v>
                </c:pt>
                <c:pt idx="293">
                  <c:v>43128</c:v>
                </c:pt>
                <c:pt idx="294">
                  <c:v>43129</c:v>
                </c:pt>
                <c:pt idx="295">
                  <c:v>43130</c:v>
                </c:pt>
                <c:pt idx="296">
                  <c:v>43131</c:v>
                </c:pt>
                <c:pt idx="297">
                  <c:v>43132</c:v>
                </c:pt>
                <c:pt idx="298">
                  <c:v>43133</c:v>
                </c:pt>
                <c:pt idx="299">
                  <c:v>43134</c:v>
                </c:pt>
                <c:pt idx="300">
                  <c:v>43135</c:v>
                </c:pt>
                <c:pt idx="301">
                  <c:v>43136</c:v>
                </c:pt>
                <c:pt idx="302">
                  <c:v>43137</c:v>
                </c:pt>
                <c:pt idx="303">
                  <c:v>43138</c:v>
                </c:pt>
                <c:pt idx="304">
                  <c:v>43139</c:v>
                </c:pt>
                <c:pt idx="305">
                  <c:v>43140</c:v>
                </c:pt>
                <c:pt idx="306">
                  <c:v>43141</c:v>
                </c:pt>
                <c:pt idx="307">
                  <c:v>43142</c:v>
                </c:pt>
                <c:pt idx="308">
                  <c:v>43143</c:v>
                </c:pt>
                <c:pt idx="309">
                  <c:v>43144</c:v>
                </c:pt>
                <c:pt idx="310">
                  <c:v>43145</c:v>
                </c:pt>
                <c:pt idx="311">
                  <c:v>43146</c:v>
                </c:pt>
                <c:pt idx="312">
                  <c:v>43147</c:v>
                </c:pt>
                <c:pt idx="313">
                  <c:v>43148</c:v>
                </c:pt>
                <c:pt idx="314">
                  <c:v>43149</c:v>
                </c:pt>
                <c:pt idx="315">
                  <c:v>43150</c:v>
                </c:pt>
                <c:pt idx="316">
                  <c:v>43151</c:v>
                </c:pt>
                <c:pt idx="317">
                  <c:v>43152</c:v>
                </c:pt>
                <c:pt idx="318">
                  <c:v>43153</c:v>
                </c:pt>
                <c:pt idx="319">
                  <c:v>43154</c:v>
                </c:pt>
                <c:pt idx="320">
                  <c:v>43155</c:v>
                </c:pt>
                <c:pt idx="321">
                  <c:v>43156</c:v>
                </c:pt>
                <c:pt idx="322">
                  <c:v>43157</c:v>
                </c:pt>
                <c:pt idx="323">
                  <c:v>43158</c:v>
                </c:pt>
                <c:pt idx="324">
                  <c:v>43159</c:v>
                </c:pt>
                <c:pt idx="325">
                  <c:v>43160</c:v>
                </c:pt>
                <c:pt idx="326">
                  <c:v>43161</c:v>
                </c:pt>
                <c:pt idx="327">
                  <c:v>43162</c:v>
                </c:pt>
                <c:pt idx="328">
                  <c:v>43163</c:v>
                </c:pt>
                <c:pt idx="329">
                  <c:v>43164</c:v>
                </c:pt>
                <c:pt idx="330">
                  <c:v>43165</c:v>
                </c:pt>
                <c:pt idx="331">
                  <c:v>43166</c:v>
                </c:pt>
                <c:pt idx="332">
                  <c:v>43167</c:v>
                </c:pt>
                <c:pt idx="333">
                  <c:v>43168</c:v>
                </c:pt>
                <c:pt idx="334">
                  <c:v>43169</c:v>
                </c:pt>
                <c:pt idx="335">
                  <c:v>43170</c:v>
                </c:pt>
                <c:pt idx="336">
                  <c:v>43171</c:v>
                </c:pt>
                <c:pt idx="337">
                  <c:v>43172</c:v>
                </c:pt>
                <c:pt idx="338">
                  <c:v>43173</c:v>
                </c:pt>
                <c:pt idx="339">
                  <c:v>43174</c:v>
                </c:pt>
                <c:pt idx="340">
                  <c:v>43175</c:v>
                </c:pt>
                <c:pt idx="341">
                  <c:v>43176</c:v>
                </c:pt>
                <c:pt idx="342">
                  <c:v>43177</c:v>
                </c:pt>
                <c:pt idx="343">
                  <c:v>43178</c:v>
                </c:pt>
                <c:pt idx="344">
                  <c:v>43179</c:v>
                </c:pt>
                <c:pt idx="345">
                  <c:v>43180</c:v>
                </c:pt>
                <c:pt idx="346">
                  <c:v>43181</c:v>
                </c:pt>
                <c:pt idx="347">
                  <c:v>43182</c:v>
                </c:pt>
                <c:pt idx="348">
                  <c:v>43183</c:v>
                </c:pt>
                <c:pt idx="349">
                  <c:v>43184</c:v>
                </c:pt>
                <c:pt idx="350">
                  <c:v>43185</c:v>
                </c:pt>
                <c:pt idx="351">
                  <c:v>43186</c:v>
                </c:pt>
                <c:pt idx="352">
                  <c:v>43187</c:v>
                </c:pt>
                <c:pt idx="353">
                  <c:v>43188</c:v>
                </c:pt>
                <c:pt idx="354">
                  <c:v>43189</c:v>
                </c:pt>
                <c:pt idx="355">
                  <c:v>43190</c:v>
                </c:pt>
                <c:pt idx="356">
                  <c:v>43191</c:v>
                </c:pt>
                <c:pt idx="357">
                  <c:v>43192</c:v>
                </c:pt>
                <c:pt idx="358">
                  <c:v>43193</c:v>
                </c:pt>
                <c:pt idx="359">
                  <c:v>43194</c:v>
                </c:pt>
                <c:pt idx="360">
                  <c:v>43195</c:v>
                </c:pt>
                <c:pt idx="361">
                  <c:v>43196</c:v>
                </c:pt>
                <c:pt idx="362">
                  <c:v>43197</c:v>
                </c:pt>
                <c:pt idx="363">
                  <c:v>43198</c:v>
                </c:pt>
                <c:pt idx="364">
                  <c:v>43199</c:v>
                </c:pt>
                <c:pt idx="365">
                  <c:v>43200</c:v>
                </c:pt>
                <c:pt idx="366">
                  <c:v>43201</c:v>
                </c:pt>
                <c:pt idx="367">
                  <c:v>43202</c:v>
                </c:pt>
                <c:pt idx="368">
                  <c:v>43203</c:v>
                </c:pt>
                <c:pt idx="369">
                  <c:v>43204</c:v>
                </c:pt>
                <c:pt idx="370">
                  <c:v>43205</c:v>
                </c:pt>
                <c:pt idx="371">
                  <c:v>43206</c:v>
                </c:pt>
                <c:pt idx="372">
                  <c:v>43207</c:v>
                </c:pt>
                <c:pt idx="373">
                  <c:v>43208</c:v>
                </c:pt>
                <c:pt idx="374">
                  <c:v>43209</c:v>
                </c:pt>
                <c:pt idx="375">
                  <c:v>43210</c:v>
                </c:pt>
                <c:pt idx="376">
                  <c:v>43211</c:v>
                </c:pt>
                <c:pt idx="377">
                  <c:v>43212</c:v>
                </c:pt>
                <c:pt idx="378">
                  <c:v>43213</c:v>
                </c:pt>
                <c:pt idx="379">
                  <c:v>43214</c:v>
                </c:pt>
                <c:pt idx="380">
                  <c:v>43215</c:v>
                </c:pt>
                <c:pt idx="381">
                  <c:v>43216</c:v>
                </c:pt>
                <c:pt idx="382">
                  <c:v>43217</c:v>
                </c:pt>
                <c:pt idx="383">
                  <c:v>43218</c:v>
                </c:pt>
                <c:pt idx="384">
                  <c:v>43219</c:v>
                </c:pt>
                <c:pt idx="385">
                  <c:v>43220</c:v>
                </c:pt>
                <c:pt idx="386">
                  <c:v>43221</c:v>
                </c:pt>
                <c:pt idx="387">
                  <c:v>43222</c:v>
                </c:pt>
                <c:pt idx="388">
                  <c:v>43223</c:v>
                </c:pt>
                <c:pt idx="389">
                  <c:v>43224</c:v>
                </c:pt>
                <c:pt idx="390">
                  <c:v>43225</c:v>
                </c:pt>
                <c:pt idx="391">
                  <c:v>43226</c:v>
                </c:pt>
                <c:pt idx="392">
                  <c:v>43227</c:v>
                </c:pt>
                <c:pt idx="393">
                  <c:v>43228</c:v>
                </c:pt>
                <c:pt idx="394">
                  <c:v>43229</c:v>
                </c:pt>
                <c:pt idx="395">
                  <c:v>43230</c:v>
                </c:pt>
                <c:pt idx="396">
                  <c:v>43231</c:v>
                </c:pt>
                <c:pt idx="397">
                  <c:v>43232</c:v>
                </c:pt>
                <c:pt idx="398">
                  <c:v>43233</c:v>
                </c:pt>
                <c:pt idx="399">
                  <c:v>43234</c:v>
                </c:pt>
                <c:pt idx="400">
                  <c:v>43235</c:v>
                </c:pt>
                <c:pt idx="401">
                  <c:v>43236</c:v>
                </c:pt>
                <c:pt idx="402">
                  <c:v>43237</c:v>
                </c:pt>
                <c:pt idx="403">
                  <c:v>43238</c:v>
                </c:pt>
                <c:pt idx="404">
                  <c:v>43239</c:v>
                </c:pt>
                <c:pt idx="405">
                  <c:v>43240</c:v>
                </c:pt>
                <c:pt idx="406">
                  <c:v>43241</c:v>
                </c:pt>
                <c:pt idx="407">
                  <c:v>43242</c:v>
                </c:pt>
                <c:pt idx="408">
                  <c:v>43243</c:v>
                </c:pt>
                <c:pt idx="409">
                  <c:v>43244</c:v>
                </c:pt>
                <c:pt idx="410">
                  <c:v>43245</c:v>
                </c:pt>
                <c:pt idx="411">
                  <c:v>43246</c:v>
                </c:pt>
                <c:pt idx="412">
                  <c:v>43247</c:v>
                </c:pt>
                <c:pt idx="413">
                  <c:v>43248</c:v>
                </c:pt>
                <c:pt idx="414">
                  <c:v>43249</c:v>
                </c:pt>
                <c:pt idx="415">
                  <c:v>43250</c:v>
                </c:pt>
                <c:pt idx="416">
                  <c:v>43251</c:v>
                </c:pt>
                <c:pt idx="417">
                  <c:v>43252</c:v>
                </c:pt>
                <c:pt idx="418">
                  <c:v>43253</c:v>
                </c:pt>
                <c:pt idx="419">
                  <c:v>43254</c:v>
                </c:pt>
                <c:pt idx="420">
                  <c:v>43255</c:v>
                </c:pt>
                <c:pt idx="421">
                  <c:v>43256</c:v>
                </c:pt>
                <c:pt idx="422">
                  <c:v>43257</c:v>
                </c:pt>
                <c:pt idx="423">
                  <c:v>43258</c:v>
                </c:pt>
                <c:pt idx="424">
                  <c:v>43259</c:v>
                </c:pt>
                <c:pt idx="425">
                  <c:v>43260</c:v>
                </c:pt>
                <c:pt idx="426">
                  <c:v>43261</c:v>
                </c:pt>
                <c:pt idx="427">
                  <c:v>43262</c:v>
                </c:pt>
                <c:pt idx="428">
                  <c:v>43263</c:v>
                </c:pt>
                <c:pt idx="429">
                  <c:v>43264</c:v>
                </c:pt>
                <c:pt idx="430">
                  <c:v>43265</c:v>
                </c:pt>
                <c:pt idx="431">
                  <c:v>43266</c:v>
                </c:pt>
                <c:pt idx="432">
                  <c:v>43267</c:v>
                </c:pt>
                <c:pt idx="433">
                  <c:v>43268</c:v>
                </c:pt>
                <c:pt idx="434">
                  <c:v>43269</c:v>
                </c:pt>
                <c:pt idx="435">
                  <c:v>43270</c:v>
                </c:pt>
                <c:pt idx="436">
                  <c:v>43271</c:v>
                </c:pt>
                <c:pt idx="437">
                  <c:v>43272</c:v>
                </c:pt>
                <c:pt idx="438">
                  <c:v>43273</c:v>
                </c:pt>
                <c:pt idx="439">
                  <c:v>43274</c:v>
                </c:pt>
                <c:pt idx="440">
                  <c:v>43275</c:v>
                </c:pt>
                <c:pt idx="441">
                  <c:v>43276</c:v>
                </c:pt>
                <c:pt idx="442">
                  <c:v>43277</c:v>
                </c:pt>
                <c:pt idx="443">
                  <c:v>43278</c:v>
                </c:pt>
                <c:pt idx="444">
                  <c:v>43279</c:v>
                </c:pt>
                <c:pt idx="445">
                  <c:v>43280</c:v>
                </c:pt>
                <c:pt idx="446">
                  <c:v>43281</c:v>
                </c:pt>
                <c:pt idx="447">
                  <c:v>43282</c:v>
                </c:pt>
                <c:pt idx="448">
                  <c:v>43283</c:v>
                </c:pt>
                <c:pt idx="449">
                  <c:v>43284</c:v>
                </c:pt>
                <c:pt idx="450">
                  <c:v>43285</c:v>
                </c:pt>
                <c:pt idx="451">
                  <c:v>43286</c:v>
                </c:pt>
                <c:pt idx="452">
                  <c:v>43287</c:v>
                </c:pt>
                <c:pt idx="453">
                  <c:v>43288</c:v>
                </c:pt>
                <c:pt idx="454">
                  <c:v>43289</c:v>
                </c:pt>
                <c:pt idx="455">
                  <c:v>43290</c:v>
                </c:pt>
                <c:pt idx="456">
                  <c:v>43291</c:v>
                </c:pt>
                <c:pt idx="457">
                  <c:v>43292</c:v>
                </c:pt>
                <c:pt idx="458">
                  <c:v>43293</c:v>
                </c:pt>
                <c:pt idx="459">
                  <c:v>43294</c:v>
                </c:pt>
                <c:pt idx="460">
                  <c:v>43295</c:v>
                </c:pt>
                <c:pt idx="461">
                  <c:v>43296</c:v>
                </c:pt>
                <c:pt idx="462">
                  <c:v>43297</c:v>
                </c:pt>
                <c:pt idx="463">
                  <c:v>43298</c:v>
                </c:pt>
                <c:pt idx="464">
                  <c:v>43299</c:v>
                </c:pt>
                <c:pt idx="465">
                  <c:v>43300</c:v>
                </c:pt>
                <c:pt idx="466">
                  <c:v>43301</c:v>
                </c:pt>
                <c:pt idx="467">
                  <c:v>43302</c:v>
                </c:pt>
                <c:pt idx="468">
                  <c:v>43303</c:v>
                </c:pt>
                <c:pt idx="469">
                  <c:v>43304</c:v>
                </c:pt>
                <c:pt idx="470">
                  <c:v>43305</c:v>
                </c:pt>
                <c:pt idx="471">
                  <c:v>43306</c:v>
                </c:pt>
                <c:pt idx="472">
                  <c:v>43307</c:v>
                </c:pt>
                <c:pt idx="473">
                  <c:v>43308</c:v>
                </c:pt>
                <c:pt idx="474">
                  <c:v>43309</c:v>
                </c:pt>
                <c:pt idx="475">
                  <c:v>43310</c:v>
                </c:pt>
                <c:pt idx="476">
                  <c:v>43311</c:v>
                </c:pt>
                <c:pt idx="477">
                  <c:v>43312</c:v>
                </c:pt>
                <c:pt idx="478">
                  <c:v>43313</c:v>
                </c:pt>
                <c:pt idx="479">
                  <c:v>43314</c:v>
                </c:pt>
                <c:pt idx="480">
                  <c:v>43315</c:v>
                </c:pt>
                <c:pt idx="481">
                  <c:v>43316</c:v>
                </c:pt>
                <c:pt idx="482">
                  <c:v>43317</c:v>
                </c:pt>
                <c:pt idx="483">
                  <c:v>43318</c:v>
                </c:pt>
                <c:pt idx="484">
                  <c:v>43319</c:v>
                </c:pt>
                <c:pt idx="485">
                  <c:v>43320</c:v>
                </c:pt>
                <c:pt idx="486">
                  <c:v>43321</c:v>
                </c:pt>
                <c:pt idx="487">
                  <c:v>43322</c:v>
                </c:pt>
                <c:pt idx="488">
                  <c:v>43323</c:v>
                </c:pt>
                <c:pt idx="489">
                  <c:v>43324</c:v>
                </c:pt>
                <c:pt idx="490">
                  <c:v>43325</c:v>
                </c:pt>
                <c:pt idx="491">
                  <c:v>43326</c:v>
                </c:pt>
                <c:pt idx="492">
                  <c:v>43327</c:v>
                </c:pt>
                <c:pt idx="493">
                  <c:v>43328</c:v>
                </c:pt>
                <c:pt idx="494">
                  <c:v>43329</c:v>
                </c:pt>
                <c:pt idx="495">
                  <c:v>43330</c:v>
                </c:pt>
                <c:pt idx="496">
                  <c:v>43331</c:v>
                </c:pt>
                <c:pt idx="497">
                  <c:v>43332</c:v>
                </c:pt>
                <c:pt idx="498">
                  <c:v>43333</c:v>
                </c:pt>
                <c:pt idx="499">
                  <c:v>43334</c:v>
                </c:pt>
              </c:numCache>
            </c:numRef>
          </c:cat>
          <c:val>
            <c:numRef>
              <c:f>'איור 6 נתונים'!$D$3:$D$3999</c:f>
              <c:numCache>
                <c:formatCode>#,##0.00</c:formatCode>
                <c:ptCount val="3997"/>
                <c:pt idx="0">
                  <c:v>78.617029588199998</c:v>
                </c:pt>
                <c:pt idx="1">
                  <c:v>78.617029588199998</c:v>
                </c:pt>
                <c:pt idx="2">
                  <c:v>78.716076589699995</c:v>
                </c:pt>
                <c:pt idx="3">
                  <c:v>78.818130368699997</c:v>
                </c:pt>
                <c:pt idx="4">
                  <c:v>78.818130368699997</c:v>
                </c:pt>
                <c:pt idx="5">
                  <c:v>78.818130368699997</c:v>
                </c:pt>
                <c:pt idx="6">
                  <c:v>78.818130368699997</c:v>
                </c:pt>
                <c:pt idx="7">
                  <c:v>78.818130368699997</c:v>
                </c:pt>
                <c:pt idx="8">
                  <c:v>79.298714275099996</c:v>
                </c:pt>
                <c:pt idx="9">
                  <c:v>79.481954228800006</c:v>
                </c:pt>
                <c:pt idx="10">
                  <c:v>79.430583024000001</c:v>
                </c:pt>
                <c:pt idx="11">
                  <c:v>79.762818800900007</c:v>
                </c:pt>
                <c:pt idx="12">
                  <c:v>79.762818800900007</c:v>
                </c:pt>
                <c:pt idx="13">
                  <c:v>79.762818800900007</c:v>
                </c:pt>
                <c:pt idx="14">
                  <c:v>79.458748807299997</c:v>
                </c:pt>
                <c:pt idx="15">
                  <c:v>79.475555075100004</c:v>
                </c:pt>
                <c:pt idx="16">
                  <c:v>79.184420267799993</c:v>
                </c:pt>
                <c:pt idx="17">
                  <c:v>79.391756149499997</c:v>
                </c:pt>
                <c:pt idx="18">
                  <c:v>78.845385037200003</c:v>
                </c:pt>
                <c:pt idx="19">
                  <c:v>78.845385037200003</c:v>
                </c:pt>
                <c:pt idx="20">
                  <c:v>78.845385037200003</c:v>
                </c:pt>
                <c:pt idx="21">
                  <c:v>78.845385037200003</c:v>
                </c:pt>
                <c:pt idx="22">
                  <c:v>78.845385037200003</c:v>
                </c:pt>
                <c:pt idx="23">
                  <c:v>78.806914073800002</c:v>
                </c:pt>
                <c:pt idx="24">
                  <c:v>78.8494961225</c:v>
                </c:pt>
                <c:pt idx="25">
                  <c:v>78.764181910399998</c:v>
                </c:pt>
                <c:pt idx="26">
                  <c:v>78.764181910399998</c:v>
                </c:pt>
                <c:pt idx="27">
                  <c:v>78.764181910399998</c:v>
                </c:pt>
                <c:pt idx="28">
                  <c:v>78.630448759299995</c:v>
                </c:pt>
                <c:pt idx="29">
                  <c:v>78.3282416829</c:v>
                </c:pt>
                <c:pt idx="30">
                  <c:v>78.329401259500003</c:v>
                </c:pt>
                <c:pt idx="31">
                  <c:v>78.514852312200006</c:v>
                </c:pt>
                <c:pt idx="32">
                  <c:v>78.488235462600002</c:v>
                </c:pt>
                <c:pt idx="33">
                  <c:v>78.488235462600002</c:v>
                </c:pt>
                <c:pt idx="34">
                  <c:v>78.488235462600002</c:v>
                </c:pt>
                <c:pt idx="35">
                  <c:v>78.587633188799998</c:v>
                </c:pt>
                <c:pt idx="36">
                  <c:v>78.960556822200004</c:v>
                </c:pt>
                <c:pt idx="37">
                  <c:v>79.072245820399999</c:v>
                </c:pt>
                <c:pt idx="38">
                  <c:v>79.077538283300001</c:v>
                </c:pt>
                <c:pt idx="39">
                  <c:v>78.749229682000006</c:v>
                </c:pt>
                <c:pt idx="40">
                  <c:v>78.749229682000006</c:v>
                </c:pt>
                <c:pt idx="41">
                  <c:v>78.749229682000006</c:v>
                </c:pt>
                <c:pt idx="42">
                  <c:v>78.874857104599997</c:v>
                </c:pt>
                <c:pt idx="43">
                  <c:v>79.027401091300007</c:v>
                </c:pt>
                <c:pt idx="44">
                  <c:v>78.974705954599997</c:v>
                </c:pt>
                <c:pt idx="45">
                  <c:v>78.736001170199998</c:v>
                </c:pt>
                <c:pt idx="46">
                  <c:v>78.635222253199998</c:v>
                </c:pt>
                <c:pt idx="47">
                  <c:v>78.635222253199998</c:v>
                </c:pt>
                <c:pt idx="48">
                  <c:v>78.635222253199998</c:v>
                </c:pt>
                <c:pt idx="49">
                  <c:v>78.635222253199998</c:v>
                </c:pt>
                <c:pt idx="50">
                  <c:v>78.213953309199994</c:v>
                </c:pt>
                <c:pt idx="51">
                  <c:v>78.213953309199994</c:v>
                </c:pt>
                <c:pt idx="52">
                  <c:v>78.230456657999994</c:v>
                </c:pt>
                <c:pt idx="53">
                  <c:v>78.419651497700002</c:v>
                </c:pt>
                <c:pt idx="54">
                  <c:v>78.419651497700002</c:v>
                </c:pt>
                <c:pt idx="55">
                  <c:v>78.419651497700002</c:v>
                </c:pt>
                <c:pt idx="56">
                  <c:v>78.345389167700006</c:v>
                </c:pt>
                <c:pt idx="57">
                  <c:v>78.278112361200002</c:v>
                </c:pt>
                <c:pt idx="58">
                  <c:v>78.259960123699997</c:v>
                </c:pt>
                <c:pt idx="59">
                  <c:v>78.0668348353</c:v>
                </c:pt>
                <c:pt idx="60">
                  <c:v>77.764278145299997</c:v>
                </c:pt>
                <c:pt idx="61">
                  <c:v>77.764278145299997</c:v>
                </c:pt>
                <c:pt idx="62">
                  <c:v>77.764278145299997</c:v>
                </c:pt>
                <c:pt idx="63">
                  <c:v>77.850005567699995</c:v>
                </c:pt>
                <c:pt idx="64">
                  <c:v>77.847107908500007</c:v>
                </c:pt>
                <c:pt idx="65">
                  <c:v>77.765544926199993</c:v>
                </c:pt>
                <c:pt idx="66">
                  <c:v>77.503774525699995</c:v>
                </c:pt>
                <c:pt idx="67">
                  <c:v>77.589766459299994</c:v>
                </c:pt>
                <c:pt idx="68">
                  <c:v>77.589766459299994</c:v>
                </c:pt>
                <c:pt idx="69">
                  <c:v>77.589766459299994</c:v>
                </c:pt>
                <c:pt idx="70">
                  <c:v>77.550048264099999</c:v>
                </c:pt>
                <c:pt idx="71">
                  <c:v>77.590545050399996</c:v>
                </c:pt>
                <c:pt idx="72">
                  <c:v>77.732778809799996</c:v>
                </c:pt>
                <c:pt idx="73">
                  <c:v>77.756384194099994</c:v>
                </c:pt>
                <c:pt idx="74">
                  <c:v>77.785103421399995</c:v>
                </c:pt>
                <c:pt idx="75">
                  <c:v>77.785103421399995</c:v>
                </c:pt>
                <c:pt idx="76">
                  <c:v>77.785103421399995</c:v>
                </c:pt>
                <c:pt idx="77">
                  <c:v>77.7035486093</c:v>
                </c:pt>
                <c:pt idx="78">
                  <c:v>77.547615423300002</c:v>
                </c:pt>
                <c:pt idx="79">
                  <c:v>77.8308008546</c:v>
                </c:pt>
                <c:pt idx="80">
                  <c:v>77.382073286500002</c:v>
                </c:pt>
                <c:pt idx="81">
                  <c:v>77.476630472099998</c:v>
                </c:pt>
                <c:pt idx="82">
                  <c:v>77.476630472099998</c:v>
                </c:pt>
                <c:pt idx="83">
                  <c:v>77.476630472099998</c:v>
                </c:pt>
                <c:pt idx="84">
                  <c:v>77.254294014999999</c:v>
                </c:pt>
                <c:pt idx="85">
                  <c:v>77.655589859700001</c:v>
                </c:pt>
                <c:pt idx="86">
                  <c:v>77.736611821400004</c:v>
                </c:pt>
                <c:pt idx="87">
                  <c:v>77.959108158099994</c:v>
                </c:pt>
                <c:pt idx="88">
                  <c:v>77.977835728599999</c:v>
                </c:pt>
                <c:pt idx="89">
                  <c:v>77.977835728599999</c:v>
                </c:pt>
                <c:pt idx="90">
                  <c:v>77.977835728599999</c:v>
                </c:pt>
                <c:pt idx="91">
                  <c:v>78.351326095600001</c:v>
                </c:pt>
                <c:pt idx="92">
                  <c:v>78.965190431699995</c:v>
                </c:pt>
                <c:pt idx="93">
                  <c:v>78.678638666599994</c:v>
                </c:pt>
                <c:pt idx="94">
                  <c:v>78.275302445500003</c:v>
                </c:pt>
                <c:pt idx="95">
                  <c:v>78.401344912499994</c:v>
                </c:pt>
                <c:pt idx="96">
                  <c:v>78.401344912499994</c:v>
                </c:pt>
                <c:pt idx="97">
                  <c:v>78.401344912499994</c:v>
                </c:pt>
                <c:pt idx="98">
                  <c:v>78.8376963316</c:v>
                </c:pt>
                <c:pt idx="99">
                  <c:v>79.549983216800001</c:v>
                </c:pt>
                <c:pt idx="100">
                  <c:v>80.031912476599999</c:v>
                </c:pt>
                <c:pt idx="101">
                  <c:v>79.539091251200006</c:v>
                </c:pt>
                <c:pt idx="102">
                  <c:v>79.563416972300004</c:v>
                </c:pt>
                <c:pt idx="103">
                  <c:v>79.563416972300004</c:v>
                </c:pt>
                <c:pt idx="104">
                  <c:v>79.563416972300004</c:v>
                </c:pt>
                <c:pt idx="105">
                  <c:v>80.316121497400005</c:v>
                </c:pt>
                <c:pt idx="106">
                  <c:v>79.828642137100005</c:v>
                </c:pt>
                <c:pt idx="107">
                  <c:v>79.802083265700006</c:v>
                </c:pt>
                <c:pt idx="108">
                  <c:v>79.811403718999998</c:v>
                </c:pt>
                <c:pt idx="109">
                  <c:v>79.766807636500005</c:v>
                </c:pt>
                <c:pt idx="110">
                  <c:v>79.766807636500005</c:v>
                </c:pt>
                <c:pt idx="111">
                  <c:v>79.766807636500005</c:v>
                </c:pt>
                <c:pt idx="112">
                  <c:v>79.847841597400006</c:v>
                </c:pt>
                <c:pt idx="113">
                  <c:v>79.847841597400006</c:v>
                </c:pt>
                <c:pt idx="114">
                  <c:v>80.517564895199996</c:v>
                </c:pt>
                <c:pt idx="115">
                  <c:v>80.735691874799997</c:v>
                </c:pt>
                <c:pt idx="116">
                  <c:v>81.265401135499999</c:v>
                </c:pt>
                <c:pt idx="117">
                  <c:v>81.265401135499999</c:v>
                </c:pt>
                <c:pt idx="118">
                  <c:v>81.265401135499999</c:v>
                </c:pt>
                <c:pt idx="119">
                  <c:v>81.314298015700004</c:v>
                </c:pt>
                <c:pt idx="120">
                  <c:v>81.0287006394</c:v>
                </c:pt>
                <c:pt idx="121">
                  <c:v>80.789810466800006</c:v>
                </c:pt>
                <c:pt idx="122">
                  <c:v>80.723171540799996</c:v>
                </c:pt>
                <c:pt idx="123">
                  <c:v>80.429197897600005</c:v>
                </c:pt>
                <c:pt idx="124">
                  <c:v>80.429197897600005</c:v>
                </c:pt>
                <c:pt idx="125">
                  <c:v>80.429197897600005</c:v>
                </c:pt>
                <c:pt idx="126">
                  <c:v>80.451923234600002</c:v>
                </c:pt>
                <c:pt idx="127">
                  <c:v>80.456980998099993</c:v>
                </c:pt>
                <c:pt idx="128">
                  <c:v>81.215415550499998</c:v>
                </c:pt>
                <c:pt idx="129">
                  <c:v>81.260038778199998</c:v>
                </c:pt>
                <c:pt idx="130">
                  <c:v>81.289585414499996</c:v>
                </c:pt>
                <c:pt idx="131">
                  <c:v>81.289585414499996</c:v>
                </c:pt>
                <c:pt idx="132">
                  <c:v>81.289585414499996</c:v>
                </c:pt>
                <c:pt idx="133">
                  <c:v>81.359140175999997</c:v>
                </c:pt>
                <c:pt idx="134">
                  <c:v>81.351471688700002</c:v>
                </c:pt>
                <c:pt idx="135">
                  <c:v>81.315865754399994</c:v>
                </c:pt>
                <c:pt idx="136">
                  <c:v>80.937558957999997</c:v>
                </c:pt>
                <c:pt idx="137">
                  <c:v>80.869035990699999</c:v>
                </c:pt>
                <c:pt idx="138">
                  <c:v>80.869035990699999</c:v>
                </c:pt>
                <c:pt idx="139">
                  <c:v>80.869035990699999</c:v>
                </c:pt>
                <c:pt idx="140">
                  <c:v>80.991169060900006</c:v>
                </c:pt>
                <c:pt idx="141">
                  <c:v>81.177011880500004</c:v>
                </c:pt>
                <c:pt idx="142">
                  <c:v>80.892296961400007</c:v>
                </c:pt>
                <c:pt idx="143">
                  <c:v>81.071489154600002</c:v>
                </c:pt>
                <c:pt idx="144">
                  <c:v>80.986158277000001</c:v>
                </c:pt>
                <c:pt idx="145">
                  <c:v>80.986158277000001</c:v>
                </c:pt>
                <c:pt idx="146">
                  <c:v>80.986158277000001</c:v>
                </c:pt>
                <c:pt idx="147">
                  <c:v>81.125471988499996</c:v>
                </c:pt>
                <c:pt idx="148">
                  <c:v>80.746330612700007</c:v>
                </c:pt>
                <c:pt idx="149">
                  <c:v>80.721670425400006</c:v>
                </c:pt>
                <c:pt idx="150">
                  <c:v>80.228226669400001</c:v>
                </c:pt>
                <c:pt idx="151">
                  <c:v>79.997551656400006</c:v>
                </c:pt>
                <c:pt idx="152">
                  <c:v>79.997551656400006</c:v>
                </c:pt>
                <c:pt idx="153">
                  <c:v>79.997551656400006</c:v>
                </c:pt>
                <c:pt idx="154">
                  <c:v>80.194025569199994</c:v>
                </c:pt>
                <c:pt idx="155">
                  <c:v>80.35468109</c:v>
                </c:pt>
                <c:pt idx="156">
                  <c:v>80.360016087199995</c:v>
                </c:pt>
                <c:pt idx="157">
                  <c:v>80.099421046200007</c:v>
                </c:pt>
                <c:pt idx="158">
                  <c:v>79.941021380999999</c:v>
                </c:pt>
                <c:pt idx="159">
                  <c:v>79.941021380999999</c:v>
                </c:pt>
                <c:pt idx="160">
                  <c:v>79.941021380999999</c:v>
                </c:pt>
                <c:pt idx="161">
                  <c:v>79.946082030100001</c:v>
                </c:pt>
                <c:pt idx="162">
                  <c:v>79.765397209900001</c:v>
                </c:pt>
                <c:pt idx="163">
                  <c:v>79.765397209900001</c:v>
                </c:pt>
                <c:pt idx="164">
                  <c:v>79.765397209900001</c:v>
                </c:pt>
                <c:pt idx="165">
                  <c:v>79.765397209900001</c:v>
                </c:pt>
                <c:pt idx="166">
                  <c:v>79.765397209900001</c:v>
                </c:pt>
                <c:pt idx="167">
                  <c:v>79.765397209900001</c:v>
                </c:pt>
                <c:pt idx="168">
                  <c:v>79.356637745100002</c:v>
                </c:pt>
                <c:pt idx="169">
                  <c:v>79.417335094400002</c:v>
                </c:pt>
                <c:pt idx="170">
                  <c:v>79.617506841199997</c:v>
                </c:pt>
                <c:pt idx="171">
                  <c:v>79.267934617799995</c:v>
                </c:pt>
                <c:pt idx="172">
                  <c:v>79.267934617799995</c:v>
                </c:pt>
                <c:pt idx="173">
                  <c:v>79.267934617799995</c:v>
                </c:pt>
                <c:pt idx="174">
                  <c:v>79.267934617799995</c:v>
                </c:pt>
                <c:pt idx="175">
                  <c:v>79.431273971699994</c:v>
                </c:pt>
                <c:pt idx="176">
                  <c:v>79.179743334600005</c:v>
                </c:pt>
                <c:pt idx="177">
                  <c:v>79.070831901800005</c:v>
                </c:pt>
                <c:pt idx="178">
                  <c:v>79.070831901800005</c:v>
                </c:pt>
                <c:pt idx="179">
                  <c:v>78.739354266899994</c:v>
                </c:pt>
                <c:pt idx="180">
                  <c:v>78.739354266899994</c:v>
                </c:pt>
                <c:pt idx="181">
                  <c:v>78.739354266899994</c:v>
                </c:pt>
                <c:pt idx="182">
                  <c:v>78.551641197199999</c:v>
                </c:pt>
                <c:pt idx="183">
                  <c:v>78.631363724899998</c:v>
                </c:pt>
                <c:pt idx="184">
                  <c:v>78.7849072793</c:v>
                </c:pt>
                <c:pt idx="185">
                  <c:v>78.7849072793</c:v>
                </c:pt>
                <c:pt idx="186">
                  <c:v>78.786586559699998</c:v>
                </c:pt>
                <c:pt idx="187">
                  <c:v>78.786586559699998</c:v>
                </c:pt>
                <c:pt idx="188">
                  <c:v>78.786586559699998</c:v>
                </c:pt>
                <c:pt idx="189">
                  <c:v>78.648650600799996</c:v>
                </c:pt>
                <c:pt idx="190">
                  <c:v>78.745430658299995</c:v>
                </c:pt>
                <c:pt idx="191">
                  <c:v>78.766887456299997</c:v>
                </c:pt>
                <c:pt idx="192">
                  <c:v>78.668687275799996</c:v>
                </c:pt>
                <c:pt idx="193">
                  <c:v>78.394156257600002</c:v>
                </c:pt>
                <c:pt idx="194">
                  <c:v>78.394156257600002</c:v>
                </c:pt>
                <c:pt idx="195">
                  <c:v>78.394156257600002</c:v>
                </c:pt>
                <c:pt idx="196">
                  <c:v>78.155523071700003</c:v>
                </c:pt>
                <c:pt idx="197">
                  <c:v>78.355846390500005</c:v>
                </c:pt>
                <c:pt idx="198">
                  <c:v>78.5801398646</c:v>
                </c:pt>
                <c:pt idx="199">
                  <c:v>78.6042967793</c:v>
                </c:pt>
                <c:pt idx="200">
                  <c:v>78.581906162799996</c:v>
                </c:pt>
                <c:pt idx="201">
                  <c:v>78.581906162799996</c:v>
                </c:pt>
                <c:pt idx="202">
                  <c:v>78.581906162799996</c:v>
                </c:pt>
                <c:pt idx="203">
                  <c:v>78.578820532199998</c:v>
                </c:pt>
                <c:pt idx="204">
                  <c:v>78.416907286899999</c:v>
                </c:pt>
                <c:pt idx="205">
                  <c:v>78.280484847899999</c:v>
                </c:pt>
                <c:pt idx="206">
                  <c:v>78.155723877699998</c:v>
                </c:pt>
                <c:pt idx="207">
                  <c:v>78.220808149000007</c:v>
                </c:pt>
                <c:pt idx="208">
                  <c:v>78.220808149000007</c:v>
                </c:pt>
                <c:pt idx="209">
                  <c:v>78.220808149000007</c:v>
                </c:pt>
                <c:pt idx="210">
                  <c:v>78.056767931300001</c:v>
                </c:pt>
                <c:pt idx="211">
                  <c:v>78.115524201599996</c:v>
                </c:pt>
                <c:pt idx="212">
                  <c:v>78.067338629000005</c:v>
                </c:pt>
                <c:pt idx="213">
                  <c:v>78.157758301800001</c:v>
                </c:pt>
                <c:pt idx="214">
                  <c:v>78.566467290399999</c:v>
                </c:pt>
                <c:pt idx="215">
                  <c:v>78.566467290399999</c:v>
                </c:pt>
                <c:pt idx="216">
                  <c:v>78.566467290399999</c:v>
                </c:pt>
                <c:pt idx="217">
                  <c:v>78.843041801699997</c:v>
                </c:pt>
                <c:pt idx="218">
                  <c:v>79.047495503199997</c:v>
                </c:pt>
                <c:pt idx="219">
                  <c:v>78.994102990299993</c:v>
                </c:pt>
                <c:pt idx="220">
                  <c:v>78.672767358000002</c:v>
                </c:pt>
                <c:pt idx="221">
                  <c:v>78.682063532900003</c:v>
                </c:pt>
                <c:pt idx="222">
                  <c:v>78.682063532900003</c:v>
                </c:pt>
                <c:pt idx="223">
                  <c:v>78.682063532900003</c:v>
                </c:pt>
                <c:pt idx="224">
                  <c:v>78.596743267899996</c:v>
                </c:pt>
                <c:pt idx="225">
                  <c:v>78.710544850999995</c:v>
                </c:pt>
                <c:pt idx="226">
                  <c:v>78.740645044700003</c:v>
                </c:pt>
                <c:pt idx="227">
                  <c:v>78.8394328583</c:v>
                </c:pt>
                <c:pt idx="228">
                  <c:v>78.8025932985</c:v>
                </c:pt>
                <c:pt idx="229">
                  <c:v>78.8025932985</c:v>
                </c:pt>
                <c:pt idx="230">
                  <c:v>78.8025932985</c:v>
                </c:pt>
                <c:pt idx="231">
                  <c:v>78.761791073300003</c:v>
                </c:pt>
                <c:pt idx="232">
                  <c:v>78.672900904499997</c:v>
                </c:pt>
                <c:pt idx="233">
                  <c:v>78.625451788000007</c:v>
                </c:pt>
                <c:pt idx="234">
                  <c:v>78.454358566500005</c:v>
                </c:pt>
                <c:pt idx="235">
                  <c:v>78.357616530000001</c:v>
                </c:pt>
                <c:pt idx="236">
                  <c:v>78.357616530000001</c:v>
                </c:pt>
                <c:pt idx="237">
                  <c:v>78.357616530000001</c:v>
                </c:pt>
                <c:pt idx="238">
                  <c:v>78.314832640700004</c:v>
                </c:pt>
                <c:pt idx="239">
                  <c:v>78.4319036017</c:v>
                </c:pt>
                <c:pt idx="240">
                  <c:v>78.776590089400003</c:v>
                </c:pt>
                <c:pt idx="241">
                  <c:v>78.706394038499994</c:v>
                </c:pt>
                <c:pt idx="242">
                  <c:v>78.723748532599998</c:v>
                </c:pt>
                <c:pt idx="243">
                  <c:v>78.723748532599998</c:v>
                </c:pt>
                <c:pt idx="244">
                  <c:v>78.723748532599998</c:v>
                </c:pt>
                <c:pt idx="245">
                  <c:v>78.807265723399993</c:v>
                </c:pt>
                <c:pt idx="246">
                  <c:v>79.252628139199999</c:v>
                </c:pt>
                <c:pt idx="247">
                  <c:v>79.387321239499997</c:v>
                </c:pt>
                <c:pt idx="248">
                  <c:v>79.116871420300001</c:v>
                </c:pt>
                <c:pt idx="249">
                  <c:v>78.909722620799997</c:v>
                </c:pt>
                <c:pt idx="250">
                  <c:v>78.909722620799997</c:v>
                </c:pt>
                <c:pt idx="251">
                  <c:v>78.909722620799997</c:v>
                </c:pt>
                <c:pt idx="252">
                  <c:v>78.655665230099999</c:v>
                </c:pt>
                <c:pt idx="253">
                  <c:v>78.420834280700007</c:v>
                </c:pt>
                <c:pt idx="254">
                  <c:v>78.537022266500003</c:v>
                </c:pt>
                <c:pt idx="255">
                  <c:v>78.309227195800005</c:v>
                </c:pt>
                <c:pt idx="256">
                  <c:v>78.254461777299994</c:v>
                </c:pt>
                <c:pt idx="257">
                  <c:v>78.254461777299994</c:v>
                </c:pt>
                <c:pt idx="258">
                  <c:v>78.254461777299994</c:v>
                </c:pt>
                <c:pt idx="259">
                  <c:v>78.254461777299994</c:v>
                </c:pt>
                <c:pt idx="260">
                  <c:v>78.350825294800003</c:v>
                </c:pt>
                <c:pt idx="261">
                  <c:v>78.255078410300001</c:v>
                </c:pt>
                <c:pt idx="262">
                  <c:v>78.269222090499994</c:v>
                </c:pt>
                <c:pt idx="263">
                  <c:v>78.415719339299997</c:v>
                </c:pt>
                <c:pt idx="264">
                  <c:v>78.415719339299997</c:v>
                </c:pt>
                <c:pt idx="265">
                  <c:v>78.415719339299997</c:v>
                </c:pt>
                <c:pt idx="266">
                  <c:v>78.415719339299997</c:v>
                </c:pt>
                <c:pt idx="267">
                  <c:v>78.475669807499997</c:v>
                </c:pt>
                <c:pt idx="268">
                  <c:v>78.408109922400001</c:v>
                </c:pt>
                <c:pt idx="269">
                  <c:v>78.260066378399998</c:v>
                </c:pt>
                <c:pt idx="270">
                  <c:v>78.208583208199997</c:v>
                </c:pt>
                <c:pt idx="271">
                  <c:v>78.208583208199997</c:v>
                </c:pt>
                <c:pt idx="272">
                  <c:v>78.208583208199997</c:v>
                </c:pt>
                <c:pt idx="273">
                  <c:v>77.9615850757</c:v>
                </c:pt>
                <c:pt idx="274">
                  <c:v>77.855154216000003</c:v>
                </c:pt>
                <c:pt idx="275">
                  <c:v>77.672172584999998</c:v>
                </c:pt>
                <c:pt idx="276">
                  <c:v>77.546955846299994</c:v>
                </c:pt>
                <c:pt idx="277">
                  <c:v>77.591696972500003</c:v>
                </c:pt>
                <c:pt idx="278">
                  <c:v>77.591696972500003</c:v>
                </c:pt>
                <c:pt idx="279">
                  <c:v>77.591696972500003</c:v>
                </c:pt>
                <c:pt idx="280">
                  <c:v>77.865874859900003</c:v>
                </c:pt>
                <c:pt idx="281">
                  <c:v>77.905275319400005</c:v>
                </c:pt>
                <c:pt idx="282">
                  <c:v>78.807810525099995</c:v>
                </c:pt>
                <c:pt idx="283">
                  <c:v>78.414201132800002</c:v>
                </c:pt>
                <c:pt idx="284">
                  <c:v>78.090161243300003</c:v>
                </c:pt>
                <c:pt idx="285">
                  <c:v>78.090161243300003</c:v>
                </c:pt>
                <c:pt idx="286">
                  <c:v>78.090161243300003</c:v>
                </c:pt>
                <c:pt idx="287">
                  <c:v>78.321924401299995</c:v>
                </c:pt>
                <c:pt idx="288">
                  <c:v>78.356282339100005</c:v>
                </c:pt>
                <c:pt idx="289">
                  <c:v>78.398456533699999</c:v>
                </c:pt>
                <c:pt idx="290">
                  <c:v>78.678978067499997</c:v>
                </c:pt>
                <c:pt idx="291">
                  <c:v>78.428452056099999</c:v>
                </c:pt>
                <c:pt idx="292">
                  <c:v>78.428452056099999</c:v>
                </c:pt>
                <c:pt idx="293">
                  <c:v>78.428452056099999</c:v>
                </c:pt>
                <c:pt idx="294">
                  <c:v>78.702698998499997</c:v>
                </c:pt>
                <c:pt idx="295">
                  <c:v>78.540137082699999</c:v>
                </c:pt>
                <c:pt idx="296">
                  <c:v>78.842858516099994</c:v>
                </c:pt>
                <c:pt idx="297">
                  <c:v>79.271684948399994</c:v>
                </c:pt>
                <c:pt idx="298">
                  <c:v>79.477710926900002</c:v>
                </c:pt>
                <c:pt idx="299">
                  <c:v>79.477710926900002</c:v>
                </c:pt>
                <c:pt idx="300">
                  <c:v>79.477710926900002</c:v>
                </c:pt>
                <c:pt idx="301">
                  <c:v>79.496043864000001</c:v>
                </c:pt>
                <c:pt idx="302">
                  <c:v>80.185541792199999</c:v>
                </c:pt>
                <c:pt idx="303">
                  <c:v>80.237667180399995</c:v>
                </c:pt>
                <c:pt idx="304">
                  <c:v>80.146680305800004</c:v>
                </c:pt>
                <c:pt idx="305">
                  <c:v>80.628433025000007</c:v>
                </c:pt>
                <c:pt idx="306">
                  <c:v>80.628433025000007</c:v>
                </c:pt>
                <c:pt idx="307">
                  <c:v>80.628433025000007</c:v>
                </c:pt>
                <c:pt idx="308">
                  <c:v>80.817975843699998</c:v>
                </c:pt>
                <c:pt idx="309">
                  <c:v>81.081685795499993</c:v>
                </c:pt>
                <c:pt idx="310">
                  <c:v>81.256821878400004</c:v>
                </c:pt>
                <c:pt idx="311">
                  <c:v>81.553503870699998</c:v>
                </c:pt>
                <c:pt idx="312">
                  <c:v>81.914098883099996</c:v>
                </c:pt>
                <c:pt idx="313">
                  <c:v>81.914098883099996</c:v>
                </c:pt>
                <c:pt idx="314">
                  <c:v>81.914098883099996</c:v>
                </c:pt>
                <c:pt idx="315">
                  <c:v>81.303688877799999</c:v>
                </c:pt>
                <c:pt idx="316">
                  <c:v>80.559846321400002</c:v>
                </c:pt>
                <c:pt idx="317">
                  <c:v>80.488938577799999</c:v>
                </c:pt>
                <c:pt idx="318">
                  <c:v>80.213119458099996</c:v>
                </c:pt>
                <c:pt idx="319">
                  <c:v>80.118807845999996</c:v>
                </c:pt>
                <c:pt idx="320">
                  <c:v>80.118807845999996</c:v>
                </c:pt>
                <c:pt idx="321">
                  <c:v>80.118807845999996</c:v>
                </c:pt>
                <c:pt idx="322">
                  <c:v>80.524390851899994</c:v>
                </c:pt>
                <c:pt idx="323">
                  <c:v>79.970180265400003</c:v>
                </c:pt>
                <c:pt idx="324">
                  <c:v>79.854603584399996</c:v>
                </c:pt>
                <c:pt idx="325">
                  <c:v>79.854603584399996</c:v>
                </c:pt>
                <c:pt idx="326">
                  <c:v>79.854603584399996</c:v>
                </c:pt>
                <c:pt idx="327">
                  <c:v>79.854603584399996</c:v>
                </c:pt>
                <c:pt idx="328">
                  <c:v>79.854603584399996</c:v>
                </c:pt>
                <c:pt idx="329">
                  <c:v>79.296855184400002</c:v>
                </c:pt>
                <c:pt idx="330">
                  <c:v>79.795286358499993</c:v>
                </c:pt>
                <c:pt idx="331">
                  <c:v>79.836307580799996</c:v>
                </c:pt>
                <c:pt idx="332">
                  <c:v>79.536124709399999</c:v>
                </c:pt>
                <c:pt idx="333">
                  <c:v>79.254289772099995</c:v>
                </c:pt>
                <c:pt idx="334">
                  <c:v>79.254289772099995</c:v>
                </c:pt>
                <c:pt idx="335">
                  <c:v>79.254289772099995</c:v>
                </c:pt>
                <c:pt idx="336">
                  <c:v>78.9774425146</c:v>
                </c:pt>
                <c:pt idx="337">
                  <c:v>79.136230727599994</c:v>
                </c:pt>
                <c:pt idx="338">
                  <c:v>78.955023259699999</c:v>
                </c:pt>
                <c:pt idx="339">
                  <c:v>78.926419741299995</c:v>
                </c:pt>
                <c:pt idx="340">
                  <c:v>79.232899826500002</c:v>
                </c:pt>
                <c:pt idx="341">
                  <c:v>79.232899826500002</c:v>
                </c:pt>
                <c:pt idx="342">
                  <c:v>79.232899826500002</c:v>
                </c:pt>
                <c:pt idx="343">
                  <c:v>79.498841393099994</c:v>
                </c:pt>
                <c:pt idx="344">
                  <c:v>79.723224395200006</c:v>
                </c:pt>
                <c:pt idx="345">
                  <c:v>80.113276518099994</c:v>
                </c:pt>
                <c:pt idx="346">
                  <c:v>79.934502787200003</c:v>
                </c:pt>
                <c:pt idx="347">
                  <c:v>80.105201054899993</c:v>
                </c:pt>
                <c:pt idx="348">
                  <c:v>80.105201054899993</c:v>
                </c:pt>
                <c:pt idx="349">
                  <c:v>80.105201054899993</c:v>
                </c:pt>
                <c:pt idx="350">
                  <c:v>80.391358275800002</c:v>
                </c:pt>
                <c:pt idx="351">
                  <c:v>80.231661744799993</c:v>
                </c:pt>
                <c:pt idx="352">
                  <c:v>80.470790162399993</c:v>
                </c:pt>
                <c:pt idx="353">
                  <c:v>80.615763208800004</c:v>
                </c:pt>
                <c:pt idx="354">
                  <c:v>80.615763208800004</c:v>
                </c:pt>
                <c:pt idx="355">
                  <c:v>80.615763208800004</c:v>
                </c:pt>
                <c:pt idx="356">
                  <c:v>80.615763208800004</c:v>
                </c:pt>
                <c:pt idx="357">
                  <c:v>80.615763208800004</c:v>
                </c:pt>
                <c:pt idx="358">
                  <c:v>80.783950366900001</c:v>
                </c:pt>
                <c:pt idx="359">
                  <c:v>80.864589067799997</c:v>
                </c:pt>
                <c:pt idx="360">
                  <c:v>80.980354204500003</c:v>
                </c:pt>
                <c:pt idx="361">
                  <c:v>80.980354204500003</c:v>
                </c:pt>
                <c:pt idx="362">
                  <c:v>80.980354204500003</c:v>
                </c:pt>
                <c:pt idx="363">
                  <c:v>80.980354204500003</c:v>
                </c:pt>
                <c:pt idx="364">
                  <c:v>80.801168969200006</c:v>
                </c:pt>
                <c:pt idx="365">
                  <c:v>80.364763944499998</c:v>
                </c:pt>
                <c:pt idx="366">
                  <c:v>80.556921301100004</c:v>
                </c:pt>
                <c:pt idx="367">
                  <c:v>80.530231397999998</c:v>
                </c:pt>
                <c:pt idx="368">
                  <c:v>80.365021870700005</c:v>
                </c:pt>
                <c:pt idx="369">
                  <c:v>80.365021870700005</c:v>
                </c:pt>
                <c:pt idx="370">
                  <c:v>80.365021870700005</c:v>
                </c:pt>
                <c:pt idx="371">
                  <c:v>80.2908218826</c:v>
                </c:pt>
                <c:pt idx="372">
                  <c:v>80.880037113499995</c:v>
                </c:pt>
                <c:pt idx="373">
                  <c:v>80.640993954500004</c:v>
                </c:pt>
                <c:pt idx="374">
                  <c:v>80.640993954500004</c:v>
                </c:pt>
                <c:pt idx="375">
                  <c:v>80.6639868882</c:v>
                </c:pt>
                <c:pt idx="376">
                  <c:v>80.6639868882</c:v>
                </c:pt>
                <c:pt idx="377">
                  <c:v>80.6639868882</c:v>
                </c:pt>
                <c:pt idx="378">
                  <c:v>80.694539585499996</c:v>
                </c:pt>
                <c:pt idx="379">
                  <c:v>81.004313356799997</c:v>
                </c:pt>
                <c:pt idx="380">
                  <c:v>81.505779816100002</c:v>
                </c:pt>
                <c:pt idx="381">
                  <c:v>81.217154579899997</c:v>
                </c:pt>
                <c:pt idx="382">
                  <c:v>81.347617625799998</c:v>
                </c:pt>
                <c:pt idx="383">
                  <c:v>81.347617625799998</c:v>
                </c:pt>
                <c:pt idx="384">
                  <c:v>81.347617625799998</c:v>
                </c:pt>
                <c:pt idx="385">
                  <c:v>81.251304281299994</c:v>
                </c:pt>
                <c:pt idx="386">
                  <c:v>81.601736117599998</c:v>
                </c:pt>
                <c:pt idx="387">
                  <c:v>81.288372547199998</c:v>
                </c:pt>
                <c:pt idx="388">
                  <c:v>81.662408537499999</c:v>
                </c:pt>
                <c:pt idx="389">
                  <c:v>81.387679277900006</c:v>
                </c:pt>
                <c:pt idx="390">
                  <c:v>81.387679277900006</c:v>
                </c:pt>
                <c:pt idx="391">
                  <c:v>81.387679277900006</c:v>
                </c:pt>
                <c:pt idx="392">
                  <c:v>81.241526322599995</c:v>
                </c:pt>
                <c:pt idx="393">
                  <c:v>80.580198728499994</c:v>
                </c:pt>
                <c:pt idx="394">
                  <c:v>80.510019043300005</c:v>
                </c:pt>
                <c:pt idx="395">
                  <c:v>80.224750708900004</c:v>
                </c:pt>
                <c:pt idx="396">
                  <c:v>80.105946433200003</c:v>
                </c:pt>
                <c:pt idx="397">
                  <c:v>80.105946433200003</c:v>
                </c:pt>
                <c:pt idx="398">
                  <c:v>80.105946433200003</c:v>
                </c:pt>
                <c:pt idx="399">
                  <c:v>80.289884175599994</c:v>
                </c:pt>
                <c:pt idx="400">
                  <c:v>80.511744713300004</c:v>
                </c:pt>
                <c:pt idx="401">
                  <c:v>79.983243951099993</c:v>
                </c:pt>
                <c:pt idx="402">
                  <c:v>79.872824834300005</c:v>
                </c:pt>
                <c:pt idx="403">
                  <c:v>79.953452828600007</c:v>
                </c:pt>
                <c:pt idx="404">
                  <c:v>79.953452828600007</c:v>
                </c:pt>
                <c:pt idx="405">
                  <c:v>79.953452828600007</c:v>
                </c:pt>
                <c:pt idx="406">
                  <c:v>79.519474176200006</c:v>
                </c:pt>
                <c:pt idx="407">
                  <c:v>79.357654904</c:v>
                </c:pt>
                <c:pt idx="408">
                  <c:v>79.173490412099994</c:v>
                </c:pt>
                <c:pt idx="409">
                  <c:v>79.128830486400005</c:v>
                </c:pt>
                <c:pt idx="410">
                  <c:v>79.030254329100003</c:v>
                </c:pt>
                <c:pt idx="411">
                  <c:v>79.030254329100003</c:v>
                </c:pt>
                <c:pt idx="412">
                  <c:v>79.030254329100003</c:v>
                </c:pt>
                <c:pt idx="413">
                  <c:v>79.030254329100003</c:v>
                </c:pt>
                <c:pt idx="414">
                  <c:v>79.264024778700005</c:v>
                </c:pt>
                <c:pt idx="415">
                  <c:v>79.175456181599998</c:v>
                </c:pt>
                <c:pt idx="416">
                  <c:v>79.105928362499995</c:v>
                </c:pt>
                <c:pt idx="417">
                  <c:v>78.967650576799997</c:v>
                </c:pt>
                <c:pt idx="418">
                  <c:v>78.967650576799997</c:v>
                </c:pt>
                <c:pt idx="419">
                  <c:v>78.967650576799997</c:v>
                </c:pt>
                <c:pt idx="420">
                  <c:v>79.101889191599994</c:v>
                </c:pt>
                <c:pt idx="421">
                  <c:v>79.198930798500001</c:v>
                </c:pt>
                <c:pt idx="422">
                  <c:v>79.193748855899997</c:v>
                </c:pt>
                <c:pt idx="423">
                  <c:v>79.466875743900005</c:v>
                </c:pt>
                <c:pt idx="424">
                  <c:v>79.328202528700004</c:v>
                </c:pt>
                <c:pt idx="425">
                  <c:v>79.328202528700004</c:v>
                </c:pt>
                <c:pt idx="426">
                  <c:v>79.328202528700004</c:v>
                </c:pt>
                <c:pt idx="427">
                  <c:v>79.398981140000004</c:v>
                </c:pt>
                <c:pt idx="428">
                  <c:v>79.504231751199995</c:v>
                </c:pt>
                <c:pt idx="429">
                  <c:v>79.518290266600005</c:v>
                </c:pt>
                <c:pt idx="430">
                  <c:v>79.910043958900005</c:v>
                </c:pt>
                <c:pt idx="431">
                  <c:v>79.356493713899994</c:v>
                </c:pt>
                <c:pt idx="432">
                  <c:v>79.356493713899994</c:v>
                </c:pt>
                <c:pt idx="433">
                  <c:v>79.356493713899994</c:v>
                </c:pt>
                <c:pt idx="434">
                  <c:v>79.833697989200004</c:v>
                </c:pt>
                <c:pt idx="435">
                  <c:v>79.915170886300004</c:v>
                </c:pt>
                <c:pt idx="436">
                  <c:v>79.845032890400006</c:v>
                </c:pt>
                <c:pt idx="437">
                  <c:v>79.332989589999997</c:v>
                </c:pt>
                <c:pt idx="438">
                  <c:v>79.629626814299996</c:v>
                </c:pt>
                <c:pt idx="439">
                  <c:v>79.629626814299996</c:v>
                </c:pt>
                <c:pt idx="440">
                  <c:v>79.629626814299996</c:v>
                </c:pt>
                <c:pt idx="441">
                  <c:v>79.639217016299995</c:v>
                </c:pt>
                <c:pt idx="442">
                  <c:v>79.830555758100004</c:v>
                </c:pt>
                <c:pt idx="443">
                  <c:v>80.030007373299995</c:v>
                </c:pt>
                <c:pt idx="444">
                  <c:v>79.9006773901</c:v>
                </c:pt>
                <c:pt idx="445">
                  <c:v>80.213899076600001</c:v>
                </c:pt>
                <c:pt idx="446">
                  <c:v>80.213899076600001</c:v>
                </c:pt>
                <c:pt idx="447">
                  <c:v>80.213899076600001</c:v>
                </c:pt>
                <c:pt idx="448">
                  <c:v>80.269118342699997</c:v>
                </c:pt>
                <c:pt idx="449">
                  <c:v>80.171576424799994</c:v>
                </c:pt>
                <c:pt idx="450">
                  <c:v>80.186041257599996</c:v>
                </c:pt>
                <c:pt idx="451">
                  <c:v>79.681508722399997</c:v>
                </c:pt>
                <c:pt idx="452">
                  <c:v>79.971873616899998</c:v>
                </c:pt>
                <c:pt idx="453">
                  <c:v>79.971873616899998</c:v>
                </c:pt>
                <c:pt idx="454">
                  <c:v>79.971873616899998</c:v>
                </c:pt>
                <c:pt idx="455">
                  <c:v>79.964844193100006</c:v>
                </c:pt>
                <c:pt idx="456">
                  <c:v>80.053249163800004</c:v>
                </c:pt>
                <c:pt idx="457">
                  <c:v>79.8515927455</c:v>
                </c:pt>
                <c:pt idx="458">
                  <c:v>79.939175320199993</c:v>
                </c:pt>
                <c:pt idx="459">
                  <c:v>79.645307583399997</c:v>
                </c:pt>
                <c:pt idx="460">
                  <c:v>79.645307583399997</c:v>
                </c:pt>
                <c:pt idx="461">
                  <c:v>79.645307583399997</c:v>
                </c:pt>
                <c:pt idx="462">
                  <c:v>79.863058029499996</c:v>
                </c:pt>
                <c:pt idx="463">
                  <c:v>79.595693547400003</c:v>
                </c:pt>
                <c:pt idx="464">
                  <c:v>79.521392918100005</c:v>
                </c:pt>
                <c:pt idx="465">
                  <c:v>79.499916699400003</c:v>
                </c:pt>
                <c:pt idx="466">
                  <c:v>79.541955256700007</c:v>
                </c:pt>
                <c:pt idx="467">
                  <c:v>79.541955256700007</c:v>
                </c:pt>
                <c:pt idx="468">
                  <c:v>79.541955256700007</c:v>
                </c:pt>
                <c:pt idx="469">
                  <c:v>79.534356137700001</c:v>
                </c:pt>
                <c:pt idx="470">
                  <c:v>79.835237723500001</c:v>
                </c:pt>
                <c:pt idx="471">
                  <c:v>79.685092882500001</c:v>
                </c:pt>
                <c:pt idx="472">
                  <c:v>79.702806122300004</c:v>
                </c:pt>
                <c:pt idx="473">
                  <c:v>80.060150502699997</c:v>
                </c:pt>
                <c:pt idx="474">
                  <c:v>80.060150502699997</c:v>
                </c:pt>
                <c:pt idx="475">
                  <c:v>80.060150502699997</c:v>
                </c:pt>
                <c:pt idx="476">
                  <c:v>80.205816090599996</c:v>
                </c:pt>
                <c:pt idx="477">
                  <c:v>80.240546408900002</c:v>
                </c:pt>
                <c:pt idx="478">
                  <c:v>80.387765294000005</c:v>
                </c:pt>
                <c:pt idx="479">
                  <c:v>80.306792708499998</c:v>
                </c:pt>
                <c:pt idx="480">
                  <c:v>80.294262618199994</c:v>
                </c:pt>
                <c:pt idx="481">
                  <c:v>80.294262618199994</c:v>
                </c:pt>
                <c:pt idx="482">
                  <c:v>80.294262618199994</c:v>
                </c:pt>
                <c:pt idx="483">
                  <c:v>80.453238869700002</c:v>
                </c:pt>
                <c:pt idx="484">
                  <c:v>80.256198834200006</c:v>
                </c:pt>
                <c:pt idx="485">
                  <c:v>79.929827298199996</c:v>
                </c:pt>
                <c:pt idx="486">
                  <c:v>79.800539534799995</c:v>
                </c:pt>
                <c:pt idx="487">
                  <c:v>79.218813518399998</c:v>
                </c:pt>
                <c:pt idx="488">
                  <c:v>79.218813518399998</c:v>
                </c:pt>
                <c:pt idx="489">
                  <c:v>79.218813518399998</c:v>
                </c:pt>
                <c:pt idx="490">
                  <c:v>78.761792984400003</c:v>
                </c:pt>
                <c:pt idx="491">
                  <c:v>78.657836399600001</c:v>
                </c:pt>
                <c:pt idx="492">
                  <c:v>78.599899237900004</c:v>
                </c:pt>
                <c:pt idx="493">
                  <c:v>78.809837420999997</c:v>
                </c:pt>
                <c:pt idx="494">
                  <c:v>78.492395100799996</c:v>
                </c:pt>
                <c:pt idx="495">
                  <c:v>78.492395100799996</c:v>
                </c:pt>
                <c:pt idx="496">
                  <c:v>78.492395100799996</c:v>
                </c:pt>
                <c:pt idx="497">
                  <c:v>78.281304173099997</c:v>
                </c:pt>
                <c:pt idx="498">
                  <c:v>78.371594152200004</c:v>
                </c:pt>
                <c:pt idx="499">
                  <c:v>78.162711291299999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15008"/>
        <c:axId val="104716928"/>
      </c:lineChart>
      <c:lineChart>
        <c:grouping val="standard"/>
        <c:varyColors val="0"/>
        <c:ser>
          <c:idx val="0"/>
          <c:order val="0"/>
          <c:tx>
            <c:strRef>
              <c:f>'איור 6 נתונים'!$B$2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42835</c:v>
                </c:pt>
                <c:pt idx="1">
                  <c:v>42836</c:v>
                </c:pt>
                <c:pt idx="2">
                  <c:v>42837</c:v>
                </c:pt>
                <c:pt idx="3">
                  <c:v>42838</c:v>
                </c:pt>
                <c:pt idx="4">
                  <c:v>42839</c:v>
                </c:pt>
                <c:pt idx="5">
                  <c:v>42840</c:v>
                </c:pt>
                <c:pt idx="6">
                  <c:v>42841</c:v>
                </c:pt>
                <c:pt idx="7">
                  <c:v>42842</c:v>
                </c:pt>
                <c:pt idx="8">
                  <c:v>42843</c:v>
                </c:pt>
                <c:pt idx="9">
                  <c:v>42844</c:v>
                </c:pt>
                <c:pt idx="10">
                  <c:v>42845</c:v>
                </c:pt>
                <c:pt idx="11">
                  <c:v>42846</c:v>
                </c:pt>
                <c:pt idx="12">
                  <c:v>42847</c:v>
                </c:pt>
                <c:pt idx="13">
                  <c:v>42848</c:v>
                </c:pt>
                <c:pt idx="14">
                  <c:v>42849</c:v>
                </c:pt>
                <c:pt idx="15">
                  <c:v>42850</c:v>
                </c:pt>
                <c:pt idx="16">
                  <c:v>42851</c:v>
                </c:pt>
                <c:pt idx="17">
                  <c:v>42852</c:v>
                </c:pt>
                <c:pt idx="18">
                  <c:v>42853</c:v>
                </c:pt>
                <c:pt idx="19">
                  <c:v>42854</c:v>
                </c:pt>
                <c:pt idx="20">
                  <c:v>42855</c:v>
                </c:pt>
                <c:pt idx="21">
                  <c:v>42856</c:v>
                </c:pt>
                <c:pt idx="22">
                  <c:v>42857</c:v>
                </c:pt>
                <c:pt idx="23">
                  <c:v>42858</c:v>
                </c:pt>
                <c:pt idx="24">
                  <c:v>42859</c:v>
                </c:pt>
                <c:pt idx="25">
                  <c:v>42860</c:v>
                </c:pt>
                <c:pt idx="26">
                  <c:v>42861</c:v>
                </c:pt>
                <c:pt idx="27">
                  <c:v>42862</c:v>
                </c:pt>
                <c:pt idx="28">
                  <c:v>42863</c:v>
                </c:pt>
                <c:pt idx="29">
                  <c:v>42864</c:v>
                </c:pt>
                <c:pt idx="30">
                  <c:v>42865</c:v>
                </c:pt>
                <c:pt idx="31">
                  <c:v>42866</c:v>
                </c:pt>
                <c:pt idx="32">
                  <c:v>42867</c:v>
                </c:pt>
                <c:pt idx="33">
                  <c:v>42868</c:v>
                </c:pt>
                <c:pt idx="34">
                  <c:v>42869</c:v>
                </c:pt>
                <c:pt idx="35">
                  <c:v>42870</c:v>
                </c:pt>
                <c:pt idx="36">
                  <c:v>42871</c:v>
                </c:pt>
                <c:pt idx="37">
                  <c:v>42872</c:v>
                </c:pt>
                <c:pt idx="38">
                  <c:v>42873</c:v>
                </c:pt>
                <c:pt idx="39">
                  <c:v>42874</c:v>
                </c:pt>
                <c:pt idx="40">
                  <c:v>42875</c:v>
                </c:pt>
                <c:pt idx="41">
                  <c:v>42876</c:v>
                </c:pt>
                <c:pt idx="42">
                  <c:v>42877</c:v>
                </c:pt>
                <c:pt idx="43">
                  <c:v>42878</c:v>
                </c:pt>
                <c:pt idx="44">
                  <c:v>42879</c:v>
                </c:pt>
                <c:pt idx="45">
                  <c:v>42880</c:v>
                </c:pt>
                <c:pt idx="46">
                  <c:v>42881</c:v>
                </c:pt>
                <c:pt idx="47">
                  <c:v>42882</c:v>
                </c:pt>
                <c:pt idx="48">
                  <c:v>42883</c:v>
                </c:pt>
                <c:pt idx="49">
                  <c:v>42884</c:v>
                </c:pt>
                <c:pt idx="50">
                  <c:v>42885</c:v>
                </c:pt>
                <c:pt idx="51">
                  <c:v>42886</c:v>
                </c:pt>
                <c:pt idx="52">
                  <c:v>42887</c:v>
                </c:pt>
                <c:pt idx="53">
                  <c:v>42888</c:v>
                </c:pt>
                <c:pt idx="54">
                  <c:v>42889</c:v>
                </c:pt>
                <c:pt idx="55">
                  <c:v>42890</c:v>
                </c:pt>
                <c:pt idx="56">
                  <c:v>42891</c:v>
                </c:pt>
                <c:pt idx="57">
                  <c:v>42892</c:v>
                </c:pt>
                <c:pt idx="58">
                  <c:v>42893</c:v>
                </c:pt>
                <c:pt idx="59">
                  <c:v>42894</c:v>
                </c:pt>
                <c:pt idx="60">
                  <c:v>42895</c:v>
                </c:pt>
                <c:pt idx="61">
                  <c:v>42896</c:v>
                </c:pt>
                <c:pt idx="62">
                  <c:v>42897</c:v>
                </c:pt>
                <c:pt idx="63">
                  <c:v>42898</c:v>
                </c:pt>
                <c:pt idx="64">
                  <c:v>42899</c:v>
                </c:pt>
                <c:pt idx="65">
                  <c:v>42900</c:v>
                </c:pt>
                <c:pt idx="66">
                  <c:v>42901</c:v>
                </c:pt>
                <c:pt idx="67">
                  <c:v>42902</c:v>
                </c:pt>
                <c:pt idx="68">
                  <c:v>42903</c:v>
                </c:pt>
                <c:pt idx="69">
                  <c:v>42904</c:v>
                </c:pt>
                <c:pt idx="70">
                  <c:v>42905</c:v>
                </c:pt>
                <c:pt idx="71">
                  <c:v>42906</c:v>
                </c:pt>
                <c:pt idx="72">
                  <c:v>42907</c:v>
                </c:pt>
                <c:pt idx="73">
                  <c:v>42908</c:v>
                </c:pt>
                <c:pt idx="74">
                  <c:v>42909</c:v>
                </c:pt>
                <c:pt idx="75">
                  <c:v>42910</c:v>
                </c:pt>
                <c:pt idx="76">
                  <c:v>42911</c:v>
                </c:pt>
                <c:pt idx="77">
                  <c:v>42912</c:v>
                </c:pt>
                <c:pt idx="78">
                  <c:v>42913</c:v>
                </c:pt>
                <c:pt idx="79">
                  <c:v>42914</c:v>
                </c:pt>
                <c:pt idx="80">
                  <c:v>42915</c:v>
                </c:pt>
                <c:pt idx="81">
                  <c:v>42916</c:v>
                </c:pt>
                <c:pt idx="82">
                  <c:v>42917</c:v>
                </c:pt>
                <c:pt idx="83">
                  <c:v>42918</c:v>
                </c:pt>
                <c:pt idx="84">
                  <c:v>42919</c:v>
                </c:pt>
                <c:pt idx="85">
                  <c:v>42920</c:v>
                </c:pt>
                <c:pt idx="86">
                  <c:v>42921</c:v>
                </c:pt>
                <c:pt idx="87">
                  <c:v>42922</c:v>
                </c:pt>
                <c:pt idx="88">
                  <c:v>42923</c:v>
                </c:pt>
                <c:pt idx="89">
                  <c:v>42924</c:v>
                </c:pt>
                <c:pt idx="90">
                  <c:v>42925</c:v>
                </c:pt>
                <c:pt idx="91">
                  <c:v>42926</c:v>
                </c:pt>
                <c:pt idx="92">
                  <c:v>42927</c:v>
                </c:pt>
                <c:pt idx="93">
                  <c:v>42928</c:v>
                </c:pt>
                <c:pt idx="94">
                  <c:v>42929</c:v>
                </c:pt>
                <c:pt idx="95">
                  <c:v>42930</c:v>
                </c:pt>
                <c:pt idx="96">
                  <c:v>42931</c:v>
                </c:pt>
                <c:pt idx="97">
                  <c:v>42932</c:v>
                </c:pt>
                <c:pt idx="98">
                  <c:v>42933</c:v>
                </c:pt>
                <c:pt idx="99">
                  <c:v>42934</c:v>
                </c:pt>
                <c:pt idx="100">
                  <c:v>42935</c:v>
                </c:pt>
                <c:pt idx="101">
                  <c:v>42936</c:v>
                </c:pt>
                <c:pt idx="102">
                  <c:v>42937</c:v>
                </c:pt>
                <c:pt idx="103">
                  <c:v>42938</c:v>
                </c:pt>
                <c:pt idx="104">
                  <c:v>42939</c:v>
                </c:pt>
                <c:pt idx="105">
                  <c:v>42940</c:v>
                </c:pt>
                <c:pt idx="106">
                  <c:v>42941</c:v>
                </c:pt>
                <c:pt idx="107">
                  <c:v>42942</c:v>
                </c:pt>
                <c:pt idx="108">
                  <c:v>42943</c:v>
                </c:pt>
                <c:pt idx="109">
                  <c:v>42944</c:v>
                </c:pt>
                <c:pt idx="110">
                  <c:v>42945</c:v>
                </c:pt>
                <c:pt idx="111">
                  <c:v>42946</c:v>
                </c:pt>
                <c:pt idx="112">
                  <c:v>42947</c:v>
                </c:pt>
                <c:pt idx="113">
                  <c:v>42948</c:v>
                </c:pt>
                <c:pt idx="114">
                  <c:v>42949</c:v>
                </c:pt>
                <c:pt idx="115">
                  <c:v>42950</c:v>
                </c:pt>
                <c:pt idx="116">
                  <c:v>42951</c:v>
                </c:pt>
                <c:pt idx="117">
                  <c:v>42952</c:v>
                </c:pt>
                <c:pt idx="118">
                  <c:v>42953</c:v>
                </c:pt>
                <c:pt idx="119">
                  <c:v>42954</c:v>
                </c:pt>
                <c:pt idx="120">
                  <c:v>42955</c:v>
                </c:pt>
                <c:pt idx="121">
                  <c:v>42956</c:v>
                </c:pt>
                <c:pt idx="122">
                  <c:v>42957</c:v>
                </c:pt>
                <c:pt idx="123">
                  <c:v>42958</c:v>
                </c:pt>
                <c:pt idx="124">
                  <c:v>42959</c:v>
                </c:pt>
                <c:pt idx="125">
                  <c:v>42960</c:v>
                </c:pt>
                <c:pt idx="126">
                  <c:v>42961</c:v>
                </c:pt>
                <c:pt idx="127">
                  <c:v>42962</c:v>
                </c:pt>
                <c:pt idx="128">
                  <c:v>42963</c:v>
                </c:pt>
                <c:pt idx="129">
                  <c:v>42964</c:v>
                </c:pt>
                <c:pt idx="130">
                  <c:v>42965</c:v>
                </c:pt>
                <c:pt idx="131">
                  <c:v>42966</c:v>
                </c:pt>
                <c:pt idx="132">
                  <c:v>42967</c:v>
                </c:pt>
                <c:pt idx="133">
                  <c:v>42968</c:v>
                </c:pt>
                <c:pt idx="134">
                  <c:v>42969</c:v>
                </c:pt>
                <c:pt idx="135">
                  <c:v>42970</c:v>
                </c:pt>
                <c:pt idx="136">
                  <c:v>42971</c:v>
                </c:pt>
                <c:pt idx="137">
                  <c:v>42972</c:v>
                </c:pt>
                <c:pt idx="138">
                  <c:v>42973</c:v>
                </c:pt>
                <c:pt idx="139">
                  <c:v>42974</c:v>
                </c:pt>
                <c:pt idx="140">
                  <c:v>42975</c:v>
                </c:pt>
                <c:pt idx="141">
                  <c:v>42976</c:v>
                </c:pt>
                <c:pt idx="142">
                  <c:v>42977</c:v>
                </c:pt>
                <c:pt idx="143">
                  <c:v>42978</c:v>
                </c:pt>
                <c:pt idx="144">
                  <c:v>42979</c:v>
                </c:pt>
                <c:pt idx="145">
                  <c:v>42980</c:v>
                </c:pt>
                <c:pt idx="146">
                  <c:v>42981</c:v>
                </c:pt>
                <c:pt idx="147">
                  <c:v>42982</c:v>
                </c:pt>
                <c:pt idx="148">
                  <c:v>42983</c:v>
                </c:pt>
                <c:pt idx="149">
                  <c:v>42984</c:v>
                </c:pt>
                <c:pt idx="150">
                  <c:v>42985</c:v>
                </c:pt>
                <c:pt idx="151">
                  <c:v>42986</c:v>
                </c:pt>
                <c:pt idx="152">
                  <c:v>42987</c:v>
                </c:pt>
                <c:pt idx="153">
                  <c:v>42988</c:v>
                </c:pt>
                <c:pt idx="154">
                  <c:v>42989</c:v>
                </c:pt>
                <c:pt idx="155">
                  <c:v>42990</c:v>
                </c:pt>
                <c:pt idx="156">
                  <c:v>42991</c:v>
                </c:pt>
                <c:pt idx="157">
                  <c:v>42992</c:v>
                </c:pt>
                <c:pt idx="158">
                  <c:v>42993</c:v>
                </c:pt>
                <c:pt idx="159">
                  <c:v>42994</c:v>
                </c:pt>
                <c:pt idx="160">
                  <c:v>42995</c:v>
                </c:pt>
                <c:pt idx="161">
                  <c:v>42996</c:v>
                </c:pt>
                <c:pt idx="162">
                  <c:v>42997</c:v>
                </c:pt>
                <c:pt idx="163">
                  <c:v>42998</c:v>
                </c:pt>
                <c:pt idx="164">
                  <c:v>42999</c:v>
                </c:pt>
                <c:pt idx="165">
                  <c:v>43000</c:v>
                </c:pt>
                <c:pt idx="166">
                  <c:v>43001</c:v>
                </c:pt>
                <c:pt idx="167">
                  <c:v>43002</c:v>
                </c:pt>
                <c:pt idx="168">
                  <c:v>43003</c:v>
                </c:pt>
                <c:pt idx="169">
                  <c:v>43004</c:v>
                </c:pt>
                <c:pt idx="170">
                  <c:v>43005</c:v>
                </c:pt>
                <c:pt idx="171">
                  <c:v>43006</c:v>
                </c:pt>
                <c:pt idx="172">
                  <c:v>43007</c:v>
                </c:pt>
                <c:pt idx="173">
                  <c:v>43008</c:v>
                </c:pt>
                <c:pt idx="174">
                  <c:v>43009</c:v>
                </c:pt>
                <c:pt idx="175">
                  <c:v>43010</c:v>
                </c:pt>
                <c:pt idx="176">
                  <c:v>43011</c:v>
                </c:pt>
                <c:pt idx="177">
                  <c:v>43012</c:v>
                </c:pt>
                <c:pt idx="178">
                  <c:v>43013</c:v>
                </c:pt>
                <c:pt idx="179">
                  <c:v>43014</c:v>
                </c:pt>
                <c:pt idx="180">
                  <c:v>43015</c:v>
                </c:pt>
                <c:pt idx="181">
                  <c:v>43016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43022</c:v>
                </c:pt>
                <c:pt idx="188">
                  <c:v>43023</c:v>
                </c:pt>
                <c:pt idx="189">
                  <c:v>43024</c:v>
                </c:pt>
                <c:pt idx="190">
                  <c:v>43025</c:v>
                </c:pt>
                <c:pt idx="191">
                  <c:v>43026</c:v>
                </c:pt>
                <c:pt idx="192">
                  <c:v>43027</c:v>
                </c:pt>
                <c:pt idx="193">
                  <c:v>43028</c:v>
                </c:pt>
                <c:pt idx="194">
                  <c:v>43029</c:v>
                </c:pt>
                <c:pt idx="195">
                  <c:v>43030</c:v>
                </c:pt>
                <c:pt idx="196">
                  <c:v>43031</c:v>
                </c:pt>
                <c:pt idx="197">
                  <c:v>43032</c:v>
                </c:pt>
                <c:pt idx="198">
                  <c:v>43033</c:v>
                </c:pt>
                <c:pt idx="199">
                  <c:v>43034</c:v>
                </c:pt>
                <c:pt idx="200">
                  <c:v>43035</c:v>
                </c:pt>
                <c:pt idx="201">
                  <c:v>43036</c:v>
                </c:pt>
                <c:pt idx="202">
                  <c:v>43037</c:v>
                </c:pt>
                <c:pt idx="203">
                  <c:v>43038</c:v>
                </c:pt>
                <c:pt idx="204">
                  <c:v>43039</c:v>
                </c:pt>
                <c:pt idx="205">
                  <c:v>43040</c:v>
                </c:pt>
                <c:pt idx="206">
                  <c:v>43041</c:v>
                </c:pt>
                <c:pt idx="207">
                  <c:v>43042</c:v>
                </c:pt>
                <c:pt idx="208">
                  <c:v>43043</c:v>
                </c:pt>
                <c:pt idx="209">
                  <c:v>43044</c:v>
                </c:pt>
                <c:pt idx="210">
                  <c:v>43045</c:v>
                </c:pt>
                <c:pt idx="211">
                  <c:v>43046</c:v>
                </c:pt>
                <c:pt idx="212">
                  <c:v>43047</c:v>
                </c:pt>
                <c:pt idx="213">
                  <c:v>43048</c:v>
                </c:pt>
                <c:pt idx="214">
                  <c:v>43049</c:v>
                </c:pt>
                <c:pt idx="215">
                  <c:v>43050</c:v>
                </c:pt>
                <c:pt idx="216">
                  <c:v>43051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  <c:pt idx="220">
                  <c:v>43055</c:v>
                </c:pt>
                <c:pt idx="221">
                  <c:v>43056</c:v>
                </c:pt>
                <c:pt idx="222">
                  <c:v>43057</c:v>
                </c:pt>
                <c:pt idx="223">
                  <c:v>43058</c:v>
                </c:pt>
                <c:pt idx="224">
                  <c:v>43059</c:v>
                </c:pt>
                <c:pt idx="225">
                  <c:v>43060</c:v>
                </c:pt>
                <c:pt idx="226">
                  <c:v>43061</c:v>
                </c:pt>
                <c:pt idx="227">
                  <c:v>43062</c:v>
                </c:pt>
                <c:pt idx="228">
                  <c:v>43063</c:v>
                </c:pt>
                <c:pt idx="229">
                  <c:v>43064</c:v>
                </c:pt>
                <c:pt idx="230">
                  <c:v>43065</c:v>
                </c:pt>
                <c:pt idx="231">
                  <c:v>43066</c:v>
                </c:pt>
                <c:pt idx="232">
                  <c:v>43067</c:v>
                </c:pt>
                <c:pt idx="233">
                  <c:v>43068</c:v>
                </c:pt>
                <c:pt idx="234">
                  <c:v>43069</c:v>
                </c:pt>
                <c:pt idx="235">
                  <c:v>43070</c:v>
                </c:pt>
                <c:pt idx="236">
                  <c:v>43071</c:v>
                </c:pt>
                <c:pt idx="237">
                  <c:v>43072</c:v>
                </c:pt>
                <c:pt idx="238">
                  <c:v>43073</c:v>
                </c:pt>
                <c:pt idx="239">
                  <c:v>43074</c:v>
                </c:pt>
                <c:pt idx="240">
                  <c:v>43075</c:v>
                </c:pt>
                <c:pt idx="241">
                  <c:v>43076</c:v>
                </c:pt>
                <c:pt idx="242">
                  <c:v>43077</c:v>
                </c:pt>
                <c:pt idx="243">
                  <c:v>43078</c:v>
                </c:pt>
                <c:pt idx="244">
                  <c:v>43079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43085</c:v>
                </c:pt>
                <c:pt idx="251">
                  <c:v>43086</c:v>
                </c:pt>
                <c:pt idx="252">
                  <c:v>43087</c:v>
                </c:pt>
                <c:pt idx="253">
                  <c:v>43088</c:v>
                </c:pt>
                <c:pt idx="254">
                  <c:v>43089</c:v>
                </c:pt>
                <c:pt idx="255">
                  <c:v>43090</c:v>
                </c:pt>
                <c:pt idx="256">
                  <c:v>43091</c:v>
                </c:pt>
                <c:pt idx="257">
                  <c:v>43092</c:v>
                </c:pt>
                <c:pt idx="258">
                  <c:v>43093</c:v>
                </c:pt>
                <c:pt idx="259">
                  <c:v>43094</c:v>
                </c:pt>
                <c:pt idx="260">
                  <c:v>43095</c:v>
                </c:pt>
                <c:pt idx="261">
                  <c:v>43096</c:v>
                </c:pt>
                <c:pt idx="262">
                  <c:v>43097</c:v>
                </c:pt>
                <c:pt idx="263">
                  <c:v>43098</c:v>
                </c:pt>
                <c:pt idx="264">
                  <c:v>43099</c:v>
                </c:pt>
                <c:pt idx="265">
                  <c:v>43100</c:v>
                </c:pt>
                <c:pt idx="266">
                  <c:v>43101</c:v>
                </c:pt>
                <c:pt idx="267">
                  <c:v>43102</c:v>
                </c:pt>
                <c:pt idx="268">
                  <c:v>43103</c:v>
                </c:pt>
                <c:pt idx="269">
                  <c:v>43104</c:v>
                </c:pt>
                <c:pt idx="270">
                  <c:v>43105</c:v>
                </c:pt>
                <c:pt idx="271">
                  <c:v>43106</c:v>
                </c:pt>
                <c:pt idx="272">
                  <c:v>43107</c:v>
                </c:pt>
                <c:pt idx="273">
                  <c:v>43108</c:v>
                </c:pt>
                <c:pt idx="274">
                  <c:v>43109</c:v>
                </c:pt>
                <c:pt idx="275">
                  <c:v>43110</c:v>
                </c:pt>
                <c:pt idx="276">
                  <c:v>43111</c:v>
                </c:pt>
                <c:pt idx="277">
                  <c:v>43112</c:v>
                </c:pt>
                <c:pt idx="278">
                  <c:v>43113</c:v>
                </c:pt>
                <c:pt idx="279">
                  <c:v>43114</c:v>
                </c:pt>
                <c:pt idx="280">
                  <c:v>43115</c:v>
                </c:pt>
                <c:pt idx="281">
                  <c:v>43116</c:v>
                </c:pt>
                <c:pt idx="282">
                  <c:v>43117</c:v>
                </c:pt>
                <c:pt idx="283">
                  <c:v>43118</c:v>
                </c:pt>
                <c:pt idx="284">
                  <c:v>43119</c:v>
                </c:pt>
                <c:pt idx="285">
                  <c:v>43120</c:v>
                </c:pt>
                <c:pt idx="286">
                  <c:v>43121</c:v>
                </c:pt>
                <c:pt idx="287">
                  <c:v>43122</c:v>
                </c:pt>
                <c:pt idx="288">
                  <c:v>43123</c:v>
                </c:pt>
                <c:pt idx="289">
                  <c:v>43124</c:v>
                </c:pt>
                <c:pt idx="290">
                  <c:v>43125</c:v>
                </c:pt>
                <c:pt idx="291">
                  <c:v>43126</c:v>
                </c:pt>
                <c:pt idx="292">
                  <c:v>43127</c:v>
                </c:pt>
                <c:pt idx="293">
                  <c:v>43128</c:v>
                </c:pt>
                <c:pt idx="294">
                  <c:v>43129</c:v>
                </c:pt>
                <c:pt idx="295">
                  <c:v>43130</c:v>
                </c:pt>
                <c:pt idx="296">
                  <c:v>43131</c:v>
                </c:pt>
                <c:pt idx="297">
                  <c:v>43132</c:v>
                </c:pt>
                <c:pt idx="298">
                  <c:v>43133</c:v>
                </c:pt>
                <c:pt idx="299">
                  <c:v>43134</c:v>
                </c:pt>
                <c:pt idx="300">
                  <c:v>43135</c:v>
                </c:pt>
                <c:pt idx="301">
                  <c:v>43136</c:v>
                </c:pt>
                <c:pt idx="302">
                  <c:v>43137</c:v>
                </c:pt>
                <c:pt idx="303">
                  <c:v>43138</c:v>
                </c:pt>
                <c:pt idx="304">
                  <c:v>43139</c:v>
                </c:pt>
                <c:pt idx="305">
                  <c:v>43140</c:v>
                </c:pt>
                <c:pt idx="306">
                  <c:v>43141</c:v>
                </c:pt>
                <c:pt idx="307">
                  <c:v>43142</c:v>
                </c:pt>
                <c:pt idx="308">
                  <c:v>43143</c:v>
                </c:pt>
                <c:pt idx="309">
                  <c:v>43144</c:v>
                </c:pt>
                <c:pt idx="310">
                  <c:v>43145</c:v>
                </c:pt>
                <c:pt idx="311">
                  <c:v>43146</c:v>
                </c:pt>
                <c:pt idx="312">
                  <c:v>43147</c:v>
                </c:pt>
                <c:pt idx="313">
                  <c:v>43148</c:v>
                </c:pt>
                <c:pt idx="314">
                  <c:v>43149</c:v>
                </c:pt>
                <c:pt idx="315">
                  <c:v>43150</c:v>
                </c:pt>
                <c:pt idx="316">
                  <c:v>43151</c:v>
                </c:pt>
                <c:pt idx="317">
                  <c:v>43152</c:v>
                </c:pt>
                <c:pt idx="318">
                  <c:v>43153</c:v>
                </c:pt>
                <c:pt idx="319">
                  <c:v>43154</c:v>
                </c:pt>
                <c:pt idx="320">
                  <c:v>43155</c:v>
                </c:pt>
                <c:pt idx="321">
                  <c:v>43156</c:v>
                </c:pt>
                <c:pt idx="322">
                  <c:v>43157</c:v>
                </c:pt>
                <c:pt idx="323">
                  <c:v>43158</c:v>
                </c:pt>
                <c:pt idx="324">
                  <c:v>43159</c:v>
                </c:pt>
                <c:pt idx="325">
                  <c:v>43160</c:v>
                </c:pt>
                <c:pt idx="326">
                  <c:v>43161</c:v>
                </c:pt>
                <c:pt idx="327">
                  <c:v>43162</c:v>
                </c:pt>
                <c:pt idx="328">
                  <c:v>43163</c:v>
                </c:pt>
                <c:pt idx="329">
                  <c:v>43164</c:v>
                </c:pt>
                <c:pt idx="330">
                  <c:v>43165</c:v>
                </c:pt>
                <c:pt idx="331">
                  <c:v>43166</c:v>
                </c:pt>
                <c:pt idx="332">
                  <c:v>43167</c:v>
                </c:pt>
                <c:pt idx="333">
                  <c:v>43168</c:v>
                </c:pt>
                <c:pt idx="334">
                  <c:v>43169</c:v>
                </c:pt>
                <c:pt idx="335">
                  <c:v>43170</c:v>
                </c:pt>
                <c:pt idx="336">
                  <c:v>43171</c:v>
                </c:pt>
                <c:pt idx="337">
                  <c:v>43172</c:v>
                </c:pt>
                <c:pt idx="338">
                  <c:v>43173</c:v>
                </c:pt>
                <c:pt idx="339">
                  <c:v>43174</c:v>
                </c:pt>
                <c:pt idx="340">
                  <c:v>43175</c:v>
                </c:pt>
                <c:pt idx="341">
                  <c:v>43176</c:v>
                </c:pt>
                <c:pt idx="342">
                  <c:v>43177</c:v>
                </c:pt>
                <c:pt idx="343">
                  <c:v>43178</c:v>
                </c:pt>
                <c:pt idx="344">
                  <c:v>43179</c:v>
                </c:pt>
                <c:pt idx="345">
                  <c:v>43180</c:v>
                </c:pt>
                <c:pt idx="346">
                  <c:v>43181</c:v>
                </c:pt>
                <c:pt idx="347">
                  <c:v>43182</c:v>
                </c:pt>
                <c:pt idx="348">
                  <c:v>43183</c:v>
                </c:pt>
                <c:pt idx="349">
                  <c:v>43184</c:v>
                </c:pt>
                <c:pt idx="350">
                  <c:v>43185</c:v>
                </c:pt>
                <c:pt idx="351">
                  <c:v>43186</c:v>
                </c:pt>
                <c:pt idx="352">
                  <c:v>43187</c:v>
                </c:pt>
                <c:pt idx="353">
                  <c:v>43188</c:v>
                </c:pt>
                <c:pt idx="354">
                  <c:v>43189</c:v>
                </c:pt>
                <c:pt idx="355">
                  <c:v>43190</c:v>
                </c:pt>
                <c:pt idx="356">
                  <c:v>43191</c:v>
                </c:pt>
                <c:pt idx="357">
                  <c:v>43192</c:v>
                </c:pt>
                <c:pt idx="358">
                  <c:v>43193</c:v>
                </c:pt>
                <c:pt idx="359">
                  <c:v>43194</c:v>
                </c:pt>
                <c:pt idx="360">
                  <c:v>43195</c:v>
                </c:pt>
                <c:pt idx="361">
                  <c:v>43196</c:v>
                </c:pt>
                <c:pt idx="362">
                  <c:v>43197</c:v>
                </c:pt>
                <c:pt idx="363">
                  <c:v>43198</c:v>
                </c:pt>
                <c:pt idx="364">
                  <c:v>43199</c:v>
                </c:pt>
                <c:pt idx="365">
                  <c:v>43200</c:v>
                </c:pt>
                <c:pt idx="366">
                  <c:v>43201</c:v>
                </c:pt>
                <c:pt idx="367">
                  <c:v>43202</c:v>
                </c:pt>
                <c:pt idx="368">
                  <c:v>43203</c:v>
                </c:pt>
                <c:pt idx="369">
                  <c:v>43204</c:v>
                </c:pt>
                <c:pt idx="370">
                  <c:v>43205</c:v>
                </c:pt>
                <c:pt idx="371">
                  <c:v>43206</c:v>
                </c:pt>
                <c:pt idx="372">
                  <c:v>43207</c:v>
                </c:pt>
                <c:pt idx="373">
                  <c:v>43208</c:v>
                </c:pt>
                <c:pt idx="374">
                  <c:v>43209</c:v>
                </c:pt>
                <c:pt idx="375">
                  <c:v>43210</c:v>
                </c:pt>
                <c:pt idx="376">
                  <c:v>43211</c:v>
                </c:pt>
                <c:pt idx="377">
                  <c:v>43212</c:v>
                </c:pt>
                <c:pt idx="378">
                  <c:v>43213</c:v>
                </c:pt>
                <c:pt idx="379">
                  <c:v>43214</c:v>
                </c:pt>
                <c:pt idx="380">
                  <c:v>43215</c:v>
                </c:pt>
                <c:pt idx="381">
                  <c:v>43216</c:v>
                </c:pt>
                <c:pt idx="382">
                  <c:v>43217</c:v>
                </c:pt>
                <c:pt idx="383">
                  <c:v>43218</c:v>
                </c:pt>
                <c:pt idx="384">
                  <c:v>43219</c:v>
                </c:pt>
                <c:pt idx="385">
                  <c:v>43220</c:v>
                </c:pt>
                <c:pt idx="386">
                  <c:v>43221</c:v>
                </c:pt>
                <c:pt idx="387">
                  <c:v>43222</c:v>
                </c:pt>
                <c:pt idx="388">
                  <c:v>43223</c:v>
                </c:pt>
                <c:pt idx="389">
                  <c:v>43224</c:v>
                </c:pt>
                <c:pt idx="390">
                  <c:v>43225</c:v>
                </c:pt>
                <c:pt idx="391">
                  <c:v>43226</c:v>
                </c:pt>
                <c:pt idx="392">
                  <c:v>43227</c:v>
                </c:pt>
                <c:pt idx="393">
                  <c:v>43228</c:v>
                </c:pt>
                <c:pt idx="394">
                  <c:v>43229</c:v>
                </c:pt>
                <c:pt idx="395">
                  <c:v>43230</c:v>
                </c:pt>
                <c:pt idx="396">
                  <c:v>43231</c:v>
                </c:pt>
                <c:pt idx="397">
                  <c:v>43232</c:v>
                </c:pt>
                <c:pt idx="398">
                  <c:v>43233</c:v>
                </c:pt>
                <c:pt idx="399">
                  <c:v>43234</c:v>
                </c:pt>
                <c:pt idx="400">
                  <c:v>43235</c:v>
                </c:pt>
                <c:pt idx="401">
                  <c:v>43236</c:v>
                </c:pt>
                <c:pt idx="402">
                  <c:v>43237</c:v>
                </c:pt>
                <c:pt idx="403">
                  <c:v>43238</c:v>
                </c:pt>
                <c:pt idx="404">
                  <c:v>43239</c:v>
                </c:pt>
                <c:pt idx="405">
                  <c:v>43240</c:v>
                </c:pt>
                <c:pt idx="406">
                  <c:v>43241</c:v>
                </c:pt>
                <c:pt idx="407">
                  <c:v>43242</c:v>
                </c:pt>
                <c:pt idx="408">
                  <c:v>43243</c:v>
                </c:pt>
                <c:pt idx="409">
                  <c:v>43244</c:v>
                </c:pt>
                <c:pt idx="410">
                  <c:v>43245</c:v>
                </c:pt>
                <c:pt idx="411">
                  <c:v>43246</c:v>
                </c:pt>
                <c:pt idx="412">
                  <c:v>43247</c:v>
                </c:pt>
                <c:pt idx="413">
                  <c:v>43248</c:v>
                </c:pt>
                <c:pt idx="414">
                  <c:v>43249</c:v>
                </c:pt>
                <c:pt idx="415">
                  <c:v>43250</c:v>
                </c:pt>
                <c:pt idx="416">
                  <c:v>43251</c:v>
                </c:pt>
                <c:pt idx="417">
                  <c:v>43252</c:v>
                </c:pt>
                <c:pt idx="418">
                  <c:v>43253</c:v>
                </c:pt>
                <c:pt idx="419">
                  <c:v>43254</c:v>
                </c:pt>
                <c:pt idx="420">
                  <c:v>43255</c:v>
                </c:pt>
                <c:pt idx="421">
                  <c:v>43256</c:v>
                </c:pt>
                <c:pt idx="422">
                  <c:v>43257</c:v>
                </c:pt>
                <c:pt idx="423">
                  <c:v>43258</c:v>
                </c:pt>
                <c:pt idx="424">
                  <c:v>43259</c:v>
                </c:pt>
                <c:pt idx="425">
                  <c:v>43260</c:v>
                </c:pt>
                <c:pt idx="426">
                  <c:v>43261</c:v>
                </c:pt>
                <c:pt idx="427">
                  <c:v>43262</c:v>
                </c:pt>
                <c:pt idx="428">
                  <c:v>43263</c:v>
                </c:pt>
                <c:pt idx="429">
                  <c:v>43264</c:v>
                </c:pt>
                <c:pt idx="430">
                  <c:v>43265</c:v>
                </c:pt>
                <c:pt idx="431">
                  <c:v>43266</c:v>
                </c:pt>
                <c:pt idx="432">
                  <c:v>43267</c:v>
                </c:pt>
                <c:pt idx="433">
                  <c:v>43268</c:v>
                </c:pt>
                <c:pt idx="434">
                  <c:v>43269</c:v>
                </c:pt>
                <c:pt idx="435">
                  <c:v>43270</c:v>
                </c:pt>
                <c:pt idx="436">
                  <c:v>43271</c:v>
                </c:pt>
                <c:pt idx="437">
                  <c:v>43272</c:v>
                </c:pt>
                <c:pt idx="438">
                  <c:v>43273</c:v>
                </c:pt>
                <c:pt idx="439">
                  <c:v>43274</c:v>
                </c:pt>
                <c:pt idx="440">
                  <c:v>43275</c:v>
                </c:pt>
                <c:pt idx="441">
                  <c:v>43276</c:v>
                </c:pt>
                <c:pt idx="442">
                  <c:v>43277</c:v>
                </c:pt>
                <c:pt idx="443">
                  <c:v>43278</c:v>
                </c:pt>
                <c:pt idx="444">
                  <c:v>43279</c:v>
                </c:pt>
                <c:pt idx="445">
                  <c:v>43280</c:v>
                </c:pt>
                <c:pt idx="446">
                  <c:v>43281</c:v>
                </c:pt>
                <c:pt idx="447">
                  <c:v>43282</c:v>
                </c:pt>
                <c:pt idx="448">
                  <c:v>43283</c:v>
                </c:pt>
                <c:pt idx="449">
                  <c:v>43284</c:v>
                </c:pt>
                <c:pt idx="450">
                  <c:v>43285</c:v>
                </c:pt>
                <c:pt idx="451">
                  <c:v>43286</c:v>
                </c:pt>
                <c:pt idx="452">
                  <c:v>43287</c:v>
                </c:pt>
                <c:pt idx="453">
                  <c:v>43288</c:v>
                </c:pt>
                <c:pt idx="454">
                  <c:v>43289</c:v>
                </c:pt>
                <c:pt idx="455">
                  <c:v>43290</c:v>
                </c:pt>
                <c:pt idx="456">
                  <c:v>43291</c:v>
                </c:pt>
                <c:pt idx="457">
                  <c:v>43292</c:v>
                </c:pt>
                <c:pt idx="458">
                  <c:v>43293</c:v>
                </c:pt>
                <c:pt idx="459">
                  <c:v>43294</c:v>
                </c:pt>
                <c:pt idx="460">
                  <c:v>43295</c:v>
                </c:pt>
                <c:pt idx="461">
                  <c:v>43296</c:v>
                </c:pt>
                <c:pt idx="462">
                  <c:v>43297</c:v>
                </c:pt>
                <c:pt idx="463">
                  <c:v>43298</c:v>
                </c:pt>
                <c:pt idx="464">
                  <c:v>43299</c:v>
                </c:pt>
                <c:pt idx="465">
                  <c:v>43300</c:v>
                </c:pt>
                <c:pt idx="466">
                  <c:v>43301</c:v>
                </c:pt>
                <c:pt idx="467">
                  <c:v>43302</c:v>
                </c:pt>
                <c:pt idx="468">
                  <c:v>43303</c:v>
                </c:pt>
                <c:pt idx="469">
                  <c:v>43304</c:v>
                </c:pt>
                <c:pt idx="470">
                  <c:v>43305</c:v>
                </c:pt>
                <c:pt idx="471">
                  <c:v>43306</c:v>
                </c:pt>
                <c:pt idx="472">
                  <c:v>43307</c:v>
                </c:pt>
                <c:pt idx="473">
                  <c:v>43308</c:v>
                </c:pt>
                <c:pt idx="474">
                  <c:v>43309</c:v>
                </c:pt>
                <c:pt idx="475">
                  <c:v>43310</c:v>
                </c:pt>
                <c:pt idx="476">
                  <c:v>43311</c:v>
                </c:pt>
                <c:pt idx="477">
                  <c:v>43312</c:v>
                </c:pt>
                <c:pt idx="478">
                  <c:v>43313</c:v>
                </c:pt>
                <c:pt idx="479">
                  <c:v>43314</c:v>
                </c:pt>
                <c:pt idx="480">
                  <c:v>43315</c:v>
                </c:pt>
                <c:pt idx="481">
                  <c:v>43316</c:v>
                </c:pt>
                <c:pt idx="482">
                  <c:v>43317</c:v>
                </c:pt>
                <c:pt idx="483">
                  <c:v>43318</c:v>
                </c:pt>
                <c:pt idx="484">
                  <c:v>43319</c:v>
                </c:pt>
                <c:pt idx="485">
                  <c:v>43320</c:v>
                </c:pt>
                <c:pt idx="486">
                  <c:v>43321</c:v>
                </c:pt>
                <c:pt idx="487">
                  <c:v>43322</c:v>
                </c:pt>
                <c:pt idx="488">
                  <c:v>43323</c:v>
                </c:pt>
                <c:pt idx="489">
                  <c:v>43324</c:v>
                </c:pt>
                <c:pt idx="490">
                  <c:v>43325</c:v>
                </c:pt>
                <c:pt idx="491">
                  <c:v>43326</c:v>
                </c:pt>
                <c:pt idx="492">
                  <c:v>43327</c:v>
                </c:pt>
                <c:pt idx="493">
                  <c:v>43328</c:v>
                </c:pt>
                <c:pt idx="494">
                  <c:v>43329</c:v>
                </c:pt>
                <c:pt idx="495">
                  <c:v>43330</c:v>
                </c:pt>
                <c:pt idx="496">
                  <c:v>43331</c:v>
                </c:pt>
                <c:pt idx="497">
                  <c:v>43332</c:v>
                </c:pt>
                <c:pt idx="498">
                  <c:v>43333</c:v>
                </c:pt>
                <c:pt idx="499">
                  <c:v>43334</c:v>
                </c:pt>
              </c:numCache>
            </c:numRef>
          </c:cat>
          <c:val>
            <c:numRef>
              <c:f>'איור 6 נתונים'!$B$3:$B$3999</c:f>
              <c:numCache>
                <c:formatCode>#,##0.00</c:formatCode>
                <c:ptCount val="3997"/>
                <c:pt idx="0">
                  <c:v>3.8828</c:v>
                </c:pt>
                <c:pt idx="1">
                  <c:v>3.8828</c:v>
                </c:pt>
                <c:pt idx="2">
                  <c:v>3.8807</c:v>
                </c:pt>
                <c:pt idx="3">
                  <c:v>3.8840000000000003</c:v>
                </c:pt>
                <c:pt idx="4">
                  <c:v>3.8840000000000003</c:v>
                </c:pt>
                <c:pt idx="5">
                  <c:v>3.8840000000000003</c:v>
                </c:pt>
                <c:pt idx="6">
                  <c:v>3.8840000000000003</c:v>
                </c:pt>
                <c:pt idx="7">
                  <c:v>3.8840000000000003</c:v>
                </c:pt>
                <c:pt idx="8">
                  <c:v>3.9148000000000001</c:v>
                </c:pt>
                <c:pt idx="9">
                  <c:v>3.9329000000000001</c:v>
                </c:pt>
                <c:pt idx="10">
                  <c:v>3.9363000000000001</c:v>
                </c:pt>
                <c:pt idx="11">
                  <c:v>3.9469000000000003</c:v>
                </c:pt>
                <c:pt idx="12">
                  <c:v>3.9469000000000003</c:v>
                </c:pt>
                <c:pt idx="13">
                  <c:v>3.9469000000000003</c:v>
                </c:pt>
                <c:pt idx="14">
                  <c:v>3.9622000000000002</c:v>
                </c:pt>
                <c:pt idx="15">
                  <c:v>3.9683000000000002</c:v>
                </c:pt>
                <c:pt idx="16">
                  <c:v>3.9598</c:v>
                </c:pt>
                <c:pt idx="17">
                  <c:v>3.97</c:v>
                </c:pt>
                <c:pt idx="18">
                  <c:v>3.9395000000000002</c:v>
                </c:pt>
                <c:pt idx="19">
                  <c:v>3.9395000000000002</c:v>
                </c:pt>
                <c:pt idx="20">
                  <c:v>3.9395000000000002</c:v>
                </c:pt>
                <c:pt idx="21">
                  <c:v>3.9395000000000002</c:v>
                </c:pt>
                <c:pt idx="22">
                  <c:v>3.9395000000000002</c:v>
                </c:pt>
                <c:pt idx="23">
                  <c:v>3.9415</c:v>
                </c:pt>
                <c:pt idx="24">
                  <c:v>3.9538000000000002</c:v>
                </c:pt>
                <c:pt idx="25">
                  <c:v>3.9635000000000002</c:v>
                </c:pt>
                <c:pt idx="26">
                  <c:v>3.9635000000000002</c:v>
                </c:pt>
                <c:pt idx="27">
                  <c:v>3.9635000000000002</c:v>
                </c:pt>
                <c:pt idx="28">
                  <c:v>3.9478</c:v>
                </c:pt>
                <c:pt idx="29">
                  <c:v>3.9250000000000003</c:v>
                </c:pt>
                <c:pt idx="30">
                  <c:v>3.9167000000000001</c:v>
                </c:pt>
                <c:pt idx="31">
                  <c:v>3.9252000000000002</c:v>
                </c:pt>
                <c:pt idx="32">
                  <c:v>3.9216000000000002</c:v>
                </c:pt>
                <c:pt idx="33">
                  <c:v>3.9216000000000002</c:v>
                </c:pt>
                <c:pt idx="34">
                  <c:v>3.9216000000000002</c:v>
                </c:pt>
                <c:pt idx="35">
                  <c:v>3.9447000000000001</c:v>
                </c:pt>
                <c:pt idx="36">
                  <c:v>3.9853000000000001</c:v>
                </c:pt>
                <c:pt idx="37">
                  <c:v>4.0024000000000006</c:v>
                </c:pt>
                <c:pt idx="38">
                  <c:v>4.0114000000000001</c:v>
                </c:pt>
                <c:pt idx="39">
                  <c:v>4.0015000000000001</c:v>
                </c:pt>
                <c:pt idx="40">
                  <c:v>4.0015000000000001</c:v>
                </c:pt>
                <c:pt idx="41">
                  <c:v>4.0015000000000001</c:v>
                </c:pt>
                <c:pt idx="42">
                  <c:v>4.0251999999999999</c:v>
                </c:pt>
                <c:pt idx="43">
                  <c:v>4.0357000000000003</c:v>
                </c:pt>
                <c:pt idx="44">
                  <c:v>4.0192000000000005</c:v>
                </c:pt>
                <c:pt idx="45">
                  <c:v>4.0099</c:v>
                </c:pt>
                <c:pt idx="46">
                  <c:v>4.0065</c:v>
                </c:pt>
                <c:pt idx="47">
                  <c:v>4.0065</c:v>
                </c:pt>
                <c:pt idx="48">
                  <c:v>4.0065</c:v>
                </c:pt>
                <c:pt idx="49">
                  <c:v>4.0065</c:v>
                </c:pt>
                <c:pt idx="50">
                  <c:v>3.9684000000000004</c:v>
                </c:pt>
                <c:pt idx="51">
                  <c:v>3.9684000000000004</c:v>
                </c:pt>
                <c:pt idx="52">
                  <c:v>3.9814000000000003</c:v>
                </c:pt>
                <c:pt idx="53">
                  <c:v>3.9940000000000002</c:v>
                </c:pt>
                <c:pt idx="54">
                  <c:v>3.9940000000000002</c:v>
                </c:pt>
                <c:pt idx="55">
                  <c:v>3.9940000000000002</c:v>
                </c:pt>
                <c:pt idx="56">
                  <c:v>3.9877000000000002</c:v>
                </c:pt>
                <c:pt idx="57">
                  <c:v>3.9864000000000002</c:v>
                </c:pt>
                <c:pt idx="58">
                  <c:v>3.9767000000000001</c:v>
                </c:pt>
                <c:pt idx="59">
                  <c:v>3.9750000000000001</c:v>
                </c:pt>
                <c:pt idx="60">
                  <c:v>3.9541000000000004</c:v>
                </c:pt>
                <c:pt idx="61">
                  <c:v>3.9541000000000004</c:v>
                </c:pt>
                <c:pt idx="62">
                  <c:v>3.9541000000000004</c:v>
                </c:pt>
                <c:pt idx="63">
                  <c:v>3.9656000000000002</c:v>
                </c:pt>
                <c:pt idx="64">
                  <c:v>3.9594</c:v>
                </c:pt>
                <c:pt idx="65">
                  <c:v>3.9536000000000002</c:v>
                </c:pt>
                <c:pt idx="66">
                  <c:v>3.9305000000000003</c:v>
                </c:pt>
                <c:pt idx="67">
                  <c:v>3.9393000000000002</c:v>
                </c:pt>
                <c:pt idx="68">
                  <c:v>3.9393000000000002</c:v>
                </c:pt>
                <c:pt idx="69">
                  <c:v>3.9393000000000002</c:v>
                </c:pt>
                <c:pt idx="70">
                  <c:v>3.9462000000000002</c:v>
                </c:pt>
                <c:pt idx="71">
                  <c:v>3.9408000000000003</c:v>
                </c:pt>
                <c:pt idx="72">
                  <c:v>3.9502000000000002</c:v>
                </c:pt>
                <c:pt idx="73">
                  <c:v>3.9553000000000003</c:v>
                </c:pt>
                <c:pt idx="74">
                  <c:v>3.9565000000000001</c:v>
                </c:pt>
                <c:pt idx="75">
                  <c:v>3.9565000000000001</c:v>
                </c:pt>
                <c:pt idx="76">
                  <c:v>3.9565000000000001</c:v>
                </c:pt>
                <c:pt idx="77">
                  <c:v>3.9521000000000002</c:v>
                </c:pt>
                <c:pt idx="78">
                  <c:v>3.9593000000000003</c:v>
                </c:pt>
                <c:pt idx="79">
                  <c:v>4.0022000000000002</c:v>
                </c:pt>
                <c:pt idx="80">
                  <c:v>3.9825000000000004</c:v>
                </c:pt>
                <c:pt idx="81">
                  <c:v>3.9859</c:v>
                </c:pt>
                <c:pt idx="82">
                  <c:v>3.9859</c:v>
                </c:pt>
                <c:pt idx="83">
                  <c:v>3.9859</c:v>
                </c:pt>
                <c:pt idx="84">
                  <c:v>3.9740000000000002</c:v>
                </c:pt>
                <c:pt idx="85">
                  <c:v>3.9889000000000001</c:v>
                </c:pt>
                <c:pt idx="86">
                  <c:v>3.9919000000000002</c:v>
                </c:pt>
                <c:pt idx="87">
                  <c:v>4.0165000000000006</c:v>
                </c:pt>
                <c:pt idx="88">
                  <c:v>4.0282</c:v>
                </c:pt>
                <c:pt idx="89">
                  <c:v>4.0282</c:v>
                </c:pt>
                <c:pt idx="90">
                  <c:v>4.0282</c:v>
                </c:pt>
                <c:pt idx="91">
                  <c:v>4.0418000000000003</c:v>
                </c:pt>
                <c:pt idx="92">
                  <c:v>4.0753000000000004</c:v>
                </c:pt>
                <c:pt idx="93">
                  <c:v>4.0697999999999999</c:v>
                </c:pt>
                <c:pt idx="94">
                  <c:v>4.0277000000000003</c:v>
                </c:pt>
                <c:pt idx="95">
                  <c:v>4.0368000000000004</c:v>
                </c:pt>
                <c:pt idx="96">
                  <c:v>4.0368000000000004</c:v>
                </c:pt>
                <c:pt idx="97">
                  <c:v>4.0368000000000004</c:v>
                </c:pt>
                <c:pt idx="98">
                  <c:v>4.0638000000000005</c:v>
                </c:pt>
                <c:pt idx="99">
                  <c:v>4.1177999999999999</c:v>
                </c:pt>
                <c:pt idx="100">
                  <c:v>4.1385000000000005</c:v>
                </c:pt>
                <c:pt idx="101">
                  <c:v>4.1052</c:v>
                </c:pt>
                <c:pt idx="102">
                  <c:v>4.1399999999999997</c:v>
                </c:pt>
                <c:pt idx="103">
                  <c:v>4.1399999999999997</c:v>
                </c:pt>
                <c:pt idx="104">
                  <c:v>4.1399999999999997</c:v>
                </c:pt>
                <c:pt idx="105">
                  <c:v>4.1801000000000004</c:v>
                </c:pt>
                <c:pt idx="106">
                  <c:v>4.1579000000000006</c:v>
                </c:pt>
                <c:pt idx="107">
                  <c:v>4.1572000000000005</c:v>
                </c:pt>
                <c:pt idx="108">
                  <c:v>4.1675000000000004</c:v>
                </c:pt>
                <c:pt idx="109">
                  <c:v>4.1636000000000006</c:v>
                </c:pt>
                <c:pt idx="110">
                  <c:v>4.1636000000000006</c:v>
                </c:pt>
                <c:pt idx="111">
                  <c:v>4.1636000000000006</c:v>
                </c:pt>
                <c:pt idx="112">
                  <c:v>4.1745000000000001</c:v>
                </c:pt>
                <c:pt idx="113">
                  <c:v>4.1745000000000001</c:v>
                </c:pt>
                <c:pt idx="114">
                  <c:v>4.2346000000000004</c:v>
                </c:pt>
                <c:pt idx="115">
                  <c:v>4.25</c:v>
                </c:pt>
                <c:pt idx="116">
                  <c:v>4.2869000000000002</c:v>
                </c:pt>
                <c:pt idx="117">
                  <c:v>4.2869000000000002</c:v>
                </c:pt>
                <c:pt idx="118">
                  <c:v>4.2869000000000002</c:v>
                </c:pt>
                <c:pt idx="119">
                  <c:v>4.2734000000000005</c:v>
                </c:pt>
                <c:pt idx="120">
                  <c:v>4.2597000000000005</c:v>
                </c:pt>
                <c:pt idx="121">
                  <c:v>4.2252999999999998</c:v>
                </c:pt>
                <c:pt idx="122">
                  <c:v>4.2157</c:v>
                </c:pt>
                <c:pt idx="123">
                  <c:v>4.2170000000000005</c:v>
                </c:pt>
                <c:pt idx="124">
                  <c:v>4.2170000000000005</c:v>
                </c:pt>
                <c:pt idx="125">
                  <c:v>4.2170000000000005</c:v>
                </c:pt>
                <c:pt idx="126">
                  <c:v>4.2266000000000004</c:v>
                </c:pt>
                <c:pt idx="127">
                  <c:v>4.2152000000000003</c:v>
                </c:pt>
                <c:pt idx="128">
                  <c:v>4.2465000000000002</c:v>
                </c:pt>
                <c:pt idx="129">
                  <c:v>4.2403000000000004</c:v>
                </c:pt>
                <c:pt idx="130">
                  <c:v>4.2514000000000003</c:v>
                </c:pt>
                <c:pt idx="131">
                  <c:v>4.2514000000000003</c:v>
                </c:pt>
                <c:pt idx="132">
                  <c:v>4.2514000000000003</c:v>
                </c:pt>
                <c:pt idx="133">
                  <c:v>4.2610000000000001</c:v>
                </c:pt>
                <c:pt idx="134">
                  <c:v>4.2575000000000003</c:v>
                </c:pt>
                <c:pt idx="135">
                  <c:v>4.2677000000000005</c:v>
                </c:pt>
                <c:pt idx="136">
                  <c:v>4.2443</c:v>
                </c:pt>
                <c:pt idx="137">
                  <c:v>4.2415000000000003</c:v>
                </c:pt>
                <c:pt idx="138">
                  <c:v>4.2415000000000003</c:v>
                </c:pt>
                <c:pt idx="139">
                  <c:v>4.2415000000000003</c:v>
                </c:pt>
                <c:pt idx="140">
                  <c:v>4.2709000000000001</c:v>
                </c:pt>
                <c:pt idx="141">
                  <c:v>4.3048999999999999</c:v>
                </c:pt>
                <c:pt idx="142">
                  <c:v>4.2713000000000001</c:v>
                </c:pt>
                <c:pt idx="143">
                  <c:v>4.2606999999999999</c:v>
                </c:pt>
                <c:pt idx="144">
                  <c:v>4.2582000000000004</c:v>
                </c:pt>
                <c:pt idx="145">
                  <c:v>4.2582000000000004</c:v>
                </c:pt>
                <c:pt idx="146">
                  <c:v>4.2582000000000004</c:v>
                </c:pt>
                <c:pt idx="147">
                  <c:v>4.2647000000000004</c:v>
                </c:pt>
                <c:pt idx="148">
                  <c:v>4.242</c:v>
                </c:pt>
                <c:pt idx="149">
                  <c:v>4.2469000000000001</c:v>
                </c:pt>
                <c:pt idx="150">
                  <c:v>4.2274000000000003</c:v>
                </c:pt>
                <c:pt idx="151">
                  <c:v>4.2267999999999999</c:v>
                </c:pt>
                <c:pt idx="152">
                  <c:v>4.2267999999999999</c:v>
                </c:pt>
                <c:pt idx="153">
                  <c:v>4.2267999999999999</c:v>
                </c:pt>
                <c:pt idx="154">
                  <c:v>4.2302</c:v>
                </c:pt>
                <c:pt idx="155">
                  <c:v>4.2298</c:v>
                </c:pt>
                <c:pt idx="156">
                  <c:v>4.2362000000000002</c:v>
                </c:pt>
                <c:pt idx="157">
                  <c:v>4.2033000000000005</c:v>
                </c:pt>
                <c:pt idx="158">
                  <c:v>4.1970999999999998</c:v>
                </c:pt>
                <c:pt idx="159">
                  <c:v>4.1970999999999998</c:v>
                </c:pt>
                <c:pt idx="160">
                  <c:v>4.1970999999999998</c:v>
                </c:pt>
                <c:pt idx="161">
                  <c:v>4.2061999999999999</c:v>
                </c:pt>
                <c:pt idx="162">
                  <c:v>4.2130999999999998</c:v>
                </c:pt>
                <c:pt idx="163">
                  <c:v>4.2130999999999998</c:v>
                </c:pt>
                <c:pt idx="164">
                  <c:v>4.2130999999999998</c:v>
                </c:pt>
                <c:pt idx="165">
                  <c:v>4.2130999999999998</c:v>
                </c:pt>
                <c:pt idx="166">
                  <c:v>4.2130999999999998</c:v>
                </c:pt>
                <c:pt idx="167">
                  <c:v>4.2130999999999998</c:v>
                </c:pt>
                <c:pt idx="168">
                  <c:v>4.1703999999999999</c:v>
                </c:pt>
                <c:pt idx="169">
                  <c:v>4.1566999999999998</c:v>
                </c:pt>
                <c:pt idx="170">
                  <c:v>4.1622000000000003</c:v>
                </c:pt>
                <c:pt idx="171">
                  <c:v>4.1569000000000003</c:v>
                </c:pt>
                <c:pt idx="172">
                  <c:v>4.1569000000000003</c:v>
                </c:pt>
                <c:pt idx="173">
                  <c:v>4.1569000000000003</c:v>
                </c:pt>
                <c:pt idx="174">
                  <c:v>4.1569000000000003</c:v>
                </c:pt>
                <c:pt idx="175">
                  <c:v>4.1553000000000004</c:v>
                </c:pt>
                <c:pt idx="176">
                  <c:v>4.1463000000000001</c:v>
                </c:pt>
                <c:pt idx="177">
                  <c:v>4.1414</c:v>
                </c:pt>
                <c:pt idx="178">
                  <c:v>4.1414</c:v>
                </c:pt>
                <c:pt idx="179">
                  <c:v>4.1154999999999999</c:v>
                </c:pt>
                <c:pt idx="180">
                  <c:v>4.1154999999999999</c:v>
                </c:pt>
                <c:pt idx="181">
                  <c:v>4.1154999999999999</c:v>
                </c:pt>
                <c:pt idx="182">
                  <c:v>4.12</c:v>
                </c:pt>
                <c:pt idx="183">
                  <c:v>4.1274000000000006</c:v>
                </c:pt>
                <c:pt idx="184">
                  <c:v>4.1457000000000006</c:v>
                </c:pt>
                <c:pt idx="185">
                  <c:v>4.1457000000000006</c:v>
                </c:pt>
                <c:pt idx="186">
                  <c:v>4.141</c:v>
                </c:pt>
                <c:pt idx="187">
                  <c:v>4.141</c:v>
                </c:pt>
                <c:pt idx="188">
                  <c:v>4.141</c:v>
                </c:pt>
                <c:pt idx="189">
                  <c:v>4.1257000000000001</c:v>
                </c:pt>
                <c:pt idx="190">
                  <c:v>4.1284999999999998</c:v>
                </c:pt>
                <c:pt idx="191">
                  <c:v>4.1276999999999999</c:v>
                </c:pt>
                <c:pt idx="192">
                  <c:v>4.1402000000000001</c:v>
                </c:pt>
                <c:pt idx="193">
                  <c:v>4.1210000000000004</c:v>
                </c:pt>
                <c:pt idx="194">
                  <c:v>4.1210000000000004</c:v>
                </c:pt>
                <c:pt idx="195">
                  <c:v>4.1210000000000004</c:v>
                </c:pt>
                <c:pt idx="196">
                  <c:v>4.1002000000000001</c:v>
                </c:pt>
                <c:pt idx="197">
                  <c:v>4.1154999999999999</c:v>
                </c:pt>
                <c:pt idx="198">
                  <c:v>4.1349</c:v>
                </c:pt>
                <c:pt idx="199">
                  <c:v>4.1456</c:v>
                </c:pt>
                <c:pt idx="200">
                  <c:v>4.1119000000000003</c:v>
                </c:pt>
                <c:pt idx="201">
                  <c:v>4.1119000000000003</c:v>
                </c:pt>
                <c:pt idx="202">
                  <c:v>4.1119000000000003</c:v>
                </c:pt>
                <c:pt idx="203">
                  <c:v>4.1035000000000004</c:v>
                </c:pt>
                <c:pt idx="204">
                  <c:v>4.0956000000000001</c:v>
                </c:pt>
                <c:pt idx="205">
                  <c:v>4.0813000000000006</c:v>
                </c:pt>
                <c:pt idx="206">
                  <c:v>4.0861999999999998</c:v>
                </c:pt>
                <c:pt idx="207">
                  <c:v>4.0907999999999998</c:v>
                </c:pt>
                <c:pt idx="208">
                  <c:v>4.0907999999999998</c:v>
                </c:pt>
                <c:pt idx="209">
                  <c:v>4.0907999999999998</c:v>
                </c:pt>
                <c:pt idx="210">
                  <c:v>4.0707000000000004</c:v>
                </c:pt>
                <c:pt idx="211">
                  <c:v>4.0663999999999998</c:v>
                </c:pt>
                <c:pt idx="212">
                  <c:v>4.07</c:v>
                </c:pt>
                <c:pt idx="213">
                  <c:v>4.0865999999999998</c:v>
                </c:pt>
                <c:pt idx="214">
                  <c:v>4.1069000000000004</c:v>
                </c:pt>
                <c:pt idx="215">
                  <c:v>4.1069000000000004</c:v>
                </c:pt>
                <c:pt idx="216">
                  <c:v>4.1069000000000004</c:v>
                </c:pt>
                <c:pt idx="217">
                  <c:v>4.1287000000000003</c:v>
                </c:pt>
                <c:pt idx="218">
                  <c:v>4.1616</c:v>
                </c:pt>
                <c:pt idx="219">
                  <c:v>4.1824000000000003</c:v>
                </c:pt>
                <c:pt idx="220">
                  <c:v>4.1462000000000003</c:v>
                </c:pt>
                <c:pt idx="221">
                  <c:v>4.1505999999999998</c:v>
                </c:pt>
                <c:pt idx="222">
                  <c:v>4.1505999999999998</c:v>
                </c:pt>
                <c:pt idx="223">
                  <c:v>4.1505999999999998</c:v>
                </c:pt>
                <c:pt idx="224">
                  <c:v>4.1408000000000005</c:v>
                </c:pt>
                <c:pt idx="225">
                  <c:v>4.1372999999999998</c:v>
                </c:pt>
                <c:pt idx="226">
                  <c:v>4.1416000000000004</c:v>
                </c:pt>
                <c:pt idx="227">
                  <c:v>4.1610000000000005</c:v>
                </c:pt>
                <c:pt idx="228">
                  <c:v>4.1642000000000001</c:v>
                </c:pt>
                <c:pt idx="229">
                  <c:v>4.1642000000000001</c:v>
                </c:pt>
                <c:pt idx="230">
                  <c:v>4.1642000000000001</c:v>
                </c:pt>
                <c:pt idx="231">
                  <c:v>4.18</c:v>
                </c:pt>
                <c:pt idx="232">
                  <c:v>4.1634000000000002</c:v>
                </c:pt>
                <c:pt idx="233">
                  <c:v>4.1448</c:v>
                </c:pt>
                <c:pt idx="234">
                  <c:v>4.1429</c:v>
                </c:pt>
                <c:pt idx="235">
                  <c:v>4.1520999999999999</c:v>
                </c:pt>
                <c:pt idx="236">
                  <c:v>4.1520999999999999</c:v>
                </c:pt>
                <c:pt idx="237">
                  <c:v>4.1520999999999999</c:v>
                </c:pt>
                <c:pt idx="238">
                  <c:v>4.1362000000000005</c:v>
                </c:pt>
                <c:pt idx="239">
                  <c:v>4.1420000000000003</c:v>
                </c:pt>
                <c:pt idx="240">
                  <c:v>4.1527000000000003</c:v>
                </c:pt>
                <c:pt idx="241">
                  <c:v>4.1436999999999999</c:v>
                </c:pt>
                <c:pt idx="242">
                  <c:v>4.1335000000000006</c:v>
                </c:pt>
                <c:pt idx="243">
                  <c:v>4.1335000000000006</c:v>
                </c:pt>
                <c:pt idx="244">
                  <c:v>4.1335000000000006</c:v>
                </c:pt>
                <c:pt idx="245">
                  <c:v>4.1504000000000003</c:v>
                </c:pt>
                <c:pt idx="246">
                  <c:v>4.1669</c:v>
                </c:pt>
                <c:pt idx="247">
                  <c:v>4.1671000000000005</c:v>
                </c:pt>
                <c:pt idx="248">
                  <c:v>4.1758000000000006</c:v>
                </c:pt>
                <c:pt idx="249">
                  <c:v>4.1549000000000005</c:v>
                </c:pt>
                <c:pt idx="250">
                  <c:v>4.1549000000000005</c:v>
                </c:pt>
                <c:pt idx="251">
                  <c:v>4.1549000000000005</c:v>
                </c:pt>
                <c:pt idx="252">
                  <c:v>4.1413000000000002</c:v>
                </c:pt>
                <c:pt idx="253">
                  <c:v>4.1317000000000004</c:v>
                </c:pt>
                <c:pt idx="254">
                  <c:v>4.1444999999999999</c:v>
                </c:pt>
                <c:pt idx="255">
                  <c:v>4.1378000000000004</c:v>
                </c:pt>
                <c:pt idx="256">
                  <c:v>4.1307999999999998</c:v>
                </c:pt>
                <c:pt idx="257">
                  <c:v>4.1307999999999998</c:v>
                </c:pt>
                <c:pt idx="258">
                  <c:v>4.1307999999999998</c:v>
                </c:pt>
                <c:pt idx="259">
                  <c:v>4.1307999999999998</c:v>
                </c:pt>
                <c:pt idx="260">
                  <c:v>4.1339000000000006</c:v>
                </c:pt>
                <c:pt idx="261">
                  <c:v>4.1377000000000006</c:v>
                </c:pt>
                <c:pt idx="262">
                  <c:v>4.1440000000000001</c:v>
                </c:pt>
                <c:pt idx="263">
                  <c:v>4.1526000000000005</c:v>
                </c:pt>
                <c:pt idx="264">
                  <c:v>4.1526000000000005</c:v>
                </c:pt>
                <c:pt idx="265">
                  <c:v>4.1526000000000005</c:v>
                </c:pt>
                <c:pt idx="266">
                  <c:v>4.1526000000000005</c:v>
                </c:pt>
                <c:pt idx="267">
                  <c:v>4.1702000000000004</c:v>
                </c:pt>
                <c:pt idx="268">
                  <c:v>4.1577999999999999</c:v>
                </c:pt>
                <c:pt idx="269">
                  <c:v>4.1598000000000006</c:v>
                </c:pt>
                <c:pt idx="270">
                  <c:v>4.1524000000000001</c:v>
                </c:pt>
                <c:pt idx="271">
                  <c:v>4.1524000000000001</c:v>
                </c:pt>
                <c:pt idx="272">
                  <c:v>4.1524000000000001</c:v>
                </c:pt>
                <c:pt idx="273">
                  <c:v>4.1242000000000001</c:v>
                </c:pt>
                <c:pt idx="274">
                  <c:v>4.1086999999999998</c:v>
                </c:pt>
                <c:pt idx="275">
                  <c:v>4.1139000000000001</c:v>
                </c:pt>
                <c:pt idx="276">
                  <c:v>4.1124999999999998</c:v>
                </c:pt>
                <c:pt idx="277">
                  <c:v>4.1198000000000006</c:v>
                </c:pt>
                <c:pt idx="278">
                  <c:v>4.1198000000000006</c:v>
                </c:pt>
                <c:pt idx="279">
                  <c:v>4.1198000000000006</c:v>
                </c:pt>
                <c:pt idx="280">
                  <c:v>4.1737000000000002</c:v>
                </c:pt>
                <c:pt idx="281">
                  <c:v>4.1706000000000003</c:v>
                </c:pt>
                <c:pt idx="282">
                  <c:v>4.2136000000000005</c:v>
                </c:pt>
                <c:pt idx="283">
                  <c:v>4.1985999999999999</c:v>
                </c:pt>
                <c:pt idx="284">
                  <c:v>4.1795999999999998</c:v>
                </c:pt>
                <c:pt idx="285">
                  <c:v>4.1795999999999998</c:v>
                </c:pt>
                <c:pt idx="286">
                  <c:v>4.1795999999999998</c:v>
                </c:pt>
                <c:pt idx="287">
                  <c:v>4.1901000000000002</c:v>
                </c:pt>
                <c:pt idx="288">
                  <c:v>4.1886999999999999</c:v>
                </c:pt>
                <c:pt idx="289">
                  <c:v>4.2031999999999998</c:v>
                </c:pt>
                <c:pt idx="290">
                  <c:v>4.2218</c:v>
                </c:pt>
                <c:pt idx="291">
                  <c:v>4.2171000000000003</c:v>
                </c:pt>
                <c:pt idx="292">
                  <c:v>4.2171000000000003</c:v>
                </c:pt>
                <c:pt idx="293">
                  <c:v>4.2171000000000003</c:v>
                </c:pt>
                <c:pt idx="294">
                  <c:v>4.2265000000000006</c:v>
                </c:pt>
                <c:pt idx="295">
                  <c:v>4.2214999999999998</c:v>
                </c:pt>
                <c:pt idx="296">
                  <c:v>4.2412999999999998</c:v>
                </c:pt>
                <c:pt idx="297">
                  <c:v>4.2629000000000001</c:v>
                </c:pt>
                <c:pt idx="298">
                  <c:v>4.2843</c:v>
                </c:pt>
                <c:pt idx="299">
                  <c:v>4.2843</c:v>
                </c:pt>
                <c:pt idx="300">
                  <c:v>4.2843</c:v>
                </c:pt>
                <c:pt idx="301">
                  <c:v>4.2819000000000003</c:v>
                </c:pt>
                <c:pt idx="302">
                  <c:v>4.3039000000000005</c:v>
                </c:pt>
                <c:pt idx="303">
                  <c:v>4.3014999999999999</c:v>
                </c:pt>
                <c:pt idx="304">
                  <c:v>4.2826000000000004</c:v>
                </c:pt>
                <c:pt idx="305">
                  <c:v>4.3158000000000003</c:v>
                </c:pt>
                <c:pt idx="306">
                  <c:v>4.3158000000000003</c:v>
                </c:pt>
                <c:pt idx="307">
                  <c:v>4.3158000000000003</c:v>
                </c:pt>
                <c:pt idx="308">
                  <c:v>4.3226000000000004</c:v>
                </c:pt>
                <c:pt idx="309">
                  <c:v>4.3525999999999998</c:v>
                </c:pt>
                <c:pt idx="310">
                  <c:v>4.3643000000000001</c:v>
                </c:pt>
                <c:pt idx="311">
                  <c:v>4.4009</c:v>
                </c:pt>
                <c:pt idx="312">
                  <c:v>4.4274000000000004</c:v>
                </c:pt>
                <c:pt idx="313">
                  <c:v>4.4274000000000004</c:v>
                </c:pt>
                <c:pt idx="314">
                  <c:v>4.4274000000000004</c:v>
                </c:pt>
                <c:pt idx="315">
                  <c:v>4.3710000000000004</c:v>
                </c:pt>
                <c:pt idx="316">
                  <c:v>4.3199000000000005</c:v>
                </c:pt>
                <c:pt idx="317">
                  <c:v>4.3132000000000001</c:v>
                </c:pt>
                <c:pt idx="318">
                  <c:v>4.298</c:v>
                </c:pt>
                <c:pt idx="319">
                  <c:v>4.2930999999999999</c:v>
                </c:pt>
                <c:pt idx="320">
                  <c:v>4.2930999999999999</c:v>
                </c:pt>
                <c:pt idx="321">
                  <c:v>4.2930999999999999</c:v>
                </c:pt>
                <c:pt idx="322">
                  <c:v>4.3106</c:v>
                </c:pt>
                <c:pt idx="323">
                  <c:v>4.2801</c:v>
                </c:pt>
                <c:pt idx="324">
                  <c:v>4.2586000000000004</c:v>
                </c:pt>
                <c:pt idx="325">
                  <c:v>4.2586000000000004</c:v>
                </c:pt>
                <c:pt idx="326">
                  <c:v>4.2586000000000004</c:v>
                </c:pt>
                <c:pt idx="327">
                  <c:v>4.2586000000000004</c:v>
                </c:pt>
                <c:pt idx="328">
                  <c:v>4.2586000000000004</c:v>
                </c:pt>
                <c:pt idx="329">
                  <c:v>4.2509000000000006</c:v>
                </c:pt>
                <c:pt idx="330">
                  <c:v>4.2919999999999998</c:v>
                </c:pt>
                <c:pt idx="331">
                  <c:v>4.3014000000000001</c:v>
                </c:pt>
                <c:pt idx="332">
                  <c:v>4.2789000000000001</c:v>
                </c:pt>
                <c:pt idx="333">
                  <c:v>4.2521000000000004</c:v>
                </c:pt>
                <c:pt idx="334">
                  <c:v>4.2521000000000004</c:v>
                </c:pt>
                <c:pt idx="335">
                  <c:v>4.2521000000000004</c:v>
                </c:pt>
                <c:pt idx="336">
                  <c:v>4.2290999999999999</c:v>
                </c:pt>
                <c:pt idx="337">
                  <c:v>4.2507000000000001</c:v>
                </c:pt>
                <c:pt idx="338">
                  <c:v>4.2454999999999998</c:v>
                </c:pt>
                <c:pt idx="339">
                  <c:v>4.2423000000000002</c:v>
                </c:pt>
                <c:pt idx="340">
                  <c:v>4.2543000000000006</c:v>
                </c:pt>
                <c:pt idx="341">
                  <c:v>4.2543000000000006</c:v>
                </c:pt>
                <c:pt idx="342">
                  <c:v>4.2543000000000006</c:v>
                </c:pt>
                <c:pt idx="343">
                  <c:v>4.2679999999999998</c:v>
                </c:pt>
                <c:pt idx="344">
                  <c:v>4.2803000000000004</c:v>
                </c:pt>
                <c:pt idx="345">
                  <c:v>4.2915999999999999</c:v>
                </c:pt>
                <c:pt idx="346">
                  <c:v>4.2885</c:v>
                </c:pt>
                <c:pt idx="347">
                  <c:v>4.3025000000000002</c:v>
                </c:pt>
                <c:pt idx="348">
                  <c:v>4.3025000000000002</c:v>
                </c:pt>
                <c:pt idx="349">
                  <c:v>4.3025000000000002</c:v>
                </c:pt>
                <c:pt idx="350">
                  <c:v>4.3329000000000004</c:v>
                </c:pt>
                <c:pt idx="351">
                  <c:v>4.3258000000000001</c:v>
                </c:pt>
                <c:pt idx="352">
                  <c:v>4.3365</c:v>
                </c:pt>
                <c:pt idx="353">
                  <c:v>4.3288000000000002</c:v>
                </c:pt>
                <c:pt idx="354">
                  <c:v>4.3288000000000002</c:v>
                </c:pt>
                <c:pt idx="355">
                  <c:v>4.3288000000000002</c:v>
                </c:pt>
                <c:pt idx="356">
                  <c:v>4.3288000000000002</c:v>
                </c:pt>
                <c:pt idx="357">
                  <c:v>4.3288000000000002</c:v>
                </c:pt>
                <c:pt idx="358">
                  <c:v>4.3353999999999999</c:v>
                </c:pt>
                <c:pt idx="359">
                  <c:v>4.3365</c:v>
                </c:pt>
                <c:pt idx="360">
                  <c:v>4.3375000000000004</c:v>
                </c:pt>
                <c:pt idx="361">
                  <c:v>4.3375000000000004</c:v>
                </c:pt>
                <c:pt idx="362">
                  <c:v>4.3375000000000004</c:v>
                </c:pt>
                <c:pt idx="363">
                  <c:v>4.3375000000000004</c:v>
                </c:pt>
                <c:pt idx="364">
                  <c:v>4.3352000000000004</c:v>
                </c:pt>
                <c:pt idx="365">
                  <c:v>4.3346</c:v>
                </c:pt>
                <c:pt idx="366">
                  <c:v>4.3539000000000003</c:v>
                </c:pt>
                <c:pt idx="367">
                  <c:v>4.3361999999999998</c:v>
                </c:pt>
                <c:pt idx="368">
                  <c:v>4.3261000000000003</c:v>
                </c:pt>
                <c:pt idx="369">
                  <c:v>4.3261000000000003</c:v>
                </c:pt>
                <c:pt idx="370">
                  <c:v>4.3261000000000003</c:v>
                </c:pt>
                <c:pt idx="371">
                  <c:v>4.3296000000000001</c:v>
                </c:pt>
                <c:pt idx="372">
                  <c:v>4.3623000000000003</c:v>
                </c:pt>
                <c:pt idx="373">
                  <c:v>4.3486000000000002</c:v>
                </c:pt>
                <c:pt idx="374">
                  <c:v>4.3486000000000002</c:v>
                </c:pt>
                <c:pt idx="375">
                  <c:v>4.3502999999999998</c:v>
                </c:pt>
                <c:pt idx="376">
                  <c:v>4.3502999999999998</c:v>
                </c:pt>
                <c:pt idx="377">
                  <c:v>4.3502999999999998</c:v>
                </c:pt>
                <c:pt idx="378">
                  <c:v>4.3342000000000001</c:v>
                </c:pt>
                <c:pt idx="379">
                  <c:v>4.3501000000000003</c:v>
                </c:pt>
                <c:pt idx="380">
                  <c:v>4.3754</c:v>
                </c:pt>
                <c:pt idx="381">
                  <c:v>4.3578000000000001</c:v>
                </c:pt>
                <c:pt idx="382">
                  <c:v>4.3432000000000004</c:v>
                </c:pt>
                <c:pt idx="383">
                  <c:v>4.3432000000000004</c:v>
                </c:pt>
                <c:pt idx="384">
                  <c:v>4.3432000000000004</c:v>
                </c:pt>
                <c:pt idx="385">
                  <c:v>4.3387000000000002</c:v>
                </c:pt>
                <c:pt idx="386">
                  <c:v>4.3490000000000002</c:v>
                </c:pt>
                <c:pt idx="387">
                  <c:v>4.3311999999999999</c:v>
                </c:pt>
                <c:pt idx="388">
                  <c:v>4.3474000000000004</c:v>
                </c:pt>
                <c:pt idx="389">
                  <c:v>4.3364000000000003</c:v>
                </c:pt>
                <c:pt idx="390">
                  <c:v>4.3364000000000003</c:v>
                </c:pt>
                <c:pt idx="391">
                  <c:v>4.3364000000000003</c:v>
                </c:pt>
                <c:pt idx="392">
                  <c:v>4.3148</c:v>
                </c:pt>
                <c:pt idx="393">
                  <c:v>4.2774999999999999</c:v>
                </c:pt>
                <c:pt idx="394">
                  <c:v>4.2751000000000001</c:v>
                </c:pt>
                <c:pt idx="395">
                  <c:v>4.2564000000000002</c:v>
                </c:pt>
                <c:pt idx="396">
                  <c:v>4.2549999999999999</c:v>
                </c:pt>
                <c:pt idx="397">
                  <c:v>4.2549999999999999</c:v>
                </c:pt>
                <c:pt idx="398">
                  <c:v>4.2549999999999999</c:v>
                </c:pt>
                <c:pt idx="399">
                  <c:v>4.2849000000000004</c:v>
                </c:pt>
                <c:pt idx="400">
                  <c:v>4.2895000000000003</c:v>
                </c:pt>
                <c:pt idx="401">
                  <c:v>4.2353000000000005</c:v>
                </c:pt>
                <c:pt idx="402">
                  <c:v>4.2259000000000002</c:v>
                </c:pt>
                <c:pt idx="403">
                  <c:v>4.2408999999999999</c:v>
                </c:pt>
                <c:pt idx="404">
                  <c:v>4.2408999999999999</c:v>
                </c:pt>
                <c:pt idx="405">
                  <c:v>4.2408999999999999</c:v>
                </c:pt>
                <c:pt idx="406">
                  <c:v>4.2102000000000004</c:v>
                </c:pt>
                <c:pt idx="407">
                  <c:v>4.2115999999999998</c:v>
                </c:pt>
                <c:pt idx="408">
                  <c:v>4.1882000000000001</c:v>
                </c:pt>
                <c:pt idx="409">
                  <c:v>4.1804000000000006</c:v>
                </c:pt>
                <c:pt idx="410">
                  <c:v>4.1756000000000002</c:v>
                </c:pt>
                <c:pt idx="411">
                  <c:v>4.1756000000000002</c:v>
                </c:pt>
                <c:pt idx="412">
                  <c:v>4.1756000000000002</c:v>
                </c:pt>
                <c:pt idx="413">
                  <c:v>4.1756000000000002</c:v>
                </c:pt>
                <c:pt idx="414">
                  <c:v>4.1524999999999999</c:v>
                </c:pt>
                <c:pt idx="415">
                  <c:v>4.1616</c:v>
                </c:pt>
                <c:pt idx="416">
                  <c:v>4.165</c:v>
                </c:pt>
                <c:pt idx="417">
                  <c:v>4.1645000000000003</c:v>
                </c:pt>
                <c:pt idx="418">
                  <c:v>4.1645000000000003</c:v>
                </c:pt>
                <c:pt idx="419">
                  <c:v>4.1645000000000003</c:v>
                </c:pt>
                <c:pt idx="420">
                  <c:v>4.1798000000000002</c:v>
                </c:pt>
                <c:pt idx="421">
                  <c:v>4.1762000000000006</c:v>
                </c:pt>
                <c:pt idx="422">
                  <c:v>4.1961000000000004</c:v>
                </c:pt>
                <c:pt idx="423">
                  <c:v>4.2218</c:v>
                </c:pt>
                <c:pt idx="424">
                  <c:v>4.2042999999999999</c:v>
                </c:pt>
                <c:pt idx="425">
                  <c:v>4.2042999999999999</c:v>
                </c:pt>
                <c:pt idx="426">
                  <c:v>4.2042999999999999</c:v>
                </c:pt>
                <c:pt idx="427">
                  <c:v>4.2096999999999998</c:v>
                </c:pt>
                <c:pt idx="428">
                  <c:v>4.2171000000000003</c:v>
                </c:pt>
                <c:pt idx="429">
                  <c:v>4.2187000000000001</c:v>
                </c:pt>
                <c:pt idx="430">
                  <c:v>4.2505000000000006</c:v>
                </c:pt>
                <c:pt idx="431">
                  <c:v>4.1789000000000005</c:v>
                </c:pt>
                <c:pt idx="432">
                  <c:v>4.1789000000000005</c:v>
                </c:pt>
                <c:pt idx="433">
                  <c:v>4.1789000000000005</c:v>
                </c:pt>
                <c:pt idx="434">
                  <c:v>4.2120000000000006</c:v>
                </c:pt>
                <c:pt idx="435">
                  <c:v>4.2094000000000005</c:v>
                </c:pt>
                <c:pt idx="436">
                  <c:v>4.2061999999999999</c:v>
                </c:pt>
                <c:pt idx="437">
                  <c:v>4.1740000000000004</c:v>
                </c:pt>
                <c:pt idx="438">
                  <c:v>4.2163000000000004</c:v>
                </c:pt>
                <c:pt idx="439">
                  <c:v>4.2163000000000004</c:v>
                </c:pt>
                <c:pt idx="440">
                  <c:v>4.2163000000000004</c:v>
                </c:pt>
                <c:pt idx="441">
                  <c:v>4.2244000000000002</c:v>
                </c:pt>
                <c:pt idx="442">
                  <c:v>4.2381000000000002</c:v>
                </c:pt>
                <c:pt idx="443">
                  <c:v>4.2359999999999998</c:v>
                </c:pt>
                <c:pt idx="444">
                  <c:v>4.2258000000000004</c:v>
                </c:pt>
                <c:pt idx="445">
                  <c:v>4.2551000000000005</c:v>
                </c:pt>
                <c:pt idx="446">
                  <c:v>4.2551000000000005</c:v>
                </c:pt>
                <c:pt idx="447">
                  <c:v>4.2551000000000005</c:v>
                </c:pt>
                <c:pt idx="448">
                  <c:v>4.2625999999999999</c:v>
                </c:pt>
                <c:pt idx="449">
                  <c:v>4.2609000000000004</c:v>
                </c:pt>
                <c:pt idx="450">
                  <c:v>4.2544000000000004</c:v>
                </c:pt>
                <c:pt idx="451">
                  <c:v>4.2454000000000001</c:v>
                </c:pt>
                <c:pt idx="452">
                  <c:v>4.2589000000000006</c:v>
                </c:pt>
                <c:pt idx="453">
                  <c:v>4.2589000000000006</c:v>
                </c:pt>
                <c:pt idx="454">
                  <c:v>4.2589000000000006</c:v>
                </c:pt>
                <c:pt idx="455">
                  <c:v>4.2656000000000001</c:v>
                </c:pt>
                <c:pt idx="456">
                  <c:v>4.2606999999999999</c:v>
                </c:pt>
                <c:pt idx="457">
                  <c:v>4.2578000000000005</c:v>
                </c:pt>
                <c:pt idx="458">
                  <c:v>4.2565</c:v>
                </c:pt>
                <c:pt idx="459">
                  <c:v>4.2378999999999998</c:v>
                </c:pt>
                <c:pt idx="460">
                  <c:v>4.2378999999999998</c:v>
                </c:pt>
                <c:pt idx="461">
                  <c:v>4.2378999999999998</c:v>
                </c:pt>
                <c:pt idx="462">
                  <c:v>4.2658000000000005</c:v>
                </c:pt>
                <c:pt idx="463">
                  <c:v>4.2519999999999998</c:v>
                </c:pt>
                <c:pt idx="464">
                  <c:v>4.2323000000000004</c:v>
                </c:pt>
                <c:pt idx="465">
                  <c:v>4.2359</c:v>
                </c:pt>
                <c:pt idx="466">
                  <c:v>4.2454000000000001</c:v>
                </c:pt>
                <c:pt idx="467">
                  <c:v>4.2454000000000001</c:v>
                </c:pt>
                <c:pt idx="468">
                  <c:v>4.2454000000000001</c:v>
                </c:pt>
                <c:pt idx="469">
                  <c:v>4.2534999999999998</c:v>
                </c:pt>
                <c:pt idx="470">
                  <c:v>4.2705000000000002</c:v>
                </c:pt>
                <c:pt idx="471">
                  <c:v>4.2572000000000001</c:v>
                </c:pt>
                <c:pt idx="472">
                  <c:v>4.2601000000000004</c:v>
                </c:pt>
                <c:pt idx="473">
                  <c:v>4.2644000000000002</c:v>
                </c:pt>
                <c:pt idx="474">
                  <c:v>4.2644000000000002</c:v>
                </c:pt>
                <c:pt idx="475">
                  <c:v>4.2644000000000002</c:v>
                </c:pt>
                <c:pt idx="476">
                  <c:v>4.2850000000000001</c:v>
                </c:pt>
                <c:pt idx="477">
                  <c:v>4.3003999999999998</c:v>
                </c:pt>
                <c:pt idx="478">
                  <c:v>4.2961</c:v>
                </c:pt>
                <c:pt idx="479">
                  <c:v>4.2841000000000005</c:v>
                </c:pt>
                <c:pt idx="480">
                  <c:v>4.2795000000000005</c:v>
                </c:pt>
                <c:pt idx="481">
                  <c:v>4.2795000000000005</c:v>
                </c:pt>
                <c:pt idx="482">
                  <c:v>4.2795000000000005</c:v>
                </c:pt>
                <c:pt idx="483">
                  <c:v>4.2773000000000003</c:v>
                </c:pt>
                <c:pt idx="484">
                  <c:v>4.2838000000000003</c:v>
                </c:pt>
                <c:pt idx="485">
                  <c:v>4.2726000000000006</c:v>
                </c:pt>
                <c:pt idx="486">
                  <c:v>4.2713000000000001</c:v>
                </c:pt>
                <c:pt idx="487">
                  <c:v>4.2364000000000006</c:v>
                </c:pt>
                <c:pt idx="488">
                  <c:v>4.2364000000000006</c:v>
                </c:pt>
                <c:pt idx="489">
                  <c:v>4.2364000000000006</c:v>
                </c:pt>
                <c:pt idx="490">
                  <c:v>4.2246000000000006</c:v>
                </c:pt>
                <c:pt idx="491">
                  <c:v>4.2136000000000005</c:v>
                </c:pt>
                <c:pt idx="492">
                  <c:v>4.181</c:v>
                </c:pt>
                <c:pt idx="493">
                  <c:v>4.1918000000000006</c:v>
                </c:pt>
                <c:pt idx="494">
                  <c:v>4.1791</c:v>
                </c:pt>
                <c:pt idx="495">
                  <c:v>4.1791</c:v>
                </c:pt>
                <c:pt idx="496">
                  <c:v>4.1791</c:v>
                </c:pt>
                <c:pt idx="497">
                  <c:v>4.1804000000000006</c:v>
                </c:pt>
                <c:pt idx="498">
                  <c:v>4.2069999999999999</c:v>
                </c:pt>
                <c:pt idx="499">
                  <c:v>4.2228000000000003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6 נתונים'!$C$2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42835</c:v>
                </c:pt>
                <c:pt idx="1">
                  <c:v>42836</c:v>
                </c:pt>
                <c:pt idx="2">
                  <c:v>42837</c:v>
                </c:pt>
                <c:pt idx="3">
                  <c:v>42838</c:v>
                </c:pt>
                <c:pt idx="4">
                  <c:v>42839</c:v>
                </c:pt>
                <c:pt idx="5">
                  <c:v>42840</c:v>
                </c:pt>
                <c:pt idx="6">
                  <c:v>42841</c:v>
                </c:pt>
                <c:pt idx="7">
                  <c:v>42842</c:v>
                </c:pt>
                <c:pt idx="8">
                  <c:v>42843</c:v>
                </c:pt>
                <c:pt idx="9">
                  <c:v>42844</c:v>
                </c:pt>
                <c:pt idx="10">
                  <c:v>42845</c:v>
                </c:pt>
                <c:pt idx="11">
                  <c:v>42846</c:v>
                </c:pt>
                <c:pt idx="12">
                  <c:v>42847</c:v>
                </c:pt>
                <c:pt idx="13">
                  <c:v>42848</c:v>
                </c:pt>
                <c:pt idx="14">
                  <c:v>42849</c:v>
                </c:pt>
                <c:pt idx="15">
                  <c:v>42850</c:v>
                </c:pt>
                <c:pt idx="16">
                  <c:v>42851</c:v>
                </c:pt>
                <c:pt idx="17">
                  <c:v>42852</c:v>
                </c:pt>
                <c:pt idx="18">
                  <c:v>42853</c:v>
                </c:pt>
                <c:pt idx="19">
                  <c:v>42854</c:v>
                </c:pt>
                <c:pt idx="20">
                  <c:v>42855</c:v>
                </c:pt>
                <c:pt idx="21">
                  <c:v>42856</c:v>
                </c:pt>
                <c:pt idx="22">
                  <c:v>42857</c:v>
                </c:pt>
                <c:pt idx="23">
                  <c:v>42858</c:v>
                </c:pt>
                <c:pt idx="24">
                  <c:v>42859</c:v>
                </c:pt>
                <c:pt idx="25">
                  <c:v>42860</c:v>
                </c:pt>
                <c:pt idx="26">
                  <c:v>42861</c:v>
                </c:pt>
                <c:pt idx="27">
                  <c:v>42862</c:v>
                </c:pt>
                <c:pt idx="28">
                  <c:v>42863</c:v>
                </c:pt>
                <c:pt idx="29">
                  <c:v>42864</c:v>
                </c:pt>
                <c:pt idx="30">
                  <c:v>42865</c:v>
                </c:pt>
                <c:pt idx="31">
                  <c:v>42866</c:v>
                </c:pt>
                <c:pt idx="32">
                  <c:v>42867</c:v>
                </c:pt>
                <c:pt idx="33">
                  <c:v>42868</c:v>
                </c:pt>
                <c:pt idx="34">
                  <c:v>42869</c:v>
                </c:pt>
                <c:pt idx="35">
                  <c:v>42870</c:v>
                </c:pt>
                <c:pt idx="36">
                  <c:v>42871</c:v>
                </c:pt>
                <c:pt idx="37">
                  <c:v>42872</c:v>
                </c:pt>
                <c:pt idx="38">
                  <c:v>42873</c:v>
                </c:pt>
                <c:pt idx="39">
                  <c:v>42874</c:v>
                </c:pt>
                <c:pt idx="40">
                  <c:v>42875</c:v>
                </c:pt>
                <c:pt idx="41">
                  <c:v>42876</c:v>
                </c:pt>
                <c:pt idx="42">
                  <c:v>42877</c:v>
                </c:pt>
                <c:pt idx="43">
                  <c:v>42878</c:v>
                </c:pt>
                <c:pt idx="44">
                  <c:v>42879</c:v>
                </c:pt>
                <c:pt idx="45">
                  <c:v>42880</c:v>
                </c:pt>
                <c:pt idx="46">
                  <c:v>42881</c:v>
                </c:pt>
                <c:pt idx="47">
                  <c:v>42882</c:v>
                </c:pt>
                <c:pt idx="48">
                  <c:v>42883</c:v>
                </c:pt>
                <c:pt idx="49">
                  <c:v>42884</c:v>
                </c:pt>
                <c:pt idx="50">
                  <c:v>42885</c:v>
                </c:pt>
                <c:pt idx="51">
                  <c:v>42886</c:v>
                </c:pt>
                <c:pt idx="52">
                  <c:v>42887</c:v>
                </c:pt>
                <c:pt idx="53">
                  <c:v>42888</c:v>
                </c:pt>
                <c:pt idx="54">
                  <c:v>42889</c:v>
                </c:pt>
                <c:pt idx="55">
                  <c:v>42890</c:v>
                </c:pt>
                <c:pt idx="56">
                  <c:v>42891</c:v>
                </c:pt>
                <c:pt idx="57">
                  <c:v>42892</c:v>
                </c:pt>
                <c:pt idx="58">
                  <c:v>42893</c:v>
                </c:pt>
                <c:pt idx="59">
                  <c:v>42894</c:v>
                </c:pt>
                <c:pt idx="60">
                  <c:v>42895</c:v>
                </c:pt>
                <c:pt idx="61">
                  <c:v>42896</c:v>
                </c:pt>
                <c:pt idx="62">
                  <c:v>42897</c:v>
                </c:pt>
                <c:pt idx="63">
                  <c:v>42898</c:v>
                </c:pt>
                <c:pt idx="64">
                  <c:v>42899</c:v>
                </c:pt>
                <c:pt idx="65">
                  <c:v>42900</c:v>
                </c:pt>
                <c:pt idx="66">
                  <c:v>42901</c:v>
                </c:pt>
                <c:pt idx="67">
                  <c:v>42902</c:v>
                </c:pt>
                <c:pt idx="68">
                  <c:v>42903</c:v>
                </c:pt>
                <c:pt idx="69">
                  <c:v>42904</c:v>
                </c:pt>
                <c:pt idx="70">
                  <c:v>42905</c:v>
                </c:pt>
                <c:pt idx="71">
                  <c:v>42906</c:v>
                </c:pt>
                <c:pt idx="72">
                  <c:v>42907</c:v>
                </c:pt>
                <c:pt idx="73">
                  <c:v>42908</c:v>
                </c:pt>
                <c:pt idx="74">
                  <c:v>42909</c:v>
                </c:pt>
                <c:pt idx="75">
                  <c:v>42910</c:v>
                </c:pt>
                <c:pt idx="76">
                  <c:v>42911</c:v>
                </c:pt>
                <c:pt idx="77">
                  <c:v>42912</c:v>
                </c:pt>
                <c:pt idx="78">
                  <c:v>42913</c:v>
                </c:pt>
                <c:pt idx="79">
                  <c:v>42914</c:v>
                </c:pt>
                <c:pt idx="80">
                  <c:v>42915</c:v>
                </c:pt>
                <c:pt idx="81">
                  <c:v>42916</c:v>
                </c:pt>
                <c:pt idx="82">
                  <c:v>42917</c:v>
                </c:pt>
                <c:pt idx="83">
                  <c:v>42918</c:v>
                </c:pt>
                <c:pt idx="84">
                  <c:v>42919</c:v>
                </c:pt>
                <c:pt idx="85">
                  <c:v>42920</c:v>
                </c:pt>
                <c:pt idx="86">
                  <c:v>42921</c:v>
                </c:pt>
                <c:pt idx="87">
                  <c:v>42922</c:v>
                </c:pt>
                <c:pt idx="88">
                  <c:v>42923</c:v>
                </c:pt>
                <c:pt idx="89">
                  <c:v>42924</c:v>
                </c:pt>
                <c:pt idx="90">
                  <c:v>42925</c:v>
                </c:pt>
                <c:pt idx="91">
                  <c:v>42926</c:v>
                </c:pt>
                <c:pt idx="92">
                  <c:v>42927</c:v>
                </c:pt>
                <c:pt idx="93">
                  <c:v>42928</c:v>
                </c:pt>
                <c:pt idx="94">
                  <c:v>42929</c:v>
                </c:pt>
                <c:pt idx="95">
                  <c:v>42930</c:v>
                </c:pt>
                <c:pt idx="96">
                  <c:v>42931</c:v>
                </c:pt>
                <c:pt idx="97">
                  <c:v>42932</c:v>
                </c:pt>
                <c:pt idx="98">
                  <c:v>42933</c:v>
                </c:pt>
                <c:pt idx="99">
                  <c:v>42934</c:v>
                </c:pt>
                <c:pt idx="100">
                  <c:v>42935</c:v>
                </c:pt>
                <c:pt idx="101">
                  <c:v>42936</c:v>
                </c:pt>
                <c:pt idx="102">
                  <c:v>42937</c:v>
                </c:pt>
                <c:pt idx="103">
                  <c:v>42938</c:v>
                </c:pt>
                <c:pt idx="104">
                  <c:v>42939</c:v>
                </c:pt>
                <c:pt idx="105">
                  <c:v>42940</c:v>
                </c:pt>
                <c:pt idx="106">
                  <c:v>42941</c:v>
                </c:pt>
                <c:pt idx="107">
                  <c:v>42942</c:v>
                </c:pt>
                <c:pt idx="108">
                  <c:v>42943</c:v>
                </c:pt>
                <c:pt idx="109">
                  <c:v>42944</c:v>
                </c:pt>
                <c:pt idx="110">
                  <c:v>42945</c:v>
                </c:pt>
                <c:pt idx="111">
                  <c:v>42946</c:v>
                </c:pt>
                <c:pt idx="112">
                  <c:v>42947</c:v>
                </c:pt>
                <c:pt idx="113">
                  <c:v>42948</c:v>
                </c:pt>
                <c:pt idx="114">
                  <c:v>42949</c:v>
                </c:pt>
                <c:pt idx="115">
                  <c:v>42950</c:v>
                </c:pt>
                <c:pt idx="116">
                  <c:v>42951</c:v>
                </c:pt>
                <c:pt idx="117">
                  <c:v>42952</c:v>
                </c:pt>
                <c:pt idx="118">
                  <c:v>42953</c:v>
                </c:pt>
                <c:pt idx="119">
                  <c:v>42954</c:v>
                </c:pt>
                <c:pt idx="120">
                  <c:v>42955</c:v>
                </c:pt>
                <c:pt idx="121">
                  <c:v>42956</c:v>
                </c:pt>
                <c:pt idx="122">
                  <c:v>42957</c:v>
                </c:pt>
                <c:pt idx="123">
                  <c:v>42958</c:v>
                </c:pt>
                <c:pt idx="124">
                  <c:v>42959</c:v>
                </c:pt>
                <c:pt idx="125">
                  <c:v>42960</c:v>
                </c:pt>
                <c:pt idx="126">
                  <c:v>42961</c:v>
                </c:pt>
                <c:pt idx="127">
                  <c:v>42962</c:v>
                </c:pt>
                <c:pt idx="128">
                  <c:v>42963</c:v>
                </c:pt>
                <c:pt idx="129">
                  <c:v>42964</c:v>
                </c:pt>
                <c:pt idx="130">
                  <c:v>42965</c:v>
                </c:pt>
                <c:pt idx="131">
                  <c:v>42966</c:v>
                </c:pt>
                <c:pt idx="132">
                  <c:v>42967</c:v>
                </c:pt>
                <c:pt idx="133">
                  <c:v>42968</c:v>
                </c:pt>
                <c:pt idx="134">
                  <c:v>42969</c:v>
                </c:pt>
                <c:pt idx="135">
                  <c:v>42970</c:v>
                </c:pt>
                <c:pt idx="136">
                  <c:v>42971</c:v>
                </c:pt>
                <c:pt idx="137">
                  <c:v>42972</c:v>
                </c:pt>
                <c:pt idx="138">
                  <c:v>42973</c:v>
                </c:pt>
                <c:pt idx="139">
                  <c:v>42974</c:v>
                </c:pt>
                <c:pt idx="140">
                  <c:v>42975</c:v>
                </c:pt>
                <c:pt idx="141">
                  <c:v>42976</c:v>
                </c:pt>
                <c:pt idx="142">
                  <c:v>42977</c:v>
                </c:pt>
                <c:pt idx="143">
                  <c:v>42978</c:v>
                </c:pt>
                <c:pt idx="144">
                  <c:v>42979</c:v>
                </c:pt>
                <c:pt idx="145">
                  <c:v>42980</c:v>
                </c:pt>
                <c:pt idx="146">
                  <c:v>42981</c:v>
                </c:pt>
                <c:pt idx="147">
                  <c:v>42982</c:v>
                </c:pt>
                <c:pt idx="148">
                  <c:v>42983</c:v>
                </c:pt>
                <c:pt idx="149">
                  <c:v>42984</c:v>
                </c:pt>
                <c:pt idx="150">
                  <c:v>42985</c:v>
                </c:pt>
                <c:pt idx="151">
                  <c:v>42986</c:v>
                </c:pt>
                <c:pt idx="152">
                  <c:v>42987</c:v>
                </c:pt>
                <c:pt idx="153">
                  <c:v>42988</c:v>
                </c:pt>
                <c:pt idx="154">
                  <c:v>42989</c:v>
                </c:pt>
                <c:pt idx="155">
                  <c:v>42990</c:v>
                </c:pt>
                <c:pt idx="156">
                  <c:v>42991</c:v>
                </c:pt>
                <c:pt idx="157">
                  <c:v>42992</c:v>
                </c:pt>
                <c:pt idx="158">
                  <c:v>42993</c:v>
                </c:pt>
                <c:pt idx="159">
                  <c:v>42994</c:v>
                </c:pt>
                <c:pt idx="160">
                  <c:v>42995</c:v>
                </c:pt>
                <c:pt idx="161">
                  <c:v>42996</c:v>
                </c:pt>
                <c:pt idx="162">
                  <c:v>42997</c:v>
                </c:pt>
                <c:pt idx="163">
                  <c:v>42998</c:v>
                </c:pt>
                <c:pt idx="164">
                  <c:v>42999</c:v>
                </c:pt>
                <c:pt idx="165">
                  <c:v>43000</c:v>
                </c:pt>
                <c:pt idx="166">
                  <c:v>43001</c:v>
                </c:pt>
                <c:pt idx="167">
                  <c:v>43002</c:v>
                </c:pt>
                <c:pt idx="168">
                  <c:v>43003</c:v>
                </c:pt>
                <c:pt idx="169">
                  <c:v>43004</c:v>
                </c:pt>
                <c:pt idx="170">
                  <c:v>43005</c:v>
                </c:pt>
                <c:pt idx="171">
                  <c:v>43006</c:v>
                </c:pt>
                <c:pt idx="172">
                  <c:v>43007</c:v>
                </c:pt>
                <c:pt idx="173">
                  <c:v>43008</c:v>
                </c:pt>
                <c:pt idx="174">
                  <c:v>43009</c:v>
                </c:pt>
                <c:pt idx="175">
                  <c:v>43010</c:v>
                </c:pt>
                <c:pt idx="176">
                  <c:v>43011</c:v>
                </c:pt>
                <c:pt idx="177">
                  <c:v>43012</c:v>
                </c:pt>
                <c:pt idx="178">
                  <c:v>43013</c:v>
                </c:pt>
                <c:pt idx="179">
                  <c:v>43014</c:v>
                </c:pt>
                <c:pt idx="180">
                  <c:v>43015</c:v>
                </c:pt>
                <c:pt idx="181">
                  <c:v>43016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43022</c:v>
                </c:pt>
                <c:pt idx="188">
                  <c:v>43023</c:v>
                </c:pt>
                <c:pt idx="189">
                  <c:v>43024</c:v>
                </c:pt>
                <c:pt idx="190">
                  <c:v>43025</c:v>
                </c:pt>
                <c:pt idx="191">
                  <c:v>43026</c:v>
                </c:pt>
                <c:pt idx="192">
                  <c:v>43027</c:v>
                </c:pt>
                <c:pt idx="193">
                  <c:v>43028</c:v>
                </c:pt>
                <c:pt idx="194">
                  <c:v>43029</c:v>
                </c:pt>
                <c:pt idx="195">
                  <c:v>43030</c:v>
                </c:pt>
                <c:pt idx="196">
                  <c:v>43031</c:v>
                </c:pt>
                <c:pt idx="197">
                  <c:v>43032</c:v>
                </c:pt>
                <c:pt idx="198">
                  <c:v>43033</c:v>
                </c:pt>
                <c:pt idx="199">
                  <c:v>43034</c:v>
                </c:pt>
                <c:pt idx="200">
                  <c:v>43035</c:v>
                </c:pt>
                <c:pt idx="201">
                  <c:v>43036</c:v>
                </c:pt>
                <c:pt idx="202">
                  <c:v>43037</c:v>
                </c:pt>
                <c:pt idx="203">
                  <c:v>43038</c:v>
                </c:pt>
                <c:pt idx="204">
                  <c:v>43039</c:v>
                </c:pt>
                <c:pt idx="205">
                  <c:v>43040</c:v>
                </c:pt>
                <c:pt idx="206">
                  <c:v>43041</c:v>
                </c:pt>
                <c:pt idx="207">
                  <c:v>43042</c:v>
                </c:pt>
                <c:pt idx="208">
                  <c:v>43043</c:v>
                </c:pt>
                <c:pt idx="209">
                  <c:v>43044</c:v>
                </c:pt>
                <c:pt idx="210">
                  <c:v>43045</c:v>
                </c:pt>
                <c:pt idx="211">
                  <c:v>43046</c:v>
                </c:pt>
                <c:pt idx="212">
                  <c:v>43047</c:v>
                </c:pt>
                <c:pt idx="213">
                  <c:v>43048</c:v>
                </c:pt>
                <c:pt idx="214">
                  <c:v>43049</c:v>
                </c:pt>
                <c:pt idx="215">
                  <c:v>43050</c:v>
                </c:pt>
                <c:pt idx="216">
                  <c:v>43051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  <c:pt idx="220">
                  <c:v>43055</c:v>
                </c:pt>
                <c:pt idx="221">
                  <c:v>43056</c:v>
                </c:pt>
                <c:pt idx="222">
                  <c:v>43057</c:v>
                </c:pt>
                <c:pt idx="223">
                  <c:v>43058</c:v>
                </c:pt>
                <c:pt idx="224">
                  <c:v>43059</c:v>
                </c:pt>
                <c:pt idx="225">
                  <c:v>43060</c:v>
                </c:pt>
                <c:pt idx="226">
                  <c:v>43061</c:v>
                </c:pt>
                <c:pt idx="227">
                  <c:v>43062</c:v>
                </c:pt>
                <c:pt idx="228">
                  <c:v>43063</c:v>
                </c:pt>
                <c:pt idx="229">
                  <c:v>43064</c:v>
                </c:pt>
                <c:pt idx="230">
                  <c:v>43065</c:v>
                </c:pt>
                <c:pt idx="231">
                  <c:v>43066</c:v>
                </c:pt>
                <c:pt idx="232">
                  <c:v>43067</c:v>
                </c:pt>
                <c:pt idx="233">
                  <c:v>43068</c:v>
                </c:pt>
                <c:pt idx="234">
                  <c:v>43069</c:v>
                </c:pt>
                <c:pt idx="235">
                  <c:v>43070</c:v>
                </c:pt>
                <c:pt idx="236">
                  <c:v>43071</c:v>
                </c:pt>
                <c:pt idx="237">
                  <c:v>43072</c:v>
                </c:pt>
                <c:pt idx="238">
                  <c:v>43073</c:v>
                </c:pt>
                <c:pt idx="239">
                  <c:v>43074</c:v>
                </c:pt>
                <c:pt idx="240">
                  <c:v>43075</c:v>
                </c:pt>
                <c:pt idx="241">
                  <c:v>43076</c:v>
                </c:pt>
                <c:pt idx="242">
                  <c:v>43077</c:v>
                </c:pt>
                <c:pt idx="243">
                  <c:v>43078</c:v>
                </c:pt>
                <c:pt idx="244">
                  <c:v>43079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43085</c:v>
                </c:pt>
                <c:pt idx="251">
                  <c:v>43086</c:v>
                </c:pt>
                <c:pt idx="252">
                  <c:v>43087</c:v>
                </c:pt>
                <c:pt idx="253">
                  <c:v>43088</c:v>
                </c:pt>
                <c:pt idx="254">
                  <c:v>43089</c:v>
                </c:pt>
                <c:pt idx="255">
                  <c:v>43090</c:v>
                </c:pt>
                <c:pt idx="256">
                  <c:v>43091</c:v>
                </c:pt>
                <c:pt idx="257">
                  <c:v>43092</c:v>
                </c:pt>
                <c:pt idx="258">
                  <c:v>43093</c:v>
                </c:pt>
                <c:pt idx="259">
                  <c:v>43094</c:v>
                </c:pt>
                <c:pt idx="260">
                  <c:v>43095</c:v>
                </c:pt>
                <c:pt idx="261">
                  <c:v>43096</c:v>
                </c:pt>
                <c:pt idx="262">
                  <c:v>43097</c:v>
                </c:pt>
                <c:pt idx="263">
                  <c:v>43098</c:v>
                </c:pt>
                <c:pt idx="264">
                  <c:v>43099</c:v>
                </c:pt>
                <c:pt idx="265">
                  <c:v>43100</c:v>
                </c:pt>
                <c:pt idx="266">
                  <c:v>43101</c:v>
                </c:pt>
                <c:pt idx="267">
                  <c:v>43102</c:v>
                </c:pt>
                <c:pt idx="268">
                  <c:v>43103</c:v>
                </c:pt>
                <c:pt idx="269">
                  <c:v>43104</c:v>
                </c:pt>
                <c:pt idx="270">
                  <c:v>43105</c:v>
                </c:pt>
                <c:pt idx="271">
                  <c:v>43106</c:v>
                </c:pt>
                <c:pt idx="272">
                  <c:v>43107</c:v>
                </c:pt>
                <c:pt idx="273">
                  <c:v>43108</c:v>
                </c:pt>
                <c:pt idx="274">
                  <c:v>43109</c:v>
                </c:pt>
                <c:pt idx="275">
                  <c:v>43110</c:v>
                </c:pt>
                <c:pt idx="276">
                  <c:v>43111</c:v>
                </c:pt>
                <c:pt idx="277">
                  <c:v>43112</c:v>
                </c:pt>
                <c:pt idx="278">
                  <c:v>43113</c:v>
                </c:pt>
                <c:pt idx="279">
                  <c:v>43114</c:v>
                </c:pt>
                <c:pt idx="280">
                  <c:v>43115</c:v>
                </c:pt>
                <c:pt idx="281">
                  <c:v>43116</c:v>
                </c:pt>
                <c:pt idx="282">
                  <c:v>43117</c:v>
                </c:pt>
                <c:pt idx="283">
                  <c:v>43118</c:v>
                </c:pt>
                <c:pt idx="284">
                  <c:v>43119</c:v>
                </c:pt>
                <c:pt idx="285">
                  <c:v>43120</c:v>
                </c:pt>
                <c:pt idx="286">
                  <c:v>43121</c:v>
                </c:pt>
                <c:pt idx="287">
                  <c:v>43122</c:v>
                </c:pt>
                <c:pt idx="288">
                  <c:v>43123</c:v>
                </c:pt>
                <c:pt idx="289">
                  <c:v>43124</c:v>
                </c:pt>
                <c:pt idx="290">
                  <c:v>43125</c:v>
                </c:pt>
                <c:pt idx="291">
                  <c:v>43126</c:v>
                </c:pt>
                <c:pt idx="292">
                  <c:v>43127</c:v>
                </c:pt>
                <c:pt idx="293">
                  <c:v>43128</c:v>
                </c:pt>
                <c:pt idx="294">
                  <c:v>43129</c:v>
                </c:pt>
                <c:pt idx="295">
                  <c:v>43130</c:v>
                </c:pt>
                <c:pt idx="296">
                  <c:v>43131</c:v>
                </c:pt>
                <c:pt idx="297">
                  <c:v>43132</c:v>
                </c:pt>
                <c:pt idx="298">
                  <c:v>43133</c:v>
                </c:pt>
                <c:pt idx="299">
                  <c:v>43134</c:v>
                </c:pt>
                <c:pt idx="300">
                  <c:v>43135</c:v>
                </c:pt>
                <c:pt idx="301">
                  <c:v>43136</c:v>
                </c:pt>
                <c:pt idx="302">
                  <c:v>43137</c:v>
                </c:pt>
                <c:pt idx="303">
                  <c:v>43138</c:v>
                </c:pt>
                <c:pt idx="304">
                  <c:v>43139</c:v>
                </c:pt>
                <c:pt idx="305">
                  <c:v>43140</c:v>
                </c:pt>
                <c:pt idx="306">
                  <c:v>43141</c:v>
                </c:pt>
                <c:pt idx="307">
                  <c:v>43142</c:v>
                </c:pt>
                <c:pt idx="308">
                  <c:v>43143</c:v>
                </c:pt>
                <c:pt idx="309">
                  <c:v>43144</c:v>
                </c:pt>
                <c:pt idx="310">
                  <c:v>43145</c:v>
                </c:pt>
                <c:pt idx="311">
                  <c:v>43146</c:v>
                </c:pt>
                <c:pt idx="312">
                  <c:v>43147</c:v>
                </c:pt>
                <c:pt idx="313">
                  <c:v>43148</c:v>
                </c:pt>
                <c:pt idx="314">
                  <c:v>43149</c:v>
                </c:pt>
                <c:pt idx="315">
                  <c:v>43150</c:v>
                </c:pt>
                <c:pt idx="316">
                  <c:v>43151</c:v>
                </c:pt>
                <c:pt idx="317">
                  <c:v>43152</c:v>
                </c:pt>
                <c:pt idx="318">
                  <c:v>43153</c:v>
                </c:pt>
                <c:pt idx="319">
                  <c:v>43154</c:v>
                </c:pt>
                <c:pt idx="320">
                  <c:v>43155</c:v>
                </c:pt>
                <c:pt idx="321">
                  <c:v>43156</c:v>
                </c:pt>
                <c:pt idx="322">
                  <c:v>43157</c:v>
                </c:pt>
                <c:pt idx="323">
                  <c:v>43158</c:v>
                </c:pt>
                <c:pt idx="324">
                  <c:v>43159</c:v>
                </c:pt>
                <c:pt idx="325">
                  <c:v>43160</c:v>
                </c:pt>
                <c:pt idx="326">
                  <c:v>43161</c:v>
                </c:pt>
                <c:pt idx="327">
                  <c:v>43162</c:v>
                </c:pt>
                <c:pt idx="328">
                  <c:v>43163</c:v>
                </c:pt>
                <c:pt idx="329">
                  <c:v>43164</c:v>
                </c:pt>
                <c:pt idx="330">
                  <c:v>43165</c:v>
                </c:pt>
                <c:pt idx="331">
                  <c:v>43166</c:v>
                </c:pt>
                <c:pt idx="332">
                  <c:v>43167</c:v>
                </c:pt>
                <c:pt idx="333">
                  <c:v>43168</c:v>
                </c:pt>
                <c:pt idx="334">
                  <c:v>43169</c:v>
                </c:pt>
                <c:pt idx="335">
                  <c:v>43170</c:v>
                </c:pt>
                <c:pt idx="336">
                  <c:v>43171</c:v>
                </c:pt>
                <c:pt idx="337">
                  <c:v>43172</c:v>
                </c:pt>
                <c:pt idx="338">
                  <c:v>43173</c:v>
                </c:pt>
                <c:pt idx="339">
                  <c:v>43174</c:v>
                </c:pt>
                <c:pt idx="340">
                  <c:v>43175</c:v>
                </c:pt>
                <c:pt idx="341">
                  <c:v>43176</c:v>
                </c:pt>
                <c:pt idx="342">
                  <c:v>43177</c:v>
                </c:pt>
                <c:pt idx="343">
                  <c:v>43178</c:v>
                </c:pt>
                <c:pt idx="344">
                  <c:v>43179</c:v>
                </c:pt>
                <c:pt idx="345">
                  <c:v>43180</c:v>
                </c:pt>
                <c:pt idx="346">
                  <c:v>43181</c:v>
                </c:pt>
                <c:pt idx="347">
                  <c:v>43182</c:v>
                </c:pt>
                <c:pt idx="348">
                  <c:v>43183</c:v>
                </c:pt>
                <c:pt idx="349">
                  <c:v>43184</c:v>
                </c:pt>
                <c:pt idx="350">
                  <c:v>43185</c:v>
                </c:pt>
                <c:pt idx="351">
                  <c:v>43186</c:v>
                </c:pt>
                <c:pt idx="352">
                  <c:v>43187</c:v>
                </c:pt>
                <c:pt idx="353">
                  <c:v>43188</c:v>
                </c:pt>
                <c:pt idx="354">
                  <c:v>43189</c:v>
                </c:pt>
                <c:pt idx="355">
                  <c:v>43190</c:v>
                </c:pt>
                <c:pt idx="356">
                  <c:v>43191</c:v>
                </c:pt>
                <c:pt idx="357">
                  <c:v>43192</c:v>
                </c:pt>
                <c:pt idx="358">
                  <c:v>43193</c:v>
                </c:pt>
                <c:pt idx="359">
                  <c:v>43194</c:v>
                </c:pt>
                <c:pt idx="360">
                  <c:v>43195</c:v>
                </c:pt>
                <c:pt idx="361">
                  <c:v>43196</c:v>
                </c:pt>
                <c:pt idx="362">
                  <c:v>43197</c:v>
                </c:pt>
                <c:pt idx="363">
                  <c:v>43198</c:v>
                </c:pt>
                <c:pt idx="364">
                  <c:v>43199</c:v>
                </c:pt>
                <c:pt idx="365">
                  <c:v>43200</c:v>
                </c:pt>
                <c:pt idx="366">
                  <c:v>43201</c:v>
                </c:pt>
                <c:pt idx="367">
                  <c:v>43202</c:v>
                </c:pt>
                <c:pt idx="368">
                  <c:v>43203</c:v>
                </c:pt>
                <c:pt idx="369">
                  <c:v>43204</c:v>
                </c:pt>
                <c:pt idx="370">
                  <c:v>43205</c:v>
                </c:pt>
                <c:pt idx="371">
                  <c:v>43206</c:v>
                </c:pt>
                <c:pt idx="372">
                  <c:v>43207</c:v>
                </c:pt>
                <c:pt idx="373">
                  <c:v>43208</c:v>
                </c:pt>
                <c:pt idx="374">
                  <c:v>43209</c:v>
                </c:pt>
                <c:pt idx="375">
                  <c:v>43210</c:v>
                </c:pt>
                <c:pt idx="376">
                  <c:v>43211</c:v>
                </c:pt>
                <c:pt idx="377">
                  <c:v>43212</c:v>
                </c:pt>
                <c:pt idx="378">
                  <c:v>43213</c:v>
                </c:pt>
                <c:pt idx="379">
                  <c:v>43214</c:v>
                </c:pt>
                <c:pt idx="380">
                  <c:v>43215</c:v>
                </c:pt>
                <c:pt idx="381">
                  <c:v>43216</c:v>
                </c:pt>
                <c:pt idx="382">
                  <c:v>43217</c:v>
                </c:pt>
                <c:pt idx="383">
                  <c:v>43218</c:v>
                </c:pt>
                <c:pt idx="384">
                  <c:v>43219</c:v>
                </c:pt>
                <c:pt idx="385">
                  <c:v>43220</c:v>
                </c:pt>
                <c:pt idx="386">
                  <c:v>43221</c:v>
                </c:pt>
                <c:pt idx="387">
                  <c:v>43222</c:v>
                </c:pt>
                <c:pt idx="388">
                  <c:v>43223</c:v>
                </c:pt>
                <c:pt idx="389">
                  <c:v>43224</c:v>
                </c:pt>
                <c:pt idx="390">
                  <c:v>43225</c:v>
                </c:pt>
                <c:pt idx="391">
                  <c:v>43226</c:v>
                </c:pt>
                <c:pt idx="392">
                  <c:v>43227</c:v>
                </c:pt>
                <c:pt idx="393">
                  <c:v>43228</c:v>
                </c:pt>
                <c:pt idx="394">
                  <c:v>43229</c:v>
                </c:pt>
                <c:pt idx="395">
                  <c:v>43230</c:v>
                </c:pt>
                <c:pt idx="396">
                  <c:v>43231</c:v>
                </c:pt>
                <c:pt idx="397">
                  <c:v>43232</c:v>
                </c:pt>
                <c:pt idx="398">
                  <c:v>43233</c:v>
                </c:pt>
                <c:pt idx="399">
                  <c:v>43234</c:v>
                </c:pt>
                <c:pt idx="400">
                  <c:v>43235</c:v>
                </c:pt>
                <c:pt idx="401">
                  <c:v>43236</c:v>
                </c:pt>
                <c:pt idx="402">
                  <c:v>43237</c:v>
                </c:pt>
                <c:pt idx="403">
                  <c:v>43238</c:v>
                </c:pt>
                <c:pt idx="404">
                  <c:v>43239</c:v>
                </c:pt>
                <c:pt idx="405">
                  <c:v>43240</c:v>
                </c:pt>
                <c:pt idx="406">
                  <c:v>43241</c:v>
                </c:pt>
                <c:pt idx="407">
                  <c:v>43242</c:v>
                </c:pt>
                <c:pt idx="408">
                  <c:v>43243</c:v>
                </c:pt>
                <c:pt idx="409">
                  <c:v>43244</c:v>
                </c:pt>
                <c:pt idx="410">
                  <c:v>43245</c:v>
                </c:pt>
                <c:pt idx="411">
                  <c:v>43246</c:v>
                </c:pt>
                <c:pt idx="412">
                  <c:v>43247</c:v>
                </c:pt>
                <c:pt idx="413">
                  <c:v>43248</c:v>
                </c:pt>
                <c:pt idx="414">
                  <c:v>43249</c:v>
                </c:pt>
                <c:pt idx="415">
                  <c:v>43250</c:v>
                </c:pt>
                <c:pt idx="416">
                  <c:v>43251</c:v>
                </c:pt>
                <c:pt idx="417">
                  <c:v>43252</c:v>
                </c:pt>
                <c:pt idx="418">
                  <c:v>43253</c:v>
                </c:pt>
                <c:pt idx="419">
                  <c:v>43254</c:v>
                </c:pt>
                <c:pt idx="420">
                  <c:v>43255</c:v>
                </c:pt>
                <c:pt idx="421">
                  <c:v>43256</c:v>
                </c:pt>
                <c:pt idx="422">
                  <c:v>43257</c:v>
                </c:pt>
                <c:pt idx="423">
                  <c:v>43258</c:v>
                </c:pt>
                <c:pt idx="424">
                  <c:v>43259</c:v>
                </c:pt>
                <c:pt idx="425">
                  <c:v>43260</c:v>
                </c:pt>
                <c:pt idx="426">
                  <c:v>43261</c:v>
                </c:pt>
                <c:pt idx="427">
                  <c:v>43262</c:v>
                </c:pt>
                <c:pt idx="428">
                  <c:v>43263</c:v>
                </c:pt>
                <c:pt idx="429">
                  <c:v>43264</c:v>
                </c:pt>
                <c:pt idx="430">
                  <c:v>43265</c:v>
                </c:pt>
                <c:pt idx="431">
                  <c:v>43266</c:v>
                </c:pt>
                <c:pt idx="432">
                  <c:v>43267</c:v>
                </c:pt>
                <c:pt idx="433">
                  <c:v>43268</c:v>
                </c:pt>
                <c:pt idx="434">
                  <c:v>43269</c:v>
                </c:pt>
                <c:pt idx="435">
                  <c:v>43270</c:v>
                </c:pt>
                <c:pt idx="436">
                  <c:v>43271</c:v>
                </c:pt>
                <c:pt idx="437">
                  <c:v>43272</c:v>
                </c:pt>
                <c:pt idx="438">
                  <c:v>43273</c:v>
                </c:pt>
                <c:pt idx="439">
                  <c:v>43274</c:v>
                </c:pt>
                <c:pt idx="440">
                  <c:v>43275</c:v>
                </c:pt>
                <c:pt idx="441">
                  <c:v>43276</c:v>
                </c:pt>
                <c:pt idx="442">
                  <c:v>43277</c:v>
                </c:pt>
                <c:pt idx="443">
                  <c:v>43278</c:v>
                </c:pt>
                <c:pt idx="444">
                  <c:v>43279</c:v>
                </c:pt>
                <c:pt idx="445">
                  <c:v>43280</c:v>
                </c:pt>
                <c:pt idx="446">
                  <c:v>43281</c:v>
                </c:pt>
                <c:pt idx="447">
                  <c:v>43282</c:v>
                </c:pt>
                <c:pt idx="448">
                  <c:v>43283</c:v>
                </c:pt>
                <c:pt idx="449">
                  <c:v>43284</c:v>
                </c:pt>
                <c:pt idx="450">
                  <c:v>43285</c:v>
                </c:pt>
                <c:pt idx="451">
                  <c:v>43286</c:v>
                </c:pt>
                <c:pt idx="452">
                  <c:v>43287</c:v>
                </c:pt>
                <c:pt idx="453">
                  <c:v>43288</c:v>
                </c:pt>
                <c:pt idx="454">
                  <c:v>43289</c:v>
                </c:pt>
                <c:pt idx="455">
                  <c:v>43290</c:v>
                </c:pt>
                <c:pt idx="456">
                  <c:v>43291</c:v>
                </c:pt>
                <c:pt idx="457">
                  <c:v>43292</c:v>
                </c:pt>
                <c:pt idx="458">
                  <c:v>43293</c:v>
                </c:pt>
                <c:pt idx="459">
                  <c:v>43294</c:v>
                </c:pt>
                <c:pt idx="460">
                  <c:v>43295</c:v>
                </c:pt>
                <c:pt idx="461">
                  <c:v>43296</c:v>
                </c:pt>
                <c:pt idx="462">
                  <c:v>43297</c:v>
                </c:pt>
                <c:pt idx="463">
                  <c:v>43298</c:v>
                </c:pt>
                <c:pt idx="464">
                  <c:v>43299</c:v>
                </c:pt>
                <c:pt idx="465">
                  <c:v>43300</c:v>
                </c:pt>
                <c:pt idx="466">
                  <c:v>43301</c:v>
                </c:pt>
                <c:pt idx="467">
                  <c:v>43302</c:v>
                </c:pt>
                <c:pt idx="468">
                  <c:v>43303</c:v>
                </c:pt>
                <c:pt idx="469">
                  <c:v>43304</c:v>
                </c:pt>
                <c:pt idx="470">
                  <c:v>43305</c:v>
                </c:pt>
                <c:pt idx="471">
                  <c:v>43306</c:v>
                </c:pt>
                <c:pt idx="472">
                  <c:v>43307</c:v>
                </c:pt>
                <c:pt idx="473">
                  <c:v>43308</c:v>
                </c:pt>
                <c:pt idx="474">
                  <c:v>43309</c:v>
                </c:pt>
                <c:pt idx="475">
                  <c:v>43310</c:v>
                </c:pt>
                <c:pt idx="476">
                  <c:v>43311</c:v>
                </c:pt>
                <c:pt idx="477">
                  <c:v>43312</c:v>
                </c:pt>
                <c:pt idx="478">
                  <c:v>43313</c:v>
                </c:pt>
                <c:pt idx="479">
                  <c:v>43314</c:v>
                </c:pt>
                <c:pt idx="480">
                  <c:v>43315</c:v>
                </c:pt>
                <c:pt idx="481">
                  <c:v>43316</c:v>
                </c:pt>
                <c:pt idx="482">
                  <c:v>43317</c:v>
                </c:pt>
                <c:pt idx="483">
                  <c:v>43318</c:v>
                </c:pt>
                <c:pt idx="484">
                  <c:v>43319</c:v>
                </c:pt>
                <c:pt idx="485">
                  <c:v>43320</c:v>
                </c:pt>
                <c:pt idx="486">
                  <c:v>43321</c:v>
                </c:pt>
                <c:pt idx="487">
                  <c:v>43322</c:v>
                </c:pt>
                <c:pt idx="488">
                  <c:v>43323</c:v>
                </c:pt>
                <c:pt idx="489">
                  <c:v>43324</c:v>
                </c:pt>
                <c:pt idx="490">
                  <c:v>43325</c:v>
                </c:pt>
                <c:pt idx="491">
                  <c:v>43326</c:v>
                </c:pt>
                <c:pt idx="492">
                  <c:v>43327</c:v>
                </c:pt>
                <c:pt idx="493">
                  <c:v>43328</c:v>
                </c:pt>
                <c:pt idx="494">
                  <c:v>43329</c:v>
                </c:pt>
                <c:pt idx="495">
                  <c:v>43330</c:v>
                </c:pt>
                <c:pt idx="496">
                  <c:v>43331</c:v>
                </c:pt>
                <c:pt idx="497">
                  <c:v>43332</c:v>
                </c:pt>
                <c:pt idx="498">
                  <c:v>43333</c:v>
                </c:pt>
                <c:pt idx="499">
                  <c:v>43334</c:v>
                </c:pt>
              </c:numCache>
            </c:numRef>
          </c:cat>
          <c:val>
            <c:numRef>
              <c:f>'איור 6 נתונים'!$C$3:$C$3999</c:f>
              <c:numCache>
                <c:formatCode>#,##0.00</c:formatCode>
                <c:ptCount val="3997"/>
                <c:pt idx="0">
                  <c:v>3.649</c:v>
                </c:pt>
                <c:pt idx="1">
                  <c:v>3.649</c:v>
                </c:pt>
                <c:pt idx="2">
                  <c:v>3.6540000000000004</c:v>
                </c:pt>
                <c:pt idx="3">
                  <c:v>3.6470000000000002</c:v>
                </c:pt>
                <c:pt idx="4">
                  <c:v>3.6470000000000002</c:v>
                </c:pt>
                <c:pt idx="5">
                  <c:v>3.6470000000000002</c:v>
                </c:pt>
                <c:pt idx="6">
                  <c:v>3.6470000000000002</c:v>
                </c:pt>
                <c:pt idx="7">
                  <c:v>3.6470000000000002</c:v>
                </c:pt>
                <c:pt idx="8">
                  <c:v>3.665</c:v>
                </c:pt>
                <c:pt idx="9">
                  <c:v>3.6670000000000003</c:v>
                </c:pt>
                <c:pt idx="10">
                  <c:v>3.6640000000000001</c:v>
                </c:pt>
                <c:pt idx="11">
                  <c:v>3.681</c:v>
                </c:pt>
                <c:pt idx="12">
                  <c:v>3.681</c:v>
                </c:pt>
                <c:pt idx="13">
                  <c:v>3.681</c:v>
                </c:pt>
                <c:pt idx="14">
                  <c:v>3.649</c:v>
                </c:pt>
                <c:pt idx="15">
                  <c:v>3.6480000000000001</c:v>
                </c:pt>
                <c:pt idx="16">
                  <c:v>3.6340000000000003</c:v>
                </c:pt>
                <c:pt idx="17">
                  <c:v>3.6430000000000002</c:v>
                </c:pt>
                <c:pt idx="18">
                  <c:v>3.6190000000000002</c:v>
                </c:pt>
                <c:pt idx="19">
                  <c:v>3.6190000000000002</c:v>
                </c:pt>
                <c:pt idx="20">
                  <c:v>3.6190000000000002</c:v>
                </c:pt>
                <c:pt idx="21">
                  <c:v>3.6190000000000002</c:v>
                </c:pt>
                <c:pt idx="22">
                  <c:v>3.6190000000000002</c:v>
                </c:pt>
                <c:pt idx="23">
                  <c:v>3.613</c:v>
                </c:pt>
                <c:pt idx="24">
                  <c:v>3.6160000000000001</c:v>
                </c:pt>
                <c:pt idx="25">
                  <c:v>3.61</c:v>
                </c:pt>
                <c:pt idx="26">
                  <c:v>3.61</c:v>
                </c:pt>
                <c:pt idx="27">
                  <c:v>3.61</c:v>
                </c:pt>
                <c:pt idx="28">
                  <c:v>3.6040000000000001</c:v>
                </c:pt>
                <c:pt idx="29">
                  <c:v>3.6030000000000002</c:v>
                </c:pt>
                <c:pt idx="30">
                  <c:v>3.605</c:v>
                </c:pt>
                <c:pt idx="31">
                  <c:v>3.61</c:v>
                </c:pt>
                <c:pt idx="32">
                  <c:v>3.61</c:v>
                </c:pt>
                <c:pt idx="33">
                  <c:v>3.61</c:v>
                </c:pt>
                <c:pt idx="34">
                  <c:v>3.61</c:v>
                </c:pt>
                <c:pt idx="35">
                  <c:v>3.5980000000000003</c:v>
                </c:pt>
                <c:pt idx="36">
                  <c:v>3.6060000000000003</c:v>
                </c:pt>
                <c:pt idx="37">
                  <c:v>3.6030000000000002</c:v>
                </c:pt>
                <c:pt idx="38">
                  <c:v>3.605</c:v>
                </c:pt>
                <c:pt idx="39">
                  <c:v>3.593</c:v>
                </c:pt>
                <c:pt idx="40">
                  <c:v>3.593</c:v>
                </c:pt>
                <c:pt idx="41">
                  <c:v>3.593</c:v>
                </c:pt>
                <c:pt idx="42">
                  <c:v>3.5820000000000003</c:v>
                </c:pt>
                <c:pt idx="43">
                  <c:v>3.589</c:v>
                </c:pt>
                <c:pt idx="44">
                  <c:v>3.593</c:v>
                </c:pt>
                <c:pt idx="45">
                  <c:v>3.5760000000000001</c:v>
                </c:pt>
                <c:pt idx="46">
                  <c:v>3.5740000000000003</c:v>
                </c:pt>
                <c:pt idx="47">
                  <c:v>3.5740000000000003</c:v>
                </c:pt>
                <c:pt idx="48">
                  <c:v>3.5740000000000003</c:v>
                </c:pt>
                <c:pt idx="49">
                  <c:v>3.5740000000000003</c:v>
                </c:pt>
                <c:pt idx="50">
                  <c:v>3.5610000000000004</c:v>
                </c:pt>
                <c:pt idx="51">
                  <c:v>3.5610000000000004</c:v>
                </c:pt>
                <c:pt idx="52">
                  <c:v>3.5490000000000004</c:v>
                </c:pt>
                <c:pt idx="53">
                  <c:v>3.5580000000000003</c:v>
                </c:pt>
                <c:pt idx="54">
                  <c:v>3.5580000000000003</c:v>
                </c:pt>
                <c:pt idx="55">
                  <c:v>3.5580000000000003</c:v>
                </c:pt>
                <c:pt idx="56">
                  <c:v>3.548</c:v>
                </c:pt>
                <c:pt idx="57">
                  <c:v>3.5450000000000004</c:v>
                </c:pt>
                <c:pt idx="58">
                  <c:v>3.5460000000000003</c:v>
                </c:pt>
                <c:pt idx="59">
                  <c:v>3.5390000000000001</c:v>
                </c:pt>
                <c:pt idx="60">
                  <c:v>3.532</c:v>
                </c:pt>
                <c:pt idx="61">
                  <c:v>3.532</c:v>
                </c:pt>
                <c:pt idx="62">
                  <c:v>3.532</c:v>
                </c:pt>
                <c:pt idx="63">
                  <c:v>3.5330000000000004</c:v>
                </c:pt>
                <c:pt idx="64">
                  <c:v>3.5330000000000004</c:v>
                </c:pt>
                <c:pt idx="65">
                  <c:v>3.5290000000000004</c:v>
                </c:pt>
                <c:pt idx="66">
                  <c:v>3.5210000000000004</c:v>
                </c:pt>
                <c:pt idx="67">
                  <c:v>3.5270000000000001</c:v>
                </c:pt>
                <c:pt idx="68">
                  <c:v>3.5270000000000001</c:v>
                </c:pt>
                <c:pt idx="69">
                  <c:v>3.5270000000000001</c:v>
                </c:pt>
                <c:pt idx="70">
                  <c:v>3.52</c:v>
                </c:pt>
                <c:pt idx="71">
                  <c:v>3.5330000000000004</c:v>
                </c:pt>
                <c:pt idx="72">
                  <c:v>3.5430000000000001</c:v>
                </c:pt>
                <c:pt idx="73">
                  <c:v>3.5430000000000001</c:v>
                </c:pt>
                <c:pt idx="74">
                  <c:v>3.5410000000000004</c:v>
                </c:pt>
                <c:pt idx="75">
                  <c:v>3.5410000000000004</c:v>
                </c:pt>
                <c:pt idx="76">
                  <c:v>3.5410000000000004</c:v>
                </c:pt>
                <c:pt idx="77">
                  <c:v>3.536</c:v>
                </c:pt>
                <c:pt idx="78">
                  <c:v>3.5180000000000002</c:v>
                </c:pt>
                <c:pt idx="79">
                  <c:v>3.5210000000000004</c:v>
                </c:pt>
                <c:pt idx="80">
                  <c:v>3.49</c:v>
                </c:pt>
                <c:pt idx="81">
                  <c:v>3.496</c:v>
                </c:pt>
                <c:pt idx="82">
                  <c:v>3.496</c:v>
                </c:pt>
                <c:pt idx="83">
                  <c:v>3.496</c:v>
                </c:pt>
                <c:pt idx="84">
                  <c:v>3.4930000000000003</c:v>
                </c:pt>
                <c:pt idx="85">
                  <c:v>3.5140000000000002</c:v>
                </c:pt>
                <c:pt idx="86">
                  <c:v>3.5220000000000002</c:v>
                </c:pt>
                <c:pt idx="87">
                  <c:v>3.5300000000000002</c:v>
                </c:pt>
                <c:pt idx="88">
                  <c:v>3.528</c:v>
                </c:pt>
                <c:pt idx="89">
                  <c:v>3.528</c:v>
                </c:pt>
                <c:pt idx="90">
                  <c:v>3.528</c:v>
                </c:pt>
                <c:pt idx="91">
                  <c:v>3.5470000000000002</c:v>
                </c:pt>
                <c:pt idx="92">
                  <c:v>3.5760000000000001</c:v>
                </c:pt>
                <c:pt idx="93">
                  <c:v>3.5540000000000003</c:v>
                </c:pt>
                <c:pt idx="94">
                  <c:v>3.5340000000000003</c:v>
                </c:pt>
                <c:pt idx="95">
                  <c:v>3.5380000000000003</c:v>
                </c:pt>
                <c:pt idx="96">
                  <c:v>3.5380000000000003</c:v>
                </c:pt>
                <c:pt idx="97">
                  <c:v>3.5380000000000003</c:v>
                </c:pt>
                <c:pt idx="98">
                  <c:v>3.5450000000000004</c:v>
                </c:pt>
                <c:pt idx="99">
                  <c:v>3.5650000000000004</c:v>
                </c:pt>
                <c:pt idx="100">
                  <c:v>3.5880000000000001</c:v>
                </c:pt>
                <c:pt idx="101">
                  <c:v>3.5740000000000003</c:v>
                </c:pt>
                <c:pt idx="102">
                  <c:v>3.5570000000000004</c:v>
                </c:pt>
                <c:pt idx="103">
                  <c:v>3.5570000000000004</c:v>
                </c:pt>
                <c:pt idx="104">
                  <c:v>3.5570000000000004</c:v>
                </c:pt>
                <c:pt idx="105">
                  <c:v>3.59</c:v>
                </c:pt>
                <c:pt idx="106">
                  <c:v>3.569</c:v>
                </c:pt>
                <c:pt idx="107">
                  <c:v>3.5700000000000003</c:v>
                </c:pt>
                <c:pt idx="108">
                  <c:v>3.5570000000000004</c:v>
                </c:pt>
                <c:pt idx="109">
                  <c:v>3.56</c:v>
                </c:pt>
                <c:pt idx="110">
                  <c:v>3.56</c:v>
                </c:pt>
                <c:pt idx="111">
                  <c:v>3.56</c:v>
                </c:pt>
                <c:pt idx="112">
                  <c:v>3.5580000000000003</c:v>
                </c:pt>
                <c:pt idx="113">
                  <c:v>3.5580000000000003</c:v>
                </c:pt>
                <c:pt idx="114">
                  <c:v>3.5790000000000002</c:v>
                </c:pt>
                <c:pt idx="115">
                  <c:v>3.589</c:v>
                </c:pt>
                <c:pt idx="116">
                  <c:v>3.6070000000000002</c:v>
                </c:pt>
                <c:pt idx="117">
                  <c:v>3.6070000000000002</c:v>
                </c:pt>
                <c:pt idx="118">
                  <c:v>3.6070000000000002</c:v>
                </c:pt>
                <c:pt idx="119">
                  <c:v>3.621</c:v>
                </c:pt>
                <c:pt idx="120">
                  <c:v>3.605</c:v>
                </c:pt>
                <c:pt idx="121">
                  <c:v>3.601</c:v>
                </c:pt>
                <c:pt idx="122">
                  <c:v>3.6</c:v>
                </c:pt>
                <c:pt idx="123">
                  <c:v>3.5860000000000003</c:v>
                </c:pt>
                <c:pt idx="124">
                  <c:v>3.5860000000000003</c:v>
                </c:pt>
                <c:pt idx="125">
                  <c:v>3.5860000000000003</c:v>
                </c:pt>
                <c:pt idx="126">
                  <c:v>3.5830000000000002</c:v>
                </c:pt>
                <c:pt idx="127">
                  <c:v>3.589</c:v>
                </c:pt>
                <c:pt idx="128">
                  <c:v>3.6280000000000001</c:v>
                </c:pt>
                <c:pt idx="129">
                  <c:v>3.6270000000000002</c:v>
                </c:pt>
                <c:pt idx="130">
                  <c:v>3.6240000000000001</c:v>
                </c:pt>
                <c:pt idx="131">
                  <c:v>3.6240000000000001</c:v>
                </c:pt>
                <c:pt idx="132">
                  <c:v>3.6240000000000001</c:v>
                </c:pt>
                <c:pt idx="133">
                  <c:v>3.6220000000000003</c:v>
                </c:pt>
                <c:pt idx="134">
                  <c:v>3.6230000000000002</c:v>
                </c:pt>
                <c:pt idx="135">
                  <c:v>3.6180000000000003</c:v>
                </c:pt>
                <c:pt idx="136">
                  <c:v>3.5990000000000002</c:v>
                </c:pt>
                <c:pt idx="137">
                  <c:v>3.5960000000000001</c:v>
                </c:pt>
                <c:pt idx="138">
                  <c:v>3.5960000000000001</c:v>
                </c:pt>
                <c:pt idx="139">
                  <c:v>3.5960000000000001</c:v>
                </c:pt>
                <c:pt idx="140">
                  <c:v>3.581</c:v>
                </c:pt>
                <c:pt idx="141">
                  <c:v>3.577</c:v>
                </c:pt>
                <c:pt idx="142">
                  <c:v>3.5740000000000003</c:v>
                </c:pt>
                <c:pt idx="143">
                  <c:v>3.5960000000000001</c:v>
                </c:pt>
                <c:pt idx="144">
                  <c:v>3.5840000000000001</c:v>
                </c:pt>
                <c:pt idx="145">
                  <c:v>3.5840000000000001</c:v>
                </c:pt>
                <c:pt idx="146">
                  <c:v>3.5840000000000001</c:v>
                </c:pt>
                <c:pt idx="147">
                  <c:v>3.5830000000000002</c:v>
                </c:pt>
                <c:pt idx="148">
                  <c:v>3.5680000000000001</c:v>
                </c:pt>
                <c:pt idx="149">
                  <c:v>3.5620000000000003</c:v>
                </c:pt>
                <c:pt idx="150">
                  <c:v>3.528</c:v>
                </c:pt>
                <c:pt idx="151">
                  <c:v>3.504</c:v>
                </c:pt>
                <c:pt idx="152">
                  <c:v>3.504</c:v>
                </c:pt>
                <c:pt idx="153">
                  <c:v>3.504</c:v>
                </c:pt>
                <c:pt idx="154">
                  <c:v>3.5210000000000004</c:v>
                </c:pt>
                <c:pt idx="155">
                  <c:v>3.536</c:v>
                </c:pt>
                <c:pt idx="156">
                  <c:v>3.5370000000000004</c:v>
                </c:pt>
                <c:pt idx="157">
                  <c:v>3.5380000000000003</c:v>
                </c:pt>
                <c:pt idx="158">
                  <c:v>3.5230000000000001</c:v>
                </c:pt>
                <c:pt idx="159">
                  <c:v>3.5230000000000001</c:v>
                </c:pt>
                <c:pt idx="160">
                  <c:v>3.5230000000000001</c:v>
                </c:pt>
                <c:pt idx="161">
                  <c:v>3.5220000000000002</c:v>
                </c:pt>
                <c:pt idx="162">
                  <c:v>3.5150000000000001</c:v>
                </c:pt>
                <c:pt idx="163">
                  <c:v>3.5150000000000001</c:v>
                </c:pt>
                <c:pt idx="164">
                  <c:v>3.5150000000000001</c:v>
                </c:pt>
                <c:pt idx="165">
                  <c:v>3.5150000000000001</c:v>
                </c:pt>
                <c:pt idx="166">
                  <c:v>3.5150000000000001</c:v>
                </c:pt>
                <c:pt idx="167">
                  <c:v>3.5150000000000001</c:v>
                </c:pt>
                <c:pt idx="168">
                  <c:v>3.512</c:v>
                </c:pt>
                <c:pt idx="169">
                  <c:v>3.5270000000000001</c:v>
                </c:pt>
                <c:pt idx="170">
                  <c:v>3.5460000000000003</c:v>
                </c:pt>
                <c:pt idx="171">
                  <c:v>3.5290000000000004</c:v>
                </c:pt>
                <c:pt idx="172">
                  <c:v>3.5290000000000004</c:v>
                </c:pt>
                <c:pt idx="173">
                  <c:v>3.5290000000000004</c:v>
                </c:pt>
                <c:pt idx="174">
                  <c:v>3.5290000000000004</c:v>
                </c:pt>
                <c:pt idx="175">
                  <c:v>3.5420000000000003</c:v>
                </c:pt>
                <c:pt idx="176">
                  <c:v>3.5310000000000001</c:v>
                </c:pt>
                <c:pt idx="177">
                  <c:v>3.5220000000000002</c:v>
                </c:pt>
                <c:pt idx="178">
                  <c:v>3.5220000000000002</c:v>
                </c:pt>
                <c:pt idx="179">
                  <c:v>3.52</c:v>
                </c:pt>
                <c:pt idx="180">
                  <c:v>3.52</c:v>
                </c:pt>
                <c:pt idx="181">
                  <c:v>3.52</c:v>
                </c:pt>
                <c:pt idx="182">
                  <c:v>3.5100000000000002</c:v>
                </c:pt>
                <c:pt idx="183">
                  <c:v>3.5050000000000003</c:v>
                </c:pt>
                <c:pt idx="184">
                  <c:v>3.5060000000000002</c:v>
                </c:pt>
                <c:pt idx="185">
                  <c:v>3.5060000000000002</c:v>
                </c:pt>
                <c:pt idx="186">
                  <c:v>3.5010000000000003</c:v>
                </c:pt>
                <c:pt idx="187">
                  <c:v>3.5010000000000003</c:v>
                </c:pt>
                <c:pt idx="188">
                  <c:v>3.5010000000000003</c:v>
                </c:pt>
                <c:pt idx="189">
                  <c:v>3.496</c:v>
                </c:pt>
                <c:pt idx="190">
                  <c:v>3.5090000000000003</c:v>
                </c:pt>
                <c:pt idx="191">
                  <c:v>3.5140000000000002</c:v>
                </c:pt>
                <c:pt idx="192">
                  <c:v>3.5010000000000003</c:v>
                </c:pt>
                <c:pt idx="193">
                  <c:v>3.4930000000000003</c:v>
                </c:pt>
                <c:pt idx="194">
                  <c:v>3.4930000000000003</c:v>
                </c:pt>
                <c:pt idx="195">
                  <c:v>3.4930000000000003</c:v>
                </c:pt>
                <c:pt idx="196">
                  <c:v>3.4910000000000001</c:v>
                </c:pt>
                <c:pt idx="197">
                  <c:v>3.5010000000000003</c:v>
                </c:pt>
                <c:pt idx="198">
                  <c:v>3.512</c:v>
                </c:pt>
                <c:pt idx="199">
                  <c:v>3.5100000000000002</c:v>
                </c:pt>
                <c:pt idx="200">
                  <c:v>3.5350000000000001</c:v>
                </c:pt>
                <c:pt idx="201">
                  <c:v>3.5350000000000001</c:v>
                </c:pt>
                <c:pt idx="202">
                  <c:v>3.5350000000000001</c:v>
                </c:pt>
                <c:pt idx="203">
                  <c:v>3.528</c:v>
                </c:pt>
                <c:pt idx="204">
                  <c:v>3.5210000000000004</c:v>
                </c:pt>
                <c:pt idx="205">
                  <c:v>3.5130000000000003</c:v>
                </c:pt>
                <c:pt idx="206">
                  <c:v>3.5060000000000002</c:v>
                </c:pt>
                <c:pt idx="207">
                  <c:v>3.5130000000000003</c:v>
                </c:pt>
                <c:pt idx="208">
                  <c:v>3.5130000000000003</c:v>
                </c:pt>
                <c:pt idx="209">
                  <c:v>3.5130000000000003</c:v>
                </c:pt>
                <c:pt idx="210">
                  <c:v>3.5130000000000003</c:v>
                </c:pt>
                <c:pt idx="211">
                  <c:v>3.516</c:v>
                </c:pt>
                <c:pt idx="212">
                  <c:v>3.5130000000000003</c:v>
                </c:pt>
                <c:pt idx="213">
                  <c:v>3.5130000000000003</c:v>
                </c:pt>
                <c:pt idx="214">
                  <c:v>3.5290000000000004</c:v>
                </c:pt>
                <c:pt idx="215">
                  <c:v>3.5290000000000004</c:v>
                </c:pt>
                <c:pt idx="216">
                  <c:v>3.5290000000000004</c:v>
                </c:pt>
                <c:pt idx="217">
                  <c:v>3.5430000000000001</c:v>
                </c:pt>
                <c:pt idx="218">
                  <c:v>3.544</c:v>
                </c:pt>
                <c:pt idx="219">
                  <c:v>3.532</c:v>
                </c:pt>
                <c:pt idx="220">
                  <c:v>3.5230000000000001</c:v>
                </c:pt>
                <c:pt idx="221">
                  <c:v>3.5190000000000001</c:v>
                </c:pt>
                <c:pt idx="222">
                  <c:v>3.5190000000000001</c:v>
                </c:pt>
                <c:pt idx="223">
                  <c:v>3.5190000000000001</c:v>
                </c:pt>
                <c:pt idx="224">
                  <c:v>3.516</c:v>
                </c:pt>
                <c:pt idx="225">
                  <c:v>3.5290000000000004</c:v>
                </c:pt>
                <c:pt idx="226">
                  <c:v>3.5250000000000004</c:v>
                </c:pt>
                <c:pt idx="227">
                  <c:v>3.512</c:v>
                </c:pt>
                <c:pt idx="228">
                  <c:v>3.5130000000000003</c:v>
                </c:pt>
                <c:pt idx="229">
                  <c:v>3.5130000000000003</c:v>
                </c:pt>
                <c:pt idx="230">
                  <c:v>3.5130000000000003</c:v>
                </c:pt>
                <c:pt idx="231">
                  <c:v>3.5010000000000003</c:v>
                </c:pt>
                <c:pt idx="232">
                  <c:v>3.5030000000000001</c:v>
                </c:pt>
                <c:pt idx="233">
                  <c:v>3.504</c:v>
                </c:pt>
                <c:pt idx="234">
                  <c:v>3.4990000000000001</c:v>
                </c:pt>
                <c:pt idx="235">
                  <c:v>3.488</c:v>
                </c:pt>
                <c:pt idx="236">
                  <c:v>3.488</c:v>
                </c:pt>
                <c:pt idx="237">
                  <c:v>3.488</c:v>
                </c:pt>
                <c:pt idx="238">
                  <c:v>3.49</c:v>
                </c:pt>
                <c:pt idx="239">
                  <c:v>3.492</c:v>
                </c:pt>
                <c:pt idx="240">
                  <c:v>3.5130000000000003</c:v>
                </c:pt>
                <c:pt idx="241">
                  <c:v>3.516</c:v>
                </c:pt>
                <c:pt idx="242">
                  <c:v>3.5210000000000004</c:v>
                </c:pt>
                <c:pt idx="243">
                  <c:v>3.5210000000000004</c:v>
                </c:pt>
                <c:pt idx="244">
                  <c:v>3.5210000000000004</c:v>
                </c:pt>
                <c:pt idx="245">
                  <c:v>3.5190000000000001</c:v>
                </c:pt>
                <c:pt idx="246">
                  <c:v>3.5390000000000001</c:v>
                </c:pt>
                <c:pt idx="247">
                  <c:v>3.5500000000000003</c:v>
                </c:pt>
                <c:pt idx="248">
                  <c:v>3.528</c:v>
                </c:pt>
                <c:pt idx="249">
                  <c:v>3.5230000000000001</c:v>
                </c:pt>
                <c:pt idx="250">
                  <c:v>3.5230000000000001</c:v>
                </c:pt>
                <c:pt idx="251">
                  <c:v>3.5230000000000001</c:v>
                </c:pt>
                <c:pt idx="252">
                  <c:v>3.5130000000000003</c:v>
                </c:pt>
                <c:pt idx="253">
                  <c:v>3.4980000000000002</c:v>
                </c:pt>
                <c:pt idx="254">
                  <c:v>3.4990000000000001</c:v>
                </c:pt>
                <c:pt idx="255">
                  <c:v>3.4890000000000003</c:v>
                </c:pt>
                <c:pt idx="256">
                  <c:v>3.4850000000000003</c:v>
                </c:pt>
                <c:pt idx="257">
                  <c:v>3.4850000000000003</c:v>
                </c:pt>
                <c:pt idx="258">
                  <c:v>3.4850000000000003</c:v>
                </c:pt>
                <c:pt idx="259">
                  <c:v>3.4850000000000003</c:v>
                </c:pt>
                <c:pt idx="260">
                  <c:v>3.488</c:v>
                </c:pt>
                <c:pt idx="261">
                  <c:v>3.4790000000000001</c:v>
                </c:pt>
                <c:pt idx="262">
                  <c:v>3.472</c:v>
                </c:pt>
                <c:pt idx="263">
                  <c:v>3.4670000000000001</c:v>
                </c:pt>
                <c:pt idx="264">
                  <c:v>3.4670000000000001</c:v>
                </c:pt>
                <c:pt idx="265">
                  <c:v>3.4670000000000001</c:v>
                </c:pt>
                <c:pt idx="266">
                  <c:v>3.4670000000000001</c:v>
                </c:pt>
                <c:pt idx="267">
                  <c:v>3.4570000000000003</c:v>
                </c:pt>
                <c:pt idx="268">
                  <c:v>3.46</c:v>
                </c:pt>
                <c:pt idx="269">
                  <c:v>3.448</c:v>
                </c:pt>
                <c:pt idx="270">
                  <c:v>3.4460000000000002</c:v>
                </c:pt>
                <c:pt idx="271">
                  <c:v>3.4460000000000002</c:v>
                </c:pt>
                <c:pt idx="272">
                  <c:v>3.4460000000000002</c:v>
                </c:pt>
                <c:pt idx="273">
                  <c:v>3.4410000000000003</c:v>
                </c:pt>
                <c:pt idx="274">
                  <c:v>3.444</c:v>
                </c:pt>
                <c:pt idx="275">
                  <c:v>3.4290000000000003</c:v>
                </c:pt>
                <c:pt idx="276">
                  <c:v>3.423</c:v>
                </c:pt>
                <c:pt idx="277">
                  <c:v>3.415</c:v>
                </c:pt>
                <c:pt idx="278">
                  <c:v>3.415</c:v>
                </c:pt>
                <c:pt idx="279">
                  <c:v>3.415</c:v>
                </c:pt>
                <c:pt idx="280">
                  <c:v>3.4</c:v>
                </c:pt>
                <c:pt idx="281">
                  <c:v>3.41</c:v>
                </c:pt>
                <c:pt idx="282">
                  <c:v>3.452</c:v>
                </c:pt>
                <c:pt idx="283">
                  <c:v>3.427</c:v>
                </c:pt>
                <c:pt idx="284">
                  <c:v>3.4060000000000001</c:v>
                </c:pt>
                <c:pt idx="285">
                  <c:v>3.4060000000000001</c:v>
                </c:pt>
                <c:pt idx="286">
                  <c:v>3.4060000000000001</c:v>
                </c:pt>
                <c:pt idx="287">
                  <c:v>3.4210000000000003</c:v>
                </c:pt>
                <c:pt idx="288">
                  <c:v>3.4220000000000002</c:v>
                </c:pt>
                <c:pt idx="289">
                  <c:v>3.4060000000000001</c:v>
                </c:pt>
                <c:pt idx="290">
                  <c:v>3.403</c:v>
                </c:pt>
                <c:pt idx="291">
                  <c:v>3.3880000000000003</c:v>
                </c:pt>
                <c:pt idx="292">
                  <c:v>3.3880000000000003</c:v>
                </c:pt>
                <c:pt idx="293">
                  <c:v>3.3880000000000003</c:v>
                </c:pt>
                <c:pt idx="294">
                  <c:v>3.4090000000000003</c:v>
                </c:pt>
                <c:pt idx="295">
                  <c:v>3.399</c:v>
                </c:pt>
                <c:pt idx="296">
                  <c:v>3.4050000000000002</c:v>
                </c:pt>
                <c:pt idx="297">
                  <c:v>3.427</c:v>
                </c:pt>
                <c:pt idx="298">
                  <c:v>3.43</c:v>
                </c:pt>
                <c:pt idx="299">
                  <c:v>3.43</c:v>
                </c:pt>
                <c:pt idx="300">
                  <c:v>3.43</c:v>
                </c:pt>
                <c:pt idx="301">
                  <c:v>3.4420000000000002</c:v>
                </c:pt>
                <c:pt idx="302">
                  <c:v>3.4850000000000003</c:v>
                </c:pt>
                <c:pt idx="303">
                  <c:v>3.4860000000000002</c:v>
                </c:pt>
                <c:pt idx="304">
                  <c:v>3.4990000000000001</c:v>
                </c:pt>
                <c:pt idx="305">
                  <c:v>3.516</c:v>
                </c:pt>
                <c:pt idx="306">
                  <c:v>3.516</c:v>
                </c:pt>
                <c:pt idx="307">
                  <c:v>3.516</c:v>
                </c:pt>
                <c:pt idx="308">
                  <c:v>3.524</c:v>
                </c:pt>
                <c:pt idx="309">
                  <c:v>3.5270000000000001</c:v>
                </c:pt>
                <c:pt idx="310">
                  <c:v>3.5330000000000004</c:v>
                </c:pt>
                <c:pt idx="311">
                  <c:v>3.5250000000000004</c:v>
                </c:pt>
                <c:pt idx="312">
                  <c:v>3.5350000000000001</c:v>
                </c:pt>
                <c:pt idx="313">
                  <c:v>3.5350000000000001</c:v>
                </c:pt>
                <c:pt idx="314">
                  <c:v>3.5350000000000001</c:v>
                </c:pt>
                <c:pt idx="315">
                  <c:v>3.5210000000000004</c:v>
                </c:pt>
                <c:pt idx="316">
                  <c:v>3.4980000000000002</c:v>
                </c:pt>
                <c:pt idx="317">
                  <c:v>3.5010000000000003</c:v>
                </c:pt>
                <c:pt idx="318">
                  <c:v>3.4970000000000003</c:v>
                </c:pt>
                <c:pt idx="319">
                  <c:v>3.4850000000000003</c:v>
                </c:pt>
                <c:pt idx="320">
                  <c:v>3.4850000000000003</c:v>
                </c:pt>
                <c:pt idx="321">
                  <c:v>3.4850000000000003</c:v>
                </c:pt>
                <c:pt idx="322">
                  <c:v>3.4940000000000002</c:v>
                </c:pt>
                <c:pt idx="323">
                  <c:v>3.4780000000000002</c:v>
                </c:pt>
                <c:pt idx="324">
                  <c:v>3.4850000000000003</c:v>
                </c:pt>
                <c:pt idx="325">
                  <c:v>3.4850000000000003</c:v>
                </c:pt>
                <c:pt idx="326">
                  <c:v>3.4850000000000003</c:v>
                </c:pt>
                <c:pt idx="327">
                  <c:v>3.4850000000000003</c:v>
                </c:pt>
                <c:pt idx="328">
                  <c:v>3.4850000000000003</c:v>
                </c:pt>
                <c:pt idx="329">
                  <c:v>3.456</c:v>
                </c:pt>
                <c:pt idx="330">
                  <c:v>3.4690000000000003</c:v>
                </c:pt>
                <c:pt idx="331">
                  <c:v>3.4660000000000002</c:v>
                </c:pt>
                <c:pt idx="332">
                  <c:v>3.4590000000000001</c:v>
                </c:pt>
                <c:pt idx="333">
                  <c:v>3.4530000000000003</c:v>
                </c:pt>
                <c:pt idx="334">
                  <c:v>3.4530000000000003</c:v>
                </c:pt>
                <c:pt idx="335">
                  <c:v>3.4530000000000003</c:v>
                </c:pt>
                <c:pt idx="336">
                  <c:v>3.44</c:v>
                </c:pt>
                <c:pt idx="337">
                  <c:v>3.444</c:v>
                </c:pt>
                <c:pt idx="338">
                  <c:v>3.431</c:v>
                </c:pt>
                <c:pt idx="339">
                  <c:v>3.4340000000000002</c:v>
                </c:pt>
                <c:pt idx="340">
                  <c:v>3.452</c:v>
                </c:pt>
                <c:pt idx="341">
                  <c:v>3.452</c:v>
                </c:pt>
                <c:pt idx="342">
                  <c:v>3.452</c:v>
                </c:pt>
                <c:pt idx="343">
                  <c:v>3.468</c:v>
                </c:pt>
                <c:pt idx="344">
                  <c:v>3.4790000000000001</c:v>
                </c:pt>
                <c:pt idx="345">
                  <c:v>3.4950000000000001</c:v>
                </c:pt>
                <c:pt idx="346">
                  <c:v>3.48</c:v>
                </c:pt>
                <c:pt idx="347">
                  <c:v>3.4910000000000001</c:v>
                </c:pt>
                <c:pt idx="348">
                  <c:v>3.4910000000000001</c:v>
                </c:pt>
                <c:pt idx="349">
                  <c:v>3.4910000000000001</c:v>
                </c:pt>
                <c:pt idx="350">
                  <c:v>3.4910000000000001</c:v>
                </c:pt>
                <c:pt idx="351">
                  <c:v>3.4870000000000001</c:v>
                </c:pt>
                <c:pt idx="352">
                  <c:v>3.4990000000000001</c:v>
                </c:pt>
                <c:pt idx="353">
                  <c:v>3.5140000000000002</c:v>
                </c:pt>
                <c:pt idx="354">
                  <c:v>3.5140000000000002</c:v>
                </c:pt>
                <c:pt idx="355">
                  <c:v>3.5140000000000002</c:v>
                </c:pt>
                <c:pt idx="356">
                  <c:v>3.5140000000000002</c:v>
                </c:pt>
                <c:pt idx="357">
                  <c:v>3.5140000000000002</c:v>
                </c:pt>
                <c:pt idx="358">
                  <c:v>3.5180000000000002</c:v>
                </c:pt>
                <c:pt idx="359">
                  <c:v>3.528</c:v>
                </c:pt>
                <c:pt idx="360">
                  <c:v>3.5370000000000004</c:v>
                </c:pt>
                <c:pt idx="361">
                  <c:v>3.5370000000000004</c:v>
                </c:pt>
                <c:pt idx="362">
                  <c:v>3.5370000000000004</c:v>
                </c:pt>
                <c:pt idx="363">
                  <c:v>3.5370000000000004</c:v>
                </c:pt>
                <c:pt idx="364">
                  <c:v>3.532</c:v>
                </c:pt>
                <c:pt idx="365">
                  <c:v>3.5060000000000002</c:v>
                </c:pt>
                <c:pt idx="366">
                  <c:v>3.5180000000000002</c:v>
                </c:pt>
                <c:pt idx="367">
                  <c:v>3.5180000000000002</c:v>
                </c:pt>
                <c:pt idx="368">
                  <c:v>3.5060000000000002</c:v>
                </c:pt>
                <c:pt idx="369">
                  <c:v>3.5060000000000002</c:v>
                </c:pt>
                <c:pt idx="370">
                  <c:v>3.5060000000000002</c:v>
                </c:pt>
                <c:pt idx="371">
                  <c:v>3.5030000000000001</c:v>
                </c:pt>
                <c:pt idx="372">
                  <c:v>3.5270000000000001</c:v>
                </c:pt>
                <c:pt idx="373">
                  <c:v>3.5190000000000001</c:v>
                </c:pt>
                <c:pt idx="374">
                  <c:v>3.5190000000000001</c:v>
                </c:pt>
                <c:pt idx="375">
                  <c:v>3.5230000000000001</c:v>
                </c:pt>
                <c:pt idx="376">
                  <c:v>3.5230000000000001</c:v>
                </c:pt>
                <c:pt idx="377">
                  <c:v>3.5230000000000001</c:v>
                </c:pt>
                <c:pt idx="378">
                  <c:v>3.544</c:v>
                </c:pt>
                <c:pt idx="379">
                  <c:v>3.5610000000000004</c:v>
                </c:pt>
                <c:pt idx="380">
                  <c:v>3.59</c:v>
                </c:pt>
                <c:pt idx="381">
                  <c:v>3.5790000000000002</c:v>
                </c:pt>
                <c:pt idx="382">
                  <c:v>3.597</c:v>
                </c:pt>
                <c:pt idx="383">
                  <c:v>3.597</c:v>
                </c:pt>
                <c:pt idx="384">
                  <c:v>3.597</c:v>
                </c:pt>
                <c:pt idx="385">
                  <c:v>3.5880000000000001</c:v>
                </c:pt>
                <c:pt idx="386">
                  <c:v>3.6160000000000001</c:v>
                </c:pt>
                <c:pt idx="387">
                  <c:v>3.61</c:v>
                </c:pt>
                <c:pt idx="388">
                  <c:v>3.6320000000000001</c:v>
                </c:pt>
                <c:pt idx="389">
                  <c:v>3.6220000000000003</c:v>
                </c:pt>
                <c:pt idx="390">
                  <c:v>3.6220000000000003</c:v>
                </c:pt>
                <c:pt idx="391">
                  <c:v>3.6220000000000003</c:v>
                </c:pt>
                <c:pt idx="392">
                  <c:v>3.625</c:v>
                </c:pt>
                <c:pt idx="393">
                  <c:v>3.6020000000000003</c:v>
                </c:pt>
                <c:pt idx="394">
                  <c:v>3.6</c:v>
                </c:pt>
                <c:pt idx="395">
                  <c:v>3.5830000000000002</c:v>
                </c:pt>
                <c:pt idx="396">
                  <c:v>3.569</c:v>
                </c:pt>
                <c:pt idx="397">
                  <c:v>3.569</c:v>
                </c:pt>
                <c:pt idx="398">
                  <c:v>3.569</c:v>
                </c:pt>
                <c:pt idx="399">
                  <c:v>3.5740000000000003</c:v>
                </c:pt>
                <c:pt idx="400">
                  <c:v>3.5990000000000002</c:v>
                </c:pt>
                <c:pt idx="401">
                  <c:v>3.593</c:v>
                </c:pt>
                <c:pt idx="402">
                  <c:v>3.5870000000000002</c:v>
                </c:pt>
                <c:pt idx="403">
                  <c:v>3.589</c:v>
                </c:pt>
                <c:pt idx="404">
                  <c:v>3.589</c:v>
                </c:pt>
                <c:pt idx="405">
                  <c:v>3.589</c:v>
                </c:pt>
                <c:pt idx="406">
                  <c:v>3.5840000000000001</c:v>
                </c:pt>
                <c:pt idx="407">
                  <c:v>3.5640000000000001</c:v>
                </c:pt>
                <c:pt idx="408">
                  <c:v>3.58</c:v>
                </c:pt>
                <c:pt idx="409">
                  <c:v>3.569</c:v>
                </c:pt>
                <c:pt idx="410">
                  <c:v>3.5680000000000001</c:v>
                </c:pt>
                <c:pt idx="411">
                  <c:v>3.5680000000000001</c:v>
                </c:pt>
                <c:pt idx="412">
                  <c:v>3.5680000000000001</c:v>
                </c:pt>
                <c:pt idx="413">
                  <c:v>3.5680000000000001</c:v>
                </c:pt>
                <c:pt idx="414">
                  <c:v>3.5940000000000003</c:v>
                </c:pt>
                <c:pt idx="415">
                  <c:v>3.577</c:v>
                </c:pt>
                <c:pt idx="416">
                  <c:v>3.5660000000000003</c:v>
                </c:pt>
                <c:pt idx="417">
                  <c:v>3.5650000000000004</c:v>
                </c:pt>
                <c:pt idx="418">
                  <c:v>3.5650000000000004</c:v>
                </c:pt>
                <c:pt idx="419">
                  <c:v>3.5650000000000004</c:v>
                </c:pt>
                <c:pt idx="420">
                  <c:v>3.5660000000000003</c:v>
                </c:pt>
                <c:pt idx="421">
                  <c:v>3.5750000000000002</c:v>
                </c:pt>
                <c:pt idx="422">
                  <c:v>3.5660000000000003</c:v>
                </c:pt>
                <c:pt idx="423">
                  <c:v>3.5700000000000003</c:v>
                </c:pt>
                <c:pt idx="424">
                  <c:v>3.5740000000000003</c:v>
                </c:pt>
                <c:pt idx="425">
                  <c:v>3.5740000000000003</c:v>
                </c:pt>
                <c:pt idx="426">
                  <c:v>3.5740000000000003</c:v>
                </c:pt>
                <c:pt idx="427">
                  <c:v>3.5720000000000001</c:v>
                </c:pt>
                <c:pt idx="428">
                  <c:v>3.5780000000000003</c:v>
                </c:pt>
                <c:pt idx="429">
                  <c:v>3.5870000000000002</c:v>
                </c:pt>
                <c:pt idx="430">
                  <c:v>3.5960000000000001</c:v>
                </c:pt>
                <c:pt idx="431">
                  <c:v>3.605</c:v>
                </c:pt>
                <c:pt idx="432">
                  <c:v>3.605</c:v>
                </c:pt>
                <c:pt idx="433">
                  <c:v>3.605</c:v>
                </c:pt>
                <c:pt idx="434">
                  <c:v>3.6260000000000003</c:v>
                </c:pt>
                <c:pt idx="435">
                  <c:v>3.6440000000000001</c:v>
                </c:pt>
                <c:pt idx="436">
                  <c:v>3.6390000000000002</c:v>
                </c:pt>
                <c:pt idx="437">
                  <c:v>3.6230000000000002</c:v>
                </c:pt>
                <c:pt idx="438">
                  <c:v>3.617</c:v>
                </c:pt>
                <c:pt idx="439">
                  <c:v>3.617</c:v>
                </c:pt>
                <c:pt idx="440">
                  <c:v>3.617</c:v>
                </c:pt>
                <c:pt idx="441">
                  <c:v>3.6160000000000001</c:v>
                </c:pt>
                <c:pt idx="442">
                  <c:v>3.6310000000000002</c:v>
                </c:pt>
                <c:pt idx="443">
                  <c:v>3.6460000000000004</c:v>
                </c:pt>
                <c:pt idx="444">
                  <c:v>3.649</c:v>
                </c:pt>
                <c:pt idx="445">
                  <c:v>3.65</c:v>
                </c:pt>
                <c:pt idx="446">
                  <c:v>3.65</c:v>
                </c:pt>
                <c:pt idx="447">
                  <c:v>3.65</c:v>
                </c:pt>
                <c:pt idx="448">
                  <c:v>3.661</c:v>
                </c:pt>
                <c:pt idx="449">
                  <c:v>3.6550000000000002</c:v>
                </c:pt>
                <c:pt idx="450">
                  <c:v>3.657</c:v>
                </c:pt>
                <c:pt idx="451">
                  <c:v>3.6260000000000003</c:v>
                </c:pt>
                <c:pt idx="452">
                  <c:v>3.6360000000000001</c:v>
                </c:pt>
                <c:pt idx="453">
                  <c:v>3.6360000000000001</c:v>
                </c:pt>
                <c:pt idx="454">
                  <c:v>3.6360000000000001</c:v>
                </c:pt>
                <c:pt idx="455">
                  <c:v>3.6180000000000003</c:v>
                </c:pt>
                <c:pt idx="456">
                  <c:v>3.6420000000000003</c:v>
                </c:pt>
                <c:pt idx="457">
                  <c:v>3.6380000000000003</c:v>
                </c:pt>
                <c:pt idx="458">
                  <c:v>3.6520000000000001</c:v>
                </c:pt>
                <c:pt idx="459">
                  <c:v>3.6430000000000002</c:v>
                </c:pt>
                <c:pt idx="460">
                  <c:v>3.6430000000000002</c:v>
                </c:pt>
                <c:pt idx="461">
                  <c:v>3.6430000000000002</c:v>
                </c:pt>
                <c:pt idx="462">
                  <c:v>3.641</c:v>
                </c:pt>
                <c:pt idx="463">
                  <c:v>3.6310000000000002</c:v>
                </c:pt>
                <c:pt idx="464">
                  <c:v>3.6420000000000003</c:v>
                </c:pt>
                <c:pt idx="465">
                  <c:v>3.649</c:v>
                </c:pt>
                <c:pt idx="466">
                  <c:v>3.6470000000000002</c:v>
                </c:pt>
                <c:pt idx="467">
                  <c:v>3.6470000000000002</c:v>
                </c:pt>
                <c:pt idx="468">
                  <c:v>3.6470000000000002</c:v>
                </c:pt>
                <c:pt idx="469">
                  <c:v>3.633</c:v>
                </c:pt>
                <c:pt idx="470">
                  <c:v>3.649</c:v>
                </c:pt>
                <c:pt idx="471">
                  <c:v>3.641</c:v>
                </c:pt>
                <c:pt idx="472">
                  <c:v>3.6380000000000003</c:v>
                </c:pt>
                <c:pt idx="473">
                  <c:v>3.6670000000000003</c:v>
                </c:pt>
                <c:pt idx="474">
                  <c:v>3.6670000000000003</c:v>
                </c:pt>
                <c:pt idx="475">
                  <c:v>3.6670000000000003</c:v>
                </c:pt>
                <c:pt idx="476">
                  <c:v>3.6670000000000003</c:v>
                </c:pt>
                <c:pt idx="477">
                  <c:v>3.6640000000000001</c:v>
                </c:pt>
                <c:pt idx="478">
                  <c:v>3.677</c:v>
                </c:pt>
                <c:pt idx="479">
                  <c:v>3.6890000000000001</c:v>
                </c:pt>
                <c:pt idx="480">
                  <c:v>3.7</c:v>
                </c:pt>
                <c:pt idx="481">
                  <c:v>3.7</c:v>
                </c:pt>
                <c:pt idx="482">
                  <c:v>3.7</c:v>
                </c:pt>
                <c:pt idx="483">
                  <c:v>3.71</c:v>
                </c:pt>
                <c:pt idx="484">
                  <c:v>3.6950000000000003</c:v>
                </c:pt>
                <c:pt idx="485">
                  <c:v>3.6840000000000002</c:v>
                </c:pt>
                <c:pt idx="486">
                  <c:v>3.6830000000000003</c:v>
                </c:pt>
                <c:pt idx="487">
                  <c:v>3.6940000000000004</c:v>
                </c:pt>
                <c:pt idx="488">
                  <c:v>3.6940000000000004</c:v>
                </c:pt>
                <c:pt idx="489">
                  <c:v>3.6940000000000004</c:v>
                </c:pt>
                <c:pt idx="490">
                  <c:v>3.7090000000000001</c:v>
                </c:pt>
                <c:pt idx="491">
                  <c:v>3.6910000000000003</c:v>
                </c:pt>
                <c:pt idx="492">
                  <c:v>3.6930000000000001</c:v>
                </c:pt>
                <c:pt idx="493">
                  <c:v>3.6880000000000002</c:v>
                </c:pt>
                <c:pt idx="494">
                  <c:v>3.669</c:v>
                </c:pt>
                <c:pt idx="495">
                  <c:v>3.669</c:v>
                </c:pt>
                <c:pt idx="496">
                  <c:v>3.669</c:v>
                </c:pt>
                <c:pt idx="497">
                  <c:v>3.6620000000000004</c:v>
                </c:pt>
                <c:pt idx="498">
                  <c:v>3.6550000000000002</c:v>
                </c:pt>
                <c:pt idx="499">
                  <c:v>3.6350000000000002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6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42835</c:v>
                </c:pt>
                <c:pt idx="1">
                  <c:v>42836</c:v>
                </c:pt>
                <c:pt idx="2">
                  <c:v>42837</c:v>
                </c:pt>
                <c:pt idx="3">
                  <c:v>42838</c:v>
                </c:pt>
                <c:pt idx="4">
                  <c:v>42839</c:v>
                </c:pt>
                <c:pt idx="5">
                  <c:v>42840</c:v>
                </c:pt>
                <c:pt idx="6">
                  <c:v>42841</c:v>
                </c:pt>
                <c:pt idx="7">
                  <c:v>42842</c:v>
                </c:pt>
                <c:pt idx="8">
                  <c:v>42843</c:v>
                </c:pt>
                <c:pt idx="9">
                  <c:v>42844</c:v>
                </c:pt>
                <c:pt idx="10">
                  <c:v>42845</c:v>
                </c:pt>
                <c:pt idx="11">
                  <c:v>42846</c:v>
                </c:pt>
                <c:pt idx="12">
                  <c:v>42847</c:v>
                </c:pt>
                <c:pt idx="13">
                  <c:v>42848</c:v>
                </c:pt>
                <c:pt idx="14">
                  <c:v>42849</c:v>
                </c:pt>
                <c:pt idx="15">
                  <c:v>42850</c:v>
                </c:pt>
                <c:pt idx="16">
                  <c:v>42851</c:v>
                </c:pt>
                <c:pt idx="17">
                  <c:v>42852</c:v>
                </c:pt>
                <c:pt idx="18">
                  <c:v>42853</c:v>
                </c:pt>
                <c:pt idx="19">
                  <c:v>42854</c:v>
                </c:pt>
                <c:pt idx="20">
                  <c:v>42855</c:v>
                </c:pt>
                <c:pt idx="21">
                  <c:v>42856</c:v>
                </c:pt>
                <c:pt idx="22">
                  <c:v>42857</c:v>
                </c:pt>
                <c:pt idx="23">
                  <c:v>42858</c:v>
                </c:pt>
                <c:pt idx="24">
                  <c:v>42859</c:v>
                </c:pt>
                <c:pt idx="25">
                  <c:v>42860</c:v>
                </c:pt>
                <c:pt idx="26">
                  <c:v>42861</c:v>
                </c:pt>
                <c:pt idx="27">
                  <c:v>42862</c:v>
                </c:pt>
                <c:pt idx="28">
                  <c:v>42863</c:v>
                </c:pt>
                <c:pt idx="29">
                  <c:v>42864</c:v>
                </c:pt>
                <c:pt idx="30">
                  <c:v>42865</c:v>
                </c:pt>
                <c:pt idx="31">
                  <c:v>42866</c:v>
                </c:pt>
                <c:pt idx="32">
                  <c:v>42867</c:v>
                </c:pt>
                <c:pt idx="33">
                  <c:v>42868</c:v>
                </c:pt>
                <c:pt idx="34">
                  <c:v>42869</c:v>
                </c:pt>
                <c:pt idx="35">
                  <c:v>42870</c:v>
                </c:pt>
                <c:pt idx="36">
                  <c:v>42871</c:v>
                </c:pt>
                <c:pt idx="37">
                  <c:v>42872</c:v>
                </c:pt>
                <c:pt idx="38">
                  <c:v>42873</c:v>
                </c:pt>
                <c:pt idx="39">
                  <c:v>42874</c:v>
                </c:pt>
                <c:pt idx="40">
                  <c:v>42875</c:v>
                </c:pt>
                <c:pt idx="41">
                  <c:v>42876</c:v>
                </c:pt>
                <c:pt idx="42">
                  <c:v>42877</c:v>
                </c:pt>
                <c:pt idx="43">
                  <c:v>42878</c:v>
                </c:pt>
                <c:pt idx="44">
                  <c:v>42879</c:v>
                </c:pt>
                <c:pt idx="45">
                  <c:v>42880</c:v>
                </c:pt>
                <c:pt idx="46">
                  <c:v>42881</c:v>
                </c:pt>
                <c:pt idx="47">
                  <c:v>42882</c:v>
                </c:pt>
                <c:pt idx="48">
                  <c:v>42883</c:v>
                </c:pt>
                <c:pt idx="49">
                  <c:v>42884</c:v>
                </c:pt>
                <c:pt idx="50">
                  <c:v>42885</c:v>
                </c:pt>
                <c:pt idx="51">
                  <c:v>42886</c:v>
                </c:pt>
                <c:pt idx="52">
                  <c:v>42887</c:v>
                </c:pt>
                <c:pt idx="53">
                  <c:v>42888</c:v>
                </c:pt>
                <c:pt idx="54">
                  <c:v>42889</c:v>
                </c:pt>
                <c:pt idx="55">
                  <c:v>42890</c:v>
                </c:pt>
                <c:pt idx="56">
                  <c:v>42891</c:v>
                </c:pt>
                <c:pt idx="57">
                  <c:v>42892</c:v>
                </c:pt>
                <c:pt idx="58">
                  <c:v>42893</c:v>
                </c:pt>
                <c:pt idx="59">
                  <c:v>42894</c:v>
                </c:pt>
                <c:pt idx="60">
                  <c:v>42895</c:v>
                </c:pt>
                <c:pt idx="61">
                  <c:v>42896</c:v>
                </c:pt>
                <c:pt idx="62">
                  <c:v>42897</c:v>
                </c:pt>
                <c:pt idx="63">
                  <c:v>42898</c:v>
                </c:pt>
                <c:pt idx="64">
                  <c:v>42899</c:v>
                </c:pt>
                <c:pt idx="65">
                  <c:v>42900</c:v>
                </c:pt>
                <c:pt idx="66">
                  <c:v>42901</c:v>
                </c:pt>
                <c:pt idx="67">
                  <c:v>42902</c:v>
                </c:pt>
                <c:pt idx="68">
                  <c:v>42903</c:v>
                </c:pt>
                <c:pt idx="69">
                  <c:v>42904</c:v>
                </c:pt>
                <c:pt idx="70">
                  <c:v>42905</c:v>
                </c:pt>
                <c:pt idx="71">
                  <c:v>42906</c:v>
                </c:pt>
                <c:pt idx="72">
                  <c:v>42907</c:v>
                </c:pt>
                <c:pt idx="73">
                  <c:v>42908</c:v>
                </c:pt>
                <c:pt idx="74">
                  <c:v>42909</c:v>
                </c:pt>
                <c:pt idx="75">
                  <c:v>42910</c:v>
                </c:pt>
                <c:pt idx="76">
                  <c:v>42911</c:v>
                </c:pt>
                <c:pt idx="77">
                  <c:v>42912</c:v>
                </c:pt>
                <c:pt idx="78">
                  <c:v>42913</c:v>
                </c:pt>
                <c:pt idx="79">
                  <c:v>42914</c:v>
                </c:pt>
                <c:pt idx="80">
                  <c:v>42915</c:v>
                </c:pt>
                <c:pt idx="81">
                  <c:v>42916</c:v>
                </c:pt>
                <c:pt idx="82">
                  <c:v>42917</c:v>
                </c:pt>
                <c:pt idx="83">
                  <c:v>42918</c:v>
                </c:pt>
                <c:pt idx="84">
                  <c:v>42919</c:v>
                </c:pt>
                <c:pt idx="85">
                  <c:v>42920</c:v>
                </c:pt>
                <c:pt idx="86">
                  <c:v>42921</c:v>
                </c:pt>
                <c:pt idx="87">
                  <c:v>42922</c:v>
                </c:pt>
                <c:pt idx="88">
                  <c:v>42923</c:v>
                </c:pt>
                <c:pt idx="89">
                  <c:v>42924</c:v>
                </c:pt>
                <c:pt idx="90">
                  <c:v>42925</c:v>
                </c:pt>
                <c:pt idx="91">
                  <c:v>42926</c:v>
                </c:pt>
                <c:pt idx="92">
                  <c:v>42927</c:v>
                </c:pt>
                <c:pt idx="93">
                  <c:v>42928</c:v>
                </c:pt>
                <c:pt idx="94">
                  <c:v>42929</c:v>
                </c:pt>
                <c:pt idx="95">
                  <c:v>42930</c:v>
                </c:pt>
                <c:pt idx="96">
                  <c:v>42931</c:v>
                </c:pt>
                <c:pt idx="97">
                  <c:v>42932</c:v>
                </c:pt>
                <c:pt idx="98">
                  <c:v>42933</c:v>
                </c:pt>
                <c:pt idx="99">
                  <c:v>42934</c:v>
                </c:pt>
                <c:pt idx="100">
                  <c:v>42935</c:v>
                </c:pt>
                <c:pt idx="101">
                  <c:v>42936</c:v>
                </c:pt>
                <c:pt idx="102">
                  <c:v>42937</c:v>
                </c:pt>
                <c:pt idx="103">
                  <c:v>42938</c:v>
                </c:pt>
                <c:pt idx="104">
                  <c:v>42939</c:v>
                </c:pt>
                <c:pt idx="105">
                  <c:v>42940</c:v>
                </c:pt>
                <c:pt idx="106">
                  <c:v>42941</c:v>
                </c:pt>
                <c:pt idx="107">
                  <c:v>42942</c:v>
                </c:pt>
                <c:pt idx="108">
                  <c:v>42943</c:v>
                </c:pt>
                <c:pt idx="109">
                  <c:v>42944</c:v>
                </c:pt>
                <c:pt idx="110">
                  <c:v>42945</c:v>
                </c:pt>
                <c:pt idx="111">
                  <c:v>42946</c:v>
                </c:pt>
                <c:pt idx="112">
                  <c:v>42947</c:v>
                </c:pt>
                <c:pt idx="113">
                  <c:v>42948</c:v>
                </c:pt>
                <c:pt idx="114">
                  <c:v>42949</c:v>
                </c:pt>
                <c:pt idx="115">
                  <c:v>42950</c:v>
                </c:pt>
                <c:pt idx="116">
                  <c:v>42951</c:v>
                </c:pt>
                <c:pt idx="117">
                  <c:v>42952</c:v>
                </c:pt>
                <c:pt idx="118">
                  <c:v>42953</c:v>
                </c:pt>
                <c:pt idx="119">
                  <c:v>42954</c:v>
                </c:pt>
                <c:pt idx="120">
                  <c:v>42955</c:v>
                </c:pt>
                <c:pt idx="121">
                  <c:v>42956</c:v>
                </c:pt>
                <c:pt idx="122">
                  <c:v>42957</c:v>
                </c:pt>
                <c:pt idx="123">
                  <c:v>42958</c:v>
                </c:pt>
                <c:pt idx="124">
                  <c:v>42959</c:v>
                </c:pt>
                <c:pt idx="125">
                  <c:v>42960</c:v>
                </c:pt>
                <c:pt idx="126">
                  <c:v>42961</c:v>
                </c:pt>
                <c:pt idx="127">
                  <c:v>42962</c:v>
                </c:pt>
                <c:pt idx="128">
                  <c:v>42963</c:v>
                </c:pt>
                <c:pt idx="129">
                  <c:v>42964</c:v>
                </c:pt>
                <c:pt idx="130">
                  <c:v>42965</c:v>
                </c:pt>
                <c:pt idx="131">
                  <c:v>42966</c:v>
                </c:pt>
                <c:pt idx="132">
                  <c:v>42967</c:v>
                </c:pt>
                <c:pt idx="133">
                  <c:v>42968</c:v>
                </c:pt>
                <c:pt idx="134">
                  <c:v>42969</c:v>
                </c:pt>
                <c:pt idx="135">
                  <c:v>42970</c:v>
                </c:pt>
                <c:pt idx="136">
                  <c:v>42971</c:v>
                </c:pt>
                <c:pt idx="137">
                  <c:v>42972</c:v>
                </c:pt>
                <c:pt idx="138">
                  <c:v>42973</c:v>
                </c:pt>
                <c:pt idx="139">
                  <c:v>42974</c:v>
                </c:pt>
                <c:pt idx="140">
                  <c:v>42975</c:v>
                </c:pt>
                <c:pt idx="141">
                  <c:v>42976</c:v>
                </c:pt>
                <c:pt idx="142">
                  <c:v>42977</c:v>
                </c:pt>
                <c:pt idx="143">
                  <c:v>42978</c:v>
                </c:pt>
                <c:pt idx="144">
                  <c:v>42979</c:v>
                </c:pt>
                <c:pt idx="145">
                  <c:v>42980</c:v>
                </c:pt>
                <c:pt idx="146">
                  <c:v>42981</c:v>
                </c:pt>
                <c:pt idx="147">
                  <c:v>42982</c:v>
                </c:pt>
                <c:pt idx="148">
                  <c:v>42983</c:v>
                </c:pt>
                <c:pt idx="149">
                  <c:v>42984</c:v>
                </c:pt>
                <c:pt idx="150">
                  <c:v>42985</c:v>
                </c:pt>
                <c:pt idx="151">
                  <c:v>42986</c:v>
                </c:pt>
                <c:pt idx="152">
                  <c:v>42987</c:v>
                </c:pt>
                <c:pt idx="153">
                  <c:v>42988</c:v>
                </c:pt>
                <c:pt idx="154">
                  <c:v>42989</c:v>
                </c:pt>
                <c:pt idx="155">
                  <c:v>42990</c:v>
                </c:pt>
                <c:pt idx="156">
                  <c:v>42991</c:v>
                </c:pt>
                <c:pt idx="157">
                  <c:v>42992</c:v>
                </c:pt>
                <c:pt idx="158">
                  <c:v>42993</c:v>
                </c:pt>
                <c:pt idx="159">
                  <c:v>42994</c:v>
                </c:pt>
                <c:pt idx="160">
                  <c:v>42995</c:v>
                </c:pt>
                <c:pt idx="161">
                  <c:v>42996</c:v>
                </c:pt>
                <c:pt idx="162">
                  <c:v>42997</c:v>
                </c:pt>
                <c:pt idx="163">
                  <c:v>42998</c:v>
                </c:pt>
                <c:pt idx="164">
                  <c:v>42999</c:v>
                </c:pt>
                <c:pt idx="165">
                  <c:v>43000</c:v>
                </c:pt>
                <c:pt idx="166">
                  <c:v>43001</c:v>
                </c:pt>
                <c:pt idx="167">
                  <c:v>43002</c:v>
                </c:pt>
                <c:pt idx="168">
                  <c:v>43003</c:v>
                </c:pt>
                <c:pt idx="169">
                  <c:v>43004</c:v>
                </c:pt>
                <c:pt idx="170">
                  <c:v>43005</c:v>
                </c:pt>
                <c:pt idx="171">
                  <c:v>43006</c:v>
                </c:pt>
                <c:pt idx="172">
                  <c:v>43007</c:v>
                </c:pt>
                <c:pt idx="173">
                  <c:v>43008</c:v>
                </c:pt>
                <c:pt idx="174">
                  <c:v>43009</c:v>
                </c:pt>
                <c:pt idx="175">
                  <c:v>43010</c:v>
                </c:pt>
                <c:pt idx="176">
                  <c:v>43011</c:v>
                </c:pt>
                <c:pt idx="177">
                  <c:v>43012</c:v>
                </c:pt>
                <c:pt idx="178">
                  <c:v>43013</c:v>
                </c:pt>
                <c:pt idx="179">
                  <c:v>43014</c:v>
                </c:pt>
                <c:pt idx="180">
                  <c:v>43015</c:v>
                </c:pt>
                <c:pt idx="181">
                  <c:v>43016</c:v>
                </c:pt>
                <c:pt idx="182">
                  <c:v>43017</c:v>
                </c:pt>
                <c:pt idx="183">
                  <c:v>43018</c:v>
                </c:pt>
                <c:pt idx="184">
                  <c:v>43019</c:v>
                </c:pt>
                <c:pt idx="185">
                  <c:v>43020</c:v>
                </c:pt>
                <c:pt idx="186">
                  <c:v>43021</c:v>
                </c:pt>
                <c:pt idx="187">
                  <c:v>43022</c:v>
                </c:pt>
                <c:pt idx="188">
                  <c:v>43023</c:v>
                </c:pt>
                <c:pt idx="189">
                  <c:v>43024</c:v>
                </c:pt>
                <c:pt idx="190">
                  <c:v>43025</c:v>
                </c:pt>
                <c:pt idx="191">
                  <c:v>43026</c:v>
                </c:pt>
                <c:pt idx="192">
                  <c:v>43027</c:v>
                </c:pt>
                <c:pt idx="193">
                  <c:v>43028</c:v>
                </c:pt>
                <c:pt idx="194">
                  <c:v>43029</c:v>
                </c:pt>
                <c:pt idx="195">
                  <c:v>43030</c:v>
                </c:pt>
                <c:pt idx="196">
                  <c:v>43031</c:v>
                </c:pt>
                <c:pt idx="197">
                  <c:v>43032</c:v>
                </c:pt>
                <c:pt idx="198">
                  <c:v>43033</c:v>
                </c:pt>
                <c:pt idx="199">
                  <c:v>43034</c:v>
                </c:pt>
                <c:pt idx="200">
                  <c:v>43035</c:v>
                </c:pt>
                <c:pt idx="201">
                  <c:v>43036</c:v>
                </c:pt>
                <c:pt idx="202">
                  <c:v>43037</c:v>
                </c:pt>
                <c:pt idx="203">
                  <c:v>43038</c:v>
                </c:pt>
                <c:pt idx="204">
                  <c:v>43039</c:v>
                </c:pt>
                <c:pt idx="205">
                  <c:v>43040</c:v>
                </c:pt>
                <c:pt idx="206">
                  <c:v>43041</c:v>
                </c:pt>
                <c:pt idx="207">
                  <c:v>43042</c:v>
                </c:pt>
                <c:pt idx="208">
                  <c:v>43043</c:v>
                </c:pt>
                <c:pt idx="209">
                  <c:v>43044</c:v>
                </c:pt>
                <c:pt idx="210">
                  <c:v>43045</c:v>
                </c:pt>
                <c:pt idx="211">
                  <c:v>43046</c:v>
                </c:pt>
                <c:pt idx="212">
                  <c:v>43047</c:v>
                </c:pt>
                <c:pt idx="213">
                  <c:v>43048</c:v>
                </c:pt>
                <c:pt idx="214">
                  <c:v>43049</c:v>
                </c:pt>
                <c:pt idx="215">
                  <c:v>43050</c:v>
                </c:pt>
                <c:pt idx="216">
                  <c:v>43051</c:v>
                </c:pt>
                <c:pt idx="217">
                  <c:v>43052</c:v>
                </c:pt>
                <c:pt idx="218">
                  <c:v>43053</c:v>
                </c:pt>
                <c:pt idx="219">
                  <c:v>43054</c:v>
                </c:pt>
                <c:pt idx="220">
                  <c:v>43055</c:v>
                </c:pt>
                <c:pt idx="221">
                  <c:v>43056</c:v>
                </c:pt>
                <c:pt idx="222">
                  <c:v>43057</c:v>
                </c:pt>
                <c:pt idx="223">
                  <c:v>43058</c:v>
                </c:pt>
                <c:pt idx="224">
                  <c:v>43059</c:v>
                </c:pt>
                <c:pt idx="225">
                  <c:v>43060</c:v>
                </c:pt>
                <c:pt idx="226">
                  <c:v>43061</c:v>
                </c:pt>
                <c:pt idx="227">
                  <c:v>43062</c:v>
                </c:pt>
                <c:pt idx="228">
                  <c:v>43063</c:v>
                </c:pt>
                <c:pt idx="229">
                  <c:v>43064</c:v>
                </c:pt>
                <c:pt idx="230">
                  <c:v>43065</c:v>
                </c:pt>
                <c:pt idx="231">
                  <c:v>43066</c:v>
                </c:pt>
                <c:pt idx="232">
                  <c:v>43067</c:v>
                </c:pt>
                <c:pt idx="233">
                  <c:v>43068</c:v>
                </c:pt>
                <c:pt idx="234">
                  <c:v>43069</c:v>
                </c:pt>
                <c:pt idx="235">
                  <c:v>43070</c:v>
                </c:pt>
                <c:pt idx="236">
                  <c:v>43071</c:v>
                </c:pt>
                <c:pt idx="237">
                  <c:v>43072</c:v>
                </c:pt>
                <c:pt idx="238">
                  <c:v>43073</c:v>
                </c:pt>
                <c:pt idx="239">
                  <c:v>43074</c:v>
                </c:pt>
                <c:pt idx="240">
                  <c:v>43075</c:v>
                </c:pt>
                <c:pt idx="241">
                  <c:v>43076</c:v>
                </c:pt>
                <c:pt idx="242">
                  <c:v>43077</c:v>
                </c:pt>
                <c:pt idx="243">
                  <c:v>43078</c:v>
                </c:pt>
                <c:pt idx="244">
                  <c:v>43079</c:v>
                </c:pt>
                <c:pt idx="245">
                  <c:v>43080</c:v>
                </c:pt>
                <c:pt idx="246">
                  <c:v>43081</c:v>
                </c:pt>
                <c:pt idx="247">
                  <c:v>43082</c:v>
                </c:pt>
                <c:pt idx="248">
                  <c:v>43083</c:v>
                </c:pt>
                <c:pt idx="249">
                  <c:v>43084</c:v>
                </c:pt>
                <c:pt idx="250">
                  <c:v>43085</c:v>
                </c:pt>
                <c:pt idx="251">
                  <c:v>43086</c:v>
                </c:pt>
                <c:pt idx="252">
                  <c:v>43087</c:v>
                </c:pt>
                <c:pt idx="253">
                  <c:v>43088</c:v>
                </c:pt>
                <c:pt idx="254">
                  <c:v>43089</c:v>
                </c:pt>
                <c:pt idx="255">
                  <c:v>43090</c:v>
                </c:pt>
                <c:pt idx="256">
                  <c:v>43091</c:v>
                </c:pt>
                <c:pt idx="257">
                  <c:v>43092</c:v>
                </c:pt>
                <c:pt idx="258">
                  <c:v>43093</c:v>
                </c:pt>
                <c:pt idx="259">
                  <c:v>43094</c:v>
                </c:pt>
                <c:pt idx="260">
                  <c:v>43095</c:v>
                </c:pt>
                <c:pt idx="261">
                  <c:v>43096</c:v>
                </c:pt>
                <c:pt idx="262">
                  <c:v>43097</c:v>
                </c:pt>
                <c:pt idx="263">
                  <c:v>43098</c:v>
                </c:pt>
                <c:pt idx="264">
                  <c:v>43099</c:v>
                </c:pt>
                <c:pt idx="265">
                  <c:v>43100</c:v>
                </c:pt>
                <c:pt idx="266">
                  <c:v>43101</c:v>
                </c:pt>
                <c:pt idx="267">
                  <c:v>43102</c:v>
                </c:pt>
                <c:pt idx="268">
                  <c:v>43103</c:v>
                </c:pt>
                <c:pt idx="269">
                  <c:v>43104</c:v>
                </c:pt>
                <c:pt idx="270">
                  <c:v>43105</c:v>
                </c:pt>
                <c:pt idx="271">
                  <c:v>43106</c:v>
                </c:pt>
                <c:pt idx="272">
                  <c:v>43107</c:v>
                </c:pt>
                <c:pt idx="273">
                  <c:v>43108</c:v>
                </c:pt>
                <c:pt idx="274">
                  <c:v>43109</c:v>
                </c:pt>
                <c:pt idx="275">
                  <c:v>43110</c:v>
                </c:pt>
                <c:pt idx="276">
                  <c:v>43111</c:v>
                </c:pt>
                <c:pt idx="277">
                  <c:v>43112</c:v>
                </c:pt>
                <c:pt idx="278">
                  <c:v>43113</c:v>
                </c:pt>
                <c:pt idx="279">
                  <c:v>43114</c:v>
                </c:pt>
                <c:pt idx="280">
                  <c:v>43115</c:v>
                </c:pt>
                <c:pt idx="281">
                  <c:v>43116</c:v>
                </c:pt>
                <c:pt idx="282">
                  <c:v>43117</c:v>
                </c:pt>
                <c:pt idx="283">
                  <c:v>43118</c:v>
                </c:pt>
                <c:pt idx="284">
                  <c:v>43119</c:v>
                </c:pt>
                <c:pt idx="285">
                  <c:v>43120</c:v>
                </c:pt>
                <c:pt idx="286">
                  <c:v>43121</c:v>
                </c:pt>
                <c:pt idx="287">
                  <c:v>43122</c:v>
                </c:pt>
                <c:pt idx="288">
                  <c:v>43123</c:v>
                </c:pt>
                <c:pt idx="289">
                  <c:v>43124</c:v>
                </c:pt>
                <c:pt idx="290">
                  <c:v>43125</c:v>
                </c:pt>
                <c:pt idx="291">
                  <c:v>43126</c:v>
                </c:pt>
                <c:pt idx="292">
                  <c:v>43127</c:v>
                </c:pt>
                <c:pt idx="293">
                  <c:v>43128</c:v>
                </c:pt>
                <c:pt idx="294">
                  <c:v>43129</c:v>
                </c:pt>
                <c:pt idx="295">
                  <c:v>43130</c:v>
                </c:pt>
                <c:pt idx="296">
                  <c:v>43131</c:v>
                </c:pt>
                <c:pt idx="297">
                  <c:v>43132</c:v>
                </c:pt>
                <c:pt idx="298">
                  <c:v>43133</c:v>
                </c:pt>
                <c:pt idx="299">
                  <c:v>43134</c:v>
                </c:pt>
                <c:pt idx="300">
                  <c:v>43135</c:v>
                </c:pt>
                <c:pt idx="301">
                  <c:v>43136</c:v>
                </c:pt>
                <c:pt idx="302">
                  <c:v>43137</c:v>
                </c:pt>
                <c:pt idx="303">
                  <c:v>43138</c:v>
                </c:pt>
                <c:pt idx="304">
                  <c:v>43139</c:v>
                </c:pt>
                <c:pt idx="305">
                  <c:v>43140</c:v>
                </c:pt>
                <c:pt idx="306">
                  <c:v>43141</c:v>
                </c:pt>
                <c:pt idx="307">
                  <c:v>43142</c:v>
                </c:pt>
                <c:pt idx="308">
                  <c:v>43143</c:v>
                </c:pt>
                <c:pt idx="309">
                  <c:v>43144</c:v>
                </c:pt>
                <c:pt idx="310">
                  <c:v>43145</c:v>
                </c:pt>
                <c:pt idx="311">
                  <c:v>43146</c:v>
                </c:pt>
                <c:pt idx="312">
                  <c:v>43147</c:v>
                </c:pt>
                <c:pt idx="313">
                  <c:v>43148</c:v>
                </c:pt>
                <c:pt idx="314">
                  <c:v>43149</c:v>
                </c:pt>
                <c:pt idx="315">
                  <c:v>43150</c:v>
                </c:pt>
                <c:pt idx="316">
                  <c:v>43151</c:v>
                </c:pt>
                <c:pt idx="317">
                  <c:v>43152</c:v>
                </c:pt>
                <c:pt idx="318">
                  <c:v>43153</c:v>
                </c:pt>
                <c:pt idx="319">
                  <c:v>43154</c:v>
                </c:pt>
                <c:pt idx="320">
                  <c:v>43155</c:v>
                </c:pt>
                <c:pt idx="321">
                  <c:v>43156</c:v>
                </c:pt>
                <c:pt idx="322">
                  <c:v>43157</c:v>
                </c:pt>
                <c:pt idx="323">
                  <c:v>43158</c:v>
                </c:pt>
                <c:pt idx="324">
                  <c:v>43159</c:v>
                </c:pt>
                <c:pt idx="325">
                  <c:v>43160</c:v>
                </c:pt>
                <c:pt idx="326">
                  <c:v>43161</c:v>
                </c:pt>
                <c:pt idx="327">
                  <c:v>43162</c:v>
                </c:pt>
                <c:pt idx="328">
                  <c:v>43163</c:v>
                </c:pt>
                <c:pt idx="329">
                  <c:v>43164</c:v>
                </c:pt>
                <c:pt idx="330">
                  <c:v>43165</c:v>
                </c:pt>
                <c:pt idx="331">
                  <c:v>43166</c:v>
                </c:pt>
                <c:pt idx="332">
                  <c:v>43167</c:v>
                </c:pt>
                <c:pt idx="333">
                  <c:v>43168</c:v>
                </c:pt>
                <c:pt idx="334">
                  <c:v>43169</c:v>
                </c:pt>
                <c:pt idx="335">
                  <c:v>43170</c:v>
                </c:pt>
                <c:pt idx="336">
                  <c:v>43171</c:v>
                </c:pt>
                <c:pt idx="337">
                  <c:v>43172</c:v>
                </c:pt>
                <c:pt idx="338">
                  <c:v>43173</c:v>
                </c:pt>
                <c:pt idx="339">
                  <c:v>43174</c:v>
                </c:pt>
                <c:pt idx="340">
                  <c:v>43175</c:v>
                </c:pt>
                <c:pt idx="341">
                  <c:v>43176</c:v>
                </c:pt>
                <c:pt idx="342">
                  <c:v>43177</c:v>
                </c:pt>
                <c:pt idx="343">
                  <c:v>43178</c:v>
                </c:pt>
                <c:pt idx="344">
                  <c:v>43179</c:v>
                </c:pt>
                <c:pt idx="345">
                  <c:v>43180</c:v>
                </c:pt>
                <c:pt idx="346">
                  <c:v>43181</c:v>
                </c:pt>
                <c:pt idx="347">
                  <c:v>43182</c:v>
                </c:pt>
                <c:pt idx="348">
                  <c:v>43183</c:v>
                </c:pt>
                <c:pt idx="349">
                  <c:v>43184</c:v>
                </c:pt>
                <c:pt idx="350">
                  <c:v>43185</c:v>
                </c:pt>
                <c:pt idx="351">
                  <c:v>43186</c:v>
                </c:pt>
                <c:pt idx="352">
                  <c:v>43187</c:v>
                </c:pt>
                <c:pt idx="353">
                  <c:v>43188</c:v>
                </c:pt>
                <c:pt idx="354">
                  <c:v>43189</c:v>
                </c:pt>
                <c:pt idx="355">
                  <c:v>43190</c:v>
                </c:pt>
                <c:pt idx="356">
                  <c:v>43191</c:v>
                </c:pt>
                <c:pt idx="357">
                  <c:v>43192</c:v>
                </c:pt>
                <c:pt idx="358">
                  <c:v>43193</c:v>
                </c:pt>
                <c:pt idx="359">
                  <c:v>43194</c:v>
                </c:pt>
                <c:pt idx="360">
                  <c:v>43195</c:v>
                </c:pt>
                <c:pt idx="361">
                  <c:v>43196</c:v>
                </c:pt>
                <c:pt idx="362">
                  <c:v>43197</c:v>
                </c:pt>
                <c:pt idx="363">
                  <c:v>43198</c:v>
                </c:pt>
                <c:pt idx="364">
                  <c:v>43199</c:v>
                </c:pt>
                <c:pt idx="365">
                  <c:v>43200</c:v>
                </c:pt>
                <c:pt idx="366">
                  <c:v>43201</c:v>
                </c:pt>
                <c:pt idx="367">
                  <c:v>43202</c:v>
                </c:pt>
                <c:pt idx="368">
                  <c:v>43203</c:v>
                </c:pt>
                <c:pt idx="369">
                  <c:v>43204</c:v>
                </c:pt>
                <c:pt idx="370">
                  <c:v>43205</c:v>
                </c:pt>
                <c:pt idx="371">
                  <c:v>43206</c:v>
                </c:pt>
                <c:pt idx="372">
                  <c:v>43207</c:v>
                </c:pt>
                <c:pt idx="373">
                  <c:v>43208</c:v>
                </c:pt>
                <c:pt idx="374">
                  <c:v>43209</c:v>
                </c:pt>
                <c:pt idx="375">
                  <c:v>43210</c:v>
                </c:pt>
                <c:pt idx="376">
                  <c:v>43211</c:v>
                </c:pt>
                <c:pt idx="377">
                  <c:v>43212</c:v>
                </c:pt>
                <c:pt idx="378">
                  <c:v>43213</c:v>
                </c:pt>
                <c:pt idx="379">
                  <c:v>43214</c:v>
                </c:pt>
                <c:pt idx="380">
                  <c:v>43215</c:v>
                </c:pt>
                <c:pt idx="381">
                  <c:v>43216</c:v>
                </c:pt>
                <c:pt idx="382">
                  <c:v>43217</c:v>
                </c:pt>
                <c:pt idx="383">
                  <c:v>43218</c:v>
                </c:pt>
                <c:pt idx="384">
                  <c:v>43219</c:v>
                </c:pt>
                <c:pt idx="385">
                  <c:v>43220</c:v>
                </c:pt>
                <c:pt idx="386">
                  <c:v>43221</c:v>
                </c:pt>
                <c:pt idx="387">
                  <c:v>43222</c:v>
                </c:pt>
                <c:pt idx="388">
                  <c:v>43223</c:v>
                </c:pt>
                <c:pt idx="389">
                  <c:v>43224</c:v>
                </c:pt>
                <c:pt idx="390">
                  <c:v>43225</c:v>
                </c:pt>
                <c:pt idx="391">
                  <c:v>43226</c:v>
                </c:pt>
                <c:pt idx="392">
                  <c:v>43227</c:v>
                </c:pt>
                <c:pt idx="393">
                  <c:v>43228</c:v>
                </c:pt>
                <c:pt idx="394">
                  <c:v>43229</c:v>
                </c:pt>
                <c:pt idx="395">
                  <c:v>43230</c:v>
                </c:pt>
                <c:pt idx="396">
                  <c:v>43231</c:v>
                </c:pt>
                <c:pt idx="397">
                  <c:v>43232</c:v>
                </c:pt>
                <c:pt idx="398">
                  <c:v>43233</c:v>
                </c:pt>
                <c:pt idx="399">
                  <c:v>43234</c:v>
                </c:pt>
                <c:pt idx="400">
                  <c:v>43235</c:v>
                </c:pt>
                <c:pt idx="401">
                  <c:v>43236</c:v>
                </c:pt>
                <c:pt idx="402">
                  <c:v>43237</c:v>
                </c:pt>
                <c:pt idx="403">
                  <c:v>43238</c:v>
                </c:pt>
                <c:pt idx="404">
                  <c:v>43239</c:v>
                </c:pt>
                <c:pt idx="405">
                  <c:v>43240</c:v>
                </c:pt>
                <c:pt idx="406">
                  <c:v>43241</c:v>
                </c:pt>
                <c:pt idx="407">
                  <c:v>43242</c:v>
                </c:pt>
                <c:pt idx="408">
                  <c:v>43243</c:v>
                </c:pt>
                <c:pt idx="409">
                  <c:v>43244</c:v>
                </c:pt>
                <c:pt idx="410">
                  <c:v>43245</c:v>
                </c:pt>
                <c:pt idx="411">
                  <c:v>43246</c:v>
                </c:pt>
                <c:pt idx="412">
                  <c:v>43247</c:v>
                </c:pt>
                <c:pt idx="413">
                  <c:v>43248</c:v>
                </c:pt>
                <c:pt idx="414">
                  <c:v>43249</c:v>
                </c:pt>
                <c:pt idx="415">
                  <c:v>43250</c:v>
                </c:pt>
                <c:pt idx="416">
                  <c:v>43251</c:v>
                </c:pt>
                <c:pt idx="417">
                  <c:v>43252</c:v>
                </c:pt>
                <c:pt idx="418">
                  <c:v>43253</c:v>
                </c:pt>
                <c:pt idx="419">
                  <c:v>43254</c:v>
                </c:pt>
                <c:pt idx="420">
                  <c:v>43255</c:v>
                </c:pt>
                <c:pt idx="421">
                  <c:v>43256</c:v>
                </c:pt>
                <c:pt idx="422">
                  <c:v>43257</c:v>
                </c:pt>
                <c:pt idx="423">
                  <c:v>43258</c:v>
                </c:pt>
                <c:pt idx="424">
                  <c:v>43259</c:v>
                </c:pt>
                <c:pt idx="425">
                  <c:v>43260</c:v>
                </c:pt>
                <c:pt idx="426">
                  <c:v>43261</c:v>
                </c:pt>
                <c:pt idx="427">
                  <c:v>43262</c:v>
                </c:pt>
                <c:pt idx="428">
                  <c:v>43263</c:v>
                </c:pt>
                <c:pt idx="429">
                  <c:v>43264</c:v>
                </c:pt>
                <c:pt idx="430">
                  <c:v>43265</c:v>
                </c:pt>
                <c:pt idx="431">
                  <c:v>43266</c:v>
                </c:pt>
                <c:pt idx="432">
                  <c:v>43267</c:v>
                </c:pt>
                <c:pt idx="433">
                  <c:v>43268</c:v>
                </c:pt>
                <c:pt idx="434">
                  <c:v>43269</c:v>
                </c:pt>
                <c:pt idx="435">
                  <c:v>43270</c:v>
                </c:pt>
                <c:pt idx="436">
                  <c:v>43271</c:v>
                </c:pt>
                <c:pt idx="437">
                  <c:v>43272</c:v>
                </c:pt>
                <c:pt idx="438">
                  <c:v>43273</c:v>
                </c:pt>
                <c:pt idx="439">
                  <c:v>43274</c:v>
                </c:pt>
                <c:pt idx="440">
                  <c:v>43275</c:v>
                </c:pt>
                <c:pt idx="441">
                  <c:v>43276</c:v>
                </c:pt>
                <c:pt idx="442">
                  <c:v>43277</c:v>
                </c:pt>
                <c:pt idx="443">
                  <c:v>43278</c:v>
                </c:pt>
                <c:pt idx="444">
                  <c:v>43279</c:v>
                </c:pt>
                <c:pt idx="445">
                  <c:v>43280</c:v>
                </c:pt>
                <c:pt idx="446">
                  <c:v>43281</c:v>
                </c:pt>
                <c:pt idx="447">
                  <c:v>43282</c:v>
                </c:pt>
                <c:pt idx="448">
                  <c:v>43283</c:v>
                </c:pt>
                <c:pt idx="449">
                  <c:v>43284</c:v>
                </c:pt>
                <c:pt idx="450">
                  <c:v>43285</c:v>
                </c:pt>
                <c:pt idx="451">
                  <c:v>43286</c:v>
                </c:pt>
                <c:pt idx="452">
                  <c:v>43287</c:v>
                </c:pt>
                <c:pt idx="453">
                  <c:v>43288</c:v>
                </c:pt>
                <c:pt idx="454">
                  <c:v>43289</c:v>
                </c:pt>
                <c:pt idx="455">
                  <c:v>43290</c:v>
                </c:pt>
                <c:pt idx="456">
                  <c:v>43291</c:v>
                </c:pt>
                <c:pt idx="457">
                  <c:v>43292</c:v>
                </c:pt>
                <c:pt idx="458">
                  <c:v>43293</c:v>
                </c:pt>
                <c:pt idx="459">
                  <c:v>43294</c:v>
                </c:pt>
                <c:pt idx="460">
                  <c:v>43295</c:v>
                </c:pt>
                <c:pt idx="461">
                  <c:v>43296</c:v>
                </c:pt>
                <c:pt idx="462">
                  <c:v>43297</c:v>
                </c:pt>
                <c:pt idx="463">
                  <c:v>43298</c:v>
                </c:pt>
                <c:pt idx="464">
                  <c:v>43299</c:v>
                </c:pt>
                <c:pt idx="465">
                  <c:v>43300</c:v>
                </c:pt>
                <c:pt idx="466">
                  <c:v>43301</c:v>
                </c:pt>
                <c:pt idx="467">
                  <c:v>43302</c:v>
                </c:pt>
                <c:pt idx="468">
                  <c:v>43303</c:v>
                </c:pt>
                <c:pt idx="469">
                  <c:v>43304</c:v>
                </c:pt>
                <c:pt idx="470">
                  <c:v>43305</c:v>
                </c:pt>
                <c:pt idx="471">
                  <c:v>43306</c:v>
                </c:pt>
                <c:pt idx="472">
                  <c:v>43307</c:v>
                </c:pt>
                <c:pt idx="473">
                  <c:v>43308</c:v>
                </c:pt>
                <c:pt idx="474">
                  <c:v>43309</c:v>
                </c:pt>
                <c:pt idx="475">
                  <c:v>43310</c:v>
                </c:pt>
                <c:pt idx="476">
                  <c:v>43311</c:v>
                </c:pt>
                <c:pt idx="477">
                  <c:v>43312</c:v>
                </c:pt>
                <c:pt idx="478">
                  <c:v>43313</c:v>
                </c:pt>
                <c:pt idx="479">
                  <c:v>43314</c:v>
                </c:pt>
                <c:pt idx="480">
                  <c:v>43315</c:v>
                </c:pt>
                <c:pt idx="481">
                  <c:v>43316</c:v>
                </c:pt>
                <c:pt idx="482">
                  <c:v>43317</c:v>
                </c:pt>
                <c:pt idx="483">
                  <c:v>43318</c:v>
                </c:pt>
                <c:pt idx="484">
                  <c:v>43319</c:v>
                </c:pt>
                <c:pt idx="485">
                  <c:v>43320</c:v>
                </c:pt>
                <c:pt idx="486">
                  <c:v>43321</c:v>
                </c:pt>
                <c:pt idx="487">
                  <c:v>43322</c:v>
                </c:pt>
                <c:pt idx="488">
                  <c:v>43323</c:v>
                </c:pt>
                <c:pt idx="489">
                  <c:v>43324</c:v>
                </c:pt>
                <c:pt idx="490">
                  <c:v>43325</c:v>
                </c:pt>
                <c:pt idx="491">
                  <c:v>43326</c:v>
                </c:pt>
                <c:pt idx="492">
                  <c:v>43327</c:v>
                </c:pt>
                <c:pt idx="493">
                  <c:v>43328</c:v>
                </c:pt>
                <c:pt idx="494">
                  <c:v>43329</c:v>
                </c:pt>
                <c:pt idx="495">
                  <c:v>43330</c:v>
                </c:pt>
                <c:pt idx="496">
                  <c:v>43331</c:v>
                </c:pt>
                <c:pt idx="497">
                  <c:v>43332</c:v>
                </c:pt>
                <c:pt idx="498">
                  <c:v>43333</c:v>
                </c:pt>
                <c:pt idx="499">
                  <c:v>43334</c:v>
                </c:pt>
              </c:numCache>
            </c:numRef>
          </c:cat>
          <c:val>
            <c:numRef>
              <c:f>'איור 6 נתונים'!$E$3:$E$3999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200</c:v>
                </c:pt>
                <c:pt idx="456">
                  <c:v>-100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33312"/>
        <c:axId val="104731392"/>
      </c:lineChart>
      <c:dateAx>
        <c:axId val="104715008"/>
        <c:scaling>
          <c:orientation val="minMax"/>
          <c:max val="43334"/>
          <c:min val="4297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04716928"/>
        <c:crosses val="autoZero"/>
        <c:auto val="1"/>
        <c:lblOffset val="100"/>
        <c:baseTimeUnit val="days"/>
      </c:dateAx>
      <c:valAx>
        <c:axId val="104716928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04715008"/>
        <c:crosses val="autoZero"/>
        <c:crossBetween val="between"/>
        <c:majorUnit val="1.5"/>
      </c:valAx>
      <c:valAx>
        <c:axId val="104731392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 dirty="0" smtClean="0"/>
                  <a:t>ש"ח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95079572553430824"/>
              <c:y val="5.8637007874015747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04733312"/>
        <c:crosses val="max"/>
        <c:crossBetween val="between"/>
        <c:majorUnit val="0.1"/>
      </c:valAx>
      <c:dateAx>
        <c:axId val="1047333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4731392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7: </a:t>
            </a:r>
            <a:r>
              <a:rPr lang="he-IL" sz="2000" dirty="0"/>
              <a:t>התשואות הנומינליות על </a:t>
            </a:r>
            <a:r>
              <a:rPr lang="he-IL" sz="2000" dirty="0" err="1"/>
              <a:t>האג"ח</a:t>
            </a:r>
            <a:r>
              <a:rPr lang="he-IL" sz="2000" dirty="0"/>
              <a:t> הממשלתיות ל-10 שנים בישראל, ארה"ב וגרמניה
</a:t>
            </a:r>
            <a:r>
              <a:rPr lang="he-IL" sz="2000" b="0" dirty="0"/>
              <a:t>ספטמבר 2016 עד אוגוסט 2018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28 נתונים'!$C$2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42605</c:v>
                </c:pt>
                <c:pt idx="1">
                  <c:v>42606</c:v>
                </c:pt>
                <c:pt idx="2">
                  <c:v>42607</c:v>
                </c:pt>
                <c:pt idx="3">
                  <c:v>42608</c:v>
                </c:pt>
                <c:pt idx="4">
                  <c:v>42609</c:v>
                </c:pt>
                <c:pt idx="5">
                  <c:v>42610</c:v>
                </c:pt>
                <c:pt idx="6">
                  <c:v>42611</c:v>
                </c:pt>
                <c:pt idx="7">
                  <c:v>42612</c:v>
                </c:pt>
                <c:pt idx="8">
                  <c:v>42613</c:v>
                </c:pt>
                <c:pt idx="9">
                  <c:v>42614</c:v>
                </c:pt>
                <c:pt idx="10">
                  <c:v>42615</c:v>
                </c:pt>
                <c:pt idx="11">
                  <c:v>42616</c:v>
                </c:pt>
                <c:pt idx="12">
                  <c:v>42617</c:v>
                </c:pt>
                <c:pt idx="13">
                  <c:v>42618</c:v>
                </c:pt>
                <c:pt idx="14">
                  <c:v>42619</c:v>
                </c:pt>
                <c:pt idx="15">
                  <c:v>42620</c:v>
                </c:pt>
                <c:pt idx="16">
                  <c:v>42621</c:v>
                </c:pt>
                <c:pt idx="17">
                  <c:v>42622</c:v>
                </c:pt>
                <c:pt idx="18">
                  <c:v>42623</c:v>
                </c:pt>
                <c:pt idx="19">
                  <c:v>42624</c:v>
                </c:pt>
                <c:pt idx="20">
                  <c:v>42625</c:v>
                </c:pt>
                <c:pt idx="21">
                  <c:v>42626</c:v>
                </c:pt>
                <c:pt idx="22">
                  <c:v>42627</c:v>
                </c:pt>
                <c:pt idx="23">
                  <c:v>42628</c:v>
                </c:pt>
                <c:pt idx="24">
                  <c:v>42629</c:v>
                </c:pt>
                <c:pt idx="25">
                  <c:v>42630</c:v>
                </c:pt>
                <c:pt idx="26">
                  <c:v>42631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42637</c:v>
                </c:pt>
                <c:pt idx="33">
                  <c:v>42638</c:v>
                </c:pt>
                <c:pt idx="34">
                  <c:v>42639</c:v>
                </c:pt>
                <c:pt idx="35">
                  <c:v>42640</c:v>
                </c:pt>
                <c:pt idx="36">
                  <c:v>42641</c:v>
                </c:pt>
                <c:pt idx="37">
                  <c:v>42642</c:v>
                </c:pt>
                <c:pt idx="38">
                  <c:v>42643</c:v>
                </c:pt>
                <c:pt idx="39">
                  <c:v>42644</c:v>
                </c:pt>
                <c:pt idx="40">
                  <c:v>42645</c:v>
                </c:pt>
                <c:pt idx="41">
                  <c:v>42646</c:v>
                </c:pt>
                <c:pt idx="42">
                  <c:v>42647</c:v>
                </c:pt>
                <c:pt idx="43">
                  <c:v>42648</c:v>
                </c:pt>
                <c:pt idx="44">
                  <c:v>42649</c:v>
                </c:pt>
                <c:pt idx="45">
                  <c:v>42650</c:v>
                </c:pt>
                <c:pt idx="46">
                  <c:v>42651</c:v>
                </c:pt>
                <c:pt idx="47">
                  <c:v>42652</c:v>
                </c:pt>
                <c:pt idx="48">
                  <c:v>42653</c:v>
                </c:pt>
                <c:pt idx="49">
                  <c:v>42654</c:v>
                </c:pt>
                <c:pt idx="50">
                  <c:v>42655</c:v>
                </c:pt>
                <c:pt idx="51">
                  <c:v>42656</c:v>
                </c:pt>
                <c:pt idx="52">
                  <c:v>42657</c:v>
                </c:pt>
                <c:pt idx="53">
                  <c:v>42658</c:v>
                </c:pt>
                <c:pt idx="54">
                  <c:v>42659</c:v>
                </c:pt>
                <c:pt idx="55">
                  <c:v>42660</c:v>
                </c:pt>
                <c:pt idx="56">
                  <c:v>42661</c:v>
                </c:pt>
                <c:pt idx="57">
                  <c:v>42662</c:v>
                </c:pt>
                <c:pt idx="58">
                  <c:v>42663</c:v>
                </c:pt>
                <c:pt idx="59">
                  <c:v>42664</c:v>
                </c:pt>
                <c:pt idx="60">
                  <c:v>42665</c:v>
                </c:pt>
                <c:pt idx="61">
                  <c:v>42666</c:v>
                </c:pt>
                <c:pt idx="62">
                  <c:v>42667</c:v>
                </c:pt>
                <c:pt idx="63">
                  <c:v>42668</c:v>
                </c:pt>
                <c:pt idx="64">
                  <c:v>42669</c:v>
                </c:pt>
                <c:pt idx="65">
                  <c:v>42670</c:v>
                </c:pt>
                <c:pt idx="66">
                  <c:v>42671</c:v>
                </c:pt>
                <c:pt idx="67">
                  <c:v>42672</c:v>
                </c:pt>
                <c:pt idx="68">
                  <c:v>42673</c:v>
                </c:pt>
                <c:pt idx="69">
                  <c:v>42674</c:v>
                </c:pt>
                <c:pt idx="70">
                  <c:v>42675</c:v>
                </c:pt>
                <c:pt idx="71">
                  <c:v>42676</c:v>
                </c:pt>
                <c:pt idx="72">
                  <c:v>42677</c:v>
                </c:pt>
                <c:pt idx="73">
                  <c:v>42678</c:v>
                </c:pt>
                <c:pt idx="74">
                  <c:v>42679</c:v>
                </c:pt>
                <c:pt idx="75">
                  <c:v>42680</c:v>
                </c:pt>
                <c:pt idx="76">
                  <c:v>42681</c:v>
                </c:pt>
                <c:pt idx="77">
                  <c:v>42682</c:v>
                </c:pt>
                <c:pt idx="78">
                  <c:v>42683</c:v>
                </c:pt>
                <c:pt idx="79">
                  <c:v>42684</c:v>
                </c:pt>
                <c:pt idx="80">
                  <c:v>42685</c:v>
                </c:pt>
                <c:pt idx="81">
                  <c:v>42686</c:v>
                </c:pt>
                <c:pt idx="82">
                  <c:v>42687</c:v>
                </c:pt>
                <c:pt idx="83">
                  <c:v>42688</c:v>
                </c:pt>
                <c:pt idx="84">
                  <c:v>42689</c:v>
                </c:pt>
                <c:pt idx="85">
                  <c:v>42690</c:v>
                </c:pt>
                <c:pt idx="86">
                  <c:v>42691</c:v>
                </c:pt>
                <c:pt idx="87">
                  <c:v>42692</c:v>
                </c:pt>
                <c:pt idx="88">
                  <c:v>42693</c:v>
                </c:pt>
                <c:pt idx="89">
                  <c:v>42694</c:v>
                </c:pt>
                <c:pt idx="90">
                  <c:v>42695</c:v>
                </c:pt>
                <c:pt idx="91">
                  <c:v>42696</c:v>
                </c:pt>
                <c:pt idx="92">
                  <c:v>42697</c:v>
                </c:pt>
                <c:pt idx="93">
                  <c:v>42698</c:v>
                </c:pt>
                <c:pt idx="94">
                  <c:v>42699</c:v>
                </c:pt>
                <c:pt idx="95">
                  <c:v>42700</c:v>
                </c:pt>
                <c:pt idx="96">
                  <c:v>42701</c:v>
                </c:pt>
                <c:pt idx="97">
                  <c:v>42702</c:v>
                </c:pt>
                <c:pt idx="98">
                  <c:v>42703</c:v>
                </c:pt>
                <c:pt idx="99">
                  <c:v>42704</c:v>
                </c:pt>
                <c:pt idx="100">
                  <c:v>42705</c:v>
                </c:pt>
                <c:pt idx="101">
                  <c:v>42706</c:v>
                </c:pt>
                <c:pt idx="102">
                  <c:v>42707</c:v>
                </c:pt>
                <c:pt idx="103">
                  <c:v>42708</c:v>
                </c:pt>
                <c:pt idx="104">
                  <c:v>42709</c:v>
                </c:pt>
                <c:pt idx="105">
                  <c:v>42710</c:v>
                </c:pt>
                <c:pt idx="106">
                  <c:v>42711</c:v>
                </c:pt>
                <c:pt idx="107">
                  <c:v>42712</c:v>
                </c:pt>
                <c:pt idx="108">
                  <c:v>42713</c:v>
                </c:pt>
                <c:pt idx="109">
                  <c:v>42714</c:v>
                </c:pt>
                <c:pt idx="110">
                  <c:v>42715</c:v>
                </c:pt>
                <c:pt idx="111">
                  <c:v>42716</c:v>
                </c:pt>
                <c:pt idx="112">
                  <c:v>42717</c:v>
                </c:pt>
                <c:pt idx="113">
                  <c:v>42718</c:v>
                </c:pt>
                <c:pt idx="114">
                  <c:v>42719</c:v>
                </c:pt>
                <c:pt idx="115">
                  <c:v>42720</c:v>
                </c:pt>
                <c:pt idx="116">
                  <c:v>42721</c:v>
                </c:pt>
                <c:pt idx="117">
                  <c:v>42722</c:v>
                </c:pt>
                <c:pt idx="118">
                  <c:v>42723</c:v>
                </c:pt>
                <c:pt idx="119">
                  <c:v>42724</c:v>
                </c:pt>
                <c:pt idx="120">
                  <c:v>42725</c:v>
                </c:pt>
                <c:pt idx="121">
                  <c:v>42726</c:v>
                </c:pt>
                <c:pt idx="122">
                  <c:v>42727</c:v>
                </c:pt>
                <c:pt idx="123">
                  <c:v>42728</c:v>
                </c:pt>
                <c:pt idx="124">
                  <c:v>42729</c:v>
                </c:pt>
                <c:pt idx="125">
                  <c:v>42730</c:v>
                </c:pt>
                <c:pt idx="126">
                  <c:v>42731</c:v>
                </c:pt>
                <c:pt idx="127">
                  <c:v>42732</c:v>
                </c:pt>
                <c:pt idx="128">
                  <c:v>42733</c:v>
                </c:pt>
                <c:pt idx="129">
                  <c:v>42734</c:v>
                </c:pt>
                <c:pt idx="130">
                  <c:v>42735</c:v>
                </c:pt>
                <c:pt idx="131">
                  <c:v>42736</c:v>
                </c:pt>
                <c:pt idx="132">
                  <c:v>42737</c:v>
                </c:pt>
                <c:pt idx="133">
                  <c:v>42738</c:v>
                </c:pt>
                <c:pt idx="134">
                  <c:v>42739</c:v>
                </c:pt>
                <c:pt idx="135">
                  <c:v>42740</c:v>
                </c:pt>
                <c:pt idx="136">
                  <c:v>42741</c:v>
                </c:pt>
                <c:pt idx="137">
                  <c:v>42742</c:v>
                </c:pt>
                <c:pt idx="138">
                  <c:v>42743</c:v>
                </c:pt>
                <c:pt idx="139">
                  <c:v>42744</c:v>
                </c:pt>
                <c:pt idx="140">
                  <c:v>42745</c:v>
                </c:pt>
                <c:pt idx="141">
                  <c:v>42746</c:v>
                </c:pt>
                <c:pt idx="142">
                  <c:v>42747</c:v>
                </c:pt>
                <c:pt idx="143">
                  <c:v>42748</c:v>
                </c:pt>
                <c:pt idx="144">
                  <c:v>42749</c:v>
                </c:pt>
                <c:pt idx="145">
                  <c:v>42750</c:v>
                </c:pt>
                <c:pt idx="146">
                  <c:v>42751</c:v>
                </c:pt>
                <c:pt idx="147">
                  <c:v>42752</c:v>
                </c:pt>
                <c:pt idx="148">
                  <c:v>42753</c:v>
                </c:pt>
                <c:pt idx="149">
                  <c:v>42754</c:v>
                </c:pt>
                <c:pt idx="150">
                  <c:v>42755</c:v>
                </c:pt>
                <c:pt idx="151">
                  <c:v>42756</c:v>
                </c:pt>
                <c:pt idx="152">
                  <c:v>42757</c:v>
                </c:pt>
                <c:pt idx="153">
                  <c:v>42758</c:v>
                </c:pt>
                <c:pt idx="154">
                  <c:v>42759</c:v>
                </c:pt>
                <c:pt idx="155">
                  <c:v>42760</c:v>
                </c:pt>
                <c:pt idx="156">
                  <c:v>42761</c:v>
                </c:pt>
                <c:pt idx="157">
                  <c:v>42762</c:v>
                </c:pt>
                <c:pt idx="158">
                  <c:v>42763</c:v>
                </c:pt>
                <c:pt idx="159">
                  <c:v>42764</c:v>
                </c:pt>
                <c:pt idx="160">
                  <c:v>42765</c:v>
                </c:pt>
                <c:pt idx="161">
                  <c:v>42766</c:v>
                </c:pt>
                <c:pt idx="162">
                  <c:v>42767</c:v>
                </c:pt>
                <c:pt idx="163">
                  <c:v>42768</c:v>
                </c:pt>
                <c:pt idx="164">
                  <c:v>42769</c:v>
                </c:pt>
                <c:pt idx="165">
                  <c:v>42770</c:v>
                </c:pt>
                <c:pt idx="166">
                  <c:v>42771</c:v>
                </c:pt>
                <c:pt idx="167">
                  <c:v>42772</c:v>
                </c:pt>
                <c:pt idx="168">
                  <c:v>42773</c:v>
                </c:pt>
                <c:pt idx="169">
                  <c:v>42774</c:v>
                </c:pt>
                <c:pt idx="170">
                  <c:v>42775</c:v>
                </c:pt>
                <c:pt idx="171">
                  <c:v>42776</c:v>
                </c:pt>
                <c:pt idx="172">
                  <c:v>42777</c:v>
                </c:pt>
                <c:pt idx="173">
                  <c:v>42778</c:v>
                </c:pt>
                <c:pt idx="174">
                  <c:v>42779</c:v>
                </c:pt>
                <c:pt idx="175">
                  <c:v>42780</c:v>
                </c:pt>
                <c:pt idx="176">
                  <c:v>42781</c:v>
                </c:pt>
                <c:pt idx="177">
                  <c:v>42782</c:v>
                </c:pt>
                <c:pt idx="178">
                  <c:v>42783</c:v>
                </c:pt>
                <c:pt idx="179">
                  <c:v>42784</c:v>
                </c:pt>
                <c:pt idx="180">
                  <c:v>42785</c:v>
                </c:pt>
                <c:pt idx="181">
                  <c:v>42786</c:v>
                </c:pt>
                <c:pt idx="182">
                  <c:v>42787</c:v>
                </c:pt>
                <c:pt idx="183">
                  <c:v>42788</c:v>
                </c:pt>
                <c:pt idx="184">
                  <c:v>42789</c:v>
                </c:pt>
                <c:pt idx="185">
                  <c:v>42790</c:v>
                </c:pt>
                <c:pt idx="186">
                  <c:v>42791</c:v>
                </c:pt>
                <c:pt idx="187">
                  <c:v>42792</c:v>
                </c:pt>
                <c:pt idx="188">
                  <c:v>42793</c:v>
                </c:pt>
                <c:pt idx="189">
                  <c:v>42794</c:v>
                </c:pt>
                <c:pt idx="190">
                  <c:v>42795</c:v>
                </c:pt>
                <c:pt idx="191">
                  <c:v>42796</c:v>
                </c:pt>
                <c:pt idx="192">
                  <c:v>42797</c:v>
                </c:pt>
                <c:pt idx="193">
                  <c:v>42798</c:v>
                </c:pt>
                <c:pt idx="194">
                  <c:v>42799</c:v>
                </c:pt>
                <c:pt idx="195">
                  <c:v>42800</c:v>
                </c:pt>
                <c:pt idx="196">
                  <c:v>42801</c:v>
                </c:pt>
                <c:pt idx="197">
                  <c:v>42802</c:v>
                </c:pt>
                <c:pt idx="198">
                  <c:v>42803</c:v>
                </c:pt>
                <c:pt idx="199">
                  <c:v>42804</c:v>
                </c:pt>
                <c:pt idx="200">
                  <c:v>42805</c:v>
                </c:pt>
                <c:pt idx="201">
                  <c:v>42806</c:v>
                </c:pt>
                <c:pt idx="202">
                  <c:v>42807</c:v>
                </c:pt>
                <c:pt idx="203">
                  <c:v>42808</c:v>
                </c:pt>
                <c:pt idx="204">
                  <c:v>42809</c:v>
                </c:pt>
                <c:pt idx="205">
                  <c:v>42810</c:v>
                </c:pt>
                <c:pt idx="206">
                  <c:v>42811</c:v>
                </c:pt>
                <c:pt idx="207">
                  <c:v>42812</c:v>
                </c:pt>
                <c:pt idx="208">
                  <c:v>42813</c:v>
                </c:pt>
                <c:pt idx="209">
                  <c:v>42814</c:v>
                </c:pt>
                <c:pt idx="210">
                  <c:v>42815</c:v>
                </c:pt>
                <c:pt idx="211">
                  <c:v>42816</c:v>
                </c:pt>
                <c:pt idx="212">
                  <c:v>42817</c:v>
                </c:pt>
                <c:pt idx="213">
                  <c:v>42818</c:v>
                </c:pt>
                <c:pt idx="214">
                  <c:v>42819</c:v>
                </c:pt>
                <c:pt idx="215">
                  <c:v>42820</c:v>
                </c:pt>
                <c:pt idx="216">
                  <c:v>42821</c:v>
                </c:pt>
                <c:pt idx="217">
                  <c:v>42822</c:v>
                </c:pt>
                <c:pt idx="218">
                  <c:v>42823</c:v>
                </c:pt>
                <c:pt idx="219">
                  <c:v>42824</c:v>
                </c:pt>
                <c:pt idx="220">
                  <c:v>42825</c:v>
                </c:pt>
                <c:pt idx="221">
                  <c:v>42826</c:v>
                </c:pt>
                <c:pt idx="222">
                  <c:v>42827</c:v>
                </c:pt>
                <c:pt idx="223">
                  <c:v>42828</c:v>
                </c:pt>
                <c:pt idx="224">
                  <c:v>42829</c:v>
                </c:pt>
                <c:pt idx="225">
                  <c:v>42830</c:v>
                </c:pt>
                <c:pt idx="226">
                  <c:v>42831</c:v>
                </c:pt>
                <c:pt idx="227">
                  <c:v>42832</c:v>
                </c:pt>
                <c:pt idx="228">
                  <c:v>42833</c:v>
                </c:pt>
                <c:pt idx="229">
                  <c:v>42834</c:v>
                </c:pt>
                <c:pt idx="230">
                  <c:v>42835</c:v>
                </c:pt>
                <c:pt idx="231">
                  <c:v>42836</c:v>
                </c:pt>
                <c:pt idx="232">
                  <c:v>42837</c:v>
                </c:pt>
                <c:pt idx="233">
                  <c:v>42838</c:v>
                </c:pt>
                <c:pt idx="234">
                  <c:v>42839</c:v>
                </c:pt>
                <c:pt idx="235">
                  <c:v>42840</c:v>
                </c:pt>
                <c:pt idx="236">
                  <c:v>42841</c:v>
                </c:pt>
                <c:pt idx="237">
                  <c:v>42842</c:v>
                </c:pt>
                <c:pt idx="238">
                  <c:v>42843</c:v>
                </c:pt>
                <c:pt idx="239">
                  <c:v>42844</c:v>
                </c:pt>
                <c:pt idx="240">
                  <c:v>42845</c:v>
                </c:pt>
                <c:pt idx="241">
                  <c:v>42846</c:v>
                </c:pt>
                <c:pt idx="242">
                  <c:v>42847</c:v>
                </c:pt>
                <c:pt idx="243">
                  <c:v>42848</c:v>
                </c:pt>
                <c:pt idx="244">
                  <c:v>42849</c:v>
                </c:pt>
                <c:pt idx="245">
                  <c:v>42850</c:v>
                </c:pt>
                <c:pt idx="246">
                  <c:v>42851</c:v>
                </c:pt>
                <c:pt idx="247">
                  <c:v>42852</c:v>
                </c:pt>
                <c:pt idx="248">
                  <c:v>42853</c:v>
                </c:pt>
                <c:pt idx="249">
                  <c:v>42854</c:v>
                </c:pt>
                <c:pt idx="250">
                  <c:v>42855</c:v>
                </c:pt>
                <c:pt idx="251">
                  <c:v>42856</c:v>
                </c:pt>
                <c:pt idx="252">
                  <c:v>42857</c:v>
                </c:pt>
                <c:pt idx="253">
                  <c:v>42858</c:v>
                </c:pt>
                <c:pt idx="254">
                  <c:v>42859</c:v>
                </c:pt>
                <c:pt idx="255">
                  <c:v>42860</c:v>
                </c:pt>
                <c:pt idx="256">
                  <c:v>42861</c:v>
                </c:pt>
                <c:pt idx="257">
                  <c:v>42862</c:v>
                </c:pt>
                <c:pt idx="258">
                  <c:v>42863</c:v>
                </c:pt>
                <c:pt idx="259">
                  <c:v>42864</c:v>
                </c:pt>
                <c:pt idx="260">
                  <c:v>42865</c:v>
                </c:pt>
                <c:pt idx="261">
                  <c:v>42866</c:v>
                </c:pt>
                <c:pt idx="262">
                  <c:v>42867</c:v>
                </c:pt>
                <c:pt idx="263">
                  <c:v>42868</c:v>
                </c:pt>
                <c:pt idx="264">
                  <c:v>42869</c:v>
                </c:pt>
                <c:pt idx="265">
                  <c:v>42870</c:v>
                </c:pt>
                <c:pt idx="266">
                  <c:v>42871</c:v>
                </c:pt>
                <c:pt idx="267">
                  <c:v>42872</c:v>
                </c:pt>
                <c:pt idx="268">
                  <c:v>42873</c:v>
                </c:pt>
                <c:pt idx="269">
                  <c:v>42874</c:v>
                </c:pt>
                <c:pt idx="270">
                  <c:v>42875</c:v>
                </c:pt>
                <c:pt idx="271">
                  <c:v>42876</c:v>
                </c:pt>
                <c:pt idx="272">
                  <c:v>42877</c:v>
                </c:pt>
                <c:pt idx="273">
                  <c:v>42878</c:v>
                </c:pt>
                <c:pt idx="274">
                  <c:v>42879</c:v>
                </c:pt>
                <c:pt idx="275">
                  <c:v>42880</c:v>
                </c:pt>
                <c:pt idx="276">
                  <c:v>42881</c:v>
                </c:pt>
                <c:pt idx="277">
                  <c:v>42882</c:v>
                </c:pt>
                <c:pt idx="278">
                  <c:v>42883</c:v>
                </c:pt>
                <c:pt idx="279">
                  <c:v>42884</c:v>
                </c:pt>
                <c:pt idx="280">
                  <c:v>42885</c:v>
                </c:pt>
                <c:pt idx="281">
                  <c:v>42886</c:v>
                </c:pt>
                <c:pt idx="282">
                  <c:v>42887</c:v>
                </c:pt>
                <c:pt idx="283">
                  <c:v>42888</c:v>
                </c:pt>
                <c:pt idx="284">
                  <c:v>42889</c:v>
                </c:pt>
                <c:pt idx="285">
                  <c:v>42890</c:v>
                </c:pt>
                <c:pt idx="286">
                  <c:v>42891</c:v>
                </c:pt>
                <c:pt idx="287">
                  <c:v>42892</c:v>
                </c:pt>
                <c:pt idx="288">
                  <c:v>42893</c:v>
                </c:pt>
                <c:pt idx="289">
                  <c:v>42894</c:v>
                </c:pt>
                <c:pt idx="290">
                  <c:v>42895</c:v>
                </c:pt>
                <c:pt idx="291">
                  <c:v>42896</c:v>
                </c:pt>
                <c:pt idx="292">
                  <c:v>42897</c:v>
                </c:pt>
                <c:pt idx="293">
                  <c:v>42898</c:v>
                </c:pt>
                <c:pt idx="294">
                  <c:v>42899</c:v>
                </c:pt>
                <c:pt idx="295">
                  <c:v>42900</c:v>
                </c:pt>
                <c:pt idx="296">
                  <c:v>42901</c:v>
                </c:pt>
                <c:pt idx="297">
                  <c:v>42902</c:v>
                </c:pt>
                <c:pt idx="298">
                  <c:v>42903</c:v>
                </c:pt>
                <c:pt idx="299">
                  <c:v>42904</c:v>
                </c:pt>
                <c:pt idx="300">
                  <c:v>42905</c:v>
                </c:pt>
                <c:pt idx="301">
                  <c:v>42906</c:v>
                </c:pt>
                <c:pt idx="302">
                  <c:v>42907</c:v>
                </c:pt>
                <c:pt idx="303">
                  <c:v>42908</c:v>
                </c:pt>
                <c:pt idx="304">
                  <c:v>42909</c:v>
                </c:pt>
                <c:pt idx="305">
                  <c:v>42910</c:v>
                </c:pt>
                <c:pt idx="306">
                  <c:v>42911</c:v>
                </c:pt>
                <c:pt idx="307">
                  <c:v>42912</c:v>
                </c:pt>
                <c:pt idx="308">
                  <c:v>42913</c:v>
                </c:pt>
                <c:pt idx="309">
                  <c:v>42914</c:v>
                </c:pt>
                <c:pt idx="310">
                  <c:v>42915</c:v>
                </c:pt>
                <c:pt idx="311">
                  <c:v>42916</c:v>
                </c:pt>
                <c:pt idx="312">
                  <c:v>42917</c:v>
                </c:pt>
                <c:pt idx="313">
                  <c:v>42918</c:v>
                </c:pt>
                <c:pt idx="314">
                  <c:v>42919</c:v>
                </c:pt>
                <c:pt idx="315">
                  <c:v>42920</c:v>
                </c:pt>
                <c:pt idx="316">
                  <c:v>42921</c:v>
                </c:pt>
                <c:pt idx="317">
                  <c:v>42922</c:v>
                </c:pt>
                <c:pt idx="318">
                  <c:v>42923</c:v>
                </c:pt>
                <c:pt idx="319">
                  <c:v>42924</c:v>
                </c:pt>
                <c:pt idx="320">
                  <c:v>42925</c:v>
                </c:pt>
                <c:pt idx="321">
                  <c:v>42926</c:v>
                </c:pt>
                <c:pt idx="322">
                  <c:v>42927</c:v>
                </c:pt>
                <c:pt idx="323">
                  <c:v>42928</c:v>
                </c:pt>
                <c:pt idx="324">
                  <c:v>42929</c:v>
                </c:pt>
                <c:pt idx="325">
                  <c:v>42930</c:v>
                </c:pt>
                <c:pt idx="326">
                  <c:v>42931</c:v>
                </c:pt>
                <c:pt idx="327">
                  <c:v>42932</c:v>
                </c:pt>
                <c:pt idx="328">
                  <c:v>42933</c:v>
                </c:pt>
                <c:pt idx="329">
                  <c:v>42934</c:v>
                </c:pt>
                <c:pt idx="330">
                  <c:v>42935</c:v>
                </c:pt>
                <c:pt idx="331">
                  <c:v>42936</c:v>
                </c:pt>
                <c:pt idx="332">
                  <c:v>42937</c:v>
                </c:pt>
                <c:pt idx="333">
                  <c:v>42938</c:v>
                </c:pt>
                <c:pt idx="334">
                  <c:v>42939</c:v>
                </c:pt>
                <c:pt idx="335">
                  <c:v>42940</c:v>
                </c:pt>
                <c:pt idx="336">
                  <c:v>42941</c:v>
                </c:pt>
                <c:pt idx="337">
                  <c:v>42942</c:v>
                </c:pt>
                <c:pt idx="338">
                  <c:v>42943</c:v>
                </c:pt>
                <c:pt idx="339">
                  <c:v>42944</c:v>
                </c:pt>
                <c:pt idx="340">
                  <c:v>42945</c:v>
                </c:pt>
                <c:pt idx="341">
                  <c:v>42946</c:v>
                </c:pt>
                <c:pt idx="342">
                  <c:v>42947</c:v>
                </c:pt>
                <c:pt idx="343">
                  <c:v>42948</c:v>
                </c:pt>
                <c:pt idx="344">
                  <c:v>42949</c:v>
                </c:pt>
                <c:pt idx="345">
                  <c:v>42950</c:v>
                </c:pt>
                <c:pt idx="346">
                  <c:v>42951</c:v>
                </c:pt>
                <c:pt idx="347">
                  <c:v>42952</c:v>
                </c:pt>
                <c:pt idx="348">
                  <c:v>42953</c:v>
                </c:pt>
                <c:pt idx="349">
                  <c:v>42954</c:v>
                </c:pt>
                <c:pt idx="350">
                  <c:v>42955</c:v>
                </c:pt>
                <c:pt idx="351">
                  <c:v>42956</c:v>
                </c:pt>
                <c:pt idx="352">
                  <c:v>42957</c:v>
                </c:pt>
                <c:pt idx="353">
                  <c:v>42958</c:v>
                </c:pt>
                <c:pt idx="354">
                  <c:v>42959</c:v>
                </c:pt>
                <c:pt idx="355">
                  <c:v>42960</c:v>
                </c:pt>
                <c:pt idx="356">
                  <c:v>42961</c:v>
                </c:pt>
                <c:pt idx="357">
                  <c:v>42962</c:v>
                </c:pt>
                <c:pt idx="358">
                  <c:v>42963</c:v>
                </c:pt>
                <c:pt idx="359">
                  <c:v>42964</c:v>
                </c:pt>
                <c:pt idx="360">
                  <c:v>42965</c:v>
                </c:pt>
                <c:pt idx="361">
                  <c:v>42966</c:v>
                </c:pt>
                <c:pt idx="362">
                  <c:v>42967</c:v>
                </c:pt>
                <c:pt idx="363">
                  <c:v>42968</c:v>
                </c:pt>
                <c:pt idx="364">
                  <c:v>42969</c:v>
                </c:pt>
                <c:pt idx="365">
                  <c:v>42970</c:v>
                </c:pt>
                <c:pt idx="366">
                  <c:v>42971</c:v>
                </c:pt>
                <c:pt idx="367">
                  <c:v>42972</c:v>
                </c:pt>
                <c:pt idx="368">
                  <c:v>42973</c:v>
                </c:pt>
                <c:pt idx="369">
                  <c:v>42974</c:v>
                </c:pt>
                <c:pt idx="370">
                  <c:v>42975</c:v>
                </c:pt>
                <c:pt idx="371">
                  <c:v>42976</c:v>
                </c:pt>
                <c:pt idx="372">
                  <c:v>42977</c:v>
                </c:pt>
                <c:pt idx="373">
                  <c:v>42978</c:v>
                </c:pt>
                <c:pt idx="374">
                  <c:v>42979</c:v>
                </c:pt>
                <c:pt idx="375">
                  <c:v>42980</c:v>
                </c:pt>
                <c:pt idx="376">
                  <c:v>42981</c:v>
                </c:pt>
                <c:pt idx="377">
                  <c:v>42982</c:v>
                </c:pt>
                <c:pt idx="378">
                  <c:v>42983</c:v>
                </c:pt>
                <c:pt idx="379">
                  <c:v>42984</c:v>
                </c:pt>
                <c:pt idx="380">
                  <c:v>42985</c:v>
                </c:pt>
                <c:pt idx="381">
                  <c:v>42986</c:v>
                </c:pt>
                <c:pt idx="382">
                  <c:v>42987</c:v>
                </c:pt>
                <c:pt idx="383">
                  <c:v>42988</c:v>
                </c:pt>
                <c:pt idx="384">
                  <c:v>42989</c:v>
                </c:pt>
                <c:pt idx="385">
                  <c:v>42990</c:v>
                </c:pt>
                <c:pt idx="386">
                  <c:v>42991</c:v>
                </c:pt>
                <c:pt idx="387">
                  <c:v>42992</c:v>
                </c:pt>
                <c:pt idx="388">
                  <c:v>42993</c:v>
                </c:pt>
                <c:pt idx="389">
                  <c:v>42994</c:v>
                </c:pt>
                <c:pt idx="390">
                  <c:v>42995</c:v>
                </c:pt>
                <c:pt idx="391">
                  <c:v>42996</c:v>
                </c:pt>
                <c:pt idx="392">
                  <c:v>42997</c:v>
                </c:pt>
                <c:pt idx="393">
                  <c:v>42998</c:v>
                </c:pt>
                <c:pt idx="394">
                  <c:v>42999</c:v>
                </c:pt>
                <c:pt idx="395">
                  <c:v>43000</c:v>
                </c:pt>
                <c:pt idx="396">
                  <c:v>43001</c:v>
                </c:pt>
                <c:pt idx="397">
                  <c:v>43002</c:v>
                </c:pt>
                <c:pt idx="398">
                  <c:v>43003</c:v>
                </c:pt>
                <c:pt idx="399">
                  <c:v>43004</c:v>
                </c:pt>
                <c:pt idx="400">
                  <c:v>43005</c:v>
                </c:pt>
                <c:pt idx="401">
                  <c:v>43006</c:v>
                </c:pt>
                <c:pt idx="402">
                  <c:v>43007</c:v>
                </c:pt>
                <c:pt idx="403">
                  <c:v>43008</c:v>
                </c:pt>
                <c:pt idx="404">
                  <c:v>43009</c:v>
                </c:pt>
                <c:pt idx="405">
                  <c:v>43010</c:v>
                </c:pt>
                <c:pt idx="406">
                  <c:v>43011</c:v>
                </c:pt>
                <c:pt idx="407">
                  <c:v>43012</c:v>
                </c:pt>
                <c:pt idx="408">
                  <c:v>43013</c:v>
                </c:pt>
                <c:pt idx="409">
                  <c:v>43014</c:v>
                </c:pt>
                <c:pt idx="410">
                  <c:v>43015</c:v>
                </c:pt>
                <c:pt idx="411">
                  <c:v>43016</c:v>
                </c:pt>
                <c:pt idx="412">
                  <c:v>43017</c:v>
                </c:pt>
                <c:pt idx="413">
                  <c:v>43018</c:v>
                </c:pt>
                <c:pt idx="414">
                  <c:v>43019</c:v>
                </c:pt>
                <c:pt idx="415">
                  <c:v>43020</c:v>
                </c:pt>
                <c:pt idx="416">
                  <c:v>43021</c:v>
                </c:pt>
                <c:pt idx="417">
                  <c:v>43022</c:v>
                </c:pt>
                <c:pt idx="418">
                  <c:v>43023</c:v>
                </c:pt>
                <c:pt idx="419">
                  <c:v>43024</c:v>
                </c:pt>
                <c:pt idx="420">
                  <c:v>43025</c:v>
                </c:pt>
                <c:pt idx="421">
                  <c:v>43026</c:v>
                </c:pt>
                <c:pt idx="422">
                  <c:v>43027</c:v>
                </c:pt>
                <c:pt idx="423">
                  <c:v>43028</c:v>
                </c:pt>
                <c:pt idx="424">
                  <c:v>43029</c:v>
                </c:pt>
                <c:pt idx="425">
                  <c:v>43030</c:v>
                </c:pt>
                <c:pt idx="426">
                  <c:v>43031</c:v>
                </c:pt>
                <c:pt idx="427">
                  <c:v>43032</c:v>
                </c:pt>
                <c:pt idx="428">
                  <c:v>43033</c:v>
                </c:pt>
                <c:pt idx="429">
                  <c:v>43034</c:v>
                </c:pt>
                <c:pt idx="430">
                  <c:v>43035</c:v>
                </c:pt>
                <c:pt idx="431">
                  <c:v>43036</c:v>
                </c:pt>
                <c:pt idx="432">
                  <c:v>43037</c:v>
                </c:pt>
                <c:pt idx="433">
                  <c:v>43038</c:v>
                </c:pt>
                <c:pt idx="434">
                  <c:v>43039</c:v>
                </c:pt>
                <c:pt idx="435">
                  <c:v>43040</c:v>
                </c:pt>
                <c:pt idx="436">
                  <c:v>43041</c:v>
                </c:pt>
                <c:pt idx="437">
                  <c:v>43042</c:v>
                </c:pt>
                <c:pt idx="438">
                  <c:v>43043</c:v>
                </c:pt>
                <c:pt idx="439">
                  <c:v>43044</c:v>
                </c:pt>
                <c:pt idx="440">
                  <c:v>43045</c:v>
                </c:pt>
                <c:pt idx="441">
                  <c:v>43046</c:v>
                </c:pt>
                <c:pt idx="442">
                  <c:v>43047</c:v>
                </c:pt>
                <c:pt idx="443">
                  <c:v>43048</c:v>
                </c:pt>
                <c:pt idx="444">
                  <c:v>43049</c:v>
                </c:pt>
                <c:pt idx="445">
                  <c:v>43050</c:v>
                </c:pt>
                <c:pt idx="446">
                  <c:v>43051</c:v>
                </c:pt>
                <c:pt idx="447">
                  <c:v>43052</c:v>
                </c:pt>
                <c:pt idx="448">
                  <c:v>43053</c:v>
                </c:pt>
                <c:pt idx="449">
                  <c:v>43054</c:v>
                </c:pt>
                <c:pt idx="450">
                  <c:v>43055</c:v>
                </c:pt>
                <c:pt idx="451">
                  <c:v>43056</c:v>
                </c:pt>
                <c:pt idx="452">
                  <c:v>43057</c:v>
                </c:pt>
                <c:pt idx="453">
                  <c:v>43058</c:v>
                </c:pt>
                <c:pt idx="454">
                  <c:v>43059</c:v>
                </c:pt>
                <c:pt idx="455">
                  <c:v>43060</c:v>
                </c:pt>
                <c:pt idx="456">
                  <c:v>43061</c:v>
                </c:pt>
                <c:pt idx="457">
                  <c:v>43062</c:v>
                </c:pt>
                <c:pt idx="458">
                  <c:v>43063</c:v>
                </c:pt>
                <c:pt idx="459">
                  <c:v>43064</c:v>
                </c:pt>
                <c:pt idx="460">
                  <c:v>43065</c:v>
                </c:pt>
                <c:pt idx="461">
                  <c:v>43066</c:v>
                </c:pt>
                <c:pt idx="462">
                  <c:v>43067</c:v>
                </c:pt>
                <c:pt idx="463">
                  <c:v>43068</c:v>
                </c:pt>
                <c:pt idx="464">
                  <c:v>43069</c:v>
                </c:pt>
                <c:pt idx="465">
                  <c:v>43070</c:v>
                </c:pt>
                <c:pt idx="466">
                  <c:v>43071</c:v>
                </c:pt>
                <c:pt idx="467">
                  <c:v>43072</c:v>
                </c:pt>
                <c:pt idx="468">
                  <c:v>43073</c:v>
                </c:pt>
                <c:pt idx="469">
                  <c:v>43074</c:v>
                </c:pt>
                <c:pt idx="470">
                  <c:v>43075</c:v>
                </c:pt>
                <c:pt idx="471">
                  <c:v>43076</c:v>
                </c:pt>
                <c:pt idx="472">
                  <c:v>43077</c:v>
                </c:pt>
                <c:pt idx="473">
                  <c:v>43078</c:v>
                </c:pt>
                <c:pt idx="474">
                  <c:v>43079</c:v>
                </c:pt>
                <c:pt idx="475">
                  <c:v>43080</c:v>
                </c:pt>
                <c:pt idx="476">
                  <c:v>43081</c:v>
                </c:pt>
                <c:pt idx="477">
                  <c:v>43082</c:v>
                </c:pt>
                <c:pt idx="478">
                  <c:v>43083</c:v>
                </c:pt>
                <c:pt idx="479">
                  <c:v>43084</c:v>
                </c:pt>
                <c:pt idx="480">
                  <c:v>43085</c:v>
                </c:pt>
                <c:pt idx="481">
                  <c:v>43086</c:v>
                </c:pt>
                <c:pt idx="482">
                  <c:v>43087</c:v>
                </c:pt>
                <c:pt idx="483">
                  <c:v>43088</c:v>
                </c:pt>
                <c:pt idx="484">
                  <c:v>43089</c:v>
                </c:pt>
                <c:pt idx="485">
                  <c:v>43090</c:v>
                </c:pt>
                <c:pt idx="486">
                  <c:v>43091</c:v>
                </c:pt>
                <c:pt idx="487">
                  <c:v>43092</c:v>
                </c:pt>
                <c:pt idx="488">
                  <c:v>43093</c:v>
                </c:pt>
                <c:pt idx="489">
                  <c:v>43094</c:v>
                </c:pt>
                <c:pt idx="490">
                  <c:v>43095</c:v>
                </c:pt>
                <c:pt idx="491">
                  <c:v>43096</c:v>
                </c:pt>
                <c:pt idx="492">
                  <c:v>43097</c:v>
                </c:pt>
                <c:pt idx="493">
                  <c:v>43098</c:v>
                </c:pt>
                <c:pt idx="494">
                  <c:v>43099</c:v>
                </c:pt>
                <c:pt idx="495">
                  <c:v>43100</c:v>
                </c:pt>
                <c:pt idx="496">
                  <c:v>43101</c:v>
                </c:pt>
                <c:pt idx="497">
                  <c:v>43102</c:v>
                </c:pt>
                <c:pt idx="498">
                  <c:v>43103</c:v>
                </c:pt>
                <c:pt idx="499">
                  <c:v>43104</c:v>
                </c:pt>
                <c:pt idx="500">
                  <c:v>43105</c:v>
                </c:pt>
                <c:pt idx="501">
                  <c:v>43106</c:v>
                </c:pt>
                <c:pt idx="502">
                  <c:v>43107</c:v>
                </c:pt>
                <c:pt idx="503">
                  <c:v>43108</c:v>
                </c:pt>
                <c:pt idx="504">
                  <c:v>43109</c:v>
                </c:pt>
                <c:pt idx="505">
                  <c:v>43110</c:v>
                </c:pt>
                <c:pt idx="506">
                  <c:v>43111</c:v>
                </c:pt>
                <c:pt idx="507">
                  <c:v>43112</c:v>
                </c:pt>
                <c:pt idx="508">
                  <c:v>43113</c:v>
                </c:pt>
                <c:pt idx="509">
                  <c:v>43114</c:v>
                </c:pt>
                <c:pt idx="510">
                  <c:v>43115</c:v>
                </c:pt>
                <c:pt idx="511">
                  <c:v>43116</c:v>
                </c:pt>
                <c:pt idx="512">
                  <c:v>43117</c:v>
                </c:pt>
                <c:pt idx="513">
                  <c:v>43118</c:v>
                </c:pt>
                <c:pt idx="514">
                  <c:v>43119</c:v>
                </c:pt>
                <c:pt idx="515">
                  <c:v>43120</c:v>
                </c:pt>
                <c:pt idx="516">
                  <c:v>43121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43127</c:v>
                </c:pt>
                <c:pt idx="523">
                  <c:v>43128</c:v>
                </c:pt>
                <c:pt idx="524">
                  <c:v>43129</c:v>
                </c:pt>
                <c:pt idx="525">
                  <c:v>43130</c:v>
                </c:pt>
                <c:pt idx="526">
                  <c:v>43131</c:v>
                </c:pt>
                <c:pt idx="527">
                  <c:v>43132</c:v>
                </c:pt>
                <c:pt idx="528">
                  <c:v>43133</c:v>
                </c:pt>
                <c:pt idx="529">
                  <c:v>43134</c:v>
                </c:pt>
                <c:pt idx="530">
                  <c:v>43135</c:v>
                </c:pt>
                <c:pt idx="531">
                  <c:v>43136</c:v>
                </c:pt>
                <c:pt idx="532">
                  <c:v>43137</c:v>
                </c:pt>
                <c:pt idx="533">
                  <c:v>43138</c:v>
                </c:pt>
                <c:pt idx="534">
                  <c:v>43139</c:v>
                </c:pt>
                <c:pt idx="535">
                  <c:v>43140</c:v>
                </c:pt>
                <c:pt idx="536">
                  <c:v>43141</c:v>
                </c:pt>
                <c:pt idx="537">
                  <c:v>43142</c:v>
                </c:pt>
                <c:pt idx="538">
                  <c:v>43143</c:v>
                </c:pt>
                <c:pt idx="539">
                  <c:v>43144</c:v>
                </c:pt>
                <c:pt idx="540">
                  <c:v>43145</c:v>
                </c:pt>
                <c:pt idx="541">
                  <c:v>43146</c:v>
                </c:pt>
                <c:pt idx="542">
                  <c:v>43147</c:v>
                </c:pt>
                <c:pt idx="543">
                  <c:v>43148</c:v>
                </c:pt>
                <c:pt idx="544">
                  <c:v>43149</c:v>
                </c:pt>
                <c:pt idx="545">
                  <c:v>43150</c:v>
                </c:pt>
                <c:pt idx="546">
                  <c:v>43151</c:v>
                </c:pt>
                <c:pt idx="547">
                  <c:v>43152</c:v>
                </c:pt>
                <c:pt idx="548">
                  <c:v>43153</c:v>
                </c:pt>
                <c:pt idx="549">
                  <c:v>43154</c:v>
                </c:pt>
                <c:pt idx="550">
                  <c:v>43155</c:v>
                </c:pt>
                <c:pt idx="551">
                  <c:v>43156</c:v>
                </c:pt>
                <c:pt idx="552">
                  <c:v>43157</c:v>
                </c:pt>
                <c:pt idx="553">
                  <c:v>43158</c:v>
                </c:pt>
                <c:pt idx="554">
                  <c:v>43159</c:v>
                </c:pt>
                <c:pt idx="555">
                  <c:v>43160</c:v>
                </c:pt>
                <c:pt idx="556">
                  <c:v>43161</c:v>
                </c:pt>
                <c:pt idx="557">
                  <c:v>43162</c:v>
                </c:pt>
                <c:pt idx="558">
                  <c:v>43163</c:v>
                </c:pt>
                <c:pt idx="559">
                  <c:v>43164</c:v>
                </c:pt>
                <c:pt idx="560">
                  <c:v>43165</c:v>
                </c:pt>
                <c:pt idx="561">
                  <c:v>43166</c:v>
                </c:pt>
                <c:pt idx="562">
                  <c:v>43167</c:v>
                </c:pt>
                <c:pt idx="563">
                  <c:v>43168</c:v>
                </c:pt>
                <c:pt idx="564">
                  <c:v>43169</c:v>
                </c:pt>
                <c:pt idx="565">
                  <c:v>43170</c:v>
                </c:pt>
                <c:pt idx="566">
                  <c:v>43171</c:v>
                </c:pt>
                <c:pt idx="567">
                  <c:v>43172</c:v>
                </c:pt>
                <c:pt idx="568">
                  <c:v>43173</c:v>
                </c:pt>
                <c:pt idx="569">
                  <c:v>43174</c:v>
                </c:pt>
                <c:pt idx="570">
                  <c:v>43175</c:v>
                </c:pt>
                <c:pt idx="571">
                  <c:v>43176</c:v>
                </c:pt>
                <c:pt idx="572">
                  <c:v>43177</c:v>
                </c:pt>
                <c:pt idx="573">
                  <c:v>43178</c:v>
                </c:pt>
                <c:pt idx="574">
                  <c:v>43179</c:v>
                </c:pt>
                <c:pt idx="575">
                  <c:v>43180</c:v>
                </c:pt>
                <c:pt idx="576">
                  <c:v>43181</c:v>
                </c:pt>
                <c:pt idx="577">
                  <c:v>43182</c:v>
                </c:pt>
                <c:pt idx="578">
                  <c:v>43183</c:v>
                </c:pt>
                <c:pt idx="579">
                  <c:v>43184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43190</c:v>
                </c:pt>
                <c:pt idx="586">
                  <c:v>43191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43197</c:v>
                </c:pt>
                <c:pt idx="593">
                  <c:v>43198</c:v>
                </c:pt>
                <c:pt idx="594">
                  <c:v>43199</c:v>
                </c:pt>
                <c:pt idx="595">
                  <c:v>43200</c:v>
                </c:pt>
                <c:pt idx="596">
                  <c:v>43201</c:v>
                </c:pt>
                <c:pt idx="597">
                  <c:v>43202</c:v>
                </c:pt>
                <c:pt idx="598">
                  <c:v>43203</c:v>
                </c:pt>
                <c:pt idx="599">
                  <c:v>43204</c:v>
                </c:pt>
                <c:pt idx="600">
                  <c:v>43205</c:v>
                </c:pt>
                <c:pt idx="601">
                  <c:v>43206</c:v>
                </c:pt>
                <c:pt idx="602">
                  <c:v>43207</c:v>
                </c:pt>
                <c:pt idx="603">
                  <c:v>43208</c:v>
                </c:pt>
                <c:pt idx="604">
                  <c:v>43209</c:v>
                </c:pt>
                <c:pt idx="605">
                  <c:v>43210</c:v>
                </c:pt>
                <c:pt idx="606">
                  <c:v>43211</c:v>
                </c:pt>
                <c:pt idx="607">
                  <c:v>43212</c:v>
                </c:pt>
                <c:pt idx="608">
                  <c:v>43213</c:v>
                </c:pt>
                <c:pt idx="609">
                  <c:v>43214</c:v>
                </c:pt>
                <c:pt idx="610">
                  <c:v>43215</c:v>
                </c:pt>
                <c:pt idx="611">
                  <c:v>43216</c:v>
                </c:pt>
                <c:pt idx="612">
                  <c:v>43217</c:v>
                </c:pt>
                <c:pt idx="613">
                  <c:v>43218</c:v>
                </c:pt>
                <c:pt idx="614">
                  <c:v>43219</c:v>
                </c:pt>
                <c:pt idx="615">
                  <c:v>43220</c:v>
                </c:pt>
                <c:pt idx="616">
                  <c:v>43221</c:v>
                </c:pt>
                <c:pt idx="617">
                  <c:v>43222</c:v>
                </c:pt>
                <c:pt idx="618">
                  <c:v>43223</c:v>
                </c:pt>
                <c:pt idx="619">
                  <c:v>43224</c:v>
                </c:pt>
                <c:pt idx="620">
                  <c:v>43225</c:v>
                </c:pt>
                <c:pt idx="621">
                  <c:v>43226</c:v>
                </c:pt>
                <c:pt idx="622">
                  <c:v>43227</c:v>
                </c:pt>
                <c:pt idx="623">
                  <c:v>43228</c:v>
                </c:pt>
                <c:pt idx="624">
                  <c:v>43229</c:v>
                </c:pt>
                <c:pt idx="625">
                  <c:v>43230</c:v>
                </c:pt>
                <c:pt idx="626">
                  <c:v>43231</c:v>
                </c:pt>
                <c:pt idx="627">
                  <c:v>43232</c:v>
                </c:pt>
                <c:pt idx="628">
                  <c:v>43233</c:v>
                </c:pt>
                <c:pt idx="629">
                  <c:v>43234</c:v>
                </c:pt>
                <c:pt idx="630">
                  <c:v>43235</c:v>
                </c:pt>
                <c:pt idx="631">
                  <c:v>43236</c:v>
                </c:pt>
                <c:pt idx="632">
                  <c:v>43237</c:v>
                </c:pt>
                <c:pt idx="633">
                  <c:v>43238</c:v>
                </c:pt>
                <c:pt idx="634">
                  <c:v>43239</c:v>
                </c:pt>
                <c:pt idx="635">
                  <c:v>43240</c:v>
                </c:pt>
                <c:pt idx="636">
                  <c:v>43241</c:v>
                </c:pt>
                <c:pt idx="637">
                  <c:v>43242</c:v>
                </c:pt>
                <c:pt idx="638">
                  <c:v>43243</c:v>
                </c:pt>
                <c:pt idx="639">
                  <c:v>43244</c:v>
                </c:pt>
                <c:pt idx="640">
                  <c:v>43245</c:v>
                </c:pt>
                <c:pt idx="641">
                  <c:v>43246</c:v>
                </c:pt>
                <c:pt idx="642">
                  <c:v>43247</c:v>
                </c:pt>
                <c:pt idx="643">
                  <c:v>43248</c:v>
                </c:pt>
                <c:pt idx="644">
                  <c:v>43249</c:v>
                </c:pt>
                <c:pt idx="645">
                  <c:v>43250</c:v>
                </c:pt>
                <c:pt idx="646">
                  <c:v>43251</c:v>
                </c:pt>
                <c:pt idx="647">
                  <c:v>43252</c:v>
                </c:pt>
                <c:pt idx="648">
                  <c:v>43253</c:v>
                </c:pt>
                <c:pt idx="649">
                  <c:v>43254</c:v>
                </c:pt>
                <c:pt idx="650">
                  <c:v>43255</c:v>
                </c:pt>
                <c:pt idx="651">
                  <c:v>43256</c:v>
                </c:pt>
                <c:pt idx="652">
                  <c:v>43257</c:v>
                </c:pt>
                <c:pt idx="653">
                  <c:v>43258</c:v>
                </c:pt>
                <c:pt idx="654">
                  <c:v>43259</c:v>
                </c:pt>
                <c:pt idx="655">
                  <c:v>43260</c:v>
                </c:pt>
                <c:pt idx="656">
                  <c:v>43261</c:v>
                </c:pt>
                <c:pt idx="657">
                  <c:v>43262</c:v>
                </c:pt>
                <c:pt idx="658">
                  <c:v>43263</c:v>
                </c:pt>
                <c:pt idx="659">
                  <c:v>43264</c:v>
                </c:pt>
                <c:pt idx="660">
                  <c:v>43265</c:v>
                </c:pt>
                <c:pt idx="661">
                  <c:v>43266</c:v>
                </c:pt>
                <c:pt idx="662">
                  <c:v>43267</c:v>
                </c:pt>
                <c:pt idx="663">
                  <c:v>43268</c:v>
                </c:pt>
                <c:pt idx="664">
                  <c:v>43269</c:v>
                </c:pt>
                <c:pt idx="665">
                  <c:v>43270</c:v>
                </c:pt>
                <c:pt idx="666">
                  <c:v>43271</c:v>
                </c:pt>
                <c:pt idx="667">
                  <c:v>43272</c:v>
                </c:pt>
                <c:pt idx="668">
                  <c:v>43273</c:v>
                </c:pt>
                <c:pt idx="669">
                  <c:v>43274</c:v>
                </c:pt>
                <c:pt idx="670">
                  <c:v>43275</c:v>
                </c:pt>
                <c:pt idx="671">
                  <c:v>43276</c:v>
                </c:pt>
                <c:pt idx="672">
                  <c:v>43277</c:v>
                </c:pt>
                <c:pt idx="673">
                  <c:v>43278</c:v>
                </c:pt>
                <c:pt idx="674">
                  <c:v>43279</c:v>
                </c:pt>
                <c:pt idx="675">
                  <c:v>43280</c:v>
                </c:pt>
                <c:pt idx="676">
                  <c:v>43281</c:v>
                </c:pt>
                <c:pt idx="677">
                  <c:v>43282</c:v>
                </c:pt>
                <c:pt idx="678">
                  <c:v>43283</c:v>
                </c:pt>
                <c:pt idx="679">
                  <c:v>43284</c:v>
                </c:pt>
                <c:pt idx="680">
                  <c:v>43285</c:v>
                </c:pt>
                <c:pt idx="681">
                  <c:v>43286</c:v>
                </c:pt>
                <c:pt idx="682">
                  <c:v>43287</c:v>
                </c:pt>
                <c:pt idx="683">
                  <c:v>43288</c:v>
                </c:pt>
                <c:pt idx="684">
                  <c:v>43289</c:v>
                </c:pt>
                <c:pt idx="685">
                  <c:v>43290</c:v>
                </c:pt>
                <c:pt idx="686">
                  <c:v>43291</c:v>
                </c:pt>
                <c:pt idx="687">
                  <c:v>43292</c:v>
                </c:pt>
                <c:pt idx="688">
                  <c:v>43293</c:v>
                </c:pt>
                <c:pt idx="689">
                  <c:v>43294</c:v>
                </c:pt>
                <c:pt idx="690">
                  <c:v>43295</c:v>
                </c:pt>
                <c:pt idx="691">
                  <c:v>43296</c:v>
                </c:pt>
                <c:pt idx="692">
                  <c:v>43297</c:v>
                </c:pt>
                <c:pt idx="693">
                  <c:v>43298</c:v>
                </c:pt>
                <c:pt idx="694">
                  <c:v>43299</c:v>
                </c:pt>
                <c:pt idx="695">
                  <c:v>43300</c:v>
                </c:pt>
                <c:pt idx="696">
                  <c:v>43301</c:v>
                </c:pt>
                <c:pt idx="697">
                  <c:v>43302</c:v>
                </c:pt>
                <c:pt idx="698">
                  <c:v>43303</c:v>
                </c:pt>
                <c:pt idx="699">
                  <c:v>43304</c:v>
                </c:pt>
                <c:pt idx="700">
                  <c:v>43305</c:v>
                </c:pt>
                <c:pt idx="701">
                  <c:v>43306</c:v>
                </c:pt>
                <c:pt idx="702">
                  <c:v>43307</c:v>
                </c:pt>
                <c:pt idx="703">
                  <c:v>43308</c:v>
                </c:pt>
                <c:pt idx="704">
                  <c:v>43309</c:v>
                </c:pt>
                <c:pt idx="705">
                  <c:v>43310</c:v>
                </c:pt>
                <c:pt idx="706">
                  <c:v>43311</c:v>
                </c:pt>
                <c:pt idx="707">
                  <c:v>43312</c:v>
                </c:pt>
                <c:pt idx="708">
                  <c:v>43313</c:v>
                </c:pt>
                <c:pt idx="709">
                  <c:v>43314</c:v>
                </c:pt>
                <c:pt idx="710">
                  <c:v>43315</c:v>
                </c:pt>
                <c:pt idx="711">
                  <c:v>43316</c:v>
                </c:pt>
                <c:pt idx="712">
                  <c:v>43317</c:v>
                </c:pt>
                <c:pt idx="713">
                  <c:v>43318</c:v>
                </c:pt>
                <c:pt idx="714">
                  <c:v>43319</c:v>
                </c:pt>
                <c:pt idx="715">
                  <c:v>43320</c:v>
                </c:pt>
                <c:pt idx="716">
                  <c:v>43321</c:v>
                </c:pt>
                <c:pt idx="717">
                  <c:v>43322</c:v>
                </c:pt>
                <c:pt idx="718">
                  <c:v>43323</c:v>
                </c:pt>
                <c:pt idx="719">
                  <c:v>43324</c:v>
                </c:pt>
                <c:pt idx="720">
                  <c:v>43325</c:v>
                </c:pt>
                <c:pt idx="721">
                  <c:v>43326</c:v>
                </c:pt>
                <c:pt idx="722">
                  <c:v>43327</c:v>
                </c:pt>
                <c:pt idx="723">
                  <c:v>43328</c:v>
                </c:pt>
                <c:pt idx="724">
                  <c:v>43329</c:v>
                </c:pt>
                <c:pt idx="725">
                  <c:v>43330</c:v>
                </c:pt>
                <c:pt idx="726">
                  <c:v>43331</c:v>
                </c:pt>
                <c:pt idx="727">
                  <c:v>43332</c:v>
                </c:pt>
                <c:pt idx="728">
                  <c:v>43333</c:v>
                </c:pt>
                <c:pt idx="729">
                  <c:v>43334</c:v>
                </c:pt>
              </c:numCache>
            </c:numRef>
          </c:cat>
          <c:val>
            <c:numRef>
              <c:f>'איור 28 נתונים'!$C$3:$C$4999</c:f>
              <c:numCache>
                <c:formatCode>0.00</c:formatCode>
                <c:ptCount val="4997"/>
                <c:pt idx="0">
                  <c:v>1.731905563944</c:v>
                </c:pt>
                <c:pt idx="1">
                  <c:v>1.74015791328</c:v>
                </c:pt>
                <c:pt idx="2">
                  <c:v>1.7515635455709999</c:v>
                </c:pt>
                <c:pt idx="3">
                  <c:v>1.7515635455709999</c:v>
                </c:pt>
                <c:pt idx="4">
                  <c:v>1.7515635455709999</c:v>
                </c:pt>
                <c:pt idx="5">
                  <c:v>1.7871489825060001</c:v>
                </c:pt>
                <c:pt idx="6">
                  <c:v>1.7938364913289999</c:v>
                </c:pt>
                <c:pt idx="7">
                  <c:v>1.7764037323140001</c:v>
                </c:pt>
                <c:pt idx="8">
                  <c:v>1.7865862443160001</c:v>
                </c:pt>
                <c:pt idx="9">
                  <c:v>1.80028606072</c:v>
                </c:pt>
                <c:pt idx="10">
                  <c:v>1.80028606072</c:v>
                </c:pt>
                <c:pt idx="11">
                  <c:v>1.80028606072</c:v>
                </c:pt>
                <c:pt idx="12">
                  <c:v>1.7964573035439999</c:v>
                </c:pt>
                <c:pt idx="13">
                  <c:v>1.805100198493</c:v>
                </c:pt>
                <c:pt idx="14">
                  <c:v>1.787016688172</c:v>
                </c:pt>
                <c:pt idx="15">
                  <c:v>1.7451292291439999</c:v>
                </c:pt>
                <c:pt idx="16">
                  <c:v>1.7401388094379999</c:v>
                </c:pt>
                <c:pt idx="17">
                  <c:v>1.7401388094379999</c:v>
                </c:pt>
                <c:pt idx="18">
                  <c:v>1.7401388094379999</c:v>
                </c:pt>
                <c:pt idx="19">
                  <c:v>1.8200027426559999</c:v>
                </c:pt>
                <c:pt idx="20">
                  <c:v>1.8304429526329999</c:v>
                </c:pt>
                <c:pt idx="21">
                  <c:v>1.819742165981</c:v>
                </c:pt>
                <c:pt idx="22">
                  <c:v>1.8045826948329999</c:v>
                </c:pt>
                <c:pt idx="23">
                  <c:v>1.8216298962170001</c:v>
                </c:pt>
                <c:pt idx="24">
                  <c:v>1.8216298962170001</c:v>
                </c:pt>
                <c:pt idx="25">
                  <c:v>1.8216298962170001</c:v>
                </c:pt>
                <c:pt idx="26">
                  <c:v>1.7982073893079999</c:v>
                </c:pt>
                <c:pt idx="27">
                  <c:v>1.799050649315</c:v>
                </c:pt>
                <c:pt idx="28">
                  <c:v>1.796299109495</c:v>
                </c:pt>
                <c:pt idx="29">
                  <c:v>1.8159334459180001</c:v>
                </c:pt>
                <c:pt idx="30">
                  <c:v>1.7612910429849999</c:v>
                </c:pt>
                <c:pt idx="31">
                  <c:v>1.7612910429849999</c:v>
                </c:pt>
                <c:pt idx="32">
                  <c:v>1.7612910429849999</c:v>
                </c:pt>
                <c:pt idx="33">
                  <c:v>1.7419234771330001</c:v>
                </c:pt>
                <c:pt idx="34">
                  <c:v>1.7291033294189999</c:v>
                </c:pt>
                <c:pt idx="35">
                  <c:v>1.72438521949</c:v>
                </c:pt>
                <c:pt idx="36">
                  <c:v>1.716142789684</c:v>
                </c:pt>
                <c:pt idx="37">
                  <c:v>1.758985058108</c:v>
                </c:pt>
                <c:pt idx="38">
                  <c:v>1.758985058108</c:v>
                </c:pt>
                <c:pt idx="39">
                  <c:v>1.758985058108</c:v>
                </c:pt>
                <c:pt idx="40">
                  <c:v>1.758985058108</c:v>
                </c:pt>
                <c:pt idx="41">
                  <c:v>1.758985058108</c:v>
                </c:pt>
                <c:pt idx="42">
                  <c:v>1.758985058108</c:v>
                </c:pt>
                <c:pt idx="43">
                  <c:v>1.8267815977690001</c:v>
                </c:pt>
                <c:pt idx="44">
                  <c:v>1.8333241879119999</c:v>
                </c:pt>
                <c:pt idx="45">
                  <c:v>1.8333241879119999</c:v>
                </c:pt>
                <c:pt idx="46">
                  <c:v>1.8333241879119999</c:v>
                </c:pt>
                <c:pt idx="47">
                  <c:v>1.8323286357340001</c:v>
                </c:pt>
                <c:pt idx="48">
                  <c:v>1.8600732075540001</c:v>
                </c:pt>
                <c:pt idx="49">
                  <c:v>1.8600732075540001</c:v>
                </c:pt>
                <c:pt idx="50">
                  <c:v>1.8600732075540001</c:v>
                </c:pt>
                <c:pt idx="51">
                  <c:v>1.866370861482</c:v>
                </c:pt>
                <c:pt idx="52">
                  <c:v>1.866370861482</c:v>
                </c:pt>
                <c:pt idx="53">
                  <c:v>1.866370861482</c:v>
                </c:pt>
                <c:pt idx="54">
                  <c:v>1.866370861482</c:v>
                </c:pt>
                <c:pt idx="55">
                  <c:v>1.866370861482</c:v>
                </c:pt>
                <c:pt idx="56">
                  <c:v>1.8651483814050001</c:v>
                </c:pt>
                <c:pt idx="57">
                  <c:v>1.8511937877969999</c:v>
                </c:pt>
                <c:pt idx="58">
                  <c:v>1.849041585872</c:v>
                </c:pt>
                <c:pt idx="59">
                  <c:v>1.849041585872</c:v>
                </c:pt>
                <c:pt idx="60">
                  <c:v>1.849041585872</c:v>
                </c:pt>
                <c:pt idx="61">
                  <c:v>1.849041585872</c:v>
                </c:pt>
                <c:pt idx="62">
                  <c:v>1.849041585872</c:v>
                </c:pt>
                <c:pt idx="63">
                  <c:v>1.841062399573</c:v>
                </c:pt>
                <c:pt idx="64">
                  <c:v>1.8556316362559999</c:v>
                </c:pt>
                <c:pt idx="65">
                  <c:v>1.8820385278839999</c:v>
                </c:pt>
                <c:pt idx="66">
                  <c:v>1.8820385278839999</c:v>
                </c:pt>
                <c:pt idx="67">
                  <c:v>1.8820385278839999</c:v>
                </c:pt>
                <c:pt idx="68">
                  <c:v>1.87803579501</c:v>
                </c:pt>
                <c:pt idx="69">
                  <c:v>1.8570682703379999</c:v>
                </c:pt>
                <c:pt idx="70">
                  <c:v>1.872044283475</c:v>
                </c:pt>
                <c:pt idx="71">
                  <c:v>1.8663197752780001</c:v>
                </c:pt>
                <c:pt idx="72">
                  <c:v>1.87743463486</c:v>
                </c:pt>
                <c:pt idx="73">
                  <c:v>1.87743463486</c:v>
                </c:pt>
                <c:pt idx="74">
                  <c:v>1.87743463486</c:v>
                </c:pt>
                <c:pt idx="75">
                  <c:v>1.8684256186929999</c:v>
                </c:pt>
                <c:pt idx="76">
                  <c:v>1.892559199895</c:v>
                </c:pt>
                <c:pt idx="77">
                  <c:v>1.9168294230530001</c:v>
                </c:pt>
                <c:pt idx="78">
                  <c:v>1.9850416470409999</c:v>
                </c:pt>
                <c:pt idx="79">
                  <c:v>2.0555928660789999</c:v>
                </c:pt>
                <c:pt idx="80">
                  <c:v>2.0555928660789999</c:v>
                </c:pt>
                <c:pt idx="81">
                  <c:v>2.0555928660789999</c:v>
                </c:pt>
                <c:pt idx="82">
                  <c:v>2.1405081177829999</c:v>
                </c:pt>
                <c:pt idx="83">
                  <c:v>2.1823008243170001</c:v>
                </c:pt>
                <c:pt idx="84">
                  <c:v>2.1516304044350001</c:v>
                </c:pt>
                <c:pt idx="85">
                  <c:v>2.1531198075610001</c:v>
                </c:pt>
                <c:pt idx="86">
                  <c:v>2.169922815853</c:v>
                </c:pt>
                <c:pt idx="87">
                  <c:v>2.169922815853</c:v>
                </c:pt>
                <c:pt idx="88">
                  <c:v>2.169922815853</c:v>
                </c:pt>
                <c:pt idx="89">
                  <c:v>2.2132157831399999</c:v>
                </c:pt>
                <c:pt idx="90">
                  <c:v>2.1855890306619998</c:v>
                </c:pt>
                <c:pt idx="91">
                  <c:v>2.202806570855</c:v>
                </c:pt>
                <c:pt idx="92">
                  <c:v>2.240664340355</c:v>
                </c:pt>
                <c:pt idx="93">
                  <c:v>2.2373889976760002</c:v>
                </c:pt>
                <c:pt idx="94">
                  <c:v>2.2373889976760002</c:v>
                </c:pt>
                <c:pt idx="95">
                  <c:v>2.2373889976760002</c:v>
                </c:pt>
                <c:pt idx="96">
                  <c:v>2.2230718915129999</c:v>
                </c:pt>
                <c:pt idx="97">
                  <c:v>2.1871382020240002</c:v>
                </c:pt>
                <c:pt idx="98">
                  <c:v>2.204444914103</c:v>
                </c:pt>
                <c:pt idx="99">
                  <c:v>2.235555553347</c:v>
                </c:pt>
                <c:pt idx="100">
                  <c:v>2.2804590268829998</c:v>
                </c:pt>
                <c:pt idx="101">
                  <c:v>2.2804590268829998</c:v>
                </c:pt>
                <c:pt idx="102">
                  <c:v>2.2804590268829998</c:v>
                </c:pt>
                <c:pt idx="103">
                  <c:v>2.2622634720839998</c:v>
                </c:pt>
                <c:pt idx="104">
                  <c:v>2.3126224797489998</c:v>
                </c:pt>
                <c:pt idx="105">
                  <c:v>2.2720291391009999</c:v>
                </c:pt>
                <c:pt idx="106">
                  <c:v>2.2088356152070001</c:v>
                </c:pt>
                <c:pt idx="107">
                  <c:v>2.2471100521170002</c:v>
                </c:pt>
                <c:pt idx="108">
                  <c:v>2.2471100521170002</c:v>
                </c:pt>
                <c:pt idx="109">
                  <c:v>2.2471100521170002</c:v>
                </c:pt>
                <c:pt idx="110">
                  <c:v>2.2959437028099998</c:v>
                </c:pt>
                <c:pt idx="111">
                  <c:v>2.2977553431729998</c:v>
                </c:pt>
                <c:pt idx="112">
                  <c:v>2.284318770169</c:v>
                </c:pt>
                <c:pt idx="113">
                  <c:v>2.2467345933690002</c:v>
                </c:pt>
                <c:pt idx="114">
                  <c:v>2.3127705214169998</c:v>
                </c:pt>
                <c:pt idx="115">
                  <c:v>2.3127705214169998</c:v>
                </c:pt>
                <c:pt idx="116">
                  <c:v>2.3127705214169998</c:v>
                </c:pt>
                <c:pt idx="117">
                  <c:v>2.302056261703</c:v>
                </c:pt>
                <c:pt idx="118">
                  <c:v>2.2489382756910001</c:v>
                </c:pt>
                <c:pt idx="119">
                  <c:v>2.254329238435</c:v>
                </c:pt>
                <c:pt idx="120">
                  <c:v>2.206661487851</c:v>
                </c:pt>
                <c:pt idx="121">
                  <c:v>2.1958097288920002</c:v>
                </c:pt>
                <c:pt idx="122">
                  <c:v>2.1958097288920002</c:v>
                </c:pt>
                <c:pt idx="123">
                  <c:v>2.1958097288920002</c:v>
                </c:pt>
                <c:pt idx="124">
                  <c:v>2.2094952845729998</c:v>
                </c:pt>
                <c:pt idx="125">
                  <c:v>2.1980330570560001</c:v>
                </c:pt>
                <c:pt idx="126">
                  <c:v>2.1908054066910001</c:v>
                </c:pt>
                <c:pt idx="127">
                  <c:v>2.1710511006109998</c:v>
                </c:pt>
                <c:pt idx="128">
                  <c:v>2.1244293376179999</c:v>
                </c:pt>
                <c:pt idx="129">
                  <c:v>2.1244293376179999</c:v>
                </c:pt>
                <c:pt idx="130">
                  <c:v>2.1244293376179999</c:v>
                </c:pt>
                <c:pt idx="131">
                  <c:v>2.0898979460259999</c:v>
                </c:pt>
                <c:pt idx="132">
                  <c:v>2.0889626311780001</c:v>
                </c:pt>
                <c:pt idx="133">
                  <c:v>2.1489292328720002</c:v>
                </c:pt>
                <c:pt idx="134">
                  <c:v>2.138211016089</c:v>
                </c:pt>
                <c:pt idx="135">
                  <c:v>2.1297531662120002</c:v>
                </c:pt>
                <c:pt idx="136">
                  <c:v>2.1297531662120002</c:v>
                </c:pt>
                <c:pt idx="137">
                  <c:v>2.1297531662120002</c:v>
                </c:pt>
                <c:pt idx="138">
                  <c:v>2.1688072783169998</c:v>
                </c:pt>
                <c:pt idx="139">
                  <c:v>2.1523443988320001</c:v>
                </c:pt>
                <c:pt idx="140">
                  <c:v>2.1296615136870001</c:v>
                </c:pt>
                <c:pt idx="141">
                  <c:v>2.1457555912589998</c:v>
                </c:pt>
                <c:pt idx="142">
                  <c:v>2.1183910004830002</c:v>
                </c:pt>
                <c:pt idx="143">
                  <c:v>2.1183910004830002</c:v>
                </c:pt>
                <c:pt idx="144">
                  <c:v>2.1183910004830002</c:v>
                </c:pt>
                <c:pt idx="145">
                  <c:v>2.176048364723</c:v>
                </c:pt>
                <c:pt idx="146">
                  <c:v>2.161267006913</c:v>
                </c:pt>
                <c:pt idx="147">
                  <c:v>2.1378537610119999</c:v>
                </c:pt>
                <c:pt idx="148">
                  <c:v>2.161569398728</c:v>
                </c:pt>
                <c:pt idx="149">
                  <c:v>2.2103389996790002</c:v>
                </c:pt>
                <c:pt idx="150">
                  <c:v>2.2103389996790002</c:v>
                </c:pt>
                <c:pt idx="151">
                  <c:v>2.2103389996790002</c:v>
                </c:pt>
                <c:pt idx="152">
                  <c:v>2.2238766612809999</c:v>
                </c:pt>
                <c:pt idx="153">
                  <c:v>2.2180307507279999</c:v>
                </c:pt>
                <c:pt idx="154">
                  <c:v>2.2338297531640001</c:v>
                </c:pt>
                <c:pt idx="155">
                  <c:v>2.2579078451150001</c:v>
                </c:pt>
                <c:pt idx="156">
                  <c:v>2.26831692862</c:v>
                </c:pt>
                <c:pt idx="157">
                  <c:v>2.26831692862</c:v>
                </c:pt>
                <c:pt idx="158">
                  <c:v>2.26831692862</c:v>
                </c:pt>
                <c:pt idx="159">
                  <c:v>2.2429584656410002</c:v>
                </c:pt>
                <c:pt idx="160">
                  <c:v>2.2204766650029999</c:v>
                </c:pt>
                <c:pt idx="161">
                  <c:v>2.1801219496859998</c:v>
                </c:pt>
                <c:pt idx="162">
                  <c:v>2.209348171771</c:v>
                </c:pt>
                <c:pt idx="163">
                  <c:v>2.1787659389749998</c:v>
                </c:pt>
                <c:pt idx="164">
                  <c:v>2.1787659389749998</c:v>
                </c:pt>
                <c:pt idx="165">
                  <c:v>2.1787659389749998</c:v>
                </c:pt>
                <c:pt idx="166">
                  <c:v>2.1938724672080001</c:v>
                </c:pt>
                <c:pt idx="167">
                  <c:v>2.182255166269</c:v>
                </c:pt>
                <c:pt idx="168">
                  <c:v>2.172166502899</c:v>
                </c:pt>
                <c:pt idx="169">
                  <c:v>2.135137038386</c:v>
                </c:pt>
                <c:pt idx="170">
                  <c:v>2.1236114076339998</c:v>
                </c:pt>
                <c:pt idx="171">
                  <c:v>2.1236114076339998</c:v>
                </c:pt>
                <c:pt idx="172">
                  <c:v>2.1236114076339998</c:v>
                </c:pt>
                <c:pt idx="173">
                  <c:v>2.1630332554040002</c:v>
                </c:pt>
                <c:pt idx="174">
                  <c:v>2.2643023220149998</c:v>
                </c:pt>
                <c:pt idx="175">
                  <c:v>2.2985635538959999</c:v>
                </c:pt>
                <c:pt idx="176">
                  <c:v>2.3332864861439999</c:v>
                </c:pt>
                <c:pt idx="177">
                  <c:v>2.271911518295</c:v>
                </c:pt>
                <c:pt idx="178">
                  <c:v>2.271911518295</c:v>
                </c:pt>
                <c:pt idx="179">
                  <c:v>2.271911518295</c:v>
                </c:pt>
                <c:pt idx="180">
                  <c:v>2.2479853710479998</c:v>
                </c:pt>
                <c:pt idx="181">
                  <c:v>2.237484138169</c:v>
                </c:pt>
                <c:pt idx="182">
                  <c:v>2.2479448048499999</c:v>
                </c:pt>
                <c:pt idx="183">
                  <c:v>2.230463327881</c:v>
                </c:pt>
                <c:pt idx="184">
                  <c:v>2.2409075871240001</c:v>
                </c:pt>
                <c:pt idx="185">
                  <c:v>2.2409075871240001</c:v>
                </c:pt>
                <c:pt idx="186">
                  <c:v>2.2409075871240001</c:v>
                </c:pt>
                <c:pt idx="187">
                  <c:v>2.2124695247899999</c:v>
                </c:pt>
                <c:pt idx="188">
                  <c:v>2.2537813288850002</c:v>
                </c:pt>
                <c:pt idx="189">
                  <c:v>2.266424102587</c:v>
                </c:pt>
                <c:pt idx="190">
                  <c:v>2.3046834486419998</c:v>
                </c:pt>
                <c:pt idx="191">
                  <c:v>2.3369922728520001</c:v>
                </c:pt>
                <c:pt idx="192">
                  <c:v>2.3369922728520001</c:v>
                </c:pt>
                <c:pt idx="193">
                  <c:v>2.3369922728520001</c:v>
                </c:pt>
                <c:pt idx="194">
                  <c:v>2.373840043305</c:v>
                </c:pt>
                <c:pt idx="195">
                  <c:v>2.3030568747090001</c:v>
                </c:pt>
                <c:pt idx="196">
                  <c:v>2.320172714516</c:v>
                </c:pt>
                <c:pt idx="197">
                  <c:v>2.3324705725100001</c:v>
                </c:pt>
                <c:pt idx="198">
                  <c:v>2.314163727405</c:v>
                </c:pt>
                <c:pt idx="199">
                  <c:v>2.314163727405</c:v>
                </c:pt>
                <c:pt idx="200">
                  <c:v>2.314163727405</c:v>
                </c:pt>
                <c:pt idx="201">
                  <c:v>2.314163727405</c:v>
                </c:pt>
                <c:pt idx="202">
                  <c:v>2.275111240223</c:v>
                </c:pt>
                <c:pt idx="203">
                  <c:v>2.2389166313829998</c:v>
                </c:pt>
                <c:pt idx="204">
                  <c:v>2.24499503353</c:v>
                </c:pt>
                <c:pt idx="205">
                  <c:v>2.1904728722120002</c:v>
                </c:pt>
                <c:pt idx="206">
                  <c:v>2.1904728722120002</c:v>
                </c:pt>
                <c:pt idx="207">
                  <c:v>2.1904728722120002</c:v>
                </c:pt>
                <c:pt idx="208">
                  <c:v>2.149031177131</c:v>
                </c:pt>
                <c:pt idx="209">
                  <c:v>2.0945345573340002</c:v>
                </c:pt>
                <c:pt idx="210">
                  <c:v>2.0722581677190002</c:v>
                </c:pt>
                <c:pt idx="211">
                  <c:v>2.0983081745150001</c:v>
                </c:pt>
                <c:pt idx="212">
                  <c:v>2.125737444501</c:v>
                </c:pt>
                <c:pt idx="213">
                  <c:v>2.125737444501</c:v>
                </c:pt>
                <c:pt idx="214">
                  <c:v>2.125737444501</c:v>
                </c:pt>
                <c:pt idx="215">
                  <c:v>2.09375807235</c:v>
                </c:pt>
                <c:pt idx="216">
                  <c:v>2.1045874525060002</c:v>
                </c:pt>
                <c:pt idx="217">
                  <c:v>2.1076326155020002</c:v>
                </c:pt>
                <c:pt idx="218">
                  <c:v>2.1207679165300002</c:v>
                </c:pt>
                <c:pt idx="219">
                  <c:v>2.1260009410420002</c:v>
                </c:pt>
                <c:pt idx="220">
                  <c:v>2.1260009410420002</c:v>
                </c:pt>
                <c:pt idx="221">
                  <c:v>2.1260009410420002</c:v>
                </c:pt>
                <c:pt idx="222">
                  <c:v>2.1096609388259999</c:v>
                </c:pt>
                <c:pt idx="223">
                  <c:v>2.0998733507399998</c:v>
                </c:pt>
                <c:pt idx="224">
                  <c:v>2.0909049067510002</c:v>
                </c:pt>
                <c:pt idx="225">
                  <c:v>2.129649462103</c:v>
                </c:pt>
                <c:pt idx="226">
                  <c:v>2.1312008501720001</c:v>
                </c:pt>
                <c:pt idx="227">
                  <c:v>2.1312008501720001</c:v>
                </c:pt>
                <c:pt idx="228">
                  <c:v>2.1312008501720001</c:v>
                </c:pt>
                <c:pt idx="229">
                  <c:v>2.1275185230860001</c:v>
                </c:pt>
                <c:pt idx="230">
                  <c:v>2.1275185230860001</c:v>
                </c:pt>
                <c:pt idx="231">
                  <c:v>2.1275185230860001</c:v>
                </c:pt>
                <c:pt idx="232">
                  <c:v>2.0917307211240002</c:v>
                </c:pt>
                <c:pt idx="233">
                  <c:v>2.067884618366</c:v>
                </c:pt>
                <c:pt idx="234">
                  <c:v>2.067884618366</c:v>
                </c:pt>
                <c:pt idx="235">
                  <c:v>2.067884618366</c:v>
                </c:pt>
                <c:pt idx="236">
                  <c:v>2.067884618366</c:v>
                </c:pt>
                <c:pt idx="237">
                  <c:v>2.067884618366</c:v>
                </c:pt>
                <c:pt idx="238">
                  <c:v>2.1154123210139999</c:v>
                </c:pt>
                <c:pt idx="239">
                  <c:v>2.1415305075469999</c:v>
                </c:pt>
                <c:pt idx="240">
                  <c:v>2.1608924334930002</c:v>
                </c:pt>
                <c:pt idx="241">
                  <c:v>2.1608924334930002</c:v>
                </c:pt>
                <c:pt idx="242">
                  <c:v>2.1608924334930002</c:v>
                </c:pt>
                <c:pt idx="243">
                  <c:v>2.1692929823260001</c:v>
                </c:pt>
                <c:pt idx="244">
                  <c:v>2.2138608283919998</c:v>
                </c:pt>
                <c:pt idx="245">
                  <c:v>2.2067947467610001</c:v>
                </c:pt>
                <c:pt idx="246">
                  <c:v>2.2044658180910002</c:v>
                </c:pt>
                <c:pt idx="247">
                  <c:v>2.1756072473770001</c:v>
                </c:pt>
                <c:pt idx="248">
                  <c:v>2.1756072473770001</c:v>
                </c:pt>
                <c:pt idx="249">
                  <c:v>2.1756072473770001</c:v>
                </c:pt>
                <c:pt idx="250">
                  <c:v>2.1480947990349999</c:v>
                </c:pt>
                <c:pt idx="251">
                  <c:v>2.1480947990349999</c:v>
                </c:pt>
                <c:pt idx="252">
                  <c:v>2.1480947990349999</c:v>
                </c:pt>
                <c:pt idx="253">
                  <c:v>2.1638671966479999</c:v>
                </c:pt>
                <c:pt idx="254">
                  <c:v>2.1937102410099998</c:v>
                </c:pt>
                <c:pt idx="255">
                  <c:v>2.1937102410099998</c:v>
                </c:pt>
                <c:pt idx="256">
                  <c:v>2.1937102410099998</c:v>
                </c:pt>
                <c:pt idx="257">
                  <c:v>2.2173923433559999</c:v>
                </c:pt>
                <c:pt idx="258">
                  <c:v>2.2031097366200001</c:v>
                </c:pt>
                <c:pt idx="259">
                  <c:v>2.1960347590190001</c:v>
                </c:pt>
                <c:pt idx="260">
                  <c:v>2.1675047612729998</c:v>
                </c:pt>
                <c:pt idx="261">
                  <c:v>2.183216978501</c:v>
                </c:pt>
                <c:pt idx="262">
                  <c:v>2.183216978501</c:v>
                </c:pt>
                <c:pt idx="263">
                  <c:v>2.183216978501</c:v>
                </c:pt>
                <c:pt idx="264">
                  <c:v>2.1599308884089998</c:v>
                </c:pt>
                <c:pt idx="265">
                  <c:v>2.1517572184980001</c:v>
                </c:pt>
                <c:pt idx="266">
                  <c:v>2.1086817603250001</c:v>
                </c:pt>
                <c:pt idx="267">
                  <c:v>2.0643218456970001</c:v>
                </c:pt>
                <c:pt idx="268">
                  <c:v>2.0777065205429999</c:v>
                </c:pt>
                <c:pt idx="269">
                  <c:v>2.0777065205429999</c:v>
                </c:pt>
                <c:pt idx="270">
                  <c:v>2.0777065205429999</c:v>
                </c:pt>
                <c:pt idx="271">
                  <c:v>2.0806628327640002</c:v>
                </c:pt>
                <c:pt idx="272">
                  <c:v>2.0912806750840001</c:v>
                </c:pt>
                <c:pt idx="273">
                  <c:v>2.0862753984440001</c:v>
                </c:pt>
                <c:pt idx="274">
                  <c:v>2.0822477621540001</c:v>
                </c:pt>
                <c:pt idx="275">
                  <c:v>2.0583249594169999</c:v>
                </c:pt>
                <c:pt idx="276">
                  <c:v>2.0583249594169999</c:v>
                </c:pt>
                <c:pt idx="277">
                  <c:v>2.0583249594169999</c:v>
                </c:pt>
                <c:pt idx="278">
                  <c:v>1.9208170364629999</c:v>
                </c:pt>
                <c:pt idx="279">
                  <c:v>2.034284715019</c:v>
                </c:pt>
                <c:pt idx="280">
                  <c:v>2.034284715019</c:v>
                </c:pt>
                <c:pt idx="281">
                  <c:v>2.034284715019</c:v>
                </c:pt>
                <c:pt idx="282">
                  <c:v>2.0013979715889998</c:v>
                </c:pt>
                <c:pt idx="283">
                  <c:v>2.0013979715889998</c:v>
                </c:pt>
                <c:pt idx="284">
                  <c:v>2.0013979715889998</c:v>
                </c:pt>
                <c:pt idx="285">
                  <c:v>1.9679314515249999</c:v>
                </c:pt>
                <c:pt idx="286">
                  <c:v>1.9887892080139999</c:v>
                </c:pt>
                <c:pt idx="287">
                  <c:v>1.977273412505</c:v>
                </c:pt>
                <c:pt idx="288">
                  <c:v>1.982824509054</c:v>
                </c:pt>
                <c:pt idx="289">
                  <c:v>2.014999472255</c:v>
                </c:pt>
                <c:pt idx="290">
                  <c:v>2.014999472255</c:v>
                </c:pt>
                <c:pt idx="291">
                  <c:v>2.014999472255</c:v>
                </c:pt>
                <c:pt idx="292">
                  <c:v>2.0225827046129998</c:v>
                </c:pt>
                <c:pt idx="293">
                  <c:v>2.041287494004</c:v>
                </c:pt>
                <c:pt idx="294">
                  <c:v>2.0709157193799999</c:v>
                </c:pt>
                <c:pt idx="295">
                  <c:v>2.0139388180190001</c:v>
                </c:pt>
                <c:pt idx="296">
                  <c:v>2.0048032626980001</c:v>
                </c:pt>
                <c:pt idx="297">
                  <c:v>2.0048032626980001</c:v>
                </c:pt>
                <c:pt idx="298">
                  <c:v>2.0048032626980001</c:v>
                </c:pt>
                <c:pt idx="299">
                  <c:v>2.0036958289859998</c:v>
                </c:pt>
                <c:pt idx="300">
                  <c:v>2.0176288689650002</c:v>
                </c:pt>
                <c:pt idx="301">
                  <c:v>2.0384681384149999</c:v>
                </c:pt>
                <c:pt idx="302">
                  <c:v>2.0383300257960002</c:v>
                </c:pt>
                <c:pt idx="303">
                  <c:v>2.0058373302149999</c:v>
                </c:pt>
                <c:pt idx="304">
                  <c:v>2.0058373302149999</c:v>
                </c:pt>
                <c:pt idx="305">
                  <c:v>2.0058373302149999</c:v>
                </c:pt>
                <c:pt idx="306">
                  <c:v>2.0314855814859998</c:v>
                </c:pt>
                <c:pt idx="307">
                  <c:v>2.0078337283329999</c:v>
                </c:pt>
                <c:pt idx="308">
                  <c:v>2.0358537488619999</c:v>
                </c:pt>
                <c:pt idx="309">
                  <c:v>2.0541831032919999</c:v>
                </c:pt>
                <c:pt idx="310">
                  <c:v>2.0792326938439998</c:v>
                </c:pt>
                <c:pt idx="311">
                  <c:v>2.0792326938439998</c:v>
                </c:pt>
                <c:pt idx="312">
                  <c:v>2.0792326938439998</c:v>
                </c:pt>
                <c:pt idx="313">
                  <c:v>2.0930303526260001</c:v>
                </c:pt>
                <c:pt idx="314">
                  <c:v>2.1117228592889998</c:v>
                </c:pt>
                <c:pt idx="315">
                  <c:v>2.1011273144459999</c:v>
                </c:pt>
                <c:pt idx="316">
                  <c:v>2.0939864909620001</c:v>
                </c:pt>
                <c:pt idx="317">
                  <c:v>2.1065203456299999</c:v>
                </c:pt>
                <c:pt idx="318">
                  <c:v>2.1065203456299999</c:v>
                </c:pt>
                <c:pt idx="319">
                  <c:v>2.1065203456299999</c:v>
                </c:pt>
                <c:pt idx="320">
                  <c:v>2.1024637554969998</c:v>
                </c:pt>
                <c:pt idx="321">
                  <c:v>2.0749016325429999</c:v>
                </c:pt>
                <c:pt idx="322">
                  <c:v>2.066715069432</c:v>
                </c:pt>
                <c:pt idx="323">
                  <c:v>2.0354186250959998</c:v>
                </c:pt>
                <c:pt idx="324">
                  <c:v>2.055563719966</c:v>
                </c:pt>
                <c:pt idx="325">
                  <c:v>2.055563719966</c:v>
                </c:pt>
                <c:pt idx="326">
                  <c:v>2.055563719966</c:v>
                </c:pt>
                <c:pt idx="327">
                  <c:v>1.9648522764230001</c:v>
                </c:pt>
                <c:pt idx="328">
                  <c:v>1.923176340465</c:v>
                </c:pt>
                <c:pt idx="329">
                  <c:v>1.8626981063670001</c:v>
                </c:pt>
                <c:pt idx="330">
                  <c:v>1.880751490382</c:v>
                </c:pt>
                <c:pt idx="331">
                  <c:v>1.8986199605180001</c:v>
                </c:pt>
                <c:pt idx="332">
                  <c:v>1.8986199605180001</c:v>
                </c:pt>
                <c:pt idx="333">
                  <c:v>1.8986199605180001</c:v>
                </c:pt>
                <c:pt idx="334">
                  <c:v>1.86847745128</c:v>
                </c:pt>
                <c:pt idx="335">
                  <c:v>1.866022322336</c:v>
                </c:pt>
                <c:pt idx="336">
                  <c:v>1.9054272271279999</c:v>
                </c:pt>
                <c:pt idx="337">
                  <c:v>1.9000437086269999</c:v>
                </c:pt>
                <c:pt idx="338">
                  <c:v>1.875060425722</c:v>
                </c:pt>
                <c:pt idx="339">
                  <c:v>1.875060425722</c:v>
                </c:pt>
                <c:pt idx="340">
                  <c:v>1.875060425722</c:v>
                </c:pt>
                <c:pt idx="341">
                  <c:v>1.8490355370130001</c:v>
                </c:pt>
                <c:pt idx="342">
                  <c:v>1.8192805819110001</c:v>
                </c:pt>
                <c:pt idx="343">
                  <c:v>1.8192805819110001</c:v>
                </c:pt>
                <c:pt idx="344">
                  <c:v>1.7816189033430001</c:v>
                </c:pt>
                <c:pt idx="345">
                  <c:v>1.7811921438830001</c:v>
                </c:pt>
                <c:pt idx="346">
                  <c:v>1.7811921438830001</c:v>
                </c:pt>
                <c:pt idx="347">
                  <c:v>1.7811921438830001</c:v>
                </c:pt>
                <c:pt idx="348">
                  <c:v>1.7879724405490001</c:v>
                </c:pt>
                <c:pt idx="349">
                  <c:v>1.800199183728</c:v>
                </c:pt>
                <c:pt idx="350">
                  <c:v>1.820408287394</c:v>
                </c:pt>
                <c:pt idx="351">
                  <c:v>1.8178327530209999</c:v>
                </c:pt>
                <c:pt idx="352">
                  <c:v>1.830391996541</c:v>
                </c:pt>
                <c:pt idx="353">
                  <c:v>1.830391996541</c:v>
                </c:pt>
                <c:pt idx="354">
                  <c:v>1.830391996541</c:v>
                </c:pt>
                <c:pt idx="355">
                  <c:v>1.814098361468</c:v>
                </c:pt>
                <c:pt idx="356">
                  <c:v>1.851017709592</c:v>
                </c:pt>
                <c:pt idx="357">
                  <c:v>1.8741459333649999</c:v>
                </c:pt>
                <c:pt idx="358">
                  <c:v>1.7951067462500001</c:v>
                </c:pt>
                <c:pt idx="359">
                  <c:v>1.7717391168900001</c:v>
                </c:pt>
                <c:pt idx="360">
                  <c:v>1.7717391168900001</c:v>
                </c:pt>
                <c:pt idx="361">
                  <c:v>1.7717391168900001</c:v>
                </c:pt>
                <c:pt idx="362">
                  <c:v>1.7367844965699999</c:v>
                </c:pt>
                <c:pt idx="363">
                  <c:v>1.7316029843630001</c:v>
                </c:pt>
                <c:pt idx="364">
                  <c:v>1.719176936407</c:v>
                </c:pt>
                <c:pt idx="365">
                  <c:v>1.680686525574</c:v>
                </c:pt>
                <c:pt idx="366">
                  <c:v>1.64488175934</c:v>
                </c:pt>
                <c:pt idx="367">
                  <c:v>1.64488175934</c:v>
                </c:pt>
                <c:pt idx="368">
                  <c:v>1.64488175934</c:v>
                </c:pt>
                <c:pt idx="369">
                  <c:v>1.621899037655</c:v>
                </c:pt>
                <c:pt idx="370">
                  <c:v>1.636388699439</c:v>
                </c:pt>
                <c:pt idx="371">
                  <c:v>1.6231783831569999</c:v>
                </c:pt>
                <c:pt idx="372">
                  <c:v>1.6828354933480001</c:v>
                </c:pt>
                <c:pt idx="373">
                  <c:v>1.741532005926</c:v>
                </c:pt>
                <c:pt idx="374">
                  <c:v>1.741532005926</c:v>
                </c:pt>
                <c:pt idx="375">
                  <c:v>1.741532005926</c:v>
                </c:pt>
                <c:pt idx="376">
                  <c:v>1.7170864533900001</c:v>
                </c:pt>
                <c:pt idx="377">
                  <c:v>1.7412330690119999</c:v>
                </c:pt>
                <c:pt idx="378">
                  <c:v>1.7093209424039999</c:v>
                </c:pt>
                <c:pt idx="379">
                  <c:v>1.7132245038639999</c:v>
                </c:pt>
                <c:pt idx="380">
                  <c:v>1.7149291309350001</c:v>
                </c:pt>
                <c:pt idx="381">
                  <c:v>1.7149291309350001</c:v>
                </c:pt>
                <c:pt idx="382">
                  <c:v>1.7149291309350001</c:v>
                </c:pt>
                <c:pt idx="383">
                  <c:v>1.7139635203300001</c:v>
                </c:pt>
                <c:pt idx="384">
                  <c:v>1.7389960925779999</c:v>
                </c:pt>
                <c:pt idx="385">
                  <c:v>1.770222830564</c:v>
                </c:pt>
                <c:pt idx="386">
                  <c:v>1.773038093539</c:v>
                </c:pt>
                <c:pt idx="387">
                  <c:v>1.744602715594</c:v>
                </c:pt>
                <c:pt idx="388">
                  <c:v>1.744602715594</c:v>
                </c:pt>
                <c:pt idx="389">
                  <c:v>1.744602715594</c:v>
                </c:pt>
                <c:pt idx="390">
                  <c:v>1.70268666413</c:v>
                </c:pt>
                <c:pt idx="391">
                  <c:v>1.7262688079970001</c:v>
                </c:pt>
                <c:pt idx="392">
                  <c:v>1.7343069629729999</c:v>
                </c:pt>
                <c:pt idx="393">
                  <c:v>1.7343069629729999</c:v>
                </c:pt>
                <c:pt idx="394">
                  <c:v>1.7343069629729999</c:v>
                </c:pt>
                <c:pt idx="395">
                  <c:v>1.7343069629729999</c:v>
                </c:pt>
                <c:pt idx="396">
                  <c:v>1.7343069629729999</c:v>
                </c:pt>
                <c:pt idx="397">
                  <c:v>1.7632811214899999</c:v>
                </c:pt>
                <c:pt idx="398">
                  <c:v>1.748160247862</c:v>
                </c:pt>
                <c:pt idx="399">
                  <c:v>1.7420803413479999</c:v>
                </c:pt>
                <c:pt idx="400">
                  <c:v>1.7774362597010001</c:v>
                </c:pt>
                <c:pt idx="401">
                  <c:v>1.775223083175</c:v>
                </c:pt>
                <c:pt idx="402">
                  <c:v>1.775223083175</c:v>
                </c:pt>
                <c:pt idx="403">
                  <c:v>1.775223083175</c:v>
                </c:pt>
                <c:pt idx="404">
                  <c:v>1.7807923682069999</c:v>
                </c:pt>
                <c:pt idx="405">
                  <c:v>1.7759881045570001</c:v>
                </c:pt>
                <c:pt idx="406">
                  <c:v>1.777763348798</c:v>
                </c:pt>
                <c:pt idx="407">
                  <c:v>1.777763348798</c:v>
                </c:pt>
                <c:pt idx="408">
                  <c:v>1.777763348798</c:v>
                </c:pt>
                <c:pt idx="409">
                  <c:v>1.777763348798</c:v>
                </c:pt>
                <c:pt idx="410">
                  <c:v>1.777763348798</c:v>
                </c:pt>
                <c:pt idx="411">
                  <c:v>1.7810023744179999</c:v>
                </c:pt>
                <c:pt idx="412">
                  <c:v>1.7687930548940001</c:v>
                </c:pt>
                <c:pt idx="413">
                  <c:v>1.7706198207120001</c:v>
                </c:pt>
                <c:pt idx="414">
                  <c:v>1.7706198207120001</c:v>
                </c:pt>
                <c:pt idx="415">
                  <c:v>1.7706198207120001</c:v>
                </c:pt>
                <c:pt idx="416">
                  <c:v>1.7706198207120001</c:v>
                </c:pt>
                <c:pt idx="417">
                  <c:v>1.7706198207120001</c:v>
                </c:pt>
                <c:pt idx="418">
                  <c:v>1.752270715509</c:v>
                </c:pt>
                <c:pt idx="419">
                  <c:v>1.7523914740969999</c:v>
                </c:pt>
                <c:pt idx="420">
                  <c:v>1.7668978930749999</c:v>
                </c:pt>
                <c:pt idx="421">
                  <c:v>1.79268701119</c:v>
                </c:pt>
                <c:pt idx="422">
                  <c:v>1.7621083614290001</c:v>
                </c:pt>
                <c:pt idx="423">
                  <c:v>1.7621083614290001</c:v>
                </c:pt>
                <c:pt idx="424">
                  <c:v>1.7621083614290001</c:v>
                </c:pt>
                <c:pt idx="425">
                  <c:v>1.8157152823680001</c:v>
                </c:pt>
                <c:pt idx="426">
                  <c:v>1.8074757307180001</c:v>
                </c:pt>
                <c:pt idx="427">
                  <c:v>1.8179935125369999</c:v>
                </c:pt>
                <c:pt idx="428">
                  <c:v>1.841633039545</c:v>
                </c:pt>
                <c:pt idx="429">
                  <c:v>1.84609315611</c:v>
                </c:pt>
                <c:pt idx="430">
                  <c:v>1.84609315611</c:v>
                </c:pt>
                <c:pt idx="431">
                  <c:v>1.84609315611</c:v>
                </c:pt>
                <c:pt idx="432">
                  <c:v>1.833440863771</c:v>
                </c:pt>
                <c:pt idx="433">
                  <c:v>1.8154167989279999</c:v>
                </c:pt>
                <c:pt idx="434">
                  <c:v>1.7848536118260001</c:v>
                </c:pt>
                <c:pt idx="435">
                  <c:v>1.7903172080459999</c:v>
                </c:pt>
                <c:pt idx="436">
                  <c:v>1.7750717424339999</c:v>
                </c:pt>
                <c:pt idx="437">
                  <c:v>1.7750717424339999</c:v>
                </c:pt>
                <c:pt idx="438">
                  <c:v>1.7750717424339999</c:v>
                </c:pt>
                <c:pt idx="439">
                  <c:v>1.7520668138090001</c:v>
                </c:pt>
                <c:pt idx="440">
                  <c:v>1.7252551979290001</c:v>
                </c:pt>
                <c:pt idx="441">
                  <c:v>1.7202778043219999</c:v>
                </c:pt>
                <c:pt idx="442">
                  <c:v>1.7185538400739999</c:v>
                </c:pt>
                <c:pt idx="443">
                  <c:v>1.7362223562170001</c:v>
                </c:pt>
                <c:pt idx="444">
                  <c:v>1.7362223562170001</c:v>
                </c:pt>
                <c:pt idx="445">
                  <c:v>1.7362223562170001</c:v>
                </c:pt>
                <c:pt idx="446">
                  <c:v>1.767326317962</c:v>
                </c:pt>
                <c:pt idx="447">
                  <c:v>1.778921468609</c:v>
                </c:pt>
                <c:pt idx="448">
                  <c:v>1.7966443440319999</c:v>
                </c:pt>
                <c:pt idx="449">
                  <c:v>1.7840080671009999</c:v>
                </c:pt>
                <c:pt idx="450">
                  <c:v>1.822267750812</c:v>
                </c:pt>
                <c:pt idx="451">
                  <c:v>1.822267750812</c:v>
                </c:pt>
                <c:pt idx="452">
                  <c:v>1.822267750812</c:v>
                </c:pt>
                <c:pt idx="453">
                  <c:v>1.8168872059000001</c:v>
                </c:pt>
                <c:pt idx="454">
                  <c:v>1.8128803368990001</c:v>
                </c:pt>
                <c:pt idx="455">
                  <c:v>1.8144371954809999</c:v>
                </c:pt>
                <c:pt idx="456">
                  <c:v>1.8237908084809999</c:v>
                </c:pt>
                <c:pt idx="457">
                  <c:v>1.794768847327</c:v>
                </c:pt>
                <c:pt idx="458">
                  <c:v>1.794768847327</c:v>
                </c:pt>
                <c:pt idx="459">
                  <c:v>1.794768847327</c:v>
                </c:pt>
                <c:pt idx="460">
                  <c:v>1.8147742093829999</c:v>
                </c:pt>
                <c:pt idx="461">
                  <c:v>1.8380155544329999</c:v>
                </c:pt>
                <c:pt idx="462">
                  <c:v>1.824645285815</c:v>
                </c:pt>
                <c:pt idx="463">
                  <c:v>1.850861786978</c:v>
                </c:pt>
                <c:pt idx="464">
                  <c:v>1.8171832943999999</c:v>
                </c:pt>
                <c:pt idx="465">
                  <c:v>1.8171832943999999</c:v>
                </c:pt>
                <c:pt idx="466">
                  <c:v>1.8171832943999999</c:v>
                </c:pt>
                <c:pt idx="467">
                  <c:v>1.8487023235290001</c:v>
                </c:pt>
                <c:pt idx="468">
                  <c:v>1.834976474594</c:v>
                </c:pt>
                <c:pt idx="469">
                  <c:v>1.824356859179</c:v>
                </c:pt>
                <c:pt idx="470">
                  <c:v>1.8275844129579999</c:v>
                </c:pt>
                <c:pt idx="471">
                  <c:v>1.8448429409680001</c:v>
                </c:pt>
                <c:pt idx="472">
                  <c:v>1.8448429409680001</c:v>
                </c:pt>
                <c:pt idx="473">
                  <c:v>1.8448429409680001</c:v>
                </c:pt>
                <c:pt idx="474">
                  <c:v>1.8430989692619999</c:v>
                </c:pt>
                <c:pt idx="475">
                  <c:v>1.8175593855159999</c:v>
                </c:pt>
                <c:pt idx="476">
                  <c:v>1.8249973762530001</c:v>
                </c:pt>
                <c:pt idx="477">
                  <c:v>1.817875636098</c:v>
                </c:pt>
                <c:pt idx="478">
                  <c:v>1.781800558304</c:v>
                </c:pt>
                <c:pt idx="479">
                  <c:v>1.781800558304</c:v>
                </c:pt>
                <c:pt idx="480">
                  <c:v>1.781800558304</c:v>
                </c:pt>
                <c:pt idx="481">
                  <c:v>1.7388374417350001</c:v>
                </c:pt>
                <c:pt idx="482">
                  <c:v>1.6931612691060001</c:v>
                </c:pt>
                <c:pt idx="483">
                  <c:v>1.7217347147690001</c:v>
                </c:pt>
                <c:pt idx="484">
                  <c:v>1.7575076470290001</c:v>
                </c:pt>
                <c:pt idx="485">
                  <c:v>1.7525781303970001</c:v>
                </c:pt>
                <c:pt idx="486">
                  <c:v>1.7525781303970001</c:v>
                </c:pt>
                <c:pt idx="487">
                  <c:v>1.7525781303970001</c:v>
                </c:pt>
                <c:pt idx="488">
                  <c:v>1.7438539651530001</c:v>
                </c:pt>
                <c:pt idx="489">
                  <c:v>1.7208985771250001</c:v>
                </c:pt>
                <c:pt idx="490">
                  <c:v>1.717191991677</c:v>
                </c:pt>
                <c:pt idx="491">
                  <c:v>1.697285434026</c:v>
                </c:pt>
                <c:pt idx="492">
                  <c:v>1.6872706792250001</c:v>
                </c:pt>
                <c:pt idx="493">
                  <c:v>1.6872706792250001</c:v>
                </c:pt>
                <c:pt idx="494">
                  <c:v>1.6872706792250001</c:v>
                </c:pt>
                <c:pt idx="495">
                  <c:v>1.676724956098</c:v>
                </c:pt>
                <c:pt idx="496">
                  <c:v>1.679835838145</c:v>
                </c:pt>
                <c:pt idx="497">
                  <c:v>1.719068929731</c:v>
                </c:pt>
                <c:pt idx="498">
                  <c:v>1.7142043816799999</c:v>
                </c:pt>
                <c:pt idx="499">
                  <c:v>1.7255396235130001</c:v>
                </c:pt>
                <c:pt idx="500">
                  <c:v>1.7255396235130001</c:v>
                </c:pt>
                <c:pt idx="501">
                  <c:v>1.7255396235130001</c:v>
                </c:pt>
                <c:pt idx="502">
                  <c:v>1.707323558393</c:v>
                </c:pt>
                <c:pt idx="503">
                  <c:v>1.6746699775139999</c:v>
                </c:pt>
                <c:pt idx="504">
                  <c:v>1.7108069544810001</c:v>
                </c:pt>
                <c:pt idx="505">
                  <c:v>1.750181627508</c:v>
                </c:pt>
                <c:pt idx="506">
                  <c:v>1.7312753612209999</c:v>
                </c:pt>
                <c:pt idx="507">
                  <c:v>1.7312753612209999</c:v>
                </c:pt>
                <c:pt idx="508">
                  <c:v>1.7312753612209999</c:v>
                </c:pt>
                <c:pt idx="509">
                  <c:v>1.703043274224</c:v>
                </c:pt>
                <c:pt idx="510">
                  <c:v>1.6979495172279999</c:v>
                </c:pt>
                <c:pt idx="511">
                  <c:v>1.690125064239</c:v>
                </c:pt>
                <c:pt idx="512">
                  <c:v>1.6899483752340001</c:v>
                </c:pt>
                <c:pt idx="513">
                  <c:v>1.6788456240630001</c:v>
                </c:pt>
                <c:pt idx="514">
                  <c:v>1.6788456240630001</c:v>
                </c:pt>
                <c:pt idx="515">
                  <c:v>1.6788456240630001</c:v>
                </c:pt>
                <c:pt idx="516">
                  <c:v>1.731469747465</c:v>
                </c:pt>
                <c:pt idx="517">
                  <c:v>1.7103289117680001</c:v>
                </c:pt>
                <c:pt idx="518">
                  <c:v>1.712962648165</c:v>
                </c:pt>
                <c:pt idx="519">
                  <c:v>1.7511649633949999</c:v>
                </c:pt>
                <c:pt idx="520">
                  <c:v>1.7497114040749999</c:v>
                </c:pt>
                <c:pt idx="521">
                  <c:v>1.7497114040749999</c:v>
                </c:pt>
                <c:pt idx="522">
                  <c:v>1.7497114040749999</c:v>
                </c:pt>
                <c:pt idx="523">
                  <c:v>1.761216576077</c:v>
                </c:pt>
                <c:pt idx="524">
                  <c:v>1.7977372395760001</c:v>
                </c:pt>
                <c:pt idx="525">
                  <c:v>1.792233780243</c:v>
                </c:pt>
                <c:pt idx="526">
                  <c:v>1.799462018434</c:v>
                </c:pt>
                <c:pt idx="527">
                  <c:v>1.8285984873600001</c:v>
                </c:pt>
                <c:pt idx="528">
                  <c:v>1.8285984873600001</c:v>
                </c:pt>
                <c:pt idx="529">
                  <c:v>1.8285984873600001</c:v>
                </c:pt>
                <c:pt idx="530">
                  <c:v>1.8795584892320001</c:v>
                </c:pt>
                <c:pt idx="531">
                  <c:v>1.896936491428</c:v>
                </c:pt>
                <c:pt idx="532">
                  <c:v>1.9003652312520001</c:v>
                </c:pt>
                <c:pt idx="533">
                  <c:v>1.9236419438750001</c:v>
                </c:pt>
                <c:pt idx="534">
                  <c:v>1.9554788160450001</c:v>
                </c:pt>
                <c:pt idx="535">
                  <c:v>1.9554788160450001</c:v>
                </c:pt>
                <c:pt idx="536">
                  <c:v>1.9554788160450001</c:v>
                </c:pt>
                <c:pt idx="537">
                  <c:v>2.0018535213009998</c:v>
                </c:pt>
                <c:pt idx="538">
                  <c:v>1.996386653859</c:v>
                </c:pt>
                <c:pt idx="539">
                  <c:v>1.996720161274</c:v>
                </c:pt>
                <c:pt idx="540">
                  <c:v>2.0325776747159998</c:v>
                </c:pt>
                <c:pt idx="541">
                  <c:v>2.0037272469360001</c:v>
                </c:pt>
                <c:pt idx="542">
                  <c:v>2.0037272469360001</c:v>
                </c:pt>
                <c:pt idx="543">
                  <c:v>2.0037272469360001</c:v>
                </c:pt>
                <c:pt idx="544">
                  <c:v>1.9230346671880001</c:v>
                </c:pt>
                <c:pt idx="545">
                  <c:v>1.933476935983</c:v>
                </c:pt>
                <c:pt idx="546">
                  <c:v>1.957709413753</c:v>
                </c:pt>
                <c:pt idx="547">
                  <c:v>1.9557931176579999</c:v>
                </c:pt>
                <c:pt idx="548">
                  <c:v>1.950980281603</c:v>
                </c:pt>
                <c:pt idx="549">
                  <c:v>1.950980281603</c:v>
                </c:pt>
                <c:pt idx="550">
                  <c:v>1.950980281603</c:v>
                </c:pt>
                <c:pt idx="551">
                  <c:v>1.923389025494</c:v>
                </c:pt>
                <c:pt idx="552">
                  <c:v>1.88915253465</c:v>
                </c:pt>
                <c:pt idx="553">
                  <c:v>1.876144971532</c:v>
                </c:pt>
                <c:pt idx="554">
                  <c:v>1.8423357319410001</c:v>
                </c:pt>
                <c:pt idx="555">
                  <c:v>1.8423357319410001</c:v>
                </c:pt>
                <c:pt idx="556">
                  <c:v>1.8423357319410001</c:v>
                </c:pt>
                <c:pt idx="557">
                  <c:v>1.8423357319410001</c:v>
                </c:pt>
                <c:pt idx="558">
                  <c:v>1.8365077997620001</c:v>
                </c:pt>
                <c:pt idx="559">
                  <c:v>1.830950405167</c:v>
                </c:pt>
                <c:pt idx="560">
                  <c:v>1.833694903714</c:v>
                </c:pt>
                <c:pt idx="561">
                  <c:v>1.8556173274629999</c:v>
                </c:pt>
                <c:pt idx="562">
                  <c:v>1.8644126198490001</c:v>
                </c:pt>
                <c:pt idx="563">
                  <c:v>1.8644126198490001</c:v>
                </c:pt>
                <c:pt idx="564">
                  <c:v>1.8644126198490001</c:v>
                </c:pt>
                <c:pt idx="565">
                  <c:v>1.897497584039</c:v>
                </c:pt>
                <c:pt idx="566">
                  <c:v>1.873405055184</c:v>
                </c:pt>
                <c:pt idx="567">
                  <c:v>1.8588293890050001</c:v>
                </c:pt>
                <c:pt idx="568">
                  <c:v>1.847238642712</c:v>
                </c:pt>
                <c:pt idx="569">
                  <c:v>1.874348084283</c:v>
                </c:pt>
                <c:pt idx="570">
                  <c:v>1.874348084283</c:v>
                </c:pt>
                <c:pt idx="571">
                  <c:v>1.874348084283</c:v>
                </c:pt>
                <c:pt idx="572">
                  <c:v>1.8670022933370001</c:v>
                </c:pt>
                <c:pt idx="573">
                  <c:v>1.8747516274580001</c:v>
                </c:pt>
                <c:pt idx="574">
                  <c:v>1.8477774373219999</c:v>
                </c:pt>
                <c:pt idx="575">
                  <c:v>1.849148950464</c:v>
                </c:pt>
                <c:pt idx="576">
                  <c:v>1.772900073945</c:v>
                </c:pt>
                <c:pt idx="577">
                  <c:v>1.772900073945</c:v>
                </c:pt>
                <c:pt idx="578">
                  <c:v>1.772900073945</c:v>
                </c:pt>
                <c:pt idx="579">
                  <c:v>1.7811604496639999</c:v>
                </c:pt>
                <c:pt idx="580">
                  <c:v>1.7536784056870001</c:v>
                </c:pt>
                <c:pt idx="581">
                  <c:v>1.754146265103</c:v>
                </c:pt>
                <c:pt idx="582">
                  <c:v>1.7239913355759999</c:v>
                </c:pt>
                <c:pt idx="583">
                  <c:v>1.7195919732980001</c:v>
                </c:pt>
                <c:pt idx="584">
                  <c:v>1.7195919732980001</c:v>
                </c:pt>
                <c:pt idx="585">
                  <c:v>1.7195919732980001</c:v>
                </c:pt>
                <c:pt idx="586">
                  <c:v>1.7448948464759999</c:v>
                </c:pt>
                <c:pt idx="587">
                  <c:v>1.762370991426</c:v>
                </c:pt>
                <c:pt idx="588">
                  <c:v>1.7723412828230001</c:v>
                </c:pt>
                <c:pt idx="589">
                  <c:v>1.7810246107629999</c:v>
                </c:pt>
                <c:pt idx="590">
                  <c:v>1.7810246107629999</c:v>
                </c:pt>
                <c:pt idx="591">
                  <c:v>1.7810246107629999</c:v>
                </c:pt>
                <c:pt idx="592">
                  <c:v>1.7810246107629999</c:v>
                </c:pt>
                <c:pt idx="593">
                  <c:v>1.773318040758</c:v>
                </c:pt>
                <c:pt idx="594">
                  <c:v>1.7966721265259999</c:v>
                </c:pt>
                <c:pt idx="595">
                  <c:v>1.854627502911</c:v>
                </c:pt>
                <c:pt idx="596">
                  <c:v>1.8178572199859999</c:v>
                </c:pt>
                <c:pt idx="597">
                  <c:v>1.854382308878</c:v>
                </c:pt>
                <c:pt idx="598">
                  <c:v>1.854382308878</c:v>
                </c:pt>
                <c:pt idx="599">
                  <c:v>1.854382308878</c:v>
                </c:pt>
                <c:pt idx="600">
                  <c:v>1.8707101350199999</c:v>
                </c:pt>
                <c:pt idx="601">
                  <c:v>1.8679222562440001</c:v>
                </c:pt>
                <c:pt idx="602">
                  <c:v>1.8781604925640001</c:v>
                </c:pt>
                <c:pt idx="603">
                  <c:v>1.8781604925640001</c:v>
                </c:pt>
                <c:pt idx="604">
                  <c:v>1.8781604925640001</c:v>
                </c:pt>
                <c:pt idx="605">
                  <c:v>1.8781604925640001</c:v>
                </c:pt>
                <c:pt idx="606">
                  <c:v>1.8781604925640001</c:v>
                </c:pt>
                <c:pt idx="607">
                  <c:v>1.9631367404810001</c:v>
                </c:pt>
                <c:pt idx="608">
                  <c:v>2.006080524078</c:v>
                </c:pt>
                <c:pt idx="609">
                  <c:v>2.0165602571900001</c:v>
                </c:pt>
                <c:pt idx="610">
                  <c:v>1.993648320338</c:v>
                </c:pt>
                <c:pt idx="611">
                  <c:v>1.9354293949750001</c:v>
                </c:pt>
                <c:pt idx="612">
                  <c:v>1.9354293949750001</c:v>
                </c:pt>
                <c:pt idx="613">
                  <c:v>1.9354293949750001</c:v>
                </c:pt>
                <c:pt idx="614">
                  <c:v>1.9396175485889999</c:v>
                </c:pt>
                <c:pt idx="615">
                  <c:v>1.9801862583550001</c:v>
                </c:pt>
                <c:pt idx="616">
                  <c:v>1.9854610309880001</c:v>
                </c:pt>
                <c:pt idx="617">
                  <c:v>1.980105830032</c:v>
                </c:pt>
                <c:pt idx="618">
                  <c:v>1.972756158842</c:v>
                </c:pt>
                <c:pt idx="619">
                  <c:v>1.972756158842</c:v>
                </c:pt>
                <c:pt idx="620">
                  <c:v>1.972756158842</c:v>
                </c:pt>
                <c:pt idx="621">
                  <c:v>1.986429540676</c:v>
                </c:pt>
                <c:pt idx="622">
                  <c:v>1.9902028401530001</c:v>
                </c:pt>
                <c:pt idx="623">
                  <c:v>2.014302305802</c:v>
                </c:pt>
                <c:pt idx="624">
                  <c:v>2.0419802009749999</c:v>
                </c:pt>
                <c:pt idx="625">
                  <c:v>2.0370709943700001</c:v>
                </c:pt>
                <c:pt idx="626">
                  <c:v>2.0370709943700001</c:v>
                </c:pt>
                <c:pt idx="627">
                  <c:v>2.0370709943700001</c:v>
                </c:pt>
                <c:pt idx="628">
                  <c:v>2.022656345303</c:v>
                </c:pt>
                <c:pt idx="629">
                  <c:v>2.0748328899419999</c:v>
                </c:pt>
                <c:pt idx="630">
                  <c:v>2.1002785730359999</c:v>
                </c:pt>
                <c:pt idx="631">
                  <c:v>2.138122442422</c:v>
                </c:pt>
                <c:pt idx="632">
                  <c:v>2.1281879282260001</c:v>
                </c:pt>
                <c:pt idx="633">
                  <c:v>2.1281879282260001</c:v>
                </c:pt>
                <c:pt idx="634">
                  <c:v>2.1281879282260001</c:v>
                </c:pt>
                <c:pt idx="635">
                  <c:v>2.1281879282260001</c:v>
                </c:pt>
                <c:pt idx="636">
                  <c:v>2.1114367859819998</c:v>
                </c:pt>
                <c:pt idx="637">
                  <c:v>2.095554678933</c:v>
                </c:pt>
                <c:pt idx="638">
                  <c:v>2.0698097025140001</c:v>
                </c:pt>
                <c:pt idx="639">
                  <c:v>2.0312427778519999</c:v>
                </c:pt>
                <c:pt idx="640">
                  <c:v>2.0312427778519999</c:v>
                </c:pt>
                <c:pt idx="641">
                  <c:v>2.0312427778519999</c:v>
                </c:pt>
                <c:pt idx="642">
                  <c:v>1.972607516546</c:v>
                </c:pt>
                <c:pt idx="643">
                  <c:v>1.9577997236060001</c:v>
                </c:pt>
                <c:pt idx="644">
                  <c:v>1.9638703277130001</c:v>
                </c:pt>
                <c:pt idx="645">
                  <c:v>1.960277392931</c:v>
                </c:pt>
                <c:pt idx="646">
                  <c:v>1.9637942637570001</c:v>
                </c:pt>
                <c:pt idx="647">
                  <c:v>1.9637942637570001</c:v>
                </c:pt>
                <c:pt idx="648">
                  <c:v>1.9637942637570001</c:v>
                </c:pt>
                <c:pt idx="649">
                  <c:v>2.002624958088</c:v>
                </c:pt>
                <c:pt idx="650">
                  <c:v>2.0143731221490002</c:v>
                </c:pt>
                <c:pt idx="651">
                  <c:v>2.003552347366</c:v>
                </c:pt>
                <c:pt idx="652">
                  <c:v>2.0135209815990001</c:v>
                </c:pt>
                <c:pt idx="653">
                  <c:v>2.046884406697</c:v>
                </c:pt>
                <c:pt idx="654">
                  <c:v>2.046884406697</c:v>
                </c:pt>
                <c:pt idx="655">
                  <c:v>2.046884406697</c:v>
                </c:pt>
                <c:pt idx="656">
                  <c:v>2.04485943756</c:v>
                </c:pt>
                <c:pt idx="657">
                  <c:v>2.0902291053819999</c:v>
                </c:pt>
                <c:pt idx="658">
                  <c:v>2.1184844206459998</c:v>
                </c:pt>
                <c:pt idx="659">
                  <c:v>2.0867377848180002</c:v>
                </c:pt>
                <c:pt idx="660">
                  <c:v>2.0542893688419999</c:v>
                </c:pt>
                <c:pt idx="661">
                  <c:v>2.0542893688419999</c:v>
                </c:pt>
                <c:pt idx="662">
                  <c:v>2.0542893688419999</c:v>
                </c:pt>
                <c:pt idx="663">
                  <c:v>2.0573587208980002</c:v>
                </c:pt>
                <c:pt idx="664">
                  <c:v>2.1254929121230002</c:v>
                </c:pt>
                <c:pt idx="665">
                  <c:v>2.153571738958</c:v>
                </c:pt>
                <c:pt idx="666">
                  <c:v>2.1318652249380001</c:v>
                </c:pt>
                <c:pt idx="667">
                  <c:v>2.1234895300150001</c:v>
                </c:pt>
                <c:pt idx="668">
                  <c:v>2.1234895300150001</c:v>
                </c:pt>
                <c:pt idx="669">
                  <c:v>2.1234895300150001</c:v>
                </c:pt>
                <c:pt idx="670">
                  <c:v>2.1382987078400002</c:v>
                </c:pt>
                <c:pt idx="671">
                  <c:v>2.1334556435050001</c:v>
                </c:pt>
                <c:pt idx="672">
                  <c:v>2.140391413688</c:v>
                </c:pt>
                <c:pt idx="673">
                  <c:v>2.1403226192839999</c:v>
                </c:pt>
                <c:pt idx="674">
                  <c:v>2.1183440027399998</c:v>
                </c:pt>
                <c:pt idx="675">
                  <c:v>2.1183440027399998</c:v>
                </c:pt>
                <c:pt idx="676">
                  <c:v>2.1183440027399998</c:v>
                </c:pt>
                <c:pt idx="677">
                  <c:v>2.132060544932</c:v>
                </c:pt>
                <c:pt idx="678">
                  <c:v>2.2385215092920001</c:v>
                </c:pt>
                <c:pt idx="679">
                  <c:v>2.189431664622</c:v>
                </c:pt>
                <c:pt idx="680">
                  <c:v>2.1923647852560002</c:v>
                </c:pt>
                <c:pt idx="681">
                  <c:v>2.1419199125800001</c:v>
                </c:pt>
                <c:pt idx="682">
                  <c:v>2.1419199125800001</c:v>
                </c:pt>
                <c:pt idx="683">
                  <c:v>2.1419199125800001</c:v>
                </c:pt>
                <c:pt idx="684">
                  <c:v>2.1536043435279999</c:v>
                </c:pt>
                <c:pt idx="685">
                  <c:v>2.0959241076200001</c:v>
                </c:pt>
                <c:pt idx="686">
                  <c:v>2.0027602056120002</c:v>
                </c:pt>
                <c:pt idx="687">
                  <c:v>1.9958600196359999</c:v>
                </c:pt>
                <c:pt idx="688">
                  <c:v>1.9747679981220001</c:v>
                </c:pt>
                <c:pt idx="689">
                  <c:v>1.9747679981220001</c:v>
                </c:pt>
                <c:pt idx="690">
                  <c:v>1.9747679981220001</c:v>
                </c:pt>
                <c:pt idx="691">
                  <c:v>1.9531787339760001</c:v>
                </c:pt>
                <c:pt idx="692">
                  <c:v>1.9944071347500001</c:v>
                </c:pt>
                <c:pt idx="693">
                  <c:v>1.9407115870830001</c:v>
                </c:pt>
                <c:pt idx="694">
                  <c:v>1.9881390402379999</c:v>
                </c:pt>
                <c:pt idx="695">
                  <c:v>2.0302585219820002</c:v>
                </c:pt>
                <c:pt idx="696">
                  <c:v>2.0302585219820002</c:v>
                </c:pt>
                <c:pt idx="697">
                  <c:v>2.0302585219820002</c:v>
                </c:pt>
                <c:pt idx="698">
                  <c:v>2.0302585219820002</c:v>
                </c:pt>
                <c:pt idx="699">
                  <c:v>2.0524010046460002</c:v>
                </c:pt>
                <c:pt idx="700">
                  <c:v>2.0492201708410001</c:v>
                </c:pt>
                <c:pt idx="701">
                  <c:v>2.0408602784830001</c:v>
                </c:pt>
                <c:pt idx="702">
                  <c:v>1.99670167503</c:v>
                </c:pt>
                <c:pt idx="703">
                  <c:v>1.99670167503</c:v>
                </c:pt>
                <c:pt idx="704">
                  <c:v>1.99670167503</c:v>
                </c:pt>
                <c:pt idx="705">
                  <c:v>2.023151757515</c:v>
                </c:pt>
                <c:pt idx="706">
                  <c:v>2.030535256741</c:v>
                </c:pt>
                <c:pt idx="707">
                  <c:v>2.0446735307630002</c:v>
                </c:pt>
                <c:pt idx="708">
                  <c:v>2.0752023659060002</c:v>
                </c:pt>
                <c:pt idx="709">
                  <c:v>2.0728600283679999</c:v>
                </c:pt>
                <c:pt idx="710">
                  <c:v>2.0728600283679999</c:v>
                </c:pt>
                <c:pt idx="711">
                  <c:v>2.0728600283679999</c:v>
                </c:pt>
                <c:pt idx="712">
                  <c:v>2.0120817967189999</c:v>
                </c:pt>
                <c:pt idx="713">
                  <c:v>2.0010818052350001</c:v>
                </c:pt>
                <c:pt idx="714">
                  <c:v>1.991032121673</c:v>
                </c:pt>
                <c:pt idx="715">
                  <c:v>1.9604230952120001</c:v>
                </c:pt>
                <c:pt idx="716">
                  <c:v>1.98945234118</c:v>
                </c:pt>
                <c:pt idx="717">
                  <c:v>1.98945234118</c:v>
                </c:pt>
                <c:pt idx="718">
                  <c:v>1.98945234118</c:v>
                </c:pt>
                <c:pt idx="719">
                  <c:v>1.9070952497810001</c:v>
                </c:pt>
                <c:pt idx="720">
                  <c:v>1.9939950639390001</c:v>
                </c:pt>
                <c:pt idx="721">
                  <c:v>2.025917836673</c:v>
                </c:pt>
                <c:pt idx="722">
                  <c:v>2.0275464233310001</c:v>
                </c:pt>
                <c:pt idx="723">
                  <c:v>2.0004567482379998</c:v>
                </c:pt>
                <c:pt idx="724">
                  <c:v>2.0004567482379998</c:v>
                </c:pt>
                <c:pt idx="725">
                  <c:v>2.0004567482379998</c:v>
                </c:pt>
                <c:pt idx="726">
                  <c:v>1.9753899086740001</c:v>
                </c:pt>
                <c:pt idx="727">
                  <c:v>1.9151872102280001</c:v>
                </c:pt>
                <c:pt idx="728">
                  <c:v>1.992158807025</c:v>
                </c:pt>
                <c:pt idx="729">
                  <c:v>2.000910983742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28 נתונים'!$D$2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42605</c:v>
                </c:pt>
                <c:pt idx="1">
                  <c:v>42606</c:v>
                </c:pt>
                <c:pt idx="2">
                  <c:v>42607</c:v>
                </c:pt>
                <c:pt idx="3">
                  <c:v>42608</c:v>
                </c:pt>
                <c:pt idx="4">
                  <c:v>42609</c:v>
                </c:pt>
                <c:pt idx="5">
                  <c:v>42610</c:v>
                </c:pt>
                <c:pt idx="6">
                  <c:v>42611</c:v>
                </c:pt>
                <c:pt idx="7">
                  <c:v>42612</c:v>
                </c:pt>
                <c:pt idx="8">
                  <c:v>42613</c:v>
                </c:pt>
                <c:pt idx="9">
                  <c:v>42614</c:v>
                </c:pt>
                <c:pt idx="10">
                  <c:v>42615</c:v>
                </c:pt>
                <c:pt idx="11">
                  <c:v>42616</c:v>
                </c:pt>
                <c:pt idx="12">
                  <c:v>42617</c:v>
                </c:pt>
                <c:pt idx="13">
                  <c:v>42618</c:v>
                </c:pt>
                <c:pt idx="14">
                  <c:v>42619</c:v>
                </c:pt>
                <c:pt idx="15">
                  <c:v>42620</c:v>
                </c:pt>
                <c:pt idx="16">
                  <c:v>42621</c:v>
                </c:pt>
                <c:pt idx="17">
                  <c:v>42622</c:v>
                </c:pt>
                <c:pt idx="18">
                  <c:v>42623</c:v>
                </c:pt>
                <c:pt idx="19">
                  <c:v>42624</c:v>
                </c:pt>
                <c:pt idx="20">
                  <c:v>42625</c:v>
                </c:pt>
                <c:pt idx="21">
                  <c:v>42626</c:v>
                </c:pt>
                <c:pt idx="22">
                  <c:v>42627</c:v>
                </c:pt>
                <c:pt idx="23">
                  <c:v>42628</c:v>
                </c:pt>
                <c:pt idx="24">
                  <c:v>42629</c:v>
                </c:pt>
                <c:pt idx="25">
                  <c:v>42630</c:v>
                </c:pt>
                <c:pt idx="26">
                  <c:v>42631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42637</c:v>
                </c:pt>
                <c:pt idx="33">
                  <c:v>42638</c:v>
                </c:pt>
                <c:pt idx="34">
                  <c:v>42639</c:v>
                </c:pt>
                <c:pt idx="35">
                  <c:v>42640</c:v>
                </c:pt>
                <c:pt idx="36">
                  <c:v>42641</c:v>
                </c:pt>
                <c:pt idx="37">
                  <c:v>42642</c:v>
                </c:pt>
                <c:pt idx="38">
                  <c:v>42643</c:v>
                </c:pt>
                <c:pt idx="39">
                  <c:v>42644</c:v>
                </c:pt>
                <c:pt idx="40">
                  <c:v>42645</c:v>
                </c:pt>
                <c:pt idx="41">
                  <c:v>42646</c:v>
                </c:pt>
                <c:pt idx="42">
                  <c:v>42647</c:v>
                </c:pt>
                <c:pt idx="43">
                  <c:v>42648</c:v>
                </c:pt>
                <c:pt idx="44">
                  <c:v>42649</c:v>
                </c:pt>
                <c:pt idx="45">
                  <c:v>42650</c:v>
                </c:pt>
                <c:pt idx="46">
                  <c:v>42651</c:v>
                </c:pt>
                <c:pt idx="47">
                  <c:v>42652</c:v>
                </c:pt>
                <c:pt idx="48">
                  <c:v>42653</c:v>
                </c:pt>
                <c:pt idx="49">
                  <c:v>42654</c:v>
                </c:pt>
                <c:pt idx="50">
                  <c:v>42655</c:v>
                </c:pt>
                <c:pt idx="51">
                  <c:v>42656</c:v>
                </c:pt>
                <c:pt idx="52">
                  <c:v>42657</c:v>
                </c:pt>
                <c:pt idx="53">
                  <c:v>42658</c:v>
                </c:pt>
                <c:pt idx="54">
                  <c:v>42659</c:v>
                </c:pt>
                <c:pt idx="55">
                  <c:v>42660</c:v>
                </c:pt>
                <c:pt idx="56">
                  <c:v>42661</c:v>
                </c:pt>
                <c:pt idx="57">
                  <c:v>42662</c:v>
                </c:pt>
                <c:pt idx="58">
                  <c:v>42663</c:v>
                </c:pt>
                <c:pt idx="59">
                  <c:v>42664</c:v>
                </c:pt>
                <c:pt idx="60">
                  <c:v>42665</c:v>
                </c:pt>
                <c:pt idx="61">
                  <c:v>42666</c:v>
                </c:pt>
                <c:pt idx="62">
                  <c:v>42667</c:v>
                </c:pt>
                <c:pt idx="63">
                  <c:v>42668</c:v>
                </c:pt>
                <c:pt idx="64">
                  <c:v>42669</c:v>
                </c:pt>
                <c:pt idx="65">
                  <c:v>42670</c:v>
                </c:pt>
                <c:pt idx="66">
                  <c:v>42671</c:v>
                </c:pt>
                <c:pt idx="67">
                  <c:v>42672</c:v>
                </c:pt>
                <c:pt idx="68">
                  <c:v>42673</c:v>
                </c:pt>
                <c:pt idx="69">
                  <c:v>42674</c:v>
                </c:pt>
                <c:pt idx="70">
                  <c:v>42675</c:v>
                </c:pt>
                <c:pt idx="71">
                  <c:v>42676</c:v>
                </c:pt>
                <c:pt idx="72">
                  <c:v>42677</c:v>
                </c:pt>
                <c:pt idx="73">
                  <c:v>42678</c:v>
                </c:pt>
                <c:pt idx="74">
                  <c:v>42679</c:v>
                </c:pt>
                <c:pt idx="75">
                  <c:v>42680</c:v>
                </c:pt>
                <c:pt idx="76">
                  <c:v>42681</c:v>
                </c:pt>
                <c:pt idx="77">
                  <c:v>42682</c:v>
                </c:pt>
                <c:pt idx="78">
                  <c:v>42683</c:v>
                </c:pt>
                <c:pt idx="79">
                  <c:v>42684</c:v>
                </c:pt>
                <c:pt idx="80">
                  <c:v>42685</c:v>
                </c:pt>
                <c:pt idx="81">
                  <c:v>42686</c:v>
                </c:pt>
                <c:pt idx="82">
                  <c:v>42687</c:v>
                </c:pt>
                <c:pt idx="83">
                  <c:v>42688</c:v>
                </c:pt>
                <c:pt idx="84">
                  <c:v>42689</c:v>
                </c:pt>
                <c:pt idx="85">
                  <c:v>42690</c:v>
                </c:pt>
                <c:pt idx="86">
                  <c:v>42691</c:v>
                </c:pt>
                <c:pt idx="87">
                  <c:v>42692</c:v>
                </c:pt>
                <c:pt idx="88">
                  <c:v>42693</c:v>
                </c:pt>
                <c:pt idx="89">
                  <c:v>42694</c:v>
                </c:pt>
                <c:pt idx="90">
                  <c:v>42695</c:v>
                </c:pt>
                <c:pt idx="91">
                  <c:v>42696</c:v>
                </c:pt>
                <c:pt idx="92">
                  <c:v>42697</c:v>
                </c:pt>
                <c:pt idx="93">
                  <c:v>42698</c:v>
                </c:pt>
                <c:pt idx="94">
                  <c:v>42699</c:v>
                </c:pt>
                <c:pt idx="95">
                  <c:v>42700</c:v>
                </c:pt>
                <c:pt idx="96">
                  <c:v>42701</c:v>
                </c:pt>
                <c:pt idx="97">
                  <c:v>42702</c:v>
                </c:pt>
                <c:pt idx="98">
                  <c:v>42703</c:v>
                </c:pt>
                <c:pt idx="99">
                  <c:v>42704</c:v>
                </c:pt>
                <c:pt idx="100">
                  <c:v>42705</c:v>
                </c:pt>
                <c:pt idx="101">
                  <c:v>42706</c:v>
                </c:pt>
                <c:pt idx="102">
                  <c:v>42707</c:v>
                </c:pt>
                <c:pt idx="103">
                  <c:v>42708</c:v>
                </c:pt>
                <c:pt idx="104">
                  <c:v>42709</c:v>
                </c:pt>
                <c:pt idx="105">
                  <c:v>42710</c:v>
                </c:pt>
                <c:pt idx="106">
                  <c:v>42711</c:v>
                </c:pt>
                <c:pt idx="107">
                  <c:v>42712</c:v>
                </c:pt>
                <c:pt idx="108">
                  <c:v>42713</c:v>
                </c:pt>
                <c:pt idx="109">
                  <c:v>42714</c:v>
                </c:pt>
                <c:pt idx="110">
                  <c:v>42715</c:v>
                </c:pt>
                <c:pt idx="111">
                  <c:v>42716</c:v>
                </c:pt>
                <c:pt idx="112">
                  <c:v>42717</c:v>
                </c:pt>
                <c:pt idx="113">
                  <c:v>42718</c:v>
                </c:pt>
                <c:pt idx="114">
                  <c:v>42719</c:v>
                </c:pt>
                <c:pt idx="115">
                  <c:v>42720</c:v>
                </c:pt>
                <c:pt idx="116">
                  <c:v>42721</c:v>
                </c:pt>
                <c:pt idx="117">
                  <c:v>42722</c:v>
                </c:pt>
                <c:pt idx="118">
                  <c:v>42723</c:v>
                </c:pt>
                <c:pt idx="119">
                  <c:v>42724</c:v>
                </c:pt>
                <c:pt idx="120">
                  <c:v>42725</c:v>
                </c:pt>
                <c:pt idx="121">
                  <c:v>42726</c:v>
                </c:pt>
                <c:pt idx="122">
                  <c:v>42727</c:v>
                </c:pt>
                <c:pt idx="123">
                  <c:v>42728</c:v>
                </c:pt>
                <c:pt idx="124">
                  <c:v>42729</c:v>
                </c:pt>
                <c:pt idx="125">
                  <c:v>42730</c:v>
                </c:pt>
                <c:pt idx="126">
                  <c:v>42731</c:v>
                </c:pt>
                <c:pt idx="127">
                  <c:v>42732</c:v>
                </c:pt>
                <c:pt idx="128">
                  <c:v>42733</c:v>
                </c:pt>
                <c:pt idx="129">
                  <c:v>42734</c:v>
                </c:pt>
                <c:pt idx="130">
                  <c:v>42735</c:v>
                </c:pt>
                <c:pt idx="131">
                  <c:v>42736</c:v>
                </c:pt>
                <c:pt idx="132">
                  <c:v>42737</c:v>
                </c:pt>
                <c:pt idx="133">
                  <c:v>42738</c:v>
                </c:pt>
                <c:pt idx="134">
                  <c:v>42739</c:v>
                </c:pt>
                <c:pt idx="135">
                  <c:v>42740</c:v>
                </c:pt>
                <c:pt idx="136">
                  <c:v>42741</c:v>
                </c:pt>
                <c:pt idx="137">
                  <c:v>42742</c:v>
                </c:pt>
                <c:pt idx="138">
                  <c:v>42743</c:v>
                </c:pt>
                <c:pt idx="139">
                  <c:v>42744</c:v>
                </c:pt>
                <c:pt idx="140">
                  <c:v>42745</c:v>
                </c:pt>
                <c:pt idx="141">
                  <c:v>42746</c:v>
                </c:pt>
                <c:pt idx="142">
                  <c:v>42747</c:v>
                </c:pt>
                <c:pt idx="143">
                  <c:v>42748</c:v>
                </c:pt>
                <c:pt idx="144">
                  <c:v>42749</c:v>
                </c:pt>
                <c:pt idx="145">
                  <c:v>42750</c:v>
                </c:pt>
                <c:pt idx="146">
                  <c:v>42751</c:v>
                </c:pt>
                <c:pt idx="147">
                  <c:v>42752</c:v>
                </c:pt>
                <c:pt idx="148">
                  <c:v>42753</c:v>
                </c:pt>
                <c:pt idx="149">
                  <c:v>42754</c:v>
                </c:pt>
                <c:pt idx="150">
                  <c:v>42755</c:v>
                </c:pt>
                <c:pt idx="151">
                  <c:v>42756</c:v>
                </c:pt>
                <c:pt idx="152">
                  <c:v>42757</c:v>
                </c:pt>
                <c:pt idx="153">
                  <c:v>42758</c:v>
                </c:pt>
                <c:pt idx="154">
                  <c:v>42759</c:v>
                </c:pt>
                <c:pt idx="155">
                  <c:v>42760</c:v>
                </c:pt>
                <c:pt idx="156">
                  <c:v>42761</c:v>
                </c:pt>
                <c:pt idx="157">
                  <c:v>42762</c:v>
                </c:pt>
                <c:pt idx="158">
                  <c:v>42763</c:v>
                </c:pt>
                <c:pt idx="159">
                  <c:v>42764</c:v>
                </c:pt>
                <c:pt idx="160">
                  <c:v>42765</c:v>
                </c:pt>
                <c:pt idx="161">
                  <c:v>42766</c:v>
                </c:pt>
                <c:pt idx="162">
                  <c:v>42767</c:v>
                </c:pt>
                <c:pt idx="163">
                  <c:v>42768</c:v>
                </c:pt>
                <c:pt idx="164">
                  <c:v>42769</c:v>
                </c:pt>
                <c:pt idx="165">
                  <c:v>42770</c:v>
                </c:pt>
                <c:pt idx="166">
                  <c:v>42771</c:v>
                </c:pt>
                <c:pt idx="167">
                  <c:v>42772</c:v>
                </c:pt>
                <c:pt idx="168">
                  <c:v>42773</c:v>
                </c:pt>
                <c:pt idx="169">
                  <c:v>42774</c:v>
                </c:pt>
                <c:pt idx="170">
                  <c:v>42775</c:v>
                </c:pt>
                <c:pt idx="171">
                  <c:v>42776</c:v>
                </c:pt>
                <c:pt idx="172">
                  <c:v>42777</c:v>
                </c:pt>
                <c:pt idx="173">
                  <c:v>42778</c:v>
                </c:pt>
                <c:pt idx="174">
                  <c:v>42779</c:v>
                </c:pt>
                <c:pt idx="175">
                  <c:v>42780</c:v>
                </c:pt>
                <c:pt idx="176">
                  <c:v>42781</c:v>
                </c:pt>
                <c:pt idx="177">
                  <c:v>42782</c:v>
                </c:pt>
                <c:pt idx="178">
                  <c:v>42783</c:v>
                </c:pt>
                <c:pt idx="179">
                  <c:v>42784</c:v>
                </c:pt>
                <c:pt idx="180">
                  <c:v>42785</c:v>
                </c:pt>
                <c:pt idx="181">
                  <c:v>42786</c:v>
                </c:pt>
                <c:pt idx="182">
                  <c:v>42787</c:v>
                </c:pt>
                <c:pt idx="183">
                  <c:v>42788</c:v>
                </c:pt>
                <c:pt idx="184">
                  <c:v>42789</c:v>
                </c:pt>
                <c:pt idx="185">
                  <c:v>42790</c:v>
                </c:pt>
                <c:pt idx="186">
                  <c:v>42791</c:v>
                </c:pt>
                <c:pt idx="187">
                  <c:v>42792</c:v>
                </c:pt>
                <c:pt idx="188">
                  <c:v>42793</c:v>
                </c:pt>
                <c:pt idx="189">
                  <c:v>42794</c:v>
                </c:pt>
                <c:pt idx="190">
                  <c:v>42795</c:v>
                </c:pt>
                <c:pt idx="191">
                  <c:v>42796</c:v>
                </c:pt>
                <c:pt idx="192">
                  <c:v>42797</c:v>
                </c:pt>
                <c:pt idx="193">
                  <c:v>42798</c:v>
                </c:pt>
                <c:pt idx="194">
                  <c:v>42799</c:v>
                </c:pt>
                <c:pt idx="195">
                  <c:v>42800</c:v>
                </c:pt>
                <c:pt idx="196">
                  <c:v>42801</c:v>
                </c:pt>
                <c:pt idx="197">
                  <c:v>42802</c:v>
                </c:pt>
                <c:pt idx="198">
                  <c:v>42803</c:v>
                </c:pt>
                <c:pt idx="199">
                  <c:v>42804</c:v>
                </c:pt>
                <c:pt idx="200">
                  <c:v>42805</c:v>
                </c:pt>
                <c:pt idx="201">
                  <c:v>42806</c:v>
                </c:pt>
                <c:pt idx="202">
                  <c:v>42807</c:v>
                </c:pt>
                <c:pt idx="203">
                  <c:v>42808</c:v>
                </c:pt>
                <c:pt idx="204">
                  <c:v>42809</c:v>
                </c:pt>
                <c:pt idx="205">
                  <c:v>42810</c:v>
                </c:pt>
                <c:pt idx="206">
                  <c:v>42811</c:v>
                </c:pt>
                <c:pt idx="207">
                  <c:v>42812</c:v>
                </c:pt>
                <c:pt idx="208">
                  <c:v>42813</c:v>
                </c:pt>
                <c:pt idx="209">
                  <c:v>42814</c:v>
                </c:pt>
                <c:pt idx="210">
                  <c:v>42815</c:v>
                </c:pt>
                <c:pt idx="211">
                  <c:v>42816</c:v>
                </c:pt>
                <c:pt idx="212">
                  <c:v>42817</c:v>
                </c:pt>
                <c:pt idx="213">
                  <c:v>42818</c:v>
                </c:pt>
                <c:pt idx="214">
                  <c:v>42819</c:v>
                </c:pt>
                <c:pt idx="215">
                  <c:v>42820</c:v>
                </c:pt>
                <c:pt idx="216">
                  <c:v>42821</c:v>
                </c:pt>
                <c:pt idx="217">
                  <c:v>42822</c:v>
                </c:pt>
                <c:pt idx="218">
                  <c:v>42823</c:v>
                </c:pt>
                <c:pt idx="219">
                  <c:v>42824</c:v>
                </c:pt>
                <c:pt idx="220">
                  <c:v>42825</c:v>
                </c:pt>
                <c:pt idx="221">
                  <c:v>42826</c:v>
                </c:pt>
                <c:pt idx="222">
                  <c:v>42827</c:v>
                </c:pt>
                <c:pt idx="223">
                  <c:v>42828</c:v>
                </c:pt>
                <c:pt idx="224">
                  <c:v>42829</c:v>
                </c:pt>
                <c:pt idx="225">
                  <c:v>42830</c:v>
                </c:pt>
                <c:pt idx="226">
                  <c:v>42831</c:v>
                </c:pt>
                <c:pt idx="227">
                  <c:v>42832</c:v>
                </c:pt>
                <c:pt idx="228">
                  <c:v>42833</c:v>
                </c:pt>
                <c:pt idx="229">
                  <c:v>42834</c:v>
                </c:pt>
                <c:pt idx="230">
                  <c:v>42835</c:v>
                </c:pt>
                <c:pt idx="231">
                  <c:v>42836</c:v>
                </c:pt>
                <c:pt idx="232">
                  <c:v>42837</c:v>
                </c:pt>
                <c:pt idx="233">
                  <c:v>42838</c:v>
                </c:pt>
                <c:pt idx="234">
                  <c:v>42839</c:v>
                </c:pt>
                <c:pt idx="235">
                  <c:v>42840</c:v>
                </c:pt>
                <c:pt idx="236">
                  <c:v>42841</c:v>
                </c:pt>
                <c:pt idx="237">
                  <c:v>42842</c:v>
                </c:pt>
                <c:pt idx="238">
                  <c:v>42843</c:v>
                </c:pt>
                <c:pt idx="239">
                  <c:v>42844</c:v>
                </c:pt>
                <c:pt idx="240">
                  <c:v>42845</c:v>
                </c:pt>
                <c:pt idx="241">
                  <c:v>42846</c:v>
                </c:pt>
                <c:pt idx="242">
                  <c:v>42847</c:v>
                </c:pt>
                <c:pt idx="243">
                  <c:v>42848</c:v>
                </c:pt>
                <c:pt idx="244">
                  <c:v>42849</c:v>
                </c:pt>
                <c:pt idx="245">
                  <c:v>42850</c:v>
                </c:pt>
                <c:pt idx="246">
                  <c:v>42851</c:v>
                </c:pt>
                <c:pt idx="247">
                  <c:v>42852</c:v>
                </c:pt>
                <c:pt idx="248">
                  <c:v>42853</c:v>
                </c:pt>
                <c:pt idx="249">
                  <c:v>42854</c:v>
                </c:pt>
                <c:pt idx="250">
                  <c:v>42855</c:v>
                </c:pt>
                <c:pt idx="251">
                  <c:v>42856</c:v>
                </c:pt>
                <c:pt idx="252">
                  <c:v>42857</c:v>
                </c:pt>
                <c:pt idx="253">
                  <c:v>42858</c:v>
                </c:pt>
                <c:pt idx="254">
                  <c:v>42859</c:v>
                </c:pt>
                <c:pt idx="255">
                  <c:v>42860</c:v>
                </c:pt>
                <c:pt idx="256">
                  <c:v>42861</c:v>
                </c:pt>
                <c:pt idx="257">
                  <c:v>42862</c:v>
                </c:pt>
                <c:pt idx="258">
                  <c:v>42863</c:v>
                </c:pt>
                <c:pt idx="259">
                  <c:v>42864</c:v>
                </c:pt>
                <c:pt idx="260">
                  <c:v>42865</c:v>
                </c:pt>
                <c:pt idx="261">
                  <c:v>42866</c:v>
                </c:pt>
                <c:pt idx="262">
                  <c:v>42867</c:v>
                </c:pt>
                <c:pt idx="263">
                  <c:v>42868</c:v>
                </c:pt>
                <c:pt idx="264">
                  <c:v>42869</c:v>
                </c:pt>
                <c:pt idx="265">
                  <c:v>42870</c:v>
                </c:pt>
                <c:pt idx="266">
                  <c:v>42871</c:v>
                </c:pt>
                <c:pt idx="267">
                  <c:v>42872</c:v>
                </c:pt>
                <c:pt idx="268">
                  <c:v>42873</c:v>
                </c:pt>
                <c:pt idx="269">
                  <c:v>42874</c:v>
                </c:pt>
                <c:pt idx="270">
                  <c:v>42875</c:v>
                </c:pt>
                <c:pt idx="271">
                  <c:v>42876</c:v>
                </c:pt>
                <c:pt idx="272">
                  <c:v>42877</c:v>
                </c:pt>
                <c:pt idx="273">
                  <c:v>42878</c:v>
                </c:pt>
                <c:pt idx="274">
                  <c:v>42879</c:v>
                </c:pt>
                <c:pt idx="275">
                  <c:v>42880</c:v>
                </c:pt>
                <c:pt idx="276">
                  <c:v>42881</c:v>
                </c:pt>
                <c:pt idx="277">
                  <c:v>42882</c:v>
                </c:pt>
                <c:pt idx="278">
                  <c:v>42883</c:v>
                </c:pt>
                <c:pt idx="279">
                  <c:v>42884</c:v>
                </c:pt>
                <c:pt idx="280">
                  <c:v>42885</c:v>
                </c:pt>
                <c:pt idx="281">
                  <c:v>42886</c:v>
                </c:pt>
                <c:pt idx="282">
                  <c:v>42887</c:v>
                </c:pt>
                <c:pt idx="283">
                  <c:v>42888</c:v>
                </c:pt>
                <c:pt idx="284">
                  <c:v>42889</c:v>
                </c:pt>
                <c:pt idx="285">
                  <c:v>42890</c:v>
                </c:pt>
                <c:pt idx="286">
                  <c:v>42891</c:v>
                </c:pt>
                <c:pt idx="287">
                  <c:v>42892</c:v>
                </c:pt>
                <c:pt idx="288">
                  <c:v>42893</c:v>
                </c:pt>
                <c:pt idx="289">
                  <c:v>42894</c:v>
                </c:pt>
                <c:pt idx="290">
                  <c:v>42895</c:v>
                </c:pt>
                <c:pt idx="291">
                  <c:v>42896</c:v>
                </c:pt>
                <c:pt idx="292">
                  <c:v>42897</c:v>
                </c:pt>
                <c:pt idx="293">
                  <c:v>42898</c:v>
                </c:pt>
                <c:pt idx="294">
                  <c:v>42899</c:v>
                </c:pt>
                <c:pt idx="295">
                  <c:v>42900</c:v>
                </c:pt>
                <c:pt idx="296">
                  <c:v>42901</c:v>
                </c:pt>
                <c:pt idx="297">
                  <c:v>42902</c:v>
                </c:pt>
                <c:pt idx="298">
                  <c:v>42903</c:v>
                </c:pt>
                <c:pt idx="299">
                  <c:v>42904</c:v>
                </c:pt>
                <c:pt idx="300">
                  <c:v>42905</c:v>
                </c:pt>
                <c:pt idx="301">
                  <c:v>42906</c:v>
                </c:pt>
                <c:pt idx="302">
                  <c:v>42907</c:v>
                </c:pt>
                <c:pt idx="303">
                  <c:v>42908</c:v>
                </c:pt>
                <c:pt idx="304">
                  <c:v>42909</c:v>
                </c:pt>
                <c:pt idx="305">
                  <c:v>42910</c:v>
                </c:pt>
                <c:pt idx="306">
                  <c:v>42911</c:v>
                </c:pt>
                <c:pt idx="307">
                  <c:v>42912</c:v>
                </c:pt>
                <c:pt idx="308">
                  <c:v>42913</c:v>
                </c:pt>
                <c:pt idx="309">
                  <c:v>42914</c:v>
                </c:pt>
                <c:pt idx="310">
                  <c:v>42915</c:v>
                </c:pt>
                <c:pt idx="311">
                  <c:v>42916</c:v>
                </c:pt>
                <c:pt idx="312">
                  <c:v>42917</c:v>
                </c:pt>
                <c:pt idx="313">
                  <c:v>42918</c:v>
                </c:pt>
                <c:pt idx="314">
                  <c:v>42919</c:v>
                </c:pt>
                <c:pt idx="315">
                  <c:v>42920</c:v>
                </c:pt>
                <c:pt idx="316">
                  <c:v>42921</c:v>
                </c:pt>
                <c:pt idx="317">
                  <c:v>42922</c:v>
                </c:pt>
                <c:pt idx="318">
                  <c:v>42923</c:v>
                </c:pt>
                <c:pt idx="319">
                  <c:v>42924</c:v>
                </c:pt>
                <c:pt idx="320">
                  <c:v>42925</c:v>
                </c:pt>
                <c:pt idx="321">
                  <c:v>42926</c:v>
                </c:pt>
                <c:pt idx="322">
                  <c:v>42927</c:v>
                </c:pt>
                <c:pt idx="323">
                  <c:v>42928</c:v>
                </c:pt>
                <c:pt idx="324">
                  <c:v>42929</c:v>
                </c:pt>
                <c:pt idx="325">
                  <c:v>42930</c:v>
                </c:pt>
                <c:pt idx="326">
                  <c:v>42931</c:v>
                </c:pt>
                <c:pt idx="327">
                  <c:v>42932</c:v>
                </c:pt>
                <c:pt idx="328">
                  <c:v>42933</c:v>
                </c:pt>
                <c:pt idx="329">
                  <c:v>42934</c:v>
                </c:pt>
                <c:pt idx="330">
                  <c:v>42935</c:v>
                </c:pt>
                <c:pt idx="331">
                  <c:v>42936</c:v>
                </c:pt>
                <c:pt idx="332">
                  <c:v>42937</c:v>
                </c:pt>
                <c:pt idx="333">
                  <c:v>42938</c:v>
                </c:pt>
                <c:pt idx="334">
                  <c:v>42939</c:v>
                </c:pt>
                <c:pt idx="335">
                  <c:v>42940</c:v>
                </c:pt>
                <c:pt idx="336">
                  <c:v>42941</c:v>
                </c:pt>
                <c:pt idx="337">
                  <c:v>42942</c:v>
                </c:pt>
                <c:pt idx="338">
                  <c:v>42943</c:v>
                </c:pt>
                <c:pt idx="339">
                  <c:v>42944</c:v>
                </c:pt>
                <c:pt idx="340">
                  <c:v>42945</c:v>
                </c:pt>
                <c:pt idx="341">
                  <c:v>42946</c:v>
                </c:pt>
                <c:pt idx="342">
                  <c:v>42947</c:v>
                </c:pt>
                <c:pt idx="343">
                  <c:v>42948</c:v>
                </c:pt>
                <c:pt idx="344">
                  <c:v>42949</c:v>
                </c:pt>
                <c:pt idx="345">
                  <c:v>42950</c:v>
                </c:pt>
                <c:pt idx="346">
                  <c:v>42951</c:v>
                </c:pt>
                <c:pt idx="347">
                  <c:v>42952</c:v>
                </c:pt>
                <c:pt idx="348">
                  <c:v>42953</c:v>
                </c:pt>
                <c:pt idx="349">
                  <c:v>42954</c:v>
                </c:pt>
                <c:pt idx="350">
                  <c:v>42955</c:v>
                </c:pt>
                <c:pt idx="351">
                  <c:v>42956</c:v>
                </c:pt>
                <c:pt idx="352">
                  <c:v>42957</c:v>
                </c:pt>
                <c:pt idx="353">
                  <c:v>42958</c:v>
                </c:pt>
                <c:pt idx="354">
                  <c:v>42959</c:v>
                </c:pt>
                <c:pt idx="355">
                  <c:v>42960</c:v>
                </c:pt>
                <c:pt idx="356">
                  <c:v>42961</c:v>
                </c:pt>
                <c:pt idx="357">
                  <c:v>42962</c:v>
                </c:pt>
                <c:pt idx="358">
                  <c:v>42963</c:v>
                </c:pt>
                <c:pt idx="359">
                  <c:v>42964</c:v>
                </c:pt>
                <c:pt idx="360">
                  <c:v>42965</c:v>
                </c:pt>
                <c:pt idx="361">
                  <c:v>42966</c:v>
                </c:pt>
                <c:pt idx="362">
                  <c:v>42967</c:v>
                </c:pt>
                <c:pt idx="363">
                  <c:v>42968</c:v>
                </c:pt>
                <c:pt idx="364">
                  <c:v>42969</c:v>
                </c:pt>
                <c:pt idx="365">
                  <c:v>42970</c:v>
                </c:pt>
                <c:pt idx="366">
                  <c:v>42971</c:v>
                </c:pt>
                <c:pt idx="367">
                  <c:v>42972</c:v>
                </c:pt>
                <c:pt idx="368">
                  <c:v>42973</c:v>
                </c:pt>
                <c:pt idx="369">
                  <c:v>42974</c:v>
                </c:pt>
                <c:pt idx="370">
                  <c:v>42975</c:v>
                </c:pt>
                <c:pt idx="371">
                  <c:v>42976</c:v>
                </c:pt>
                <c:pt idx="372">
                  <c:v>42977</c:v>
                </c:pt>
                <c:pt idx="373">
                  <c:v>42978</c:v>
                </c:pt>
                <c:pt idx="374">
                  <c:v>42979</c:v>
                </c:pt>
                <c:pt idx="375">
                  <c:v>42980</c:v>
                </c:pt>
                <c:pt idx="376">
                  <c:v>42981</c:v>
                </c:pt>
                <c:pt idx="377">
                  <c:v>42982</c:v>
                </c:pt>
                <c:pt idx="378">
                  <c:v>42983</c:v>
                </c:pt>
                <c:pt idx="379">
                  <c:v>42984</c:v>
                </c:pt>
                <c:pt idx="380">
                  <c:v>42985</c:v>
                </c:pt>
                <c:pt idx="381">
                  <c:v>42986</c:v>
                </c:pt>
                <c:pt idx="382">
                  <c:v>42987</c:v>
                </c:pt>
                <c:pt idx="383">
                  <c:v>42988</c:v>
                </c:pt>
                <c:pt idx="384">
                  <c:v>42989</c:v>
                </c:pt>
                <c:pt idx="385">
                  <c:v>42990</c:v>
                </c:pt>
                <c:pt idx="386">
                  <c:v>42991</c:v>
                </c:pt>
                <c:pt idx="387">
                  <c:v>42992</c:v>
                </c:pt>
                <c:pt idx="388">
                  <c:v>42993</c:v>
                </c:pt>
                <c:pt idx="389">
                  <c:v>42994</c:v>
                </c:pt>
                <c:pt idx="390">
                  <c:v>42995</c:v>
                </c:pt>
                <c:pt idx="391">
                  <c:v>42996</c:v>
                </c:pt>
                <c:pt idx="392">
                  <c:v>42997</c:v>
                </c:pt>
                <c:pt idx="393">
                  <c:v>42998</c:v>
                </c:pt>
                <c:pt idx="394">
                  <c:v>42999</c:v>
                </c:pt>
                <c:pt idx="395">
                  <c:v>43000</c:v>
                </c:pt>
                <c:pt idx="396">
                  <c:v>43001</c:v>
                </c:pt>
                <c:pt idx="397">
                  <c:v>43002</c:v>
                </c:pt>
                <c:pt idx="398">
                  <c:v>43003</c:v>
                </c:pt>
                <c:pt idx="399">
                  <c:v>43004</c:v>
                </c:pt>
                <c:pt idx="400">
                  <c:v>43005</c:v>
                </c:pt>
                <c:pt idx="401">
                  <c:v>43006</c:v>
                </c:pt>
                <c:pt idx="402">
                  <c:v>43007</c:v>
                </c:pt>
                <c:pt idx="403">
                  <c:v>43008</c:v>
                </c:pt>
                <c:pt idx="404">
                  <c:v>43009</c:v>
                </c:pt>
                <c:pt idx="405">
                  <c:v>43010</c:v>
                </c:pt>
                <c:pt idx="406">
                  <c:v>43011</c:v>
                </c:pt>
                <c:pt idx="407">
                  <c:v>43012</c:v>
                </c:pt>
                <c:pt idx="408">
                  <c:v>43013</c:v>
                </c:pt>
                <c:pt idx="409">
                  <c:v>43014</c:v>
                </c:pt>
                <c:pt idx="410">
                  <c:v>43015</c:v>
                </c:pt>
                <c:pt idx="411">
                  <c:v>43016</c:v>
                </c:pt>
                <c:pt idx="412">
                  <c:v>43017</c:v>
                </c:pt>
                <c:pt idx="413">
                  <c:v>43018</c:v>
                </c:pt>
                <c:pt idx="414">
                  <c:v>43019</c:v>
                </c:pt>
                <c:pt idx="415">
                  <c:v>43020</c:v>
                </c:pt>
                <c:pt idx="416">
                  <c:v>43021</c:v>
                </c:pt>
                <c:pt idx="417">
                  <c:v>43022</c:v>
                </c:pt>
                <c:pt idx="418">
                  <c:v>43023</c:v>
                </c:pt>
                <c:pt idx="419">
                  <c:v>43024</c:v>
                </c:pt>
                <c:pt idx="420">
                  <c:v>43025</c:v>
                </c:pt>
                <c:pt idx="421">
                  <c:v>43026</c:v>
                </c:pt>
                <c:pt idx="422">
                  <c:v>43027</c:v>
                </c:pt>
                <c:pt idx="423">
                  <c:v>43028</c:v>
                </c:pt>
                <c:pt idx="424">
                  <c:v>43029</c:v>
                </c:pt>
                <c:pt idx="425">
                  <c:v>43030</c:v>
                </c:pt>
                <c:pt idx="426">
                  <c:v>43031</c:v>
                </c:pt>
                <c:pt idx="427">
                  <c:v>43032</c:v>
                </c:pt>
                <c:pt idx="428">
                  <c:v>43033</c:v>
                </c:pt>
                <c:pt idx="429">
                  <c:v>43034</c:v>
                </c:pt>
                <c:pt idx="430">
                  <c:v>43035</c:v>
                </c:pt>
                <c:pt idx="431">
                  <c:v>43036</c:v>
                </c:pt>
                <c:pt idx="432">
                  <c:v>43037</c:v>
                </c:pt>
                <c:pt idx="433">
                  <c:v>43038</c:v>
                </c:pt>
                <c:pt idx="434">
                  <c:v>43039</c:v>
                </c:pt>
                <c:pt idx="435">
                  <c:v>43040</c:v>
                </c:pt>
                <c:pt idx="436">
                  <c:v>43041</c:v>
                </c:pt>
                <c:pt idx="437">
                  <c:v>43042</c:v>
                </c:pt>
                <c:pt idx="438">
                  <c:v>43043</c:v>
                </c:pt>
                <c:pt idx="439">
                  <c:v>43044</c:v>
                </c:pt>
                <c:pt idx="440">
                  <c:v>43045</c:v>
                </c:pt>
                <c:pt idx="441">
                  <c:v>43046</c:v>
                </c:pt>
                <c:pt idx="442">
                  <c:v>43047</c:v>
                </c:pt>
                <c:pt idx="443">
                  <c:v>43048</c:v>
                </c:pt>
                <c:pt idx="444">
                  <c:v>43049</c:v>
                </c:pt>
                <c:pt idx="445">
                  <c:v>43050</c:v>
                </c:pt>
                <c:pt idx="446">
                  <c:v>43051</c:v>
                </c:pt>
                <c:pt idx="447">
                  <c:v>43052</c:v>
                </c:pt>
                <c:pt idx="448">
                  <c:v>43053</c:v>
                </c:pt>
                <c:pt idx="449">
                  <c:v>43054</c:v>
                </c:pt>
                <c:pt idx="450">
                  <c:v>43055</c:v>
                </c:pt>
                <c:pt idx="451">
                  <c:v>43056</c:v>
                </c:pt>
                <c:pt idx="452">
                  <c:v>43057</c:v>
                </c:pt>
                <c:pt idx="453">
                  <c:v>43058</c:v>
                </c:pt>
                <c:pt idx="454">
                  <c:v>43059</c:v>
                </c:pt>
                <c:pt idx="455">
                  <c:v>43060</c:v>
                </c:pt>
                <c:pt idx="456">
                  <c:v>43061</c:v>
                </c:pt>
                <c:pt idx="457">
                  <c:v>43062</c:v>
                </c:pt>
                <c:pt idx="458">
                  <c:v>43063</c:v>
                </c:pt>
                <c:pt idx="459">
                  <c:v>43064</c:v>
                </c:pt>
                <c:pt idx="460">
                  <c:v>43065</c:v>
                </c:pt>
                <c:pt idx="461">
                  <c:v>43066</c:v>
                </c:pt>
                <c:pt idx="462">
                  <c:v>43067</c:v>
                </c:pt>
                <c:pt idx="463">
                  <c:v>43068</c:v>
                </c:pt>
                <c:pt idx="464">
                  <c:v>43069</c:v>
                </c:pt>
                <c:pt idx="465">
                  <c:v>43070</c:v>
                </c:pt>
                <c:pt idx="466">
                  <c:v>43071</c:v>
                </c:pt>
                <c:pt idx="467">
                  <c:v>43072</c:v>
                </c:pt>
                <c:pt idx="468">
                  <c:v>43073</c:v>
                </c:pt>
                <c:pt idx="469">
                  <c:v>43074</c:v>
                </c:pt>
                <c:pt idx="470">
                  <c:v>43075</c:v>
                </c:pt>
                <c:pt idx="471">
                  <c:v>43076</c:v>
                </c:pt>
                <c:pt idx="472">
                  <c:v>43077</c:v>
                </c:pt>
                <c:pt idx="473">
                  <c:v>43078</c:v>
                </c:pt>
                <c:pt idx="474">
                  <c:v>43079</c:v>
                </c:pt>
                <c:pt idx="475">
                  <c:v>43080</c:v>
                </c:pt>
                <c:pt idx="476">
                  <c:v>43081</c:v>
                </c:pt>
                <c:pt idx="477">
                  <c:v>43082</c:v>
                </c:pt>
                <c:pt idx="478">
                  <c:v>43083</c:v>
                </c:pt>
                <c:pt idx="479">
                  <c:v>43084</c:v>
                </c:pt>
                <c:pt idx="480">
                  <c:v>43085</c:v>
                </c:pt>
                <c:pt idx="481">
                  <c:v>43086</c:v>
                </c:pt>
                <c:pt idx="482">
                  <c:v>43087</c:v>
                </c:pt>
                <c:pt idx="483">
                  <c:v>43088</c:v>
                </c:pt>
                <c:pt idx="484">
                  <c:v>43089</c:v>
                </c:pt>
                <c:pt idx="485">
                  <c:v>43090</c:v>
                </c:pt>
                <c:pt idx="486">
                  <c:v>43091</c:v>
                </c:pt>
                <c:pt idx="487">
                  <c:v>43092</c:v>
                </c:pt>
                <c:pt idx="488">
                  <c:v>43093</c:v>
                </c:pt>
                <c:pt idx="489">
                  <c:v>43094</c:v>
                </c:pt>
                <c:pt idx="490">
                  <c:v>43095</c:v>
                </c:pt>
                <c:pt idx="491">
                  <c:v>43096</c:v>
                </c:pt>
                <c:pt idx="492">
                  <c:v>43097</c:v>
                </c:pt>
                <c:pt idx="493">
                  <c:v>43098</c:v>
                </c:pt>
                <c:pt idx="494">
                  <c:v>43099</c:v>
                </c:pt>
                <c:pt idx="495">
                  <c:v>43100</c:v>
                </c:pt>
                <c:pt idx="496">
                  <c:v>43101</c:v>
                </c:pt>
                <c:pt idx="497">
                  <c:v>43102</c:v>
                </c:pt>
                <c:pt idx="498">
                  <c:v>43103</c:v>
                </c:pt>
                <c:pt idx="499">
                  <c:v>43104</c:v>
                </c:pt>
                <c:pt idx="500">
                  <c:v>43105</c:v>
                </c:pt>
                <c:pt idx="501">
                  <c:v>43106</c:v>
                </c:pt>
                <c:pt idx="502">
                  <c:v>43107</c:v>
                </c:pt>
                <c:pt idx="503">
                  <c:v>43108</c:v>
                </c:pt>
                <c:pt idx="504">
                  <c:v>43109</c:v>
                </c:pt>
                <c:pt idx="505">
                  <c:v>43110</c:v>
                </c:pt>
                <c:pt idx="506">
                  <c:v>43111</c:v>
                </c:pt>
                <c:pt idx="507">
                  <c:v>43112</c:v>
                </c:pt>
                <c:pt idx="508">
                  <c:v>43113</c:v>
                </c:pt>
                <c:pt idx="509">
                  <c:v>43114</c:v>
                </c:pt>
                <c:pt idx="510">
                  <c:v>43115</c:v>
                </c:pt>
                <c:pt idx="511">
                  <c:v>43116</c:v>
                </c:pt>
                <c:pt idx="512">
                  <c:v>43117</c:v>
                </c:pt>
                <c:pt idx="513">
                  <c:v>43118</c:v>
                </c:pt>
                <c:pt idx="514">
                  <c:v>43119</c:v>
                </c:pt>
                <c:pt idx="515">
                  <c:v>43120</c:v>
                </c:pt>
                <c:pt idx="516">
                  <c:v>43121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43127</c:v>
                </c:pt>
                <c:pt idx="523">
                  <c:v>43128</c:v>
                </c:pt>
                <c:pt idx="524">
                  <c:v>43129</c:v>
                </c:pt>
                <c:pt idx="525">
                  <c:v>43130</c:v>
                </c:pt>
                <c:pt idx="526">
                  <c:v>43131</c:v>
                </c:pt>
                <c:pt idx="527">
                  <c:v>43132</c:v>
                </c:pt>
                <c:pt idx="528">
                  <c:v>43133</c:v>
                </c:pt>
                <c:pt idx="529">
                  <c:v>43134</c:v>
                </c:pt>
                <c:pt idx="530">
                  <c:v>43135</c:v>
                </c:pt>
                <c:pt idx="531">
                  <c:v>43136</c:v>
                </c:pt>
                <c:pt idx="532">
                  <c:v>43137</c:v>
                </c:pt>
                <c:pt idx="533">
                  <c:v>43138</c:v>
                </c:pt>
                <c:pt idx="534">
                  <c:v>43139</c:v>
                </c:pt>
                <c:pt idx="535">
                  <c:v>43140</c:v>
                </c:pt>
                <c:pt idx="536">
                  <c:v>43141</c:v>
                </c:pt>
                <c:pt idx="537">
                  <c:v>43142</c:v>
                </c:pt>
                <c:pt idx="538">
                  <c:v>43143</c:v>
                </c:pt>
                <c:pt idx="539">
                  <c:v>43144</c:v>
                </c:pt>
                <c:pt idx="540">
                  <c:v>43145</c:v>
                </c:pt>
                <c:pt idx="541">
                  <c:v>43146</c:v>
                </c:pt>
                <c:pt idx="542">
                  <c:v>43147</c:v>
                </c:pt>
                <c:pt idx="543">
                  <c:v>43148</c:v>
                </c:pt>
                <c:pt idx="544">
                  <c:v>43149</c:v>
                </c:pt>
                <c:pt idx="545">
                  <c:v>43150</c:v>
                </c:pt>
                <c:pt idx="546">
                  <c:v>43151</c:v>
                </c:pt>
                <c:pt idx="547">
                  <c:v>43152</c:v>
                </c:pt>
                <c:pt idx="548">
                  <c:v>43153</c:v>
                </c:pt>
                <c:pt idx="549">
                  <c:v>43154</c:v>
                </c:pt>
                <c:pt idx="550">
                  <c:v>43155</c:v>
                </c:pt>
                <c:pt idx="551">
                  <c:v>43156</c:v>
                </c:pt>
                <c:pt idx="552">
                  <c:v>43157</c:v>
                </c:pt>
                <c:pt idx="553">
                  <c:v>43158</c:v>
                </c:pt>
                <c:pt idx="554">
                  <c:v>43159</c:v>
                </c:pt>
                <c:pt idx="555">
                  <c:v>43160</c:v>
                </c:pt>
                <c:pt idx="556">
                  <c:v>43161</c:v>
                </c:pt>
                <c:pt idx="557">
                  <c:v>43162</c:v>
                </c:pt>
                <c:pt idx="558">
                  <c:v>43163</c:v>
                </c:pt>
                <c:pt idx="559">
                  <c:v>43164</c:v>
                </c:pt>
                <c:pt idx="560">
                  <c:v>43165</c:v>
                </c:pt>
                <c:pt idx="561">
                  <c:v>43166</c:v>
                </c:pt>
                <c:pt idx="562">
                  <c:v>43167</c:v>
                </c:pt>
                <c:pt idx="563">
                  <c:v>43168</c:v>
                </c:pt>
                <c:pt idx="564">
                  <c:v>43169</c:v>
                </c:pt>
                <c:pt idx="565">
                  <c:v>43170</c:v>
                </c:pt>
                <c:pt idx="566">
                  <c:v>43171</c:v>
                </c:pt>
                <c:pt idx="567">
                  <c:v>43172</c:v>
                </c:pt>
                <c:pt idx="568">
                  <c:v>43173</c:v>
                </c:pt>
                <c:pt idx="569">
                  <c:v>43174</c:v>
                </c:pt>
                <c:pt idx="570">
                  <c:v>43175</c:v>
                </c:pt>
                <c:pt idx="571">
                  <c:v>43176</c:v>
                </c:pt>
                <c:pt idx="572">
                  <c:v>43177</c:v>
                </c:pt>
                <c:pt idx="573">
                  <c:v>43178</c:v>
                </c:pt>
                <c:pt idx="574">
                  <c:v>43179</c:v>
                </c:pt>
                <c:pt idx="575">
                  <c:v>43180</c:v>
                </c:pt>
                <c:pt idx="576">
                  <c:v>43181</c:v>
                </c:pt>
                <c:pt idx="577">
                  <c:v>43182</c:v>
                </c:pt>
                <c:pt idx="578">
                  <c:v>43183</c:v>
                </c:pt>
                <c:pt idx="579">
                  <c:v>43184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43190</c:v>
                </c:pt>
                <c:pt idx="586">
                  <c:v>43191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43197</c:v>
                </c:pt>
                <c:pt idx="593">
                  <c:v>43198</c:v>
                </c:pt>
                <c:pt idx="594">
                  <c:v>43199</c:v>
                </c:pt>
                <c:pt idx="595">
                  <c:v>43200</c:v>
                </c:pt>
                <c:pt idx="596">
                  <c:v>43201</c:v>
                </c:pt>
                <c:pt idx="597">
                  <c:v>43202</c:v>
                </c:pt>
                <c:pt idx="598">
                  <c:v>43203</c:v>
                </c:pt>
                <c:pt idx="599">
                  <c:v>43204</c:v>
                </c:pt>
                <c:pt idx="600">
                  <c:v>43205</c:v>
                </c:pt>
                <c:pt idx="601">
                  <c:v>43206</c:v>
                </c:pt>
                <c:pt idx="602">
                  <c:v>43207</c:v>
                </c:pt>
                <c:pt idx="603">
                  <c:v>43208</c:v>
                </c:pt>
                <c:pt idx="604">
                  <c:v>43209</c:v>
                </c:pt>
                <c:pt idx="605">
                  <c:v>43210</c:v>
                </c:pt>
                <c:pt idx="606">
                  <c:v>43211</c:v>
                </c:pt>
                <c:pt idx="607">
                  <c:v>43212</c:v>
                </c:pt>
                <c:pt idx="608">
                  <c:v>43213</c:v>
                </c:pt>
                <c:pt idx="609">
                  <c:v>43214</c:v>
                </c:pt>
                <c:pt idx="610">
                  <c:v>43215</c:v>
                </c:pt>
                <c:pt idx="611">
                  <c:v>43216</c:v>
                </c:pt>
                <c:pt idx="612">
                  <c:v>43217</c:v>
                </c:pt>
                <c:pt idx="613">
                  <c:v>43218</c:v>
                </c:pt>
                <c:pt idx="614">
                  <c:v>43219</c:v>
                </c:pt>
                <c:pt idx="615">
                  <c:v>43220</c:v>
                </c:pt>
                <c:pt idx="616">
                  <c:v>43221</c:v>
                </c:pt>
                <c:pt idx="617">
                  <c:v>43222</c:v>
                </c:pt>
                <c:pt idx="618">
                  <c:v>43223</c:v>
                </c:pt>
                <c:pt idx="619">
                  <c:v>43224</c:v>
                </c:pt>
                <c:pt idx="620">
                  <c:v>43225</c:v>
                </c:pt>
                <c:pt idx="621">
                  <c:v>43226</c:v>
                </c:pt>
                <c:pt idx="622">
                  <c:v>43227</c:v>
                </c:pt>
                <c:pt idx="623">
                  <c:v>43228</c:v>
                </c:pt>
                <c:pt idx="624">
                  <c:v>43229</c:v>
                </c:pt>
                <c:pt idx="625">
                  <c:v>43230</c:v>
                </c:pt>
                <c:pt idx="626">
                  <c:v>43231</c:v>
                </c:pt>
                <c:pt idx="627">
                  <c:v>43232</c:v>
                </c:pt>
                <c:pt idx="628">
                  <c:v>43233</c:v>
                </c:pt>
                <c:pt idx="629">
                  <c:v>43234</c:v>
                </c:pt>
                <c:pt idx="630">
                  <c:v>43235</c:v>
                </c:pt>
                <c:pt idx="631">
                  <c:v>43236</c:v>
                </c:pt>
                <c:pt idx="632">
                  <c:v>43237</c:v>
                </c:pt>
                <c:pt idx="633">
                  <c:v>43238</c:v>
                </c:pt>
                <c:pt idx="634">
                  <c:v>43239</c:v>
                </c:pt>
                <c:pt idx="635">
                  <c:v>43240</c:v>
                </c:pt>
                <c:pt idx="636">
                  <c:v>43241</c:v>
                </c:pt>
                <c:pt idx="637">
                  <c:v>43242</c:v>
                </c:pt>
                <c:pt idx="638">
                  <c:v>43243</c:v>
                </c:pt>
                <c:pt idx="639">
                  <c:v>43244</c:v>
                </c:pt>
                <c:pt idx="640">
                  <c:v>43245</c:v>
                </c:pt>
                <c:pt idx="641">
                  <c:v>43246</c:v>
                </c:pt>
                <c:pt idx="642">
                  <c:v>43247</c:v>
                </c:pt>
                <c:pt idx="643">
                  <c:v>43248</c:v>
                </c:pt>
                <c:pt idx="644">
                  <c:v>43249</c:v>
                </c:pt>
                <c:pt idx="645">
                  <c:v>43250</c:v>
                </c:pt>
                <c:pt idx="646">
                  <c:v>43251</c:v>
                </c:pt>
                <c:pt idx="647">
                  <c:v>43252</c:v>
                </c:pt>
                <c:pt idx="648">
                  <c:v>43253</c:v>
                </c:pt>
                <c:pt idx="649">
                  <c:v>43254</c:v>
                </c:pt>
                <c:pt idx="650">
                  <c:v>43255</c:v>
                </c:pt>
                <c:pt idx="651">
                  <c:v>43256</c:v>
                </c:pt>
                <c:pt idx="652">
                  <c:v>43257</c:v>
                </c:pt>
                <c:pt idx="653">
                  <c:v>43258</c:v>
                </c:pt>
                <c:pt idx="654">
                  <c:v>43259</c:v>
                </c:pt>
                <c:pt idx="655">
                  <c:v>43260</c:v>
                </c:pt>
                <c:pt idx="656">
                  <c:v>43261</c:v>
                </c:pt>
                <c:pt idx="657">
                  <c:v>43262</c:v>
                </c:pt>
                <c:pt idx="658">
                  <c:v>43263</c:v>
                </c:pt>
                <c:pt idx="659">
                  <c:v>43264</c:v>
                </c:pt>
                <c:pt idx="660">
                  <c:v>43265</c:v>
                </c:pt>
                <c:pt idx="661">
                  <c:v>43266</c:v>
                </c:pt>
                <c:pt idx="662">
                  <c:v>43267</c:v>
                </c:pt>
                <c:pt idx="663">
                  <c:v>43268</c:v>
                </c:pt>
                <c:pt idx="664">
                  <c:v>43269</c:v>
                </c:pt>
                <c:pt idx="665">
                  <c:v>43270</c:v>
                </c:pt>
                <c:pt idx="666">
                  <c:v>43271</c:v>
                </c:pt>
                <c:pt idx="667">
                  <c:v>43272</c:v>
                </c:pt>
                <c:pt idx="668">
                  <c:v>43273</c:v>
                </c:pt>
                <c:pt idx="669">
                  <c:v>43274</c:v>
                </c:pt>
                <c:pt idx="670">
                  <c:v>43275</c:v>
                </c:pt>
                <c:pt idx="671">
                  <c:v>43276</c:v>
                </c:pt>
                <c:pt idx="672">
                  <c:v>43277</c:v>
                </c:pt>
                <c:pt idx="673">
                  <c:v>43278</c:v>
                </c:pt>
                <c:pt idx="674">
                  <c:v>43279</c:v>
                </c:pt>
                <c:pt idx="675">
                  <c:v>43280</c:v>
                </c:pt>
                <c:pt idx="676">
                  <c:v>43281</c:v>
                </c:pt>
                <c:pt idx="677">
                  <c:v>43282</c:v>
                </c:pt>
                <c:pt idx="678">
                  <c:v>43283</c:v>
                </c:pt>
                <c:pt idx="679">
                  <c:v>43284</c:v>
                </c:pt>
                <c:pt idx="680">
                  <c:v>43285</c:v>
                </c:pt>
                <c:pt idx="681">
                  <c:v>43286</c:v>
                </c:pt>
                <c:pt idx="682">
                  <c:v>43287</c:v>
                </c:pt>
                <c:pt idx="683">
                  <c:v>43288</c:v>
                </c:pt>
                <c:pt idx="684">
                  <c:v>43289</c:v>
                </c:pt>
                <c:pt idx="685">
                  <c:v>43290</c:v>
                </c:pt>
                <c:pt idx="686">
                  <c:v>43291</c:v>
                </c:pt>
                <c:pt idx="687">
                  <c:v>43292</c:v>
                </c:pt>
                <c:pt idx="688">
                  <c:v>43293</c:v>
                </c:pt>
                <c:pt idx="689">
                  <c:v>43294</c:v>
                </c:pt>
                <c:pt idx="690">
                  <c:v>43295</c:v>
                </c:pt>
                <c:pt idx="691">
                  <c:v>43296</c:v>
                </c:pt>
                <c:pt idx="692">
                  <c:v>43297</c:v>
                </c:pt>
                <c:pt idx="693">
                  <c:v>43298</c:v>
                </c:pt>
                <c:pt idx="694">
                  <c:v>43299</c:v>
                </c:pt>
                <c:pt idx="695">
                  <c:v>43300</c:v>
                </c:pt>
                <c:pt idx="696">
                  <c:v>43301</c:v>
                </c:pt>
                <c:pt idx="697">
                  <c:v>43302</c:v>
                </c:pt>
                <c:pt idx="698">
                  <c:v>43303</c:v>
                </c:pt>
                <c:pt idx="699">
                  <c:v>43304</c:v>
                </c:pt>
                <c:pt idx="700">
                  <c:v>43305</c:v>
                </c:pt>
                <c:pt idx="701">
                  <c:v>43306</c:v>
                </c:pt>
                <c:pt idx="702">
                  <c:v>43307</c:v>
                </c:pt>
                <c:pt idx="703">
                  <c:v>43308</c:v>
                </c:pt>
                <c:pt idx="704">
                  <c:v>43309</c:v>
                </c:pt>
                <c:pt idx="705">
                  <c:v>43310</c:v>
                </c:pt>
                <c:pt idx="706">
                  <c:v>43311</c:v>
                </c:pt>
                <c:pt idx="707">
                  <c:v>43312</c:v>
                </c:pt>
                <c:pt idx="708">
                  <c:v>43313</c:v>
                </c:pt>
                <c:pt idx="709">
                  <c:v>43314</c:v>
                </c:pt>
                <c:pt idx="710">
                  <c:v>43315</c:v>
                </c:pt>
                <c:pt idx="711">
                  <c:v>43316</c:v>
                </c:pt>
                <c:pt idx="712">
                  <c:v>43317</c:v>
                </c:pt>
                <c:pt idx="713">
                  <c:v>43318</c:v>
                </c:pt>
                <c:pt idx="714">
                  <c:v>43319</c:v>
                </c:pt>
                <c:pt idx="715">
                  <c:v>43320</c:v>
                </c:pt>
                <c:pt idx="716">
                  <c:v>43321</c:v>
                </c:pt>
                <c:pt idx="717">
                  <c:v>43322</c:v>
                </c:pt>
                <c:pt idx="718">
                  <c:v>43323</c:v>
                </c:pt>
                <c:pt idx="719">
                  <c:v>43324</c:v>
                </c:pt>
                <c:pt idx="720">
                  <c:v>43325</c:v>
                </c:pt>
                <c:pt idx="721">
                  <c:v>43326</c:v>
                </c:pt>
                <c:pt idx="722">
                  <c:v>43327</c:v>
                </c:pt>
                <c:pt idx="723">
                  <c:v>43328</c:v>
                </c:pt>
                <c:pt idx="724">
                  <c:v>43329</c:v>
                </c:pt>
                <c:pt idx="725">
                  <c:v>43330</c:v>
                </c:pt>
                <c:pt idx="726">
                  <c:v>43331</c:v>
                </c:pt>
                <c:pt idx="727">
                  <c:v>43332</c:v>
                </c:pt>
                <c:pt idx="728">
                  <c:v>43333</c:v>
                </c:pt>
                <c:pt idx="729">
                  <c:v>43334</c:v>
                </c:pt>
              </c:numCache>
            </c:numRef>
          </c:cat>
          <c:val>
            <c:numRef>
              <c:f>'איור 28 נתונים'!$D$3:$D$4999</c:f>
              <c:numCache>
                <c:formatCode>0.00</c:formatCode>
                <c:ptCount val="4997"/>
                <c:pt idx="0">
                  <c:v>1.5458000000000001</c:v>
                </c:pt>
                <c:pt idx="1">
                  <c:v>1.5610999999999999</c:v>
                </c:pt>
                <c:pt idx="2">
                  <c:v>1.5730999999999999</c:v>
                </c:pt>
                <c:pt idx="3">
                  <c:v>1.6295999999999999</c:v>
                </c:pt>
                <c:pt idx="4">
                  <c:v>1.6295999999999999</c:v>
                </c:pt>
                <c:pt idx="5">
                  <c:v>1.6295999999999999</c:v>
                </c:pt>
                <c:pt idx="6">
                  <c:v>1.5595000000000001</c:v>
                </c:pt>
                <c:pt idx="7">
                  <c:v>1.5663</c:v>
                </c:pt>
                <c:pt idx="8">
                  <c:v>1.58</c:v>
                </c:pt>
                <c:pt idx="9">
                  <c:v>1.5681</c:v>
                </c:pt>
                <c:pt idx="10">
                  <c:v>1.6024</c:v>
                </c:pt>
                <c:pt idx="11">
                  <c:v>1.6024</c:v>
                </c:pt>
                <c:pt idx="12">
                  <c:v>1.6024</c:v>
                </c:pt>
                <c:pt idx="13">
                  <c:v>1.6024</c:v>
                </c:pt>
                <c:pt idx="14">
                  <c:v>1.534</c:v>
                </c:pt>
                <c:pt idx="15">
                  <c:v>1.5390999999999999</c:v>
                </c:pt>
                <c:pt idx="16">
                  <c:v>1.599</c:v>
                </c:pt>
                <c:pt idx="17">
                  <c:v>1.6749000000000001</c:v>
                </c:pt>
                <c:pt idx="18">
                  <c:v>1.6749000000000001</c:v>
                </c:pt>
                <c:pt idx="19">
                  <c:v>1.6749000000000001</c:v>
                </c:pt>
                <c:pt idx="20">
                  <c:v>1.6629</c:v>
                </c:pt>
                <c:pt idx="21">
                  <c:v>1.7271000000000001</c:v>
                </c:pt>
                <c:pt idx="22">
                  <c:v>1.6976</c:v>
                </c:pt>
                <c:pt idx="23">
                  <c:v>1.6907000000000001</c:v>
                </c:pt>
                <c:pt idx="24">
                  <c:v>1.6926000000000001</c:v>
                </c:pt>
                <c:pt idx="25">
                  <c:v>1.6926000000000001</c:v>
                </c:pt>
                <c:pt idx="26">
                  <c:v>1.6926000000000001</c:v>
                </c:pt>
                <c:pt idx="27">
                  <c:v>1.7118</c:v>
                </c:pt>
                <c:pt idx="28">
                  <c:v>1.6892</c:v>
                </c:pt>
                <c:pt idx="29">
                  <c:v>1.6511</c:v>
                </c:pt>
                <c:pt idx="30">
                  <c:v>1.6183000000000001</c:v>
                </c:pt>
                <c:pt idx="31">
                  <c:v>1.6184000000000001</c:v>
                </c:pt>
                <c:pt idx="32">
                  <c:v>1.6184000000000001</c:v>
                </c:pt>
                <c:pt idx="33">
                  <c:v>1.6184000000000001</c:v>
                </c:pt>
                <c:pt idx="34">
                  <c:v>1.5839000000000001</c:v>
                </c:pt>
                <c:pt idx="35">
                  <c:v>1.5564</c:v>
                </c:pt>
                <c:pt idx="36">
                  <c:v>1.5719000000000001</c:v>
                </c:pt>
                <c:pt idx="37">
                  <c:v>1.5599000000000001</c:v>
                </c:pt>
                <c:pt idx="38">
                  <c:v>1.5944</c:v>
                </c:pt>
                <c:pt idx="39">
                  <c:v>1.5944</c:v>
                </c:pt>
                <c:pt idx="40">
                  <c:v>1.5944</c:v>
                </c:pt>
                <c:pt idx="41">
                  <c:v>1.6221000000000001</c:v>
                </c:pt>
                <c:pt idx="42">
                  <c:v>1.6863999999999999</c:v>
                </c:pt>
                <c:pt idx="43">
                  <c:v>1.7020999999999999</c:v>
                </c:pt>
                <c:pt idx="44">
                  <c:v>1.7372000000000001</c:v>
                </c:pt>
                <c:pt idx="45">
                  <c:v>1.7181</c:v>
                </c:pt>
                <c:pt idx="46">
                  <c:v>1.7181</c:v>
                </c:pt>
                <c:pt idx="47">
                  <c:v>1.7181</c:v>
                </c:pt>
                <c:pt idx="48">
                  <c:v>1.7181</c:v>
                </c:pt>
                <c:pt idx="49">
                  <c:v>1.7638</c:v>
                </c:pt>
                <c:pt idx="50">
                  <c:v>1.7692000000000001</c:v>
                </c:pt>
                <c:pt idx="51">
                  <c:v>1.7411000000000001</c:v>
                </c:pt>
                <c:pt idx="52">
                  <c:v>1.7977000000000001</c:v>
                </c:pt>
                <c:pt idx="53">
                  <c:v>1.7977000000000001</c:v>
                </c:pt>
                <c:pt idx="54">
                  <c:v>1.7977000000000001</c:v>
                </c:pt>
                <c:pt idx="55">
                  <c:v>1.766</c:v>
                </c:pt>
                <c:pt idx="56">
                  <c:v>1.7379</c:v>
                </c:pt>
                <c:pt idx="57">
                  <c:v>1.7432000000000001</c:v>
                </c:pt>
                <c:pt idx="58">
                  <c:v>1.7556</c:v>
                </c:pt>
                <c:pt idx="59">
                  <c:v>1.7346999999999999</c:v>
                </c:pt>
                <c:pt idx="60">
                  <c:v>1.7346999999999999</c:v>
                </c:pt>
                <c:pt idx="61">
                  <c:v>1.7346999999999999</c:v>
                </c:pt>
                <c:pt idx="62">
                  <c:v>1.7646999999999999</c:v>
                </c:pt>
                <c:pt idx="63">
                  <c:v>1.756</c:v>
                </c:pt>
                <c:pt idx="64">
                  <c:v>1.7930999999999999</c:v>
                </c:pt>
                <c:pt idx="65">
                  <c:v>1.8535999999999999</c:v>
                </c:pt>
                <c:pt idx="66">
                  <c:v>1.8468</c:v>
                </c:pt>
                <c:pt idx="67">
                  <c:v>1.8468</c:v>
                </c:pt>
                <c:pt idx="68">
                  <c:v>1.8468</c:v>
                </c:pt>
                <c:pt idx="69">
                  <c:v>1.8254999999999999</c:v>
                </c:pt>
                <c:pt idx="70">
                  <c:v>1.8273999999999999</c:v>
                </c:pt>
                <c:pt idx="71">
                  <c:v>1.8025</c:v>
                </c:pt>
                <c:pt idx="72">
                  <c:v>1.8115000000000001</c:v>
                </c:pt>
                <c:pt idx="73">
                  <c:v>1.7762</c:v>
                </c:pt>
                <c:pt idx="74">
                  <c:v>1.7762</c:v>
                </c:pt>
                <c:pt idx="75">
                  <c:v>1.7762</c:v>
                </c:pt>
                <c:pt idx="76">
                  <c:v>1.8261000000000001</c:v>
                </c:pt>
                <c:pt idx="77">
                  <c:v>1.8547</c:v>
                </c:pt>
                <c:pt idx="78">
                  <c:v>2.0571000000000002</c:v>
                </c:pt>
                <c:pt idx="79">
                  <c:v>2.1501000000000001</c:v>
                </c:pt>
                <c:pt idx="80">
                  <c:v>2.1501000000000001</c:v>
                </c:pt>
                <c:pt idx="81">
                  <c:v>2.1501000000000001</c:v>
                </c:pt>
                <c:pt idx="82">
                  <c:v>2.1501000000000001</c:v>
                </c:pt>
                <c:pt idx="83">
                  <c:v>2.2614000000000001</c:v>
                </c:pt>
                <c:pt idx="84">
                  <c:v>2.2189000000000001</c:v>
                </c:pt>
                <c:pt idx="85">
                  <c:v>2.2225000000000001</c:v>
                </c:pt>
                <c:pt idx="86">
                  <c:v>2.3026</c:v>
                </c:pt>
                <c:pt idx="87">
                  <c:v>2.3548</c:v>
                </c:pt>
                <c:pt idx="88">
                  <c:v>2.3548</c:v>
                </c:pt>
                <c:pt idx="89">
                  <c:v>2.3548</c:v>
                </c:pt>
                <c:pt idx="90">
                  <c:v>2.3153999999999999</c:v>
                </c:pt>
                <c:pt idx="91">
                  <c:v>2.3119000000000001</c:v>
                </c:pt>
                <c:pt idx="92">
                  <c:v>2.3498000000000001</c:v>
                </c:pt>
                <c:pt idx="93">
                  <c:v>2.3498000000000001</c:v>
                </c:pt>
                <c:pt idx="94">
                  <c:v>2.3572000000000002</c:v>
                </c:pt>
                <c:pt idx="95">
                  <c:v>2.3572000000000002</c:v>
                </c:pt>
                <c:pt idx="96">
                  <c:v>2.3572000000000002</c:v>
                </c:pt>
                <c:pt idx="97">
                  <c:v>2.3123999999999998</c:v>
                </c:pt>
                <c:pt idx="98">
                  <c:v>2.2909999999999999</c:v>
                </c:pt>
                <c:pt idx="99">
                  <c:v>2.3809</c:v>
                </c:pt>
                <c:pt idx="100">
                  <c:v>2.4481000000000002</c:v>
                </c:pt>
                <c:pt idx="101">
                  <c:v>2.3831000000000002</c:v>
                </c:pt>
                <c:pt idx="102">
                  <c:v>2.3831000000000002</c:v>
                </c:pt>
                <c:pt idx="103">
                  <c:v>2.3831000000000002</c:v>
                </c:pt>
                <c:pt idx="104">
                  <c:v>2.3940999999999999</c:v>
                </c:pt>
                <c:pt idx="105">
                  <c:v>2.3887</c:v>
                </c:pt>
                <c:pt idx="106">
                  <c:v>2.3401000000000001</c:v>
                </c:pt>
                <c:pt idx="107">
                  <c:v>2.4070999999999998</c:v>
                </c:pt>
                <c:pt idx="108">
                  <c:v>2.4674999999999998</c:v>
                </c:pt>
                <c:pt idx="109">
                  <c:v>2.4674999999999998</c:v>
                </c:pt>
                <c:pt idx="110">
                  <c:v>2.4674999999999998</c:v>
                </c:pt>
                <c:pt idx="111">
                  <c:v>2.4712000000000001</c:v>
                </c:pt>
                <c:pt idx="112">
                  <c:v>2.4712999999999998</c:v>
                </c:pt>
                <c:pt idx="113">
                  <c:v>2.5707</c:v>
                </c:pt>
                <c:pt idx="114">
                  <c:v>2.5966999999999998</c:v>
                </c:pt>
                <c:pt idx="115">
                  <c:v>2.5916000000000001</c:v>
                </c:pt>
                <c:pt idx="116">
                  <c:v>2.5916000000000001</c:v>
                </c:pt>
                <c:pt idx="117">
                  <c:v>2.5916000000000001</c:v>
                </c:pt>
                <c:pt idx="118">
                  <c:v>2.5381999999999998</c:v>
                </c:pt>
                <c:pt idx="119">
                  <c:v>2.5586000000000002</c:v>
                </c:pt>
                <c:pt idx="120">
                  <c:v>2.5348000000000002</c:v>
                </c:pt>
                <c:pt idx="121">
                  <c:v>2.5514999999999999</c:v>
                </c:pt>
                <c:pt idx="122">
                  <c:v>2.5373000000000001</c:v>
                </c:pt>
                <c:pt idx="123">
                  <c:v>2.5373000000000001</c:v>
                </c:pt>
                <c:pt idx="124">
                  <c:v>2.5373000000000001</c:v>
                </c:pt>
                <c:pt idx="125">
                  <c:v>2.5373000000000001</c:v>
                </c:pt>
                <c:pt idx="126">
                  <c:v>2.5596000000000001</c:v>
                </c:pt>
                <c:pt idx="127">
                  <c:v>2.508</c:v>
                </c:pt>
                <c:pt idx="128">
                  <c:v>2.4750000000000001</c:v>
                </c:pt>
                <c:pt idx="129">
                  <c:v>2.4443000000000001</c:v>
                </c:pt>
                <c:pt idx="130">
                  <c:v>2.4443000000000001</c:v>
                </c:pt>
                <c:pt idx="131">
                  <c:v>2.4443000000000001</c:v>
                </c:pt>
                <c:pt idx="132">
                  <c:v>2.4443000000000001</c:v>
                </c:pt>
                <c:pt idx="133">
                  <c:v>2.4443999999999999</c:v>
                </c:pt>
                <c:pt idx="134">
                  <c:v>2.4390000000000001</c:v>
                </c:pt>
                <c:pt idx="135">
                  <c:v>2.3443000000000001</c:v>
                </c:pt>
                <c:pt idx="136">
                  <c:v>2.4192999999999998</c:v>
                </c:pt>
                <c:pt idx="137">
                  <c:v>2.4192999999999998</c:v>
                </c:pt>
                <c:pt idx="138">
                  <c:v>2.4192999999999998</c:v>
                </c:pt>
                <c:pt idx="139">
                  <c:v>2.3647</c:v>
                </c:pt>
                <c:pt idx="140">
                  <c:v>2.3757000000000001</c:v>
                </c:pt>
                <c:pt idx="141">
                  <c:v>2.3721000000000001</c:v>
                </c:pt>
                <c:pt idx="142">
                  <c:v>2.3631000000000002</c:v>
                </c:pt>
                <c:pt idx="143">
                  <c:v>2.3963999999999999</c:v>
                </c:pt>
                <c:pt idx="144">
                  <c:v>2.3963999999999999</c:v>
                </c:pt>
                <c:pt idx="145">
                  <c:v>2.3963999999999999</c:v>
                </c:pt>
                <c:pt idx="146">
                  <c:v>2.3963999999999999</c:v>
                </c:pt>
                <c:pt idx="147">
                  <c:v>2.3252999999999999</c:v>
                </c:pt>
                <c:pt idx="148">
                  <c:v>2.4296000000000002</c:v>
                </c:pt>
                <c:pt idx="149">
                  <c:v>2.4739</c:v>
                </c:pt>
                <c:pt idx="150">
                  <c:v>2.4668000000000001</c:v>
                </c:pt>
                <c:pt idx="151">
                  <c:v>2.4668000000000001</c:v>
                </c:pt>
                <c:pt idx="152">
                  <c:v>2.4668000000000001</c:v>
                </c:pt>
                <c:pt idx="153">
                  <c:v>2.3971</c:v>
                </c:pt>
                <c:pt idx="154">
                  <c:v>2.4651999999999998</c:v>
                </c:pt>
                <c:pt idx="155">
                  <c:v>2.5116000000000001</c:v>
                </c:pt>
                <c:pt idx="156">
                  <c:v>2.5043000000000002</c:v>
                </c:pt>
                <c:pt idx="157">
                  <c:v>2.4843000000000002</c:v>
                </c:pt>
                <c:pt idx="158">
                  <c:v>2.4843000000000002</c:v>
                </c:pt>
                <c:pt idx="159">
                  <c:v>2.4843000000000002</c:v>
                </c:pt>
                <c:pt idx="160">
                  <c:v>2.4881000000000002</c:v>
                </c:pt>
                <c:pt idx="161">
                  <c:v>2.4531000000000001</c:v>
                </c:pt>
                <c:pt idx="162">
                  <c:v>2.4699</c:v>
                </c:pt>
                <c:pt idx="163">
                  <c:v>2.4737</c:v>
                </c:pt>
                <c:pt idx="164">
                  <c:v>2.4647999999999999</c:v>
                </c:pt>
                <c:pt idx="165">
                  <c:v>2.4647999999999999</c:v>
                </c:pt>
                <c:pt idx="166">
                  <c:v>2.4647999999999999</c:v>
                </c:pt>
                <c:pt idx="167">
                  <c:v>2.4077000000000002</c:v>
                </c:pt>
                <c:pt idx="168">
                  <c:v>2.3931</c:v>
                </c:pt>
                <c:pt idx="169">
                  <c:v>2.3363</c:v>
                </c:pt>
                <c:pt idx="170">
                  <c:v>2.3948</c:v>
                </c:pt>
                <c:pt idx="171">
                  <c:v>2.4073000000000002</c:v>
                </c:pt>
                <c:pt idx="172">
                  <c:v>2.4073000000000002</c:v>
                </c:pt>
                <c:pt idx="173">
                  <c:v>2.4073000000000002</c:v>
                </c:pt>
                <c:pt idx="174">
                  <c:v>2.4358</c:v>
                </c:pt>
                <c:pt idx="175">
                  <c:v>2.4698000000000002</c:v>
                </c:pt>
                <c:pt idx="176">
                  <c:v>2.4931999999999999</c:v>
                </c:pt>
                <c:pt idx="177">
                  <c:v>2.4466999999999999</c:v>
                </c:pt>
                <c:pt idx="178">
                  <c:v>2.4146999999999998</c:v>
                </c:pt>
                <c:pt idx="179">
                  <c:v>2.4146999999999998</c:v>
                </c:pt>
                <c:pt idx="180">
                  <c:v>2.4146999999999998</c:v>
                </c:pt>
                <c:pt idx="181">
                  <c:v>2.4146999999999998</c:v>
                </c:pt>
                <c:pt idx="182">
                  <c:v>2.4289999999999998</c:v>
                </c:pt>
                <c:pt idx="183">
                  <c:v>2.4129</c:v>
                </c:pt>
                <c:pt idx="184">
                  <c:v>2.3719999999999999</c:v>
                </c:pt>
                <c:pt idx="185">
                  <c:v>2.3117000000000001</c:v>
                </c:pt>
                <c:pt idx="186">
                  <c:v>2.3117000000000001</c:v>
                </c:pt>
                <c:pt idx="187">
                  <c:v>2.3117000000000001</c:v>
                </c:pt>
                <c:pt idx="188">
                  <c:v>2.3650000000000002</c:v>
                </c:pt>
                <c:pt idx="189">
                  <c:v>2.3898999999999999</c:v>
                </c:pt>
                <c:pt idx="190">
                  <c:v>2.4525999999999999</c:v>
                </c:pt>
                <c:pt idx="191">
                  <c:v>2.4779</c:v>
                </c:pt>
                <c:pt idx="192">
                  <c:v>2.4780000000000002</c:v>
                </c:pt>
                <c:pt idx="193">
                  <c:v>2.4780000000000002</c:v>
                </c:pt>
                <c:pt idx="194">
                  <c:v>2.4780000000000002</c:v>
                </c:pt>
                <c:pt idx="195">
                  <c:v>2.4996999999999998</c:v>
                </c:pt>
                <c:pt idx="196">
                  <c:v>2.5179</c:v>
                </c:pt>
                <c:pt idx="197">
                  <c:v>2.5596999999999999</c:v>
                </c:pt>
                <c:pt idx="198">
                  <c:v>2.6053000000000002</c:v>
                </c:pt>
                <c:pt idx="199">
                  <c:v>2.5745</c:v>
                </c:pt>
                <c:pt idx="200">
                  <c:v>2.5745</c:v>
                </c:pt>
                <c:pt idx="201">
                  <c:v>2.5745</c:v>
                </c:pt>
                <c:pt idx="202">
                  <c:v>2.6257999999999999</c:v>
                </c:pt>
                <c:pt idx="203">
                  <c:v>2.6002000000000001</c:v>
                </c:pt>
                <c:pt idx="204">
                  <c:v>2.4929999999999999</c:v>
                </c:pt>
                <c:pt idx="205">
                  <c:v>2.5402</c:v>
                </c:pt>
                <c:pt idx="206">
                  <c:v>2.5005000000000002</c:v>
                </c:pt>
                <c:pt idx="207">
                  <c:v>2.5005000000000002</c:v>
                </c:pt>
                <c:pt idx="208">
                  <c:v>2.5005000000000002</c:v>
                </c:pt>
                <c:pt idx="209">
                  <c:v>2.4607000000000001</c:v>
                </c:pt>
                <c:pt idx="210">
                  <c:v>2.4175</c:v>
                </c:pt>
                <c:pt idx="211">
                  <c:v>2.4049999999999998</c:v>
                </c:pt>
                <c:pt idx="212">
                  <c:v>2.4194</c:v>
                </c:pt>
                <c:pt idx="213">
                  <c:v>2.4123000000000001</c:v>
                </c:pt>
                <c:pt idx="214">
                  <c:v>2.4123000000000001</c:v>
                </c:pt>
                <c:pt idx="215">
                  <c:v>2.4123000000000001</c:v>
                </c:pt>
                <c:pt idx="216">
                  <c:v>2.3782000000000001</c:v>
                </c:pt>
                <c:pt idx="217">
                  <c:v>2.4178000000000002</c:v>
                </c:pt>
                <c:pt idx="218">
                  <c:v>2.3765000000000001</c:v>
                </c:pt>
                <c:pt idx="219">
                  <c:v>2.4197000000000002</c:v>
                </c:pt>
                <c:pt idx="220">
                  <c:v>2.3874</c:v>
                </c:pt>
                <c:pt idx="221">
                  <c:v>2.3874</c:v>
                </c:pt>
                <c:pt idx="222">
                  <c:v>2.3874</c:v>
                </c:pt>
                <c:pt idx="223">
                  <c:v>2.3193000000000001</c:v>
                </c:pt>
                <c:pt idx="224">
                  <c:v>2.3605</c:v>
                </c:pt>
                <c:pt idx="225">
                  <c:v>2.3353999999999999</c:v>
                </c:pt>
                <c:pt idx="226">
                  <c:v>2.3408000000000002</c:v>
                </c:pt>
                <c:pt idx="227">
                  <c:v>2.3822000000000001</c:v>
                </c:pt>
                <c:pt idx="228">
                  <c:v>2.3822000000000001</c:v>
                </c:pt>
                <c:pt idx="229">
                  <c:v>2.3822000000000001</c:v>
                </c:pt>
                <c:pt idx="230">
                  <c:v>2.3660999999999999</c:v>
                </c:pt>
                <c:pt idx="231">
                  <c:v>2.2961999999999998</c:v>
                </c:pt>
                <c:pt idx="232">
                  <c:v>2.2391999999999999</c:v>
                </c:pt>
                <c:pt idx="233">
                  <c:v>2.2374000000000001</c:v>
                </c:pt>
                <c:pt idx="234">
                  <c:v>2.2374000000000001</c:v>
                </c:pt>
                <c:pt idx="235">
                  <c:v>2.2374000000000001</c:v>
                </c:pt>
                <c:pt idx="236">
                  <c:v>2.2374000000000001</c:v>
                </c:pt>
                <c:pt idx="237">
                  <c:v>2.2498</c:v>
                </c:pt>
                <c:pt idx="238">
                  <c:v>2.1682000000000001</c:v>
                </c:pt>
                <c:pt idx="239">
                  <c:v>2.2143000000000002</c:v>
                </c:pt>
                <c:pt idx="240">
                  <c:v>2.2320000000000002</c:v>
                </c:pt>
                <c:pt idx="241">
                  <c:v>2.2480000000000002</c:v>
                </c:pt>
                <c:pt idx="242">
                  <c:v>2.2480000000000002</c:v>
                </c:pt>
                <c:pt idx="243">
                  <c:v>2.2480000000000002</c:v>
                </c:pt>
                <c:pt idx="244">
                  <c:v>2.2730000000000001</c:v>
                </c:pt>
                <c:pt idx="245">
                  <c:v>2.3321999999999998</c:v>
                </c:pt>
                <c:pt idx="246">
                  <c:v>2.3035000000000001</c:v>
                </c:pt>
                <c:pt idx="247">
                  <c:v>2.2946</c:v>
                </c:pt>
                <c:pt idx="248">
                  <c:v>2.2801999999999998</c:v>
                </c:pt>
                <c:pt idx="249">
                  <c:v>2.2801999999999998</c:v>
                </c:pt>
                <c:pt idx="250">
                  <c:v>2.2801999999999998</c:v>
                </c:pt>
                <c:pt idx="251">
                  <c:v>2.3180000000000001</c:v>
                </c:pt>
                <c:pt idx="252">
                  <c:v>2.2803</c:v>
                </c:pt>
                <c:pt idx="253">
                  <c:v>2.3180000000000001</c:v>
                </c:pt>
                <c:pt idx="254">
                  <c:v>2.3540999999999999</c:v>
                </c:pt>
                <c:pt idx="255">
                  <c:v>2.3487</c:v>
                </c:pt>
                <c:pt idx="256">
                  <c:v>2.3487</c:v>
                </c:pt>
                <c:pt idx="257">
                  <c:v>2.3487</c:v>
                </c:pt>
                <c:pt idx="258">
                  <c:v>2.3868</c:v>
                </c:pt>
                <c:pt idx="259">
                  <c:v>2.3976999999999999</c:v>
                </c:pt>
                <c:pt idx="260">
                  <c:v>2.4140999999999999</c:v>
                </c:pt>
                <c:pt idx="261">
                  <c:v>2.3874</c:v>
                </c:pt>
                <c:pt idx="262">
                  <c:v>2.3256999999999999</c:v>
                </c:pt>
                <c:pt idx="263">
                  <c:v>2.3256999999999999</c:v>
                </c:pt>
                <c:pt idx="264">
                  <c:v>2.3256999999999999</c:v>
                </c:pt>
                <c:pt idx="265">
                  <c:v>2.3433000000000002</c:v>
                </c:pt>
                <c:pt idx="266">
                  <c:v>2.3256999999999999</c:v>
                </c:pt>
                <c:pt idx="267">
                  <c:v>2.2242999999999999</c:v>
                </c:pt>
                <c:pt idx="268">
                  <c:v>2.2294</c:v>
                </c:pt>
                <c:pt idx="269">
                  <c:v>2.2345999999999999</c:v>
                </c:pt>
                <c:pt idx="270">
                  <c:v>2.2345999999999999</c:v>
                </c:pt>
                <c:pt idx="271">
                  <c:v>2.2345999999999999</c:v>
                </c:pt>
                <c:pt idx="272">
                  <c:v>2.2536999999999998</c:v>
                </c:pt>
                <c:pt idx="273">
                  <c:v>2.2799</c:v>
                </c:pt>
                <c:pt idx="274">
                  <c:v>2.2502</c:v>
                </c:pt>
                <c:pt idx="275">
                  <c:v>2.2553999999999998</c:v>
                </c:pt>
                <c:pt idx="276">
                  <c:v>2.2465000000000002</c:v>
                </c:pt>
                <c:pt idx="277">
                  <c:v>2.2465000000000002</c:v>
                </c:pt>
                <c:pt idx="278">
                  <c:v>2.2465000000000002</c:v>
                </c:pt>
                <c:pt idx="279">
                  <c:v>2.2465000000000002</c:v>
                </c:pt>
                <c:pt idx="280">
                  <c:v>2.2098</c:v>
                </c:pt>
                <c:pt idx="281">
                  <c:v>2.2027999999999999</c:v>
                </c:pt>
                <c:pt idx="282">
                  <c:v>2.2113999999999998</c:v>
                </c:pt>
                <c:pt idx="283">
                  <c:v>2.1591</c:v>
                </c:pt>
                <c:pt idx="284">
                  <c:v>2.1591</c:v>
                </c:pt>
                <c:pt idx="285">
                  <c:v>2.1591</c:v>
                </c:pt>
                <c:pt idx="286">
                  <c:v>2.1817000000000002</c:v>
                </c:pt>
                <c:pt idx="287">
                  <c:v>2.1450999999999998</c:v>
                </c:pt>
                <c:pt idx="288">
                  <c:v>2.1728999999999998</c:v>
                </c:pt>
                <c:pt idx="289">
                  <c:v>2.1884999999999999</c:v>
                </c:pt>
                <c:pt idx="290">
                  <c:v>2.2004999999999999</c:v>
                </c:pt>
                <c:pt idx="291">
                  <c:v>2.2004999999999999</c:v>
                </c:pt>
                <c:pt idx="292">
                  <c:v>2.2004999999999999</c:v>
                </c:pt>
                <c:pt idx="293">
                  <c:v>2.2145000000000001</c:v>
                </c:pt>
                <c:pt idx="294">
                  <c:v>2.2109000000000001</c:v>
                </c:pt>
                <c:pt idx="295">
                  <c:v>2.1255999999999999</c:v>
                </c:pt>
                <c:pt idx="296">
                  <c:v>2.1637</c:v>
                </c:pt>
                <c:pt idx="297">
                  <c:v>2.1514000000000002</c:v>
                </c:pt>
                <c:pt idx="298">
                  <c:v>2.1514000000000002</c:v>
                </c:pt>
                <c:pt idx="299">
                  <c:v>2.1514000000000002</c:v>
                </c:pt>
                <c:pt idx="300">
                  <c:v>2.1879</c:v>
                </c:pt>
                <c:pt idx="301">
                  <c:v>2.1564999999999999</c:v>
                </c:pt>
                <c:pt idx="302">
                  <c:v>2.1634000000000002</c:v>
                </c:pt>
                <c:pt idx="303">
                  <c:v>2.1476999999999999</c:v>
                </c:pt>
                <c:pt idx="304">
                  <c:v>2.1423000000000001</c:v>
                </c:pt>
                <c:pt idx="305">
                  <c:v>2.1423000000000001</c:v>
                </c:pt>
                <c:pt idx="306">
                  <c:v>2.1423000000000001</c:v>
                </c:pt>
                <c:pt idx="307">
                  <c:v>2.137</c:v>
                </c:pt>
                <c:pt idx="308">
                  <c:v>2.2050999999999998</c:v>
                </c:pt>
                <c:pt idx="309">
                  <c:v>2.2279</c:v>
                </c:pt>
                <c:pt idx="310">
                  <c:v>2.2665999999999999</c:v>
                </c:pt>
                <c:pt idx="311">
                  <c:v>2.3037000000000001</c:v>
                </c:pt>
                <c:pt idx="312">
                  <c:v>2.3037000000000001</c:v>
                </c:pt>
                <c:pt idx="313">
                  <c:v>2.3037000000000001</c:v>
                </c:pt>
                <c:pt idx="314">
                  <c:v>2.3498999999999999</c:v>
                </c:pt>
                <c:pt idx="315">
                  <c:v>2.3498999999999999</c:v>
                </c:pt>
                <c:pt idx="316">
                  <c:v>2.3231999999999999</c:v>
                </c:pt>
                <c:pt idx="317">
                  <c:v>2.3658999999999999</c:v>
                </c:pt>
                <c:pt idx="318">
                  <c:v>2.3856000000000002</c:v>
                </c:pt>
                <c:pt idx="319">
                  <c:v>2.3856000000000002</c:v>
                </c:pt>
                <c:pt idx="320">
                  <c:v>2.3856000000000002</c:v>
                </c:pt>
                <c:pt idx="321">
                  <c:v>2.3730000000000002</c:v>
                </c:pt>
                <c:pt idx="322">
                  <c:v>2.3605</c:v>
                </c:pt>
                <c:pt idx="323">
                  <c:v>2.3176999999999999</c:v>
                </c:pt>
                <c:pt idx="324">
                  <c:v>2.3443999999999998</c:v>
                </c:pt>
                <c:pt idx="325">
                  <c:v>2.3319000000000001</c:v>
                </c:pt>
                <c:pt idx="326">
                  <c:v>2.3319000000000001</c:v>
                </c:pt>
                <c:pt idx="327">
                  <c:v>2.3319000000000001</c:v>
                </c:pt>
                <c:pt idx="328">
                  <c:v>2.3140999999999998</c:v>
                </c:pt>
                <c:pt idx="329">
                  <c:v>2.2589999999999999</c:v>
                </c:pt>
                <c:pt idx="330">
                  <c:v>2.2696000000000001</c:v>
                </c:pt>
                <c:pt idx="331">
                  <c:v>2.2589000000000001</c:v>
                </c:pt>
                <c:pt idx="332">
                  <c:v>2.2374999999999998</c:v>
                </c:pt>
                <c:pt idx="333">
                  <c:v>2.2374999999999998</c:v>
                </c:pt>
                <c:pt idx="334">
                  <c:v>2.2374999999999998</c:v>
                </c:pt>
                <c:pt idx="335">
                  <c:v>2.2551999999999999</c:v>
                </c:pt>
                <c:pt idx="336">
                  <c:v>2.3353999999999999</c:v>
                </c:pt>
                <c:pt idx="337">
                  <c:v>2.2871999999999999</c:v>
                </c:pt>
                <c:pt idx="338">
                  <c:v>2.3102999999999998</c:v>
                </c:pt>
                <c:pt idx="339">
                  <c:v>2.2888999999999999</c:v>
                </c:pt>
                <c:pt idx="340">
                  <c:v>2.2888999999999999</c:v>
                </c:pt>
                <c:pt idx="341">
                  <c:v>2.2888999999999999</c:v>
                </c:pt>
                <c:pt idx="342">
                  <c:v>2.2942</c:v>
                </c:pt>
                <c:pt idx="343">
                  <c:v>2.2532000000000001</c:v>
                </c:pt>
                <c:pt idx="344">
                  <c:v>2.2709999999999999</c:v>
                </c:pt>
                <c:pt idx="345">
                  <c:v>2.2212000000000001</c:v>
                </c:pt>
                <c:pt idx="346">
                  <c:v>2.262</c:v>
                </c:pt>
                <c:pt idx="347">
                  <c:v>2.262</c:v>
                </c:pt>
                <c:pt idx="348">
                  <c:v>2.262</c:v>
                </c:pt>
                <c:pt idx="349">
                  <c:v>2.2530000000000001</c:v>
                </c:pt>
                <c:pt idx="350">
                  <c:v>2.2618999999999998</c:v>
                </c:pt>
                <c:pt idx="351">
                  <c:v>2.2475999999999998</c:v>
                </c:pt>
                <c:pt idx="352">
                  <c:v>2.1974999999999998</c:v>
                </c:pt>
                <c:pt idx="353">
                  <c:v>2.1888000000000001</c:v>
                </c:pt>
                <c:pt idx="354">
                  <c:v>2.1888000000000001</c:v>
                </c:pt>
                <c:pt idx="355">
                  <c:v>2.1888000000000001</c:v>
                </c:pt>
                <c:pt idx="356">
                  <c:v>2.2185000000000001</c:v>
                </c:pt>
                <c:pt idx="357">
                  <c:v>2.2728000000000002</c:v>
                </c:pt>
                <c:pt idx="358">
                  <c:v>2.222</c:v>
                </c:pt>
                <c:pt idx="359">
                  <c:v>2.1852999999999998</c:v>
                </c:pt>
                <c:pt idx="360">
                  <c:v>2.1939000000000002</c:v>
                </c:pt>
                <c:pt idx="361">
                  <c:v>2.1939000000000002</c:v>
                </c:pt>
                <c:pt idx="362">
                  <c:v>2.1939000000000002</c:v>
                </c:pt>
                <c:pt idx="363">
                  <c:v>2.1817000000000002</c:v>
                </c:pt>
                <c:pt idx="364">
                  <c:v>2.2130999999999998</c:v>
                </c:pt>
                <c:pt idx="365">
                  <c:v>2.1659999999999999</c:v>
                </c:pt>
                <c:pt idx="366">
                  <c:v>2.1939000000000002</c:v>
                </c:pt>
                <c:pt idx="367">
                  <c:v>2.1659000000000002</c:v>
                </c:pt>
                <c:pt idx="368">
                  <c:v>2.1659000000000002</c:v>
                </c:pt>
                <c:pt idx="369">
                  <c:v>2.1659000000000002</c:v>
                </c:pt>
                <c:pt idx="370">
                  <c:v>2.1570999999999998</c:v>
                </c:pt>
                <c:pt idx="371">
                  <c:v>2.1292</c:v>
                </c:pt>
                <c:pt idx="372">
                  <c:v>2.1309</c:v>
                </c:pt>
                <c:pt idx="373">
                  <c:v>2.117</c:v>
                </c:pt>
                <c:pt idx="374">
                  <c:v>2.1657000000000002</c:v>
                </c:pt>
                <c:pt idx="375">
                  <c:v>2.1657000000000002</c:v>
                </c:pt>
                <c:pt idx="376">
                  <c:v>2.1657000000000002</c:v>
                </c:pt>
                <c:pt idx="377">
                  <c:v>2.1657000000000002</c:v>
                </c:pt>
                <c:pt idx="378">
                  <c:v>2.0596000000000001</c:v>
                </c:pt>
                <c:pt idx="379">
                  <c:v>2.1046</c:v>
                </c:pt>
                <c:pt idx="380">
                  <c:v>2.0387</c:v>
                </c:pt>
                <c:pt idx="381">
                  <c:v>2.0507</c:v>
                </c:pt>
                <c:pt idx="382">
                  <c:v>2.0507</c:v>
                </c:pt>
                <c:pt idx="383">
                  <c:v>2.0507</c:v>
                </c:pt>
                <c:pt idx="384">
                  <c:v>2.1305999999999998</c:v>
                </c:pt>
                <c:pt idx="385">
                  <c:v>2.1671999999999998</c:v>
                </c:pt>
                <c:pt idx="386">
                  <c:v>2.1882999999999999</c:v>
                </c:pt>
                <c:pt idx="387">
                  <c:v>2.1846999999999999</c:v>
                </c:pt>
                <c:pt idx="388">
                  <c:v>2.2023000000000001</c:v>
                </c:pt>
                <c:pt idx="389">
                  <c:v>2.2023000000000001</c:v>
                </c:pt>
                <c:pt idx="390">
                  <c:v>2.2023000000000001</c:v>
                </c:pt>
                <c:pt idx="391">
                  <c:v>2.2286999999999999</c:v>
                </c:pt>
                <c:pt idx="392">
                  <c:v>2.2446000000000002</c:v>
                </c:pt>
                <c:pt idx="393">
                  <c:v>2.2675999999999998</c:v>
                </c:pt>
                <c:pt idx="394">
                  <c:v>2.2765</c:v>
                </c:pt>
                <c:pt idx="395">
                  <c:v>2.2498999999999998</c:v>
                </c:pt>
                <c:pt idx="396">
                  <c:v>2.2498999999999998</c:v>
                </c:pt>
                <c:pt idx="397">
                  <c:v>2.2498999999999998</c:v>
                </c:pt>
                <c:pt idx="398">
                  <c:v>2.2198000000000002</c:v>
                </c:pt>
                <c:pt idx="399">
                  <c:v>2.2357</c:v>
                </c:pt>
                <c:pt idx="400">
                  <c:v>2.3102999999999998</c:v>
                </c:pt>
                <c:pt idx="401">
                  <c:v>2.3085</c:v>
                </c:pt>
                <c:pt idx="402">
                  <c:v>2.3336000000000001</c:v>
                </c:pt>
                <c:pt idx="403">
                  <c:v>2.3336000000000001</c:v>
                </c:pt>
                <c:pt idx="404">
                  <c:v>2.3336000000000001</c:v>
                </c:pt>
                <c:pt idx="405">
                  <c:v>2.3408000000000002</c:v>
                </c:pt>
                <c:pt idx="406">
                  <c:v>2.3229000000000002</c:v>
                </c:pt>
                <c:pt idx="407">
                  <c:v>2.3229000000000002</c:v>
                </c:pt>
                <c:pt idx="408">
                  <c:v>2.3479999999999999</c:v>
                </c:pt>
                <c:pt idx="409">
                  <c:v>2.3589000000000002</c:v>
                </c:pt>
                <c:pt idx="410">
                  <c:v>2.3589000000000002</c:v>
                </c:pt>
                <c:pt idx="411">
                  <c:v>2.3589000000000002</c:v>
                </c:pt>
                <c:pt idx="412">
                  <c:v>2.3589000000000002</c:v>
                </c:pt>
                <c:pt idx="413">
                  <c:v>2.3607</c:v>
                </c:pt>
                <c:pt idx="414">
                  <c:v>2.3481000000000001</c:v>
                </c:pt>
                <c:pt idx="415">
                  <c:v>2.3176999999999999</c:v>
                </c:pt>
                <c:pt idx="416">
                  <c:v>2.2730000000000001</c:v>
                </c:pt>
                <c:pt idx="417">
                  <c:v>2.2730000000000001</c:v>
                </c:pt>
                <c:pt idx="418">
                  <c:v>2.2730000000000001</c:v>
                </c:pt>
                <c:pt idx="419">
                  <c:v>2.3033999999999999</c:v>
                </c:pt>
                <c:pt idx="420">
                  <c:v>2.2997999999999998</c:v>
                </c:pt>
                <c:pt idx="421">
                  <c:v>2.3464999999999998</c:v>
                </c:pt>
                <c:pt idx="422">
                  <c:v>2.3178000000000001</c:v>
                </c:pt>
                <c:pt idx="423">
                  <c:v>2.3845000000000001</c:v>
                </c:pt>
                <c:pt idx="424">
                  <c:v>2.3845000000000001</c:v>
                </c:pt>
                <c:pt idx="425">
                  <c:v>2.3845000000000001</c:v>
                </c:pt>
                <c:pt idx="426">
                  <c:v>2.3664000000000001</c:v>
                </c:pt>
                <c:pt idx="427">
                  <c:v>2.4188999999999998</c:v>
                </c:pt>
                <c:pt idx="428">
                  <c:v>2.4317000000000002</c:v>
                </c:pt>
                <c:pt idx="429">
                  <c:v>2.4609000000000001</c:v>
                </c:pt>
                <c:pt idx="430">
                  <c:v>2.4064000000000001</c:v>
                </c:pt>
                <c:pt idx="431">
                  <c:v>2.4064000000000001</c:v>
                </c:pt>
                <c:pt idx="432">
                  <c:v>2.4064000000000001</c:v>
                </c:pt>
                <c:pt idx="433">
                  <c:v>2.3683999999999998</c:v>
                </c:pt>
                <c:pt idx="434">
                  <c:v>2.3793000000000002</c:v>
                </c:pt>
                <c:pt idx="435">
                  <c:v>2.3721000000000001</c:v>
                </c:pt>
                <c:pt idx="436">
                  <c:v>2.3450000000000002</c:v>
                </c:pt>
                <c:pt idx="437">
                  <c:v>2.3325</c:v>
                </c:pt>
                <c:pt idx="438">
                  <c:v>2.3325</c:v>
                </c:pt>
                <c:pt idx="439">
                  <c:v>2.3325</c:v>
                </c:pt>
                <c:pt idx="440">
                  <c:v>2.3163</c:v>
                </c:pt>
                <c:pt idx="441">
                  <c:v>2.3144999999999998</c:v>
                </c:pt>
                <c:pt idx="442">
                  <c:v>2.3342999999999998</c:v>
                </c:pt>
                <c:pt idx="443">
                  <c:v>2.3416000000000001</c:v>
                </c:pt>
                <c:pt idx="444">
                  <c:v>2.3984000000000001</c:v>
                </c:pt>
                <c:pt idx="445">
                  <c:v>2.3984000000000001</c:v>
                </c:pt>
                <c:pt idx="446">
                  <c:v>2.3984000000000001</c:v>
                </c:pt>
                <c:pt idx="447">
                  <c:v>2.4055</c:v>
                </c:pt>
                <c:pt idx="448">
                  <c:v>2.3717000000000001</c:v>
                </c:pt>
                <c:pt idx="449">
                  <c:v>2.3222</c:v>
                </c:pt>
                <c:pt idx="450">
                  <c:v>2.3753000000000002</c:v>
                </c:pt>
                <c:pt idx="451">
                  <c:v>2.3435000000000001</c:v>
                </c:pt>
                <c:pt idx="452">
                  <c:v>2.3435000000000001</c:v>
                </c:pt>
                <c:pt idx="453">
                  <c:v>2.3435000000000001</c:v>
                </c:pt>
                <c:pt idx="454">
                  <c:v>2.3666</c:v>
                </c:pt>
                <c:pt idx="455">
                  <c:v>2.3559000000000001</c:v>
                </c:pt>
                <c:pt idx="456">
                  <c:v>2.3187000000000002</c:v>
                </c:pt>
                <c:pt idx="457">
                  <c:v>2.3187000000000002</c:v>
                </c:pt>
                <c:pt idx="458">
                  <c:v>2.3418000000000001</c:v>
                </c:pt>
                <c:pt idx="459">
                  <c:v>2.3418000000000001</c:v>
                </c:pt>
                <c:pt idx="460">
                  <c:v>2.3418000000000001</c:v>
                </c:pt>
                <c:pt idx="461">
                  <c:v>2.3277000000000001</c:v>
                </c:pt>
                <c:pt idx="462">
                  <c:v>2.3277000000000001</c:v>
                </c:pt>
                <c:pt idx="463">
                  <c:v>2.3881999999999999</c:v>
                </c:pt>
                <c:pt idx="464">
                  <c:v>2.4097</c:v>
                </c:pt>
                <c:pt idx="465">
                  <c:v>2.3614999999999999</c:v>
                </c:pt>
                <c:pt idx="466">
                  <c:v>2.3614999999999999</c:v>
                </c:pt>
                <c:pt idx="467">
                  <c:v>2.3614999999999999</c:v>
                </c:pt>
                <c:pt idx="468">
                  <c:v>2.3723000000000001</c:v>
                </c:pt>
                <c:pt idx="469">
                  <c:v>2.3509000000000002</c:v>
                </c:pt>
                <c:pt idx="470">
                  <c:v>2.3384999999999998</c:v>
                </c:pt>
                <c:pt idx="471">
                  <c:v>2.3633999999999999</c:v>
                </c:pt>
                <c:pt idx="472">
                  <c:v>2.3759999999999999</c:v>
                </c:pt>
                <c:pt idx="473">
                  <c:v>2.3759999999999999</c:v>
                </c:pt>
                <c:pt idx="474">
                  <c:v>2.3759999999999999</c:v>
                </c:pt>
                <c:pt idx="475">
                  <c:v>2.3885999999999998</c:v>
                </c:pt>
                <c:pt idx="476">
                  <c:v>2.4011</c:v>
                </c:pt>
                <c:pt idx="477">
                  <c:v>2.3422000000000001</c:v>
                </c:pt>
                <c:pt idx="478">
                  <c:v>2.3492999999999999</c:v>
                </c:pt>
                <c:pt idx="479">
                  <c:v>2.3530000000000002</c:v>
                </c:pt>
                <c:pt idx="480">
                  <c:v>2.3530000000000002</c:v>
                </c:pt>
                <c:pt idx="481">
                  <c:v>2.3530000000000002</c:v>
                </c:pt>
                <c:pt idx="482">
                  <c:v>2.3942000000000001</c:v>
                </c:pt>
                <c:pt idx="483">
                  <c:v>2.4643999999999999</c:v>
                </c:pt>
                <c:pt idx="484">
                  <c:v>2.4969999999999999</c:v>
                </c:pt>
                <c:pt idx="485">
                  <c:v>2.4826000000000001</c:v>
                </c:pt>
                <c:pt idx="486">
                  <c:v>2.4809999999999999</c:v>
                </c:pt>
                <c:pt idx="487">
                  <c:v>2.4809999999999999</c:v>
                </c:pt>
                <c:pt idx="488">
                  <c:v>2.4809999999999999</c:v>
                </c:pt>
                <c:pt idx="489">
                  <c:v>2.4809999999999999</c:v>
                </c:pt>
                <c:pt idx="490">
                  <c:v>2.4756</c:v>
                </c:pt>
                <c:pt idx="491">
                  <c:v>2.4106999999999998</c:v>
                </c:pt>
                <c:pt idx="492">
                  <c:v>2.4304999999999999</c:v>
                </c:pt>
                <c:pt idx="493">
                  <c:v>2.4054000000000002</c:v>
                </c:pt>
                <c:pt idx="494">
                  <c:v>2.4054000000000002</c:v>
                </c:pt>
                <c:pt idx="495">
                  <c:v>2.4054000000000002</c:v>
                </c:pt>
                <c:pt idx="496">
                  <c:v>2.4054000000000002</c:v>
                </c:pt>
                <c:pt idx="497">
                  <c:v>2.4632999999999998</c:v>
                </c:pt>
                <c:pt idx="498">
                  <c:v>2.4470999999999998</c:v>
                </c:pt>
                <c:pt idx="499">
                  <c:v>2.4525000000000001</c:v>
                </c:pt>
                <c:pt idx="500">
                  <c:v>2.4763000000000002</c:v>
                </c:pt>
                <c:pt idx="501">
                  <c:v>2.4763000000000002</c:v>
                </c:pt>
                <c:pt idx="502">
                  <c:v>2.4763000000000002</c:v>
                </c:pt>
                <c:pt idx="503">
                  <c:v>2.48</c:v>
                </c:pt>
                <c:pt idx="504">
                  <c:v>2.5529999999999999</c:v>
                </c:pt>
                <c:pt idx="505">
                  <c:v>2.5568</c:v>
                </c:pt>
                <c:pt idx="506">
                  <c:v>2.5367000000000002</c:v>
                </c:pt>
                <c:pt idx="507">
                  <c:v>2.5461999999999998</c:v>
                </c:pt>
                <c:pt idx="508">
                  <c:v>2.5461999999999998</c:v>
                </c:pt>
                <c:pt idx="509">
                  <c:v>2.5461999999999998</c:v>
                </c:pt>
                <c:pt idx="510">
                  <c:v>2.5461999999999998</c:v>
                </c:pt>
                <c:pt idx="511">
                  <c:v>2.5371000000000001</c:v>
                </c:pt>
                <c:pt idx="512">
                  <c:v>2.5903999999999998</c:v>
                </c:pt>
                <c:pt idx="513">
                  <c:v>2.6255999999999999</c:v>
                </c:pt>
                <c:pt idx="514">
                  <c:v>2.6591999999999998</c:v>
                </c:pt>
                <c:pt idx="515">
                  <c:v>2.6591999999999998</c:v>
                </c:pt>
                <c:pt idx="516">
                  <c:v>2.6591999999999998</c:v>
                </c:pt>
                <c:pt idx="517">
                  <c:v>2.65</c:v>
                </c:pt>
                <c:pt idx="518">
                  <c:v>2.6131000000000002</c:v>
                </c:pt>
                <c:pt idx="519">
                  <c:v>2.6465000000000001</c:v>
                </c:pt>
                <c:pt idx="520">
                  <c:v>2.617</c:v>
                </c:pt>
                <c:pt idx="521">
                  <c:v>2.6598999999999999</c:v>
                </c:pt>
                <c:pt idx="522">
                  <c:v>2.6598999999999999</c:v>
                </c:pt>
                <c:pt idx="523">
                  <c:v>2.6598999999999999</c:v>
                </c:pt>
                <c:pt idx="524">
                  <c:v>2.6936</c:v>
                </c:pt>
                <c:pt idx="525">
                  <c:v>2.7199</c:v>
                </c:pt>
                <c:pt idx="526">
                  <c:v>2.7050000000000001</c:v>
                </c:pt>
                <c:pt idx="527">
                  <c:v>2.7896000000000001</c:v>
                </c:pt>
                <c:pt idx="528">
                  <c:v>2.8411</c:v>
                </c:pt>
                <c:pt idx="529">
                  <c:v>2.8411</c:v>
                </c:pt>
                <c:pt idx="530">
                  <c:v>2.8411</c:v>
                </c:pt>
                <c:pt idx="531">
                  <c:v>2.7056</c:v>
                </c:pt>
                <c:pt idx="532">
                  <c:v>2.8016000000000001</c:v>
                </c:pt>
                <c:pt idx="533">
                  <c:v>2.8359000000000001</c:v>
                </c:pt>
                <c:pt idx="534">
                  <c:v>2.8239999999999998</c:v>
                </c:pt>
                <c:pt idx="535">
                  <c:v>2.8512</c:v>
                </c:pt>
                <c:pt idx="536">
                  <c:v>2.8512</c:v>
                </c:pt>
                <c:pt idx="537">
                  <c:v>2.8512</c:v>
                </c:pt>
                <c:pt idx="538">
                  <c:v>2.8584999999999998</c:v>
                </c:pt>
                <c:pt idx="539">
                  <c:v>2.8294000000000001</c:v>
                </c:pt>
                <c:pt idx="540">
                  <c:v>2.9022000000000001</c:v>
                </c:pt>
                <c:pt idx="541">
                  <c:v>2.9095</c:v>
                </c:pt>
                <c:pt idx="542">
                  <c:v>2.8748999999999998</c:v>
                </c:pt>
                <c:pt idx="543">
                  <c:v>2.8748999999999998</c:v>
                </c:pt>
                <c:pt idx="544">
                  <c:v>2.8748999999999998</c:v>
                </c:pt>
                <c:pt idx="545">
                  <c:v>2.8748999999999998</c:v>
                </c:pt>
                <c:pt idx="546">
                  <c:v>2.8896000000000002</c:v>
                </c:pt>
                <c:pt idx="547">
                  <c:v>2.95</c:v>
                </c:pt>
                <c:pt idx="548">
                  <c:v>2.9207000000000001</c:v>
                </c:pt>
                <c:pt idx="549">
                  <c:v>2.8660000000000001</c:v>
                </c:pt>
                <c:pt idx="550">
                  <c:v>2.8660000000000001</c:v>
                </c:pt>
                <c:pt idx="551">
                  <c:v>2.8660000000000001</c:v>
                </c:pt>
                <c:pt idx="552">
                  <c:v>2.8622999999999998</c:v>
                </c:pt>
                <c:pt idx="553">
                  <c:v>2.8934000000000002</c:v>
                </c:pt>
                <c:pt idx="554">
                  <c:v>2.8605999999999998</c:v>
                </c:pt>
                <c:pt idx="555">
                  <c:v>2.8077999999999999</c:v>
                </c:pt>
                <c:pt idx="556">
                  <c:v>2.8643000000000001</c:v>
                </c:pt>
                <c:pt idx="557">
                  <c:v>2.8643000000000001</c:v>
                </c:pt>
                <c:pt idx="558">
                  <c:v>2.8643000000000001</c:v>
                </c:pt>
                <c:pt idx="559">
                  <c:v>2.8807999999999998</c:v>
                </c:pt>
                <c:pt idx="560">
                  <c:v>2.8862999999999999</c:v>
                </c:pt>
                <c:pt idx="561">
                  <c:v>2.8826999999999998</c:v>
                </c:pt>
                <c:pt idx="562">
                  <c:v>2.8571</c:v>
                </c:pt>
                <c:pt idx="563">
                  <c:v>2.8938000000000001</c:v>
                </c:pt>
                <c:pt idx="564">
                  <c:v>2.8938000000000001</c:v>
                </c:pt>
                <c:pt idx="565">
                  <c:v>2.8938000000000001</c:v>
                </c:pt>
                <c:pt idx="566">
                  <c:v>2.8681000000000001</c:v>
                </c:pt>
                <c:pt idx="567">
                  <c:v>2.8426</c:v>
                </c:pt>
                <c:pt idx="568">
                  <c:v>2.8170000000000002</c:v>
                </c:pt>
                <c:pt idx="569">
                  <c:v>2.8279999999999998</c:v>
                </c:pt>
                <c:pt idx="570">
                  <c:v>2.8445</c:v>
                </c:pt>
                <c:pt idx="571">
                  <c:v>2.8445</c:v>
                </c:pt>
                <c:pt idx="572">
                  <c:v>2.8445</c:v>
                </c:pt>
                <c:pt idx="573">
                  <c:v>2.8555000000000001</c:v>
                </c:pt>
                <c:pt idx="574">
                  <c:v>2.8959000000000001</c:v>
                </c:pt>
                <c:pt idx="575">
                  <c:v>2.883</c:v>
                </c:pt>
                <c:pt idx="576">
                  <c:v>2.8243999999999998</c:v>
                </c:pt>
                <c:pt idx="577">
                  <c:v>2.8134999999999999</c:v>
                </c:pt>
                <c:pt idx="578">
                  <c:v>2.8134999999999999</c:v>
                </c:pt>
                <c:pt idx="579">
                  <c:v>2.8134999999999999</c:v>
                </c:pt>
                <c:pt idx="580">
                  <c:v>2.8519999999999999</c:v>
                </c:pt>
                <c:pt idx="581">
                  <c:v>2.7753000000000001</c:v>
                </c:pt>
                <c:pt idx="582">
                  <c:v>2.7806999999999999</c:v>
                </c:pt>
                <c:pt idx="583">
                  <c:v>2.7389000000000001</c:v>
                </c:pt>
                <c:pt idx="584">
                  <c:v>2.7389000000000001</c:v>
                </c:pt>
                <c:pt idx="585">
                  <c:v>2.7389000000000001</c:v>
                </c:pt>
                <c:pt idx="586">
                  <c:v>2.7389000000000001</c:v>
                </c:pt>
                <c:pt idx="587">
                  <c:v>2.7298</c:v>
                </c:pt>
                <c:pt idx="588">
                  <c:v>2.7753000000000001</c:v>
                </c:pt>
                <c:pt idx="589">
                  <c:v>2.8027000000000002</c:v>
                </c:pt>
                <c:pt idx="590">
                  <c:v>2.8319999999999999</c:v>
                </c:pt>
                <c:pt idx="591">
                  <c:v>2.7734999999999999</c:v>
                </c:pt>
                <c:pt idx="592">
                  <c:v>2.7734999999999999</c:v>
                </c:pt>
                <c:pt idx="593">
                  <c:v>2.7734999999999999</c:v>
                </c:pt>
                <c:pt idx="594">
                  <c:v>2.7789999999999999</c:v>
                </c:pt>
                <c:pt idx="595">
                  <c:v>2.8008999999999999</c:v>
                </c:pt>
                <c:pt idx="596">
                  <c:v>2.7808000000000002</c:v>
                </c:pt>
                <c:pt idx="597">
                  <c:v>2.8357999999999999</c:v>
                </c:pt>
                <c:pt idx="598">
                  <c:v>2.8267000000000002</c:v>
                </c:pt>
                <c:pt idx="599">
                  <c:v>2.8267000000000002</c:v>
                </c:pt>
                <c:pt idx="600">
                  <c:v>2.8267000000000002</c:v>
                </c:pt>
                <c:pt idx="601">
                  <c:v>2.8267000000000002</c:v>
                </c:pt>
                <c:pt idx="602">
                  <c:v>2.8285</c:v>
                </c:pt>
                <c:pt idx="603">
                  <c:v>2.8727999999999998</c:v>
                </c:pt>
                <c:pt idx="604">
                  <c:v>2.9098000000000002</c:v>
                </c:pt>
                <c:pt idx="605">
                  <c:v>2.9601999999999999</c:v>
                </c:pt>
                <c:pt idx="606">
                  <c:v>2.9601999999999999</c:v>
                </c:pt>
                <c:pt idx="607">
                  <c:v>2.9601999999999999</c:v>
                </c:pt>
                <c:pt idx="608">
                  <c:v>2.9752000000000001</c:v>
                </c:pt>
                <c:pt idx="609">
                  <c:v>2.9994999999999998</c:v>
                </c:pt>
                <c:pt idx="610">
                  <c:v>3.0259</c:v>
                </c:pt>
                <c:pt idx="611">
                  <c:v>2.9809000000000001</c:v>
                </c:pt>
                <c:pt idx="612">
                  <c:v>2.9567999999999999</c:v>
                </c:pt>
                <c:pt idx="613">
                  <c:v>2.9567999999999999</c:v>
                </c:pt>
                <c:pt idx="614">
                  <c:v>2.9567999999999999</c:v>
                </c:pt>
                <c:pt idx="615">
                  <c:v>2.9531000000000001</c:v>
                </c:pt>
                <c:pt idx="616">
                  <c:v>2.9643999999999999</c:v>
                </c:pt>
                <c:pt idx="617">
                  <c:v>2.9662999999999999</c:v>
                </c:pt>
                <c:pt idx="618">
                  <c:v>2.9458000000000002</c:v>
                </c:pt>
                <c:pt idx="619">
                  <c:v>2.9497</c:v>
                </c:pt>
                <c:pt idx="620">
                  <c:v>2.9497</c:v>
                </c:pt>
                <c:pt idx="621">
                  <c:v>2.9497</c:v>
                </c:pt>
                <c:pt idx="622">
                  <c:v>2.9497</c:v>
                </c:pt>
                <c:pt idx="623">
                  <c:v>2.976</c:v>
                </c:pt>
                <c:pt idx="624">
                  <c:v>3.0042</c:v>
                </c:pt>
                <c:pt idx="625">
                  <c:v>2.9622000000000002</c:v>
                </c:pt>
                <c:pt idx="626">
                  <c:v>2.9695</c:v>
                </c:pt>
                <c:pt idx="627">
                  <c:v>2.9695</c:v>
                </c:pt>
                <c:pt idx="628">
                  <c:v>2.9695</c:v>
                </c:pt>
                <c:pt idx="629">
                  <c:v>3.0024000000000002</c:v>
                </c:pt>
                <c:pt idx="630">
                  <c:v>3.0722999999999998</c:v>
                </c:pt>
                <c:pt idx="631">
                  <c:v>3.0964</c:v>
                </c:pt>
                <c:pt idx="632">
                  <c:v>3.1112000000000002</c:v>
                </c:pt>
                <c:pt idx="633">
                  <c:v>3.0558999999999998</c:v>
                </c:pt>
                <c:pt idx="634">
                  <c:v>3.0558999999999998</c:v>
                </c:pt>
                <c:pt idx="635">
                  <c:v>3.0558999999999998</c:v>
                </c:pt>
                <c:pt idx="636">
                  <c:v>3.0596000000000001</c:v>
                </c:pt>
                <c:pt idx="637">
                  <c:v>3.0596999999999999</c:v>
                </c:pt>
                <c:pt idx="638">
                  <c:v>2.9935</c:v>
                </c:pt>
                <c:pt idx="639">
                  <c:v>2.9769999999999999</c:v>
                </c:pt>
                <c:pt idx="640">
                  <c:v>2.9312999999999998</c:v>
                </c:pt>
                <c:pt idx="641">
                  <c:v>2.9312999999999998</c:v>
                </c:pt>
                <c:pt idx="642">
                  <c:v>2.9312999999999998</c:v>
                </c:pt>
                <c:pt idx="643">
                  <c:v>2.9312999999999998</c:v>
                </c:pt>
                <c:pt idx="644">
                  <c:v>2.7810000000000001</c:v>
                </c:pt>
                <c:pt idx="645">
                  <c:v>2.855</c:v>
                </c:pt>
                <c:pt idx="646">
                  <c:v>2.8586</c:v>
                </c:pt>
                <c:pt idx="647">
                  <c:v>2.9022000000000001</c:v>
                </c:pt>
                <c:pt idx="648">
                  <c:v>2.9022000000000001</c:v>
                </c:pt>
                <c:pt idx="649">
                  <c:v>2.9022000000000001</c:v>
                </c:pt>
                <c:pt idx="650">
                  <c:v>2.9424000000000001</c:v>
                </c:pt>
                <c:pt idx="651">
                  <c:v>2.9277000000000002</c:v>
                </c:pt>
                <c:pt idx="652">
                  <c:v>2.9716999999999998</c:v>
                </c:pt>
                <c:pt idx="653">
                  <c:v>2.9203999999999999</c:v>
                </c:pt>
                <c:pt idx="654">
                  <c:v>2.9460999999999999</c:v>
                </c:pt>
                <c:pt idx="655">
                  <c:v>2.9460999999999999</c:v>
                </c:pt>
                <c:pt idx="656">
                  <c:v>2.9460999999999999</c:v>
                </c:pt>
                <c:pt idx="657">
                  <c:v>2.9516</c:v>
                </c:pt>
                <c:pt idx="658">
                  <c:v>2.9607999999999999</c:v>
                </c:pt>
                <c:pt idx="659">
                  <c:v>2.9662999999999999</c:v>
                </c:pt>
                <c:pt idx="660">
                  <c:v>2.9350999999999998</c:v>
                </c:pt>
                <c:pt idx="661">
                  <c:v>2.9205000000000001</c:v>
                </c:pt>
                <c:pt idx="662">
                  <c:v>2.9205000000000001</c:v>
                </c:pt>
                <c:pt idx="663">
                  <c:v>2.9205000000000001</c:v>
                </c:pt>
                <c:pt idx="664">
                  <c:v>2.9169</c:v>
                </c:pt>
                <c:pt idx="665">
                  <c:v>2.8967000000000001</c:v>
                </c:pt>
                <c:pt idx="666">
                  <c:v>2.9388999999999998</c:v>
                </c:pt>
                <c:pt idx="667">
                  <c:v>2.8967000000000001</c:v>
                </c:pt>
                <c:pt idx="668">
                  <c:v>2.8948999999999998</c:v>
                </c:pt>
                <c:pt idx="669">
                  <c:v>2.8948999999999998</c:v>
                </c:pt>
                <c:pt idx="670">
                  <c:v>2.8948999999999998</c:v>
                </c:pt>
                <c:pt idx="671">
                  <c:v>2.8803000000000001</c:v>
                </c:pt>
                <c:pt idx="672">
                  <c:v>2.8765999999999998</c:v>
                </c:pt>
                <c:pt idx="673">
                  <c:v>2.8256000000000001</c:v>
                </c:pt>
                <c:pt idx="674">
                  <c:v>2.8365</c:v>
                </c:pt>
                <c:pt idx="675">
                  <c:v>2.8601000000000001</c:v>
                </c:pt>
                <c:pt idx="676">
                  <c:v>2.8601000000000001</c:v>
                </c:pt>
                <c:pt idx="677">
                  <c:v>2.8601000000000001</c:v>
                </c:pt>
                <c:pt idx="678">
                  <c:v>2.8711000000000002</c:v>
                </c:pt>
                <c:pt idx="679">
                  <c:v>2.8309000000000002</c:v>
                </c:pt>
                <c:pt idx="680">
                  <c:v>2.8309000000000002</c:v>
                </c:pt>
                <c:pt idx="681">
                  <c:v>2.8290999999999999</c:v>
                </c:pt>
                <c:pt idx="682">
                  <c:v>2.8216999999999999</c:v>
                </c:pt>
                <c:pt idx="683">
                  <c:v>2.8216999999999999</c:v>
                </c:pt>
                <c:pt idx="684">
                  <c:v>2.8216999999999999</c:v>
                </c:pt>
                <c:pt idx="685">
                  <c:v>2.8563999999999998</c:v>
                </c:pt>
                <c:pt idx="686">
                  <c:v>2.8491</c:v>
                </c:pt>
                <c:pt idx="687">
                  <c:v>2.8491</c:v>
                </c:pt>
                <c:pt idx="688">
                  <c:v>2.8454000000000002</c:v>
                </c:pt>
                <c:pt idx="689">
                  <c:v>2.8271000000000002</c:v>
                </c:pt>
                <c:pt idx="690">
                  <c:v>2.8271000000000002</c:v>
                </c:pt>
                <c:pt idx="691">
                  <c:v>2.8271000000000002</c:v>
                </c:pt>
                <c:pt idx="692">
                  <c:v>2.8582000000000001</c:v>
                </c:pt>
                <c:pt idx="693">
                  <c:v>2.86</c:v>
                </c:pt>
                <c:pt idx="694">
                  <c:v>2.8692000000000002</c:v>
                </c:pt>
                <c:pt idx="695">
                  <c:v>2.8380000000000001</c:v>
                </c:pt>
                <c:pt idx="696">
                  <c:v>2.8931</c:v>
                </c:pt>
                <c:pt idx="697">
                  <c:v>2.8931</c:v>
                </c:pt>
                <c:pt idx="698">
                  <c:v>2.8931</c:v>
                </c:pt>
                <c:pt idx="699">
                  <c:v>2.9540999999999999</c:v>
                </c:pt>
                <c:pt idx="700">
                  <c:v>2.9485999999999999</c:v>
                </c:pt>
                <c:pt idx="701">
                  <c:v>2.9746000000000001</c:v>
                </c:pt>
                <c:pt idx="702">
                  <c:v>2.9763999999999999</c:v>
                </c:pt>
                <c:pt idx="703">
                  <c:v>2.9542000000000002</c:v>
                </c:pt>
                <c:pt idx="704">
                  <c:v>2.9542000000000002</c:v>
                </c:pt>
                <c:pt idx="705">
                  <c:v>2.9542000000000002</c:v>
                </c:pt>
                <c:pt idx="706">
                  <c:v>2.9727999999999999</c:v>
                </c:pt>
                <c:pt idx="707">
                  <c:v>2.9598</c:v>
                </c:pt>
                <c:pt idx="708">
                  <c:v>3.0064000000000002</c:v>
                </c:pt>
                <c:pt idx="709">
                  <c:v>2.9859</c:v>
                </c:pt>
                <c:pt idx="710">
                  <c:v>2.9487999999999999</c:v>
                </c:pt>
                <c:pt idx="711">
                  <c:v>2.9487999999999999</c:v>
                </c:pt>
                <c:pt idx="712">
                  <c:v>2.9487999999999999</c:v>
                </c:pt>
                <c:pt idx="713">
                  <c:v>2.9394999999999998</c:v>
                </c:pt>
                <c:pt idx="714">
                  <c:v>2.9729999999999999</c:v>
                </c:pt>
                <c:pt idx="715">
                  <c:v>2.96</c:v>
                </c:pt>
                <c:pt idx="716">
                  <c:v>2.9258000000000002</c:v>
                </c:pt>
                <c:pt idx="717">
                  <c:v>2.8732000000000002</c:v>
                </c:pt>
                <c:pt idx="718">
                  <c:v>2.8732000000000002</c:v>
                </c:pt>
                <c:pt idx="719">
                  <c:v>2.8732000000000002</c:v>
                </c:pt>
                <c:pt idx="720">
                  <c:v>2.8786</c:v>
                </c:pt>
                <c:pt idx="721">
                  <c:v>2.8984999999999999</c:v>
                </c:pt>
                <c:pt idx="722">
                  <c:v>2.8622999999999998</c:v>
                </c:pt>
                <c:pt idx="723">
                  <c:v>2.8658999999999999</c:v>
                </c:pt>
                <c:pt idx="724">
                  <c:v>2.8605</c:v>
                </c:pt>
                <c:pt idx="725">
                  <c:v>2.8605</c:v>
                </c:pt>
                <c:pt idx="726">
                  <c:v>2.8605</c:v>
                </c:pt>
                <c:pt idx="727">
                  <c:v>2.819</c:v>
                </c:pt>
                <c:pt idx="728">
                  <c:v>2.8298000000000001</c:v>
                </c:pt>
                <c:pt idx="729">
                  <c:v>2.8189000000000002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28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</c:dPt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42605</c:v>
                </c:pt>
                <c:pt idx="1">
                  <c:v>42606</c:v>
                </c:pt>
                <c:pt idx="2">
                  <c:v>42607</c:v>
                </c:pt>
                <c:pt idx="3">
                  <c:v>42608</c:v>
                </c:pt>
                <c:pt idx="4">
                  <c:v>42609</c:v>
                </c:pt>
                <c:pt idx="5">
                  <c:v>42610</c:v>
                </c:pt>
                <c:pt idx="6">
                  <c:v>42611</c:v>
                </c:pt>
                <c:pt idx="7">
                  <c:v>42612</c:v>
                </c:pt>
                <c:pt idx="8">
                  <c:v>42613</c:v>
                </c:pt>
                <c:pt idx="9">
                  <c:v>42614</c:v>
                </c:pt>
                <c:pt idx="10">
                  <c:v>42615</c:v>
                </c:pt>
                <c:pt idx="11">
                  <c:v>42616</c:v>
                </c:pt>
                <c:pt idx="12">
                  <c:v>42617</c:v>
                </c:pt>
                <c:pt idx="13">
                  <c:v>42618</c:v>
                </c:pt>
                <c:pt idx="14">
                  <c:v>42619</c:v>
                </c:pt>
                <c:pt idx="15">
                  <c:v>42620</c:v>
                </c:pt>
                <c:pt idx="16">
                  <c:v>42621</c:v>
                </c:pt>
                <c:pt idx="17">
                  <c:v>42622</c:v>
                </c:pt>
                <c:pt idx="18">
                  <c:v>42623</c:v>
                </c:pt>
                <c:pt idx="19">
                  <c:v>42624</c:v>
                </c:pt>
                <c:pt idx="20">
                  <c:v>42625</c:v>
                </c:pt>
                <c:pt idx="21">
                  <c:v>42626</c:v>
                </c:pt>
                <c:pt idx="22">
                  <c:v>42627</c:v>
                </c:pt>
                <c:pt idx="23">
                  <c:v>42628</c:v>
                </c:pt>
                <c:pt idx="24">
                  <c:v>42629</c:v>
                </c:pt>
                <c:pt idx="25">
                  <c:v>42630</c:v>
                </c:pt>
                <c:pt idx="26">
                  <c:v>42631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42637</c:v>
                </c:pt>
                <c:pt idx="33">
                  <c:v>42638</c:v>
                </c:pt>
                <c:pt idx="34">
                  <c:v>42639</c:v>
                </c:pt>
                <c:pt idx="35">
                  <c:v>42640</c:v>
                </c:pt>
                <c:pt idx="36">
                  <c:v>42641</c:v>
                </c:pt>
                <c:pt idx="37">
                  <c:v>42642</c:v>
                </c:pt>
                <c:pt idx="38">
                  <c:v>42643</c:v>
                </c:pt>
                <c:pt idx="39">
                  <c:v>42644</c:v>
                </c:pt>
                <c:pt idx="40">
                  <c:v>42645</c:v>
                </c:pt>
                <c:pt idx="41">
                  <c:v>42646</c:v>
                </c:pt>
                <c:pt idx="42">
                  <c:v>42647</c:v>
                </c:pt>
                <c:pt idx="43">
                  <c:v>42648</c:v>
                </c:pt>
                <c:pt idx="44">
                  <c:v>42649</c:v>
                </c:pt>
                <c:pt idx="45">
                  <c:v>42650</c:v>
                </c:pt>
                <c:pt idx="46">
                  <c:v>42651</c:v>
                </c:pt>
                <c:pt idx="47">
                  <c:v>42652</c:v>
                </c:pt>
                <c:pt idx="48">
                  <c:v>42653</c:v>
                </c:pt>
                <c:pt idx="49">
                  <c:v>42654</c:v>
                </c:pt>
                <c:pt idx="50">
                  <c:v>42655</c:v>
                </c:pt>
                <c:pt idx="51">
                  <c:v>42656</c:v>
                </c:pt>
                <c:pt idx="52">
                  <c:v>42657</c:v>
                </c:pt>
                <c:pt idx="53">
                  <c:v>42658</c:v>
                </c:pt>
                <c:pt idx="54">
                  <c:v>42659</c:v>
                </c:pt>
                <c:pt idx="55">
                  <c:v>42660</c:v>
                </c:pt>
                <c:pt idx="56">
                  <c:v>42661</c:v>
                </c:pt>
                <c:pt idx="57">
                  <c:v>42662</c:v>
                </c:pt>
                <c:pt idx="58">
                  <c:v>42663</c:v>
                </c:pt>
                <c:pt idx="59">
                  <c:v>42664</c:v>
                </c:pt>
                <c:pt idx="60">
                  <c:v>42665</c:v>
                </c:pt>
                <c:pt idx="61">
                  <c:v>42666</c:v>
                </c:pt>
                <c:pt idx="62">
                  <c:v>42667</c:v>
                </c:pt>
                <c:pt idx="63">
                  <c:v>42668</c:v>
                </c:pt>
                <c:pt idx="64">
                  <c:v>42669</c:v>
                </c:pt>
                <c:pt idx="65">
                  <c:v>42670</c:v>
                </c:pt>
                <c:pt idx="66">
                  <c:v>42671</c:v>
                </c:pt>
                <c:pt idx="67">
                  <c:v>42672</c:v>
                </c:pt>
                <c:pt idx="68">
                  <c:v>42673</c:v>
                </c:pt>
                <c:pt idx="69">
                  <c:v>42674</c:v>
                </c:pt>
                <c:pt idx="70">
                  <c:v>42675</c:v>
                </c:pt>
                <c:pt idx="71">
                  <c:v>42676</c:v>
                </c:pt>
                <c:pt idx="72">
                  <c:v>42677</c:v>
                </c:pt>
                <c:pt idx="73">
                  <c:v>42678</c:v>
                </c:pt>
                <c:pt idx="74">
                  <c:v>42679</c:v>
                </c:pt>
                <c:pt idx="75">
                  <c:v>42680</c:v>
                </c:pt>
                <c:pt idx="76">
                  <c:v>42681</c:v>
                </c:pt>
                <c:pt idx="77">
                  <c:v>42682</c:v>
                </c:pt>
                <c:pt idx="78">
                  <c:v>42683</c:v>
                </c:pt>
                <c:pt idx="79">
                  <c:v>42684</c:v>
                </c:pt>
                <c:pt idx="80">
                  <c:v>42685</c:v>
                </c:pt>
                <c:pt idx="81">
                  <c:v>42686</c:v>
                </c:pt>
                <c:pt idx="82">
                  <c:v>42687</c:v>
                </c:pt>
                <c:pt idx="83">
                  <c:v>42688</c:v>
                </c:pt>
                <c:pt idx="84">
                  <c:v>42689</c:v>
                </c:pt>
                <c:pt idx="85">
                  <c:v>42690</c:v>
                </c:pt>
                <c:pt idx="86">
                  <c:v>42691</c:v>
                </c:pt>
                <c:pt idx="87">
                  <c:v>42692</c:v>
                </c:pt>
                <c:pt idx="88">
                  <c:v>42693</c:v>
                </c:pt>
                <c:pt idx="89">
                  <c:v>42694</c:v>
                </c:pt>
                <c:pt idx="90">
                  <c:v>42695</c:v>
                </c:pt>
                <c:pt idx="91">
                  <c:v>42696</c:v>
                </c:pt>
                <c:pt idx="92">
                  <c:v>42697</c:v>
                </c:pt>
                <c:pt idx="93">
                  <c:v>42698</c:v>
                </c:pt>
                <c:pt idx="94">
                  <c:v>42699</c:v>
                </c:pt>
                <c:pt idx="95">
                  <c:v>42700</c:v>
                </c:pt>
                <c:pt idx="96">
                  <c:v>42701</c:v>
                </c:pt>
                <c:pt idx="97">
                  <c:v>42702</c:v>
                </c:pt>
                <c:pt idx="98">
                  <c:v>42703</c:v>
                </c:pt>
                <c:pt idx="99">
                  <c:v>42704</c:v>
                </c:pt>
                <c:pt idx="100">
                  <c:v>42705</c:v>
                </c:pt>
                <c:pt idx="101">
                  <c:v>42706</c:v>
                </c:pt>
                <c:pt idx="102">
                  <c:v>42707</c:v>
                </c:pt>
                <c:pt idx="103">
                  <c:v>42708</c:v>
                </c:pt>
                <c:pt idx="104">
                  <c:v>42709</c:v>
                </c:pt>
                <c:pt idx="105">
                  <c:v>42710</c:v>
                </c:pt>
                <c:pt idx="106">
                  <c:v>42711</c:v>
                </c:pt>
                <c:pt idx="107">
                  <c:v>42712</c:v>
                </c:pt>
                <c:pt idx="108">
                  <c:v>42713</c:v>
                </c:pt>
                <c:pt idx="109">
                  <c:v>42714</c:v>
                </c:pt>
                <c:pt idx="110">
                  <c:v>42715</c:v>
                </c:pt>
                <c:pt idx="111">
                  <c:v>42716</c:v>
                </c:pt>
                <c:pt idx="112">
                  <c:v>42717</c:v>
                </c:pt>
                <c:pt idx="113">
                  <c:v>42718</c:v>
                </c:pt>
                <c:pt idx="114">
                  <c:v>42719</c:v>
                </c:pt>
                <c:pt idx="115">
                  <c:v>42720</c:v>
                </c:pt>
                <c:pt idx="116">
                  <c:v>42721</c:v>
                </c:pt>
                <c:pt idx="117">
                  <c:v>42722</c:v>
                </c:pt>
                <c:pt idx="118">
                  <c:v>42723</c:v>
                </c:pt>
                <c:pt idx="119">
                  <c:v>42724</c:v>
                </c:pt>
                <c:pt idx="120">
                  <c:v>42725</c:v>
                </c:pt>
                <c:pt idx="121">
                  <c:v>42726</c:v>
                </c:pt>
                <c:pt idx="122">
                  <c:v>42727</c:v>
                </c:pt>
                <c:pt idx="123">
                  <c:v>42728</c:v>
                </c:pt>
                <c:pt idx="124">
                  <c:v>42729</c:v>
                </c:pt>
                <c:pt idx="125">
                  <c:v>42730</c:v>
                </c:pt>
                <c:pt idx="126">
                  <c:v>42731</c:v>
                </c:pt>
                <c:pt idx="127">
                  <c:v>42732</c:v>
                </c:pt>
                <c:pt idx="128">
                  <c:v>42733</c:v>
                </c:pt>
                <c:pt idx="129">
                  <c:v>42734</c:v>
                </c:pt>
                <c:pt idx="130">
                  <c:v>42735</c:v>
                </c:pt>
                <c:pt idx="131">
                  <c:v>42736</c:v>
                </c:pt>
                <c:pt idx="132">
                  <c:v>42737</c:v>
                </c:pt>
                <c:pt idx="133">
                  <c:v>42738</c:v>
                </c:pt>
                <c:pt idx="134">
                  <c:v>42739</c:v>
                </c:pt>
                <c:pt idx="135">
                  <c:v>42740</c:v>
                </c:pt>
                <c:pt idx="136">
                  <c:v>42741</c:v>
                </c:pt>
                <c:pt idx="137">
                  <c:v>42742</c:v>
                </c:pt>
                <c:pt idx="138">
                  <c:v>42743</c:v>
                </c:pt>
                <c:pt idx="139">
                  <c:v>42744</c:v>
                </c:pt>
                <c:pt idx="140">
                  <c:v>42745</c:v>
                </c:pt>
                <c:pt idx="141">
                  <c:v>42746</c:v>
                </c:pt>
                <c:pt idx="142">
                  <c:v>42747</c:v>
                </c:pt>
                <c:pt idx="143">
                  <c:v>42748</c:v>
                </c:pt>
                <c:pt idx="144">
                  <c:v>42749</c:v>
                </c:pt>
                <c:pt idx="145">
                  <c:v>42750</c:v>
                </c:pt>
                <c:pt idx="146">
                  <c:v>42751</c:v>
                </c:pt>
                <c:pt idx="147">
                  <c:v>42752</c:v>
                </c:pt>
                <c:pt idx="148">
                  <c:v>42753</c:v>
                </c:pt>
                <c:pt idx="149">
                  <c:v>42754</c:v>
                </c:pt>
                <c:pt idx="150">
                  <c:v>42755</c:v>
                </c:pt>
                <c:pt idx="151">
                  <c:v>42756</c:v>
                </c:pt>
                <c:pt idx="152">
                  <c:v>42757</c:v>
                </c:pt>
                <c:pt idx="153">
                  <c:v>42758</c:v>
                </c:pt>
                <c:pt idx="154">
                  <c:v>42759</c:v>
                </c:pt>
                <c:pt idx="155">
                  <c:v>42760</c:v>
                </c:pt>
                <c:pt idx="156">
                  <c:v>42761</c:v>
                </c:pt>
                <c:pt idx="157">
                  <c:v>42762</c:v>
                </c:pt>
                <c:pt idx="158">
                  <c:v>42763</c:v>
                </c:pt>
                <c:pt idx="159">
                  <c:v>42764</c:v>
                </c:pt>
                <c:pt idx="160">
                  <c:v>42765</c:v>
                </c:pt>
                <c:pt idx="161">
                  <c:v>42766</c:v>
                </c:pt>
                <c:pt idx="162">
                  <c:v>42767</c:v>
                </c:pt>
                <c:pt idx="163">
                  <c:v>42768</c:v>
                </c:pt>
                <c:pt idx="164">
                  <c:v>42769</c:v>
                </c:pt>
                <c:pt idx="165">
                  <c:v>42770</c:v>
                </c:pt>
                <c:pt idx="166">
                  <c:v>42771</c:v>
                </c:pt>
                <c:pt idx="167">
                  <c:v>42772</c:v>
                </c:pt>
                <c:pt idx="168">
                  <c:v>42773</c:v>
                </c:pt>
                <c:pt idx="169">
                  <c:v>42774</c:v>
                </c:pt>
                <c:pt idx="170">
                  <c:v>42775</c:v>
                </c:pt>
                <c:pt idx="171">
                  <c:v>42776</c:v>
                </c:pt>
                <c:pt idx="172">
                  <c:v>42777</c:v>
                </c:pt>
                <c:pt idx="173">
                  <c:v>42778</c:v>
                </c:pt>
                <c:pt idx="174">
                  <c:v>42779</c:v>
                </c:pt>
                <c:pt idx="175">
                  <c:v>42780</c:v>
                </c:pt>
                <c:pt idx="176">
                  <c:v>42781</c:v>
                </c:pt>
                <c:pt idx="177">
                  <c:v>42782</c:v>
                </c:pt>
                <c:pt idx="178">
                  <c:v>42783</c:v>
                </c:pt>
                <c:pt idx="179">
                  <c:v>42784</c:v>
                </c:pt>
                <c:pt idx="180">
                  <c:v>42785</c:v>
                </c:pt>
                <c:pt idx="181">
                  <c:v>42786</c:v>
                </c:pt>
                <c:pt idx="182">
                  <c:v>42787</c:v>
                </c:pt>
                <c:pt idx="183">
                  <c:v>42788</c:v>
                </c:pt>
                <c:pt idx="184">
                  <c:v>42789</c:v>
                </c:pt>
                <c:pt idx="185">
                  <c:v>42790</c:v>
                </c:pt>
                <c:pt idx="186">
                  <c:v>42791</c:v>
                </c:pt>
                <c:pt idx="187">
                  <c:v>42792</c:v>
                </c:pt>
                <c:pt idx="188">
                  <c:v>42793</c:v>
                </c:pt>
                <c:pt idx="189">
                  <c:v>42794</c:v>
                </c:pt>
                <c:pt idx="190">
                  <c:v>42795</c:v>
                </c:pt>
                <c:pt idx="191">
                  <c:v>42796</c:v>
                </c:pt>
                <c:pt idx="192">
                  <c:v>42797</c:v>
                </c:pt>
                <c:pt idx="193">
                  <c:v>42798</c:v>
                </c:pt>
                <c:pt idx="194">
                  <c:v>42799</c:v>
                </c:pt>
                <c:pt idx="195">
                  <c:v>42800</c:v>
                </c:pt>
                <c:pt idx="196">
                  <c:v>42801</c:v>
                </c:pt>
                <c:pt idx="197">
                  <c:v>42802</c:v>
                </c:pt>
                <c:pt idx="198">
                  <c:v>42803</c:v>
                </c:pt>
                <c:pt idx="199">
                  <c:v>42804</c:v>
                </c:pt>
                <c:pt idx="200">
                  <c:v>42805</c:v>
                </c:pt>
                <c:pt idx="201">
                  <c:v>42806</c:v>
                </c:pt>
                <c:pt idx="202">
                  <c:v>42807</c:v>
                </c:pt>
                <c:pt idx="203">
                  <c:v>42808</c:v>
                </c:pt>
                <c:pt idx="204">
                  <c:v>42809</c:v>
                </c:pt>
                <c:pt idx="205">
                  <c:v>42810</c:v>
                </c:pt>
                <c:pt idx="206">
                  <c:v>42811</c:v>
                </c:pt>
                <c:pt idx="207">
                  <c:v>42812</c:v>
                </c:pt>
                <c:pt idx="208">
                  <c:v>42813</c:v>
                </c:pt>
                <c:pt idx="209">
                  <c:v>42814</c:v>
                </c:pt>
                <c:pt idx="210">
                  <c:v>42815</c:v>
                </c:pt>
                <c:pt idx="211">
                  <c:v>42816</c:v>
                </c:pt>
                <c:pt idx="212">
                  <c:v>42817</c:v>
                </c:pt>
                <c:pt idx="213">
                  <c:v>42818</c:v>
                </c:pt>
                <c:pt idx="214">
                  <c:v>42819</c:v>
                </c:pt>
                <c:pt idx="215">
                  <c:v>42820</c:v>
                </c:pt>
                <c:pt idx="216">
                  <c:v>42821</c:v>
                </c:pt>
                <c:pt idx="217">
                  <c:v>42822</c:v>
                </c:pt>
                <c:pt idx="218">
                  <c:v>42823</c:v>
                </c:pt>
                <c:pt idx="219">
                  <c:v>42824</c:v>
                </c:pt>
                <c:pt idx="220">
                  <c:v>42825</c:v>
                </c:pt>
                <c:pt idx="221">
                  <c:v>42826</c:v>
                </c:pt>
                <c:pt idx="222">
                  <c:v>42827</c:v>
                </c:pt>
                <c:pt idx="223">
                  <c:v>42828</c:v>
                </c:pt>
                <c:pt idx="224">
                  <c:v>42829</c:v>
                </c:pt>
                <c:pt idx="225">
                  <c:v>42830</c:v>
                </c:pt>
                <c:pt idx="226">
                  <c:v>42831</c:v>
                </c:pt>
                <c:pt idx="227">
                  <c:v>42832</c:v>
                </c:pt>
                <c:pt idx="228">
                  <c:v>42833</c:v>
                </c:pt>
                <c:pt idx="229">
                  <c:v>42834</c:v>
                </c:pt>
                <c:pt idx="230">
                  <c:v>42835</c:v>
                </c:pt>
                <c:pt idx="231">
                  <c:v>42836</c:v>
                </c:pt>
                <c:pt idx="232">
                  <c:v>42837</c:v>
                </c:pt>
                <c:pt idx="233">
                  <c:v>42838</c:v>
                </c:pt>
                <c:pt idx="234">
                  <c:v>42839</c:v>
                </c:pt>
                <c:pt idx="235">
                  <c:v>42840</c:v>
                </c:pt>
                <c:pt idx="236">
                  <c:v>42841</c:v>
                </c:pt>
                <c:pt idx="237">
                  <c:v>42842</c:v>
                </c:pt>
                <c:pt idx="238">
                  <c:v>42843</c:v>
                </c:pt>
                <c:pt idx="239">
                  <c:v>42844</c:v>
                </c:pt>
                <c:pt idx="240">
                  <c:v>42845</c:v>
                </c:pt>
                <c:pt idx="241">
                  <c:v>42846</c:v>
                </c:pt>
                <c:pt idx="242">
                  <c:v>42847</c:v>
                </c:pt>
                <c:pt idx="243">
                  <c:v>42848</c:v>
                </c:pt>
                <c:pt idx="244">
                  <c:v>42849</c:v>
                </c:pt>
                <c:pt idx="245">
                  <c:v>42850</c:v>
                </c:pt>
                <c:pt idx="246">
                  <c:v>42851</c:v>
                </c:pt>
                <c:pt idx="247">
                  <c:v>42852</c:v>
                </c:pt>
                <c:pt idx="248">
                  <c:v>42853</c:v>
                </c:pt>
                <c:pt idx="249">
                  <c:v>42854</c:v>
                </c:pt>
                <c:pt idx="250">
                  <c:v>42855</c:v>
                </c:pt>
                <c:pt idx="251">
                  <c:v>42856</c:v>
                </c:pt>
                <c:pt idx="252">
                  <c:v>42857</c:v>
                </c:pt>
                <c:pt idx="253">
                  <c:v>42858</c:v>
                </c:pt>
                <c:pt idx="254">
                  <c:v>42859</c:v>
                </c:pt>
                <c:pt idx="255">
                  <c:v>42860</c:v>
                </c:pt>
                <c:pt idx="256">
                  <c:v>42861</c:v>
                </c:pt>
                <c:pt idx="257">
                  <c:v>42862</c:v>
                </c:pt>
                <c:pt idx="258">
                  <c:v>42863</c:v>
                </c:pt>
                <c:pt idx="259">
                  <c:v>42864</c:v>
                </c:pt>
                <c:pt idx="260">
                  <c:v>42865</c:v>
                </c:pt>
                <c:pt idx="261">
                  <c:v>42866</c:v>
                </c:pt>
                <c:pt idx="262">
                  <c:v>42867</c:v>
                </c:pt>
                <c:pt idx="263">
                  <c:v>42868</c:v>
                </c:pt>
                <c:pt idx="264">
                  <c:v>42869</c:v>
                </c:pt>
                <c:pt idx="265">
                  <c:v>42870</c:v>
                </c:pt>
                <c:pt idx="266">
                  <c:v>42871</c:v>
                </c:pt>
                <c:pt idx="267">
                  <c:v>42872</c:v>
                </c:pt>
                <c:pt idx="268">
                  <c:v>42873</c:v>
                </c:pt>
                <c:pt idx="269">
                  <c:v>42874</c:v>
                </c:pt>
                <c:pt idx="270">
                  <c:v>42875</c:v>
                </c:pt>
                <c:pt idx="271">
                  <c:v>42876</c:v>
                </c:pt>
                <c:pt idx="272">
                  <c:v>42877</c:v>
                </c:pt>
                <c:pt idx="273">
                  <c:v>42878</c:v>
                </c:pt>
                <c:pt idx="274">
                  <c:v>42879</c:v>
                </c:pt>
                <c:pt idx="275">
                  <c:v>42880</c:v>
                </c:pt>
                <c:pt idx="276">
                  <c:v>42881</c:v>
                </c:pt>
                <c:pt idx="277">
                  <c:v>42882</c:v>
                </c:pt>
                <c:pt idx="278">
                  <c:v>42883</c:v>
                </c:pt>
                <c:pt idx="279">
                  <c:v>42884</c:v>
                </c:pt>
                <c:pt idx="280">
                  <c:v>42885</c:v>
                </c:pt>
                <c:pt idx="281">
                  <c:v>42886</c:v>
                </c:pt>
                <c:pt idx="282">
                  <c:v>42887</c:v>
                </c:pt>
                <c:pt idx="283">
                  <c:v>42888</c:v>
                </c:pt>
                <c:pt idx="284">
                  <c:v>42889</c:v>
                </c:pt>
                <c:pt idx="285">
                  <c:v>42890</c:v>
                </c:pt>
                <c:pt idx="286">
                  <c:v>42891</c:v>
                </c:pt>
                <c:pt idx="287">
                  <c:v>42892</c:v>
                </c:pt>
                <c:pt idx="288">
                  <c:v>42893</c:v>
                </c:pt>
                <c:pt idx="289">
                  <c:v>42894</c:v>
                </c:pt>
                <c:pt idx="290">
                  <c:v>42895</c:v>
                </c:pt>
                <c:pt idx="291">
                  <c:v>42896</c:v>
                </c:pt>
                <c:pt idx="292">
                  <c:v>42897</c:v>
                </c:pt>
                <c:pt idx="293">
                  <c:v>42898</c:v>
                </c:pt>
                <c:pt idx="294">
                  <c:v>42899</c:v>
                </c:pt>
                <c:pt idx="295">
                  <c:v>42900</c:v>
                </c:pt>
                <c:pt idx="296">
                  <c:v>42901</c:v>
                </c:pt>
                <c:pt idx="297">
                  <c:v>42902</c:v>
                </c:pt>
                <c:pt idx="298">
                  <c:v>42903</c:v>
                </c:pt>
                <c:pt idx="299">
                  <c:v>42904</c:v>
                </c:pt>
                <c:pt idx="300">
                  <c:v>42905</c:v>
                </c:pt>
                <c:pt idx="301">
                  <c:v>42906</c:v>
                </c:pt>
                <c:pt idx="302">
                  <c:v>42907</c:v>
                </c:pt>
                <c:pt idx="303">
                  <c:v>42908</c:v>
                </c:pt>
                <c:pt idx="304">
                  <c:v>42909</c:v>
                </c:pt>
                <c:pt idx="305">
                  <c:v>42910</c:v>
                </c:pt>
                <c:pt idx="306">
                  <c:v>42911</c:v>
                </c:pt>
                <c:pt idx="307">
                  <c:v>42912</c:v>
                </c:pt>
                <c:pt idx="308">
                  <c:v>42913</c:v>
                </c:pt>
                <c:pt idx="309">
                  <c:v>42914</c:v>
                </c:pt>
                <c:pt idx="310">
                  <c:v>42915</c:v>
                </c:pt>
                <c:pt idx="311">
                  <c:v>42916</c:v>
                </c:pt>
                <c:pt idx="312">
                  <c:v>42917</c:v>
                </c:pt>
                <c:pt idx="313">
                  <c:v>42918</c:v>
                </c:pt>
                <c:pt idx="314">
                  <c:v>42919</c:v>
                </c:pt>
                <c:pt idx="315">
                  <c:v>42920</c:v>
                </c:pt>
                <c:pt idx="316">
                  <c:v>42921</c:v>
                </c:pt>
                <c:pt idx="317">
                  <c:v>42922</c:v>
                </c:pt>
                <c:pt idx="318">
                  <c:v>42923</c:v>
                </c:pt>
                <c:pt idx="319">
                  <c:v>42924</c:v>
                </c:pt>
                <c:pt idx="320">
                  <c:v>42925</c:v>
                </c:pt>
                <c:pt idx="321">
                  <c:v>42926</c:v>
                </c:pt>
                <c:pt idx="322">
                  <c:v>42927</c:v>
                </c:pt>
                <c:pt idx="323">
                  <c:v>42928</c:v>
                </c:pt>
                <c:pt idx="324">
                  <c:v>42929</c:v>
                </c:pt>
                <c:pt idx="325">
                  <c:v>42930</c:v>
                </c:pt>
                <c:pt idx="326">
                  <c:v>42931</c:v>
                </c:pt>
                <c:pt idx="327">
                  <c:v>42932</c:v>
                </c:pt>
                <c:pt idx="328">
                  <c:v>42933</c:v>
                </c:pt>
                <c:pt idx="329">
                  <c:v>42934</c:v>
                </c:pt>
                <c:pt idx="330">
                  <c:v>42935</c:v>
                </c:pt>
                <c:pt idx="331">
                  <c:v>42936</c:v>
                </c:pt>
                <c:pt idx="332">
                  <c:v>42937</c:v>
                </c:pt>
                <c:pt idx="333">
                  <c:v>42938</c:v>
                </c:pt>
                <c:pt idx="334">
                  <c:v>42939</c:v>
                </c:pt>
                <c:pt idx="335">
                  <c:v>42940</c:v>
                </c:pt>
                <c:pt idx="336">
                  <c:v>42941</c:v>
                </c:pt>
                <c:pt idx="337">
                  <c:v>42942</c:v>
                </c:pt>
                <c:pt idx="338">
                  <c:v>42943</c:v>
                </c:pt>
                <c:pt idx="339">
                  <c:v>42944</c:v>
                </c:pt>
                <c:pt idx="340">
                  <c:v>42945</c:v>
                </c:pt>
                <c:pt idx="341">
                  <c:v>42946</c:v>
                </c:pt>
                <c:pt idx="342">
                  <c:v>42947</c:v>
                </c:pt>
                <c:pt idx="343">
                  <c:v>42948</c:v>
                </c:pt>
                <c:pt idx="344">
                  <c:v>42949</c:v>
                </c:pt>
                <c:pt idx="345">
                  <c:v>42950</c:v>
                </c:pt>
                <c:pt idx="346">
                  <c:v>42951</c:v>
                </c:pt>
                <c:pt idx="347">
                  <c:v>42952</c:v>
                </c:pt>
                <c:pt idx="348">
                  <c:v>42953</c:v>
                </c:pt>
                <c:pt idx="349">
                  <c:v>42954</c:v>
                </c:pt>
                <c:pt idx="350">
                  <c:v>42955</c:v>
                </c:pt>
                <c:pt idx="351">
                  <c:v>42956</c:v>
                </c:pt>
                <c:pt idx="352">
                  <c:v>42957</c:v>
                </c:pt>
                <c:pt idx="353">
                  <c:v>42958</c:v>
                </c:pt>
                <c:pt idx="354">
                  <c:v>42959</c:v>
                </c:pt>
                <c:pt idx="355">
                  <c:v>42960</c:v>
                </c:pt>
                <c:pt idx="356">
                  <c:v>42961</c:v>
                </c:pt>
                <c:pt idx="357">
                  <c:v>42962</c:v>
                </c:pt>
                <c:pt idx="358">
                  <c:v>42963</c:v>
                </c:pt>
                <c:pt idx="359">
                  <c:v>42964</c:v>
                </c:pt>
                <c:pt idx="360">
                  <c:v>42965</c:v>
                </c:pt>
                <c:pt idx="361">
                  <c:v>42966</c:v>
                </c:pt>
                <c:pt idx="362">
                  <c:v>42967</c:v>
                </c:pt>
                <c:pt idx="363">
                  <c:v>42968</c:v>
                </c:pt>
                <c:pt idx="364">
                  <c:v>42969</c:v>
                </c:pt>
                <c:pt idx="365">
                  <c:v>42970</c:v>
                </c:pt>
                <c:pt idx="366">
                  <c:v>42971</c:v>
                </c:pt>
                <c:pt idx="367">
                  <c:v>42972</c:v>
                </c:pt>
                <c:pt idx="368">
                  <c:v>42973</c:v>
                </c:pt>
                <c:pt idx="369">
                  <c:v>42974</c:v>
                </c:pt>
                <c:pt idx="370">
                  <c:v>42975</c:v>
                </c:pt>
                <c:pt idx="371">
                  <c:v>42976</c:v>
                </c:pt>
                <c:pt idx="372">
                  <c:v>42977</c:v>
                </c:pt>
                <c:pt idx="373">
                  <c:v>42978</c:v>
                </c:pt>
                <c:pt idx="374">
                  <c:v>42979</c:v>
                </c:pt>
                <c:pt idx="375">
                  <c:v>42980</c:v>
                </c:pt>
                <c:pt idx="376">
                  <c:v>42981</c:v>
                </c:pt>
                <c:pt idx="377">
                  <c:v>42982</c:v>
                </c:pt>
                <c:pt idx="378">
                  <c:v>42983</c:v>
                </c:pt>
                <c:pt idx="379">
                  <c:v>42984</c:v>
                </c:pt>
                <c:pt idx="380">
                  <c:v>42985</c:v>
                </c:pt>
                <c:pt idx="381">
                  <c:v>42986</c:v>
                </c:pt>
                <c:pt idx="382">
                  <c:v>42987</c:v>
                </c:pt>
                <c:pt idx="383">
                  <c:v>42988</c:v>
                </c:pt>
                <c:pt idx="384">
                  <c:v>42989</c:v>
                </c:pt>
                <c:pt idx="385">
                  <c:v>42990</c:v>
                </c:pt>
                <c:pt idx="386">
                  <c:v>42991</c:v>
                </c:pt>
                <c:pt idx="387">
                  <c:v>42992</c:v>
                </c:pt>
                <c:pt idx="388">
                  <c:v>42993</c:v>
                </c:pt>
                <c:pt idx="389">
                  <c:v>42994</c:v>
                </c:pt>
                <c:pt idx="390">
                  <c:v>42995</c:v>
                </c:pt>
                <c:pt idx="391">
                  <c:v>42996</c:v>
                </c:pt>
                <c:pt idx="392">
                  <c:v>42997</c:v>
                </c:pt>
                <c:pt idx="393">
                  <c:v>42998</c:v>
                </c:pt>
                <c:pt idx="394">
                  <c:v>42999</c:v>
                </c:pt>
                <c:pt idx="395">
                  <c:v>43000</c:v>
                </c:pt>
                <c:pt idx="396">
                  <c:v>43001</c:v>
                </c:pt>
                <c:pt idx="397">
                  <c:v>43002</c:v>
                </c:pt>
                <c:pt idx="398">
                  <c:v>43003</c:v>
                </c:pt>
                <c:pt idx="399">
                  <c:v>43004</c:v>
                </c:pt>
                <c:pt idx="400">
                  <c:v>43005</c:v>
                </c:pt>
                <c:pt idx="401">
                  <c:v>43006</c:v>
                </c:pt>
                <c:pt idx="402">
                  <c:v>43007</c:v>
                </c:pt>
                <c:pt idx="403">
                  <c:v>43008</c:v>
                </c:pt>
                <c:pt idx="404">
                  <c:v>43009</c:v>
                </c:pt>
                <c:pt idx="405">
                  <c:v>43010</c:v>
                </c:pt>
                <c:pt idx="406">
                  <c:v>43011</c:v>
                </c:pt>
                <c:pt idx="407">
                  <c:v>43012</c:v>
                </c:pt>
                <c:pt idx="408">
                  <c:v>43013</c:v>
                </c:pt>
                <c:pt idx="409">
                  <c:v>43014</c:v>
                </c:pt>
                <c:pt idx="410">
                  <c:v>43015</c:v>
                </c:pt>
                <c:pt idx="411">
                  <c:v>43016</c:v>
                </c:pt>
                <c:pt idx="412">
                  <c:v>43017</c:v>
                </c:pt>
                <c:pt idx="413">
                  <c:v>43018</c:v>
                </c:pt>
                <c:pt idx="414">
                  <c:v>43019</c:v>
                </c:pt>
                <c:pt idx="415">
                  <c:v>43020</c:v>
                </c:pt>
                <c:pt idx="416">
                  <c:v>43021</c:v>
                </c:pt>
                <c:pt idx="417">
                  <c:v>43022</c:v>
                </c:pt>
                <c:pt idx="418">
                  <c:v>43023</c:v>
                </c:pt>
                <c:pt idx="419">
                  <c:v>43024</c:v>
                </c:pt>
                <c:pt idx="420">
                  <c:v>43025</c:v>
                </c:pt>
                <c:pt idx="421">
                  <c:v>43026</c:v>
                </c:pt>
                <c:pt idx="422">
                  <c:v>43027</c:v>
                </c:pt>
                <c:pt idx="423">
                  <c:v>43028</c:v>
                </c:pt>
                <c:pt idx="424">
                  <c:v>43029</c:v>
                </c:pt>
                <c:pt idx="425">
                  <c:v>43030</c:v>
                </c:pt>
                <c:pt idx="426">
                  <c:v>43031</c:v>
                </c:pt>
                <c:pt idx="427">
                  <c:v>43032</c:v>
                </c:pt>
                <c:pt idx="428">
                  <c:v>43033</c:v>
                </c:pt>
                <c:pt idx="429">
                  <c:v>43034</c:v>
                </c:pt>
                <c:pt idx="430">
                  <c:v>43035</c:v>
                </c:pt>
                <c:pt idx="431">
                  <c:v>43036</c:v>
                </c:pt>
                <c:pt idx="432">
                  <c:v>43037</c:v>
                </c:pt>
                <c:pt idx="433">
                  <c:v>43038</c:v>
                </c:pt>
                <c:pt idx="434">
                  <c:v>43039</c:v>
                </c:pt>
                <c:pt idx="435">
                  <c:v>43040</c:v>
                </c:pt>
                <c:pt idx="436">
                  <c:v>43041</c:v>
                </c:pt>
                <c:pt idx="437">
                  <c:v>43042</c:v>
                </c:pt>
                <c:pt idx="438">
                  <c:v>43043</c:v>
                </c:pt>
                <c:pt idx="439">
                  <c:v>43044</c:v>
                </c:pt>
                <c:pt idx="440">
                  <c:v>43045</c:v>
                </c:pt>
                <c:pt idx="441">
                  <c:v>43046</c:v>
                </c:pt>
                <c:pt idx="442">
                  <c:v>43047</c:v>
                </c:pt>
                <c:pt idx="443">
                  <c:v>43048</c:v>
                </c:pt>
                <c:pt idx="444">
                  <c:v>43049</c:v>
                </c:pt>
                <c:pt idx="445">
                  <c:v>43050</c:v>
                </c:pt>
                <c:pt idx="446">
                  <c:v>43051</c:v>
                </c:pt>
                <c:pt idx="447">
                  <c:v>43052</c:v>
                </c:pt>
                <c:pt idx="448">
                  <c:v>43053</c:v>
                </c:pt>
                <c:pt idx="449">
                  <c:v>43054</c:v>
                </c:pt>
                <c:pt idx="450">
                  <c:v>43055</c:v>
                </c:pt>
                <c:pt idx="451">
                  <c:v>43056</c:v>
                </c:pt>
                <c:pt idx="452">
                  <c:v>43057</c:v>
                </c:pt>
                <c:pt idx="453">
                  <c:v>43058</c:v>
                </c:pt>
                <c:pt idx="454">
                  <c:v>43059</c:v>
                </c:pt>
                <c:pt idx="455">
                  <c:v>43060</c:v>
                </c:pt>
                <c:pt idx="456">
                  <c:v>43061</c:v>
                </c:pt>
                <c:pt idx="457">
                  <c:v>43062</c:v>
                </c:pt>
                <c:pt idx="458">
                  <c:v>43063</c:v>
                </c:pt>
                <c:pt idx="459">
                  <c:v>43064</c:v>
                </c:pt>
                <c:pt idx="460">
                  <c:v>43065</c:v>
                </c:pt>
                <c:pt idx="461">
                  <c:v>43066</c:v>
                </c:pt>
                <c:pt idx="462">
                  <c:v>43067</c:v>
                </c:pt>
                <c:pt idx="463">
                  <c:v>43068</c:v>
                </c:pt>
                <c:pt idx="464">
                  <c:v>43069</c:v>
                </c:pt>
                <c:pt idx="465">
                  <c:v>43070</c:v>
                </c:pt>
                <c:pt idx="466">
                  <c:v>43071</c:v>
                </c:pt>
                <c:pt idx="467">
                  <c:v>43072</c:v>
                </c:pt>
                <c:pt idx="468">
                  <c:v>43073</c:v>
                </c:pt>
                <c:pt idx="469">
                  <c:v>43074</c:v>
                </c:pt>
                <c:pt idx="470">
                  <c:v>43075</c:v>
                </c:pt>
                <c:pt idx="471">
                  <c:v>43076</c:v>
                </c:pt>
                <c:pt idx="472">
                  <c:v>43077</c:v>
                </c:pt>
                <c:pt idx="473">
                  <c:v>43078</c:v>
                </c:pt>
                <c:pt idx="474">
                  <c:v>43079</c:v>
                </c:pt>
                <c:pt idx="475">
                  <c:v>43080</c:v>
                </c:pt>
                <c:pt idx="476">
                  <c:v>43081</c:v>
                </c:pt>
                <c:pt idx="477">
                  <c:v>43082</c:v>
                </c:pt>
                <c:pt idx="478">
                  <c:v>43083</c:v>
                </c:pt>
                <c:pt idx="479">
                  <c:v>43084</c:v>
                </c:pt>
                <c:pt idx="480">
                  <c:v>43085</c:v>
                </c:pt>
                <c:pt idx="481">
                  <c:v>43086</c:v>
                </c:pt>
                <c:pt idx="482">
                  <c:v>43087</c:v>
                </c:pt>
                <c:pt idx="483">
                  <c:v>43088</c:v>
                </c:pt>
                <c:pt idx="484">
                  <c:v>43089</c:v>
                </c:pt>
                <c:pt idx="485">
                  <c:v>43090</c:v>
                </c:pt>
                <c:pt idx="486">
                  <c:v>43091</c:v>
                </c:pt>
                <c:pt idx="487">
                  <c:v>43092</c:v>
                </c:pt>
                <c:pt idx="488">
                  <c:v>43093</c:v>
                </c:pt>
                <c:pt idx="489">
                  <c:v>43094</c:v>
                </c:pt>
                <c:pt idx="490">
                  <c:v>43095</c:v>
                </c:pt>
                <c:pt idx="491">
                  <c:v>43096</c:v>
                </c:pt>
                <c:pt idx="492">
                  <c:v>43097</c:v>
                </c:pt>
                <c:pt idx="493">
                  <c:v>43098</c:v>
                </c:pt>
                <c:pt idx="494">
                  <c:v>43099</c:v>
                </c:pt>
                <c:pt idx="495">
                  <c:v>43100</c:v>
                </c:pt>
                <c:pt idx="496">
                  <c:v>43101</c:v>
                </c:pt>
                <c:pt idx="497">
                  <c:v>43102</c:v>
                </c:pt>
                <c:pt idx="498">
                  <c:v>43103</c:v>
                </c:pt>
                <c:pt idx="499">
                  <c:v>43104</c:v>
                </c:pt>
                <c:pt idx="500">
                  <c:v>43105</c:v>
                </c:pt>
                <c:pt idx="501">
                  <c:v>43106</c:v>
                </c:pt>
                <c:pt idx="502">
                  <c:v>43107</c:v>
                </c:pt>
                <c:pt idx="503">
                  <c:v>43108</c:v>
                </c:pt>
                <c:pt idx="504">
                  <c:v>43109</c:v>
                </c:pt>
                <c:pt idx="505">
                  <c:v>43110</c:v>
                </c:pt>
                <c:pt idx="506">
                  <c:v>43111</c:v>
                </c:pt>
                <c:pt idx="507">
                  <c:v>43112</c:v>
                </c:pt>
                <c:pt idx="508">
                  <c:v>43113</c:v>
                </c:pt>
                <c:pt idx="509">
                  <c:v>43114</c:v>
                </c:pt>
                <c:pt idx="510">
                  <c:v>43115</c:v>
                </c:pt>
                <c:pt idx="511">
                  <c:v>43116</c:v>
                </c:pt>
                <c:pt idx="512">
                  <c:v>43117</c:v>
                </c:pt>
                <c:pt idx="513">
                  <c:v>43118</c:v>
                </c:pt>
                <c:pt idx="514">
                  <c:v>43119</c:v>
                </c:pt>
                <c:pt idx="515">
                  <c:v>43120</c:v>
                </c:pt>
                <c:pt idx="516">
                  <c:v>43121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43127</c:v>
                </c:pt>
                <c:pt idx="523">
                  <c:v>43128</c:v>
                </c:pt>
                <c:pt idx="524">
                  <c:v>43129</c:v>
                </c:pt>
                <c:pt idx="525">
                  <c:v>43130</c:v>
                </c:pt>
                <c:pt idx="526">
                  <c:v>43131</c:v>
                </c:pt>
                <c:pt idx="527">
                  <c:v>43132</c:v>
                </c:pt>
                <c:pt idx="528">
                  <c:v>43133</c:v>
                </c:pt>
                <c:pt idx="529">
                  <c:v>43134</c:v>
                </c:pt>
                <c:pt idx="530">
                  <c:v>43135</c:v>
                </c:pt>
                <c:pt idx="531">
                  <c:v>43136</c:v>
                </c:pt>
                <c:pt idx="532">
                  <c:v>43137</c:v>
                </c:pt>
                <c:pt idx="533">
                  <c:v>43138</c:v>
                </c:pt>
                <c:pt idx="534">
                  <c:v>43139</c:v>
                </c:pt>
                <c:pt idx="535">
                  <c:v>43140</c:v>
                </c:pt>
                <c:pt idx="536">
                  <c:v>43141</c:v>
                </c:pt>
                <c:pt idx="537">
                  <c:v>43142</c:v>
                </c:pt>
                <c:pt idx="538">
                  <c:v>43143</c:v>
                </c:pt>
                <c:pt idx="539">
                  <c:v>43144</c:v>
                </c:pt>
                <c:pt idx="540">
                  <c:v>43145</c:v>
                </c:pt>
                <c:pt idx="541">
                  <c:v>43146</c:v>
                </c:pt>
                <c:pt idx="542">
                  <c:v>43147</c:v>
                </c:pt>
                <c:pt idx="543">
                  <c:v>43148</c:v>
                </c:pt>
                <c:pt idx="544">
                  <c:v>43149</c:v>
                </c:pt>
                <c:pt idx="545">
                  <c:v>43150</c:v>
                </c:pt>
                <c:pt idx="546">
                  <c:v>43151</c:v>
                </c:pt>
                <c:pt idx="547">
                  <c:v>43152</c:v>
                </c:pt>
                <c:pt idx="548">
                  <c:v>43153</c:v>
                </c:pt>
                <c:pt idx="549">
                  <c:v>43154</c:v>
                </c:pt>
                <c:pt idx="550">
                  <c:v>43155</c:v>
                </c:pt>
                <c:pt idx="551">
                  <c:v>43156</c:v>
                </c:pt>
                <c:pt idx="552">
                  <c:v>43157</c:v>
                </c:pt>
                <c:pt idx="553">
                  <c:v>43158</c:v>
                </c:pt>
                <c:pt idx="554">
                  <c:v>43159</c:v>
                </c:pt>
                <c:pt idx="555">
                  <c:v>43160</c:v>
                </c:pt>
                <c:pt idx="556">
                  <c:v>43161</c:v>
                </c:pt>
                <c:pt idx="557">
                  <c:v>43162</c:v>
                </c:pt>
                <c:pt idx="558">
                  <c:v>43163</c:v>
                </c:pt>
                <c:pt idx="559">
                  <c:v>43164</c:v>
                </c:pt>
                <c:pt idx="560">
                  <c:v>43165</c:v>
                </c:pt>
                <c:pt idx="561">
                  <c:v>43166</c:v>
                </c:pt>
                <c:pt idx="562">
                  <c:v>43167</c:v>
                </c:pt>
                <c:pt idx="563">
                  <c:v>43168</c:v>
                </c:pt>
                <c:pt idx="564">
                  <c:v>43169</c:v>
                </c:pt>
                <c:pt idx="565">
                  <c:v>43170</c:v>
                </c:pt>
                <c:pt idx="566">
                  <c:v>43171</c:v>
                </c:pt>
                <c:pt idx="567">
                  <c:v>43172</c:v>
                </c:pt>
                <c:pt idx="568">
                  <c:v>43173</c:v>
                </c:pt>
                <c:pt idx="569">
                  <c:v>43174</c:v>
                </c:pt>
                <c:pt idx="570">
                  <c:v>43175</c:v>
                </c:pt>
                <c:pt idx="571">
                  <c:v>43176</c:v>
                </c:pt>
                <c:pt idx="572">
                  <c:v>43177</c:v>
                </c:pt>
                <c:pt idx="573">
                  <c:v>43178</c:v>
                </c:pt>
                <c:pt idx="574">
                  <c:v>43179</c:v>
                </c:pt>
                <c:pt idx="575">
                  <c:v>43180</c:v>
                </c:pt>
                <c:pt idx="576">
                  <c:v>43181</c:v>
                </c:pt>
                <c:pt idx="577">
                  <c:v>43182</c:v>
                </c:pt>
                <c:pt idx="578">
                  <c:v>43183</c:v>
                </c:pt>
                <c:pt idx="579">
                  <c:v>43184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43190</c:v>
                </c:pt>
                <c:pt idx="586">
                  <c:v>43191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43197</c:v>
                </c:pt>
                <c:pt idx="593">
                  <c:v>43198</c:v>
                </c:pt>
                <c:pt idx="594">
                  <c:v>43199</c:v>
                </c:pt>
                <c:pt idx="595">
                  <c:v>43200</c:v>
                </c:pt>
                <c:pt idx="596">
                  <c:v>43201</c:v>
                </c:pt>
                <c:pt idx="597">
                  <c:v>43202</c:v>
                </c:pt>
                <c:pt idx="598">
                  <c:v>43203</c:v>
                </c:pt>
                <c:pt idx="599">
                  <c:v>43204</c:v>
                </c:pt>
                <c:pt idx="600">
                  <c:v>43205</c:v>
                </c:pt>
                <c:pt idx="601">
                  <c:v>43206</c:v>
                </c:pt>
                <c:pt idx="602">
                  <c:v>43207</c:v>
                </c:pt>
                <c:pt idx="603">
                  <c:v>43208</c:v>
                </c:pt>
                <c:pt idx="604">
                  <c:v>43209</c:v>
                </c:pt>
                <c:pt idx="605">
                  <c:v>43210</c:v>
                </c:pt>
                <c:pt idx="606">
                  <c:v>43211</c:v>
                </c:pt>
                <c:pt idx="607">
                  <c:v>43212</c:v>
                </c:pt>
                <c:pt idx="608">
                  <c:v>43213</c:v>
                </c:pt>
                <c:pt idx="609">
                  <c:v>43214</c:v>
                </c:pt>
                <c:pt idx="610">
                  <c:v>43215</c:v>
                </c:pt>
                <c:pt idx="611">
                  <c:v>43216</c:v>
                </c:pt>
                <c:pt idx="612">
                  <c:v>43217</c:v>
                </c:pt>
                <c:pt idx="613">
                  <c:v>43218</c:v>
                </c:pt>
                <c:pt idx="614">
                  <c:v>43219</c:v>
                </c:pt>
                <c:pt idx="615">
                  <c:v>43220</c:v>
                </c:pt>
                <c:pt idx="616">
                  <c:v>43221</c:v>
                </c:pt>
                <c:pt idx="617">
                  <c:v>43222</c:v>
                </c:pt>
                <c:pt idx="618">
                  <c:v>43223</c:v>
                </c:pt>
                <c:pt idx="619">
                  <c:v>43224</c:v>
                </c:pt>
                <c:pt idx="620">
                  <c:v>43225</c:v>
                </c:pt>
                <c:pt idx="621">
                  <c:v>43226</c:v>
                </c:pt>
                <c:pt idx="622">
                  <c:v>43227</c:v>
                </c:pt>
                <c:pt idx="623">
                  <c:v>43228</c:v>
                </c:pt>
                <c:pt idx="624">
                  <c:v>43229</c:v>
                </c:pt>
                <c:pt idx="625">
                  <c:v>43230</c:v>
                </c:pt>
                <c:pt idx="626">
                  <c:v>43231</c:v>
                </c:pt>
                <c:pt idx="627">
                  <c:v>43232</c:v>
                </c:pt>
                <c:pt idx="628">
                  <c:v>43233</c:v>
                </c:pt>
                <c:pt idx="629">
                  <c:v>43234</c:v>
                </c:pt>
                <c:pt idx="630">
                  <c:v>43235</c:v>
                </c:pt>
                <c:pt idx="631">
                  <c:v>43236</c:v>
                </c:pt>
                <c:pt idx="632">
                  <c:v>43237</c:v>
                </c:pt>
                <c:pt idx="633">
                  <c:v>43238</c:v>
                </c:pt>
                <c:pt idx="634">
                  <c:v>43239</c:v>
                </c:pt>
                <c:pt idx="635">
                  <c:v>43240</c:v>
                </c:pt>
                <c:pt idx="636">
                  <c:v>43241</c:v>
                </c:pt>
                <c:pt idx="637">
                  <c:v>43242</c:v>
                </c:pt>
                <c:pt idx="638">
                  <c:v>43243</c:v>
                </c:pt>
                <c:pt idx="639">
                  <c:v>43244</c:v>
                </c:pt>
                <c:pt idx="640">
                  <c:v>43245</c:v>
                </c:pt>
                <c:pt idx="641">
                  <c:v>43246</c:v>
                </c:pt>
                <c:pt idx="642">
                  <c:v>43247</c:v>
                </c:pt>
                <c:pt idx="643">
                  <c:v>43248</c:v>
                </c:pt>
                <c:pt idx="644">
                  <c:v>43249</c:v>
                </c:pt>
                <c:pt idx="645">
                  <c:v>43250</c:v>
                </c:pt>
                <c:pt idx="646">
                  <c:v>43251</c:v>
                </c:pt>
                <c:pt idx="647">
                  <c:v>43252</c:v>
                </c:pt>
                <c:pt idx="648">
                  <c:v>43253</c:v>
                </c:pt>
                <c:pt idx="649">
                  <c:v>43254</c:v>
                </c:pt>
                <c:pt idx="650">
                  <c:v>43255</c:v>
                </c:pt>
                <c:pt idx="651">
                  <c:v>43256</c:v>
                </c:pt>
                <c:pt idx="652">
                  <c:v>43257</c:v>
                </c:pt>
                <c:pt idx="653">
                  <c:v>43258</c:v>
                </c:pt>
                <c:pt idx="654">
                  <c:v>43259</c:v>
                </c:pt>
                <c:pt idx="655">
                  <c:v>43260</c:v>
                </c:pt>
                <c:pt idx="656">
                  <c:v>43261</c:v>
                </c:pt>
                <c:pt idx="657">
                  <c:v>43262</c:v>
                </c:pt>
                <c:pt idx="658">
                  <c:v>43263</c:v>
                </c:pt>
                <c:pt idx="659">
                  <c:v>43264</c:v>
                </c:pt>
                <c:pt idx="660">
                  <c:v>43265</c:v>
                </c:pt>
                <c:pt idx="661">
                  <c:v>43266</c:v>
                </c:pt>
                <c:pt idx="662">
                  <c:v>43267</c:v>
                </c:pt>
                <c:pt idx="663">
                  <c:v>43268</c:v>
                </c:pt>
                <c:pt idx="664">
                  <c:v>43269</c:v>
                </c:pt>
                <c:pt idx="665">
                  <c:v>43270</c:v>
                </c:pt>
                <c:pt idx="666">
                  <c:v>43271</c:v>
                </c:pt>
                <c:pt idx="667">
                  <c:v>43272</c:v>
                </c:pt>
                <c:pt idx="668">
                  <c:v>43273</c:v>
                </c:pt>
                <c:pt idx="669">
                  <c:v>43274</c:v>
                </c:pt>
                <c:pt idx="670">
                  <c:v>43275</c:v>
                </c:pt>
                <c:pt idx="671">
                  <c:v>43276</c:v>
                </c:pt>
                <c:pt idx="672">
                  <c:v>43277</c:v>
                </c:pt>
                <c:pt idx="673">
                  <c:v>43278</c:v>
                </c:pt>
                <c:pt idx="674">
                  <c:v>43279</c:v>
                </c:pt>
                <c:pt idx="675">
                  <c:v>43280</c:v>
                </c:pt>
                <c:pt idx="676">
                  <c:v>43281</c:v>
                </c:pt>
                <c:pt idx="677">
                  <c:v>43282</c:v>
                </c:pt>
                <c:pt idx="678">
                  <c:v>43283</c:v>
                </c:pt>
                <c:pt idx="679">
                  <c:v>43284</c:v>
                </c:pt>
                <c:pt idx="680">
                  <c:v>43285</c:v>
                </c:pt>
                <c:pt idx="681">
                  <c:v>43286</c:v>
                </c:pt>
                <c:pt idx="682">
                  <c:v>43287</c:v>
                </c:pt>
                <c:pt idx="683">
                  <c:v>43288</c:v>
                </c:pt>
                <c:pt idx="684">
                  <c:v>43289</c:v>
                </c:pt>
                <c:pt idx="685">
                  <c:v>43290</c:v>
                </c:pt>
                <c:pt idx="686">
                  <c:v>43291</c:v>
                </c:pt>
                <c:pt idx="687">
                  <c:v>43292</c:v>
                </c:pt>
                <c:pt idx="688">
                  <c:v>43293</c:v>
                </c:pt>
                <c:pt idx="689">
                  <c:v>43294</c:v>
                </c:pt>
                <c:pt idx="690">
                  <c:v>43295</c:v>
                </c:pt>
                <c:pt idx="691">
                  <c:v>43296</c:v>
                </c:pt>
                <c:pt idx="692">
                  <c:v>43297</c:v>
                </c:pt>
                <c:pt idx="693">
                  <c:v>43298</c:v>
                </c:pt>
                <c:pt idx="694">
                  <c:v>43299</c:v>
                </c:pt>
                <c:pt idx="695">
                  <c:v>43300</c:v>
                </c:pt>
                <c:pt idx="696">
                  <c:v>43301</c:v>
                </c:pt>
                <c:pt idx="697">
                  <c:v>43302</c:v>
                </c:pt>
                <c:pt idx="698">
                  <c:v>43303</c:v>
                </c:pt>
                <c:pt idx="699">
                  <c:v>43304</c:v>
                </c:pt>
                <c:pt idx="700">
                  <c:v>43305</c:v>
                </c:pt>
                <c:pt idx="701">
                  <c:v>43306</c:v>
                </c:pt>
                <c:pt idx="702">
                  <c:v>43307</c:v>
                </c:pt>
                <c:pt idx="703">
                  <c:v>43308</c:v>
                </c:pt>
                <c:pt idx="704">
                  <c:v>43309</c:v>
                </c:pt>
                <c:pt idx="705">
                  <c:v>43310</c:v>
                </c:pt>
                <c:pt idx="706">
                  <c:v>43311</c:v>
                </c:pt>
                <c:pt idx="707">
                  <c:v>43312</c:v>
                </c:pt>
                <c:pt idx="708">
                  <c:v>43313</c:v>
                </c:pt>
                <c:pt idx="709">
                  <c:v>43314</c:v>
                </c:pt>
                <c:pt idx="710">
                  <c:v>43315</c:v>
                </c:pt>
                <c:pt idx="711">
                  <c:v>43316</c:v>
                </c:pt>
                <c:pt idx="712">
                  <c:v>43317</c:v>
                </c:pt>
                <c:pt idx="713">
                  <c:v>43318</c:v>
                </c:pt>
                <c:pt idx="714">
                  <c:v>43319</c:v>
                </c:pt>
                <c:pt idx="715">
                  <c:v>43320</c:v>
                </c:pt>
                <c:pt idx="716">
                  <c:v>43321</c:v>
                </c:pt>
                <c:pt idx="717">
                  <c:v>43322</c:v>
                </c:pt>
                <c:pt idx="718">
                  <c:v>43323</c:v>
                </c:pt>
                <c:pt idx="719">
                  <c:v>43324</c:v>
                </c:pt>
                <c:pt idx="720">
                  <c:v>43325</c:v>
                </c:pt>
                <c:pt idx="721">
                  <c:v>43326</c:v>
                </c:pt>
                <c:pt idx="722">
                  <c:v>43327</c:v>
                </c:pt>
                <c:pt idx="723">
                  <c:v>43328</c:v>
                </c:pt>
                <c:pt idx="724">
                  <c:v>43329</c:v>
                </c:pt>
                <c:pt idx="725">
                  <c:v>43330</c:v>
                </c:pt>
                <c:pt idx="726">
                  <c:v>43331</c:v>
                </c:pt>
                <c:pt idx="727">
                  <c:v>43332</c:v>
                </c:pt>
                <c:pt idx="728">
                  <c:v>43333</c:v>
                </c:pt>
                <c:pt idx="729">
                  <c:v>43334</c:v>
                </c:pt>
              </c:numCache>
            </c:numRef>
          </c:cat>
          <c:val>
            <c:numRef>
              <c:f>'איור 28 נתונים'!$E$3:$E$4999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200</c:v>
                </c:pt>
                <c:pt idx="686">
                  <c:v>-100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789888"/>
        <c:axId val="104791424"/>
      </c:lineChart>
      <c:lineChart>
        <c:grouping val="standard"/>
        <c:varyColors val="0"/>
        <c:ser>
          <c:idx val="1"/>
          <c:order val="0"/>
          <c:tx>
            <c:strRef>
              <c:f>'איור 28 נתונים'!$B$2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28 נתונים'!$A$3:$A$4999</c:f>
              <c:numCache>
                <c:formatCode>m/d/yyyy</c:formatCode>
                <c:ptCount val="4997"/>
                <c:pt idx="0">
                  <c:v>42605</c:v>
                </c:pt>
                <c:pt idx="1">
                  <c:v>42606</c:v>
                </c:pt>
                <c:pt idx="2">
                  <c:v>42607</c:v>
                </c:pt>
                <c:pt idx="3">
                  <c:v>42608</c:v>
                </c:pt>
                <c:pt idx="4">
                  <c:v>42609</c:v>
                </c:pt>
                <c:pt idx="5">
                  <c:v>42610</c:v>
                </c:pt>
                <c:pt idx="6">
                  <c:v>42611</c:v>
                </c:pt>
                <c:pt idx="7">
                  <c:v>42612</c:v>
                </c:pt>
                <c:pt idx="8">
                  <c:v>42613</c:v>
                </c:pt>
                <c:pt idx="9">
                  <c:v>42614</c:v>
                </c:pt>
                <c:pt idx="10">
                  <c:v>42615</c:v>
                </c:pt>
                <c:pt idx="11">
                  <c:v>42616</c:v>
                </c:pt>
                <c:pt idx="12">
                  <c:v>42617</c:v>
                </c:pt>
                <c:pt idx="13">
                  <c:v>42618</c:v>
                </c:pt>
                <c:pt idx="14">
                  <c:v>42619</c:v>
                </c:pt>
                <c:pt idx="15">
                  <c:v>42620</c:v>
                </c:pt>
                <c:pt idx="16">
                  <c:v>42621</c:v>
                </c:pt>
                <c:pt idx="17">
                  <c:v>42622</c:v>
                </c:pt>
                <c:pt idx="18">
                  <c:v>42623</c:v>
                </c:pt>
                <c:pt idx="19">
                  <c:v>42624</c:v>
                </c:pt>
                <c:pt idx="20">
                  <c:v>42625</c:v>
                </c:pt>
                <c:pt idx="21">
                  <c:v>42626</c:v>
                </c:pt>
                <c:pt idx="22">
                  <c:v>42627</c:v>
                </c:pt>
                <c:pt idx="23">
                  <c:v>42628</c:v>
                </c:pt>
                <c:pt idx="24">
                  <c:v>42629</c:v>
                </c:pt>
                <c:pt idx="25">
                  <c:v>42630</c:v>
                </c:pt>
                <c:pt idx="26">
                  <c:v>42631</c:v>
                </c:pt>
                <c:pt idx="27">
                  <c:v>42632</c:v>
                </c:pt>
                <c:pt idx="28">
                  <c:v>42633</c:v>
                </c:pt>
                <c:pt idx="29">
                  <c:v>42634</c:v>
                </c:pt>
                <c:pt idx="30">
                  <c:v>42635</c:v>
                </c:pt>
                <c:pt idx="31">
                  <c:v>42636</c:v>
                </c:pt>
                <c:pt idx="32">
                  <c:v>42637</c:v>
                </c:pt>
                <c:pt idx="33">
                  <c:v>42638</c:v>
                </c:pt>
                <c:pt idx="34">
                  <c:v>42639</c:v>
                </c:pt>
                <c:pt idx="35">
                  <c:v>42640</c:v>
                </c:pt>
                <c:pt idx="36">
                  <c:v>42641</c:v>
                </c:pt>
                <c:pt idx="37">
                  <c:v>42642</c:v>
                </c:pt>
                <c:pt idx="38">
                  <c:v>42643</c:v>
                </c:pt>
                <c:pt idx="39">
                  <c:v>42644</c:v>
                </c:pt>
                <c:pt idx="40">
                  <c:v>42645</c:v>
                </c:pt>
                <c:pt idx="41">
                  <c:v>42646</c:v>
                </c:pt>
                <c:pt idx="42">
                  <c:v>42647</c:v>
                </c:pt>
                <c:pt idx="43">
                  <c:v>42648</c:v>
                </c:pt>
                <c:pt idx="44">
                  <c:v>42649</c:v>
                </c:pt>
                <c:pt idx="45">
                  <c:v>42650</c:v>
                </c:pt>
                <c:pt idx="46">
                  <c:v>42651</c:v>
                </c:pt>
                <c:pt idx="47">
                  <c:v>42652</c:v>
                </c:pt>
                <c:pt idx="48">
                  <c:v>42653</c:v>
                </c:pt>
                <c:pt idx="49">
                  <c:v>42654</c:v>
                </c:pt>
                <c:pt idx="50">
                  <c:v>42655</c:v>
                </c:pt>
                <c:pt idx="51">
                  <c:v>42656</c:v>
                </c:pt>
                <c:pt idx="52">
                  <c:v>42657</c:v>
                </c:pt>
                <c:pt idx="53">
                  <c:v>42658</c:v>
                </c:pt>
                <c:pt idx="54">
                  <c:v>42659</c:v>
                </c:pt>
                <c:pt idx="55">
                  <c:v>42660</c:v>
                </c:pt>
                <c:pt idx="56">
                  <c:v>42661</c:v>
                </c:pt>
                <c:pt idx="57">
                  <c:v>42662</c:v>
                </c:pt>
                <c:pt idx="58">
                  <c:v>42663</c:v>
                </c:pt>
                <c:pt idx="59">
                  <c:v>42664</c:v>
                </c:pt>
                <c:pt idx="60">
                  <c:v>42665</c:v>
                </c:pt>
                <c:pt idx="61">
                  <c:v>42666</c:v>
                </c:pt>
                <c:pt idx="62">
                  <c:v>42667</c:v>
                </c:pt>
                <c:pt idx="63">
                  <c:v>42668</c:v>
                </c:pt>
                <c:pt idx="64">
                  <c:v>42669</c:v>
                </c:pt>
                <c:pt idx="65">
                  <c:v>42670</c:v>
                </c:pt>
                <c:pt idx="66">
                  <c:v>42671</c:v>
                </c:pt>
                <c:pt idx="67">
                  <c:v>42672</c:v>
                </c:pt>
                <c:pt idx="68">
                  <c:v>42673</c:v>
                </c:pt>
                <c:pt idx="69">
                  <c:v>42674</c:v>
                </c:pt>
                <c:pt idx="70">
                  <c:v>42675</c:v>
                </c:pt>
                <c:pt idx="71">
                  <c:v>42676</c:v>
                </c:pt>
                <c:pt idx="72">
                  <c:v>42677</c:v>
                </c:pt>
                <c:pt idx="73">
                  <c:v>42678</c:v>
                </c:pt>
                <c:pt idx="74">
                  <c:v>42679</c:v>
                </c:pt>
                <c:pt idx="75">
                  <c:v>42680</c:v>
                </c:pt>
                <c:pt idx="76">
                  <c:v>42681</c:v>
                </c:pt>
                <c:pt idx="77">
                  <c:v>42682</c:v>
                </c:pt>
                <c:pt idx="78">
                  <c:v>42683</c:v>
                </c:pt>
                <c:pt idx="79">
                  <c:v>42684</c:v>
                </c:pt>
                <c:pt idx="80">
                  <c:v>42685</c:v>
                </c:pt>
                <c:pt idx="81">
                  <c:v>42686</c:v>
                </c:pt>
                <c:pt idx="82">
                  <c:v>42687</c:v>
                </c:pt>
                <c:pt idx="83">
                  <c:v>42688</c:v>
                </c:pt>
                <c:pt idx="84">
                  <c:v>42689</c:v>
                </c:pt>
                <c:pt idx="85">
                  <c:v>42690</c:v>
                </c:pt>
                <c:pt idx="86">
                  <c:v>42691</c:v>
                </c:pt>
                <c:pt idx="87">
                  <c:v>42692</c:v>
                </c:pt>
                <c:pt idx="88">
                  <c:v>42693</c:v>
                </c:pt>
                <c:pt idx="89">
                  <c:v>42694</c:v>
                </c:pt>
                <c:pt idx="90">
                  <c:v>42695</c:v>
                </c:pt>
                <c:pt idx="91">
                  <c:v>42696</c:v>
                </c:pt>
                <c:pt idx="92">
                  <c:v>42697</c:v>
                </c:pt>
                <c:pt idx="93">
                  <c:v>42698</c:v>
                </c:pt>
                <c:pt idx="94">
                  <c:v>42699</c:v>
                </c:pt>
                <c:pt idx="95">
                  <c:v>42700</c:v>
                </c:pt>
                <c:pt idx="96">
                  <c:v>42701</c:v>
                </c:pt>
                <c:pt idx="97">
                  <c:v>42702</c:v>
                </c:pt>
                <c:pt idx="98">
                  <c:v>42703</c:v>
                </c:pt>
                <c:pt idx="99">
                  <c:v>42704</c:v>
                </c:pt>
                <c:pt idx="100">
                  <c:v>42705</c:v>
                </c:pt>
                <c:pt idx="101">
                  <c:v>42706</c:v>
                </c:pt>
                <c:pt idx="102">
                  <c:v>42707</c:v>
                </c:pt>
                <c:pt idx="103">
                  <c:v>42708</c:v>
                </c:pt>
                <c:pt idx="104">
                  <c:v>42709</c:v>
                </c:pt>
                <c:pt idx="105">
                  <c:v>42710</c:v>
                </c:pt>
                <c:pt idx="106">
                  <c:v>42711</c:v>
                </c:pt>
                <c:pt idx="107">
                  <c:v>42712</c:v>
                </c:pt>
                <c:pt idx="108">
                  <c:v>42713</c:v>
                </c:pt>
                <c:pt idx="109">
                  <c:v>42714</c:v>
                </c:pt>
                <c:pt idx="110">
                  <c:v>42715</c:v>
                </c:pt>
                <c:pt idx="111">
                  <c:v>42716</c:v>
                </c:pt>
                <c:pt idx="112">
                  <c:v>42717</c:v>
                </c:pt>
                <c:pt idx="113">
                  <c:v>42718</c:v>
                </c:pt>
                <c:pt idx="114">
                  <c:v>42719</c:v>
                </c:pt>
                <c:pt idx="115">
                  <c:v>42720</c:v>
                </c:pt>
                <c:pt idx="116">
                  <c:v>42721</c:v>
                </c:pt>
                <c:pt idx="117">
                  <c:v>42722</c:v>
                </c:pt>
                <c:pt idx="118">
                  <c:v>42723</c:v>
                </c:pt>
                <c:pt idx="119">
                  <c:v>42724</c:v>
                </c:pt>
                <c:pt idx="120">
                  <c:v>42725</c:v>
                </c:pt>
                <c:pt idx="121">
                  <c:v>42726</c:v>
                </c:pt>
                <c:pt idx="122">
                  <c:v>42727</c:v>
                </c:pt>
                <c:pt idx="123">
                  <c:v>42728</c:v>
                </c:pt>
                <c:pt idx="124">
                  <c:v>42729</c:v>
                </c:pt>
                <c:pt idx="125">
                  <c:v>42730</c:v>
                </c:pt>
                <c:pt idx="126">
                  <c:v>42731</c:v>
                </c:pt>
                <c:pt idx="127">
                  <c:v>42732</c:v>
                </c:pt>
                <c:pt idx="128">
                  <c:v>42733</c:v>
                </c:pt>
                <c:pt idx="129">
                  <c:v>42734</c:v>
                </c:pt>
                <c:pt idx="130">
                  <c:v>42735</c:v>
                </c:pt>
                <c:pt idx="131">
                  <c:v>42736</c:v>
                </c:pt>
                <c:pt idx="132">
                  <c:v>42737</c:v>
                </c:pt>
                <c:pt idx="133">
                  <c:v>42738</c:v>
                </c:pt>
                <c:pt idx="134">
                  <c:v>42739</c:v>
                </c:pt>
                <c:pt idx="135">
                  <c:v>42740</c:v>
                </c:pt>
                <c:pt idx="136">
                  <c:v>42741</c:v>
                </c:pt>
                <c:pt idx="137">
                  <c:v>42742</c:v>
                </c:pt>
                <c:pt idx="138">
                  <c:v>42743</c:v>
                </c:pt>
                <c:pt idx="139">
                  <c:v>42744</c:v>
                </c:pt>
                <c:pt idx="140">
                  <c:v>42745</c:v>
                </c:pt>
                <c:pt idx="141">
                  <c:v>42746</c:v>
                </c:pt>
                <c:pt idx="142">
                  <c:v>42747</c:v>
                </c:pt>
                <c:pt idx="143">
                  <c:v>42748</c:v>
                </c:pt>
                <c:pt idx="144">
                  <c:v>42749</c:v>
                </c:pt>
                <c:pt idx="145">
                  <c:v>42750</c:v>
                </c:pt>
                <c:pt idx="146">
                  <c:v>42751</c:v>
                </c:pt>
                <c:pt idx="147">
                  <c:v>42752</c:v>
                </c:pt>
                <c:pt idx="148">
                  <c:v>42753</c:v>
                </c:pt>
                <c:pt idx="149">
                  <c:v>42754</c:v>
                </c:pt>
                <c:pt idx="150">
                  <c:v>42755</c:v>
                </c:pt>
                <c:pt idx="151">
                  <c:v>42756</c:v>
                </c:pt>
                <c:pt idx="152">
                  <c:v>42757</c:v>
                </c:pt>
                <c:pt idx="153">
                  <c:v>42758</c:v>
                </c:pt>
                <c:pt idx="154">
                  <c:v>42759</c:v>
                </c:pt>
                <c:pt idx="155">
                  <c:v>42760</c:v>
                </c:pt>
                <c:pt idx="156">
                  <c:v>42761</c:v>
                </c:pt>
                <c:pt idx="157">
                  <c:v>42762</c:v>
                </c:pt>
                <c:pt idx="158">
                  <c:v>42763</c:v>
                </c:pt>
                <c:pt idx="159">
                  <c:v>42764</c:v>
                </c:pt>
                <c:pt idx="160">
                  <c:v>42765</c:v>
                </c:pt>
                <c:pt idx="161">
                  <c:v>42766</c:v>
                </c:pt>
                <c:pt idx="162">
                  <c:v>42767</c:v>
                </c:pt>
                <c:pt idx="163">
                  <c:v>42768</c:v>
                </c:pt>
                <c:pt idx="164">
                  <c:v>42769</c:v>
                </c:pt>
                <c:pt idx="165">
                  <c:v>42770</c:v>
                </c:pt>
                <c:pt idx="166">
                  <c:v>42771</c:v>
                </c:pt>
                <c:pt idx="167">
                  <c:v>42772</c:v>
                </c:pt>
                <c:pt idx="168">
                  <c:v>42773</c:v>
                </c:pt>
                <c:pt idx="169">
                  <c:v>42774</c:v>
                </c:pt>
                <c:pt idx="170">
                  <c:v>42775</c:v>
                </c:pt>
                <c:pt idx="171">
                  <c:v>42776</c:v>
                </c:pt>
                <c:pt idx="172">
                  <c:v>42777</c:v>
                </c:pt>
                <c:pt idx="173">
                  <c:v>42778</c:v>
                </c:pt>
                <c:pt idx="174">
                  <c:v>42779</c:v>
                </c:pt>
                <c:pt idx="175">
                  <c:v>42780</c:v>
                </c:pt>
                <c:pt idx="176">
                  <c:v>42781</c:v>
                </c:pt>
                <c:pt idx="177">
                  <c:v>42782</c:v>
                </c:pt>
                <c:pt idx="178">
                  <c:v>42783</c:v>
                </c:pt>
                <c:pt idx="179">
                  <c:v>42784</c:v>
                </c:pt>
                <c:pt idx="180">
                  <c:v>42785</c:v>
                </c:pt>
                <c:pt idx="181">
                  <c:v>42786</c:v>
                </c:pt>
                <c:pt idx="182">
                  <c:v>42787</c:v>
                </c:pt>
                <c:pt idx="183">
                  <c:v>42788</c:v>
                </c:pt>
                <c:pt idx="184">
                  <c:v>42789</c:v>
                </c:pt>
                <c:pt idx="185">
                  <c:v>42790</c:v>
                </c:pt>
                <c:pt idx="186">
                  <c:v>42791</c:v>
                </c:pt>
                <c:pt idx="187">
                  <c:v>42792</c:v>
                </c:pt>
                <c:pt idx="188">
                  <c:v>42793</c:v>
                </c:pt>
                <c:pt idx="189">
                  <c:v>42794</c:v>
                </c:pt>
                <c:pt idx="190">
                  <c:v>42795</c:v>
                </c:pt>
                <c:pt idx="191">
                  <c:v>42796</c:v>
                </c:pt>
                <c:pt idx="192">
                  <c:v>42797</c:v>
                </c:pt>
                <c:pt idx="193">
                  <c:v>42798</c:v>
                </c:pt>
                <c:pt idx="194">
                  <c:v>42799</c:v>
                </c:pt>
                <c:pt idx="195">
                  <c:v>42800</c:v>
                </c:pt>
                <c:pt idx="196">
                  <c:v>42801</c:v>
                </c:pt>
                <c:pt idx="197">
                  <c:v>42802</c:v>
                </c:pt>
                <c:pt idx="198">
                  <c:v>42803</c:v>
                </c:pt>
                <c:pt idx="199">
                  <c:v>42804</c:v>
                </c:pt>
                <c:pt idx="200">
                  <c:v>42805</c:v>
                </c:pt>
                <c:pt idx="201">
                  <c:v>42806</c:v>
                </c:pt>
                <c:pt idx="202">
                  <c:v>42807</c:v>
                </c:pt>
                <c:pt idx="203">
                  <c:v>42808</c:v>
                </c:pt>
                <c:pt idx="204">
                  <c:v>42809</c:v>
                </c:pt>
                <c:pt idx="205">
                  <c:v>42810</c:v>
                </c:pt>
                <c:pt idx="206">
                  <c:v>42811</c:v>
                </c:pt>
                <c:pt idx="207">
                  <c:v>42812</c:v>
                </c:pt>
                <c:pt idx="208">
                  <c:v>42813</c:v>
                </c:pt>
                <c:pt idx="209">
                  <c:v>42814</c:v>
                </c:pt>
                <c:pt idx="210">
                  <c:v>42815</c:v>
                </c:pt>
                <c:pt idx="211">
                  <c:v>42816</c:v>
                </c:pt>
                <c:pt idx="212">
                  <c:v>42817</c:v>
                </c:pt>
                <c:pt idx="213">
                  <c:v>42818</c:v>
                </c:pt>
                <c:pt idx="214">
                  <c:v>42819</c:v>
                </c:pt>
                <c:pt idx="215">
                  <c:v>42820</c:v>
                </c:pt>
                <c:pt idx="216">
                  <c:v>42821</c:v>
                </c:pt>
                <c:pt idx="217">
                  <c:v>42822</c:v>
                </c:pt>
                <c:pt idx="218">
                  <c:v>42823</c:v>
                </c:pt>
                <c:pt idx="219">
                  <c:v>42824</c:v>
                </c:pt>
                <c:pt idx="220">
                  <c:v>42825</c:v>
                </c:pt>
                <c:pt idx="221">
                  <c:v>42826</c:v>
                </c:pt>
                <c:pt idx="222">
                  <c:v>42827</c:v>
                </c:pt>
                <c:pt idx="223">
                  <c:v>42828</c:v>
                </c:pt>
                <c:pt idx="224">
                  <c:v>42829</c:v>
                </c:pt>
                <c:pt idx="225">
                  <c:v>42830</c:v>
                </c:pt>
                <c:pt idx="226">
                  <c:v>42831</c:v>
                </c:pt>
                <c:pt idx="227">
                  <c:v>42832</c:v>
                </c:pt>
                <c:pt idx="228">
                  <c:v>42833</c:v>
                </c:pt>
                <c:pt idx="229">
                  <c:v>42834</c:v>
                </c:pt>
                <c:pt idx="230">
                  <c:v>42835</c:v>
                </c:pt>
                <c:pt idx="231">
                  <c:v>42836</c:v>
                </c:pt>
                <c:pt idx="232">
                  <c:v>42837</c:v>
                </c:pt>
                <c:pt idx="233">
                  <c:v>42838</c:v>
                </c:pt>
                <c:pt idx="234">
                  <c:v>42839</c:v>
                </c:pt>
                <c:pt idx="235">
                  <c:v>42840</c:v>
                </c:pt>
                <c:pt idx="236">
                  <c:v>42841</c:v>
                </c:pt>
                <c:pt idx="237">
                  <c:v>42842</c:v>
                </c:pt>
                <c:pt idx="238">
                  <c:v>42843</c:v>
                </c:pt>
                <c:pt idx="239">
                  <c:v>42844</c:v>
                </c:pt>
                <c:pt idx="240">
                  <c:v>42845</c:v>
                </c:pt>
                <c:pt idx="241">
                  <c:v>42846</c:v>
                </c:pt>
                <c:pt idx="242">
                  <c:v>42847</c:v>
                </c:pt>
                <c:pt idx="243">
                  <c:v>42848</c:v>
                </c:pt>
                <c:pt idx="244">
                  <c:v>42849</c:v>
                </c:pt>
                <c:pt idx="245">
                  <c:v>42850</c:v>
                </c:pt>
                <c:pt idx="246">
                  <c:v>42851</c:v>
                </c:pt>
                <c:pt idx="247">
                  <c:v>42852</c:v>
                </c:pt>
                <c:pt idx="248">
                  <c:v>42853</c:v>
                </c:pt>
                <c:pt idx="249">
                  <c:v>42854</c:v>
                </c:pt>
                <c:pt idx="250">
                  <c:v>42855</c:v>
                </c:pt>
                <c:pt idx="251">
                  <c:v>42856</c:v>
                </c:pt>
                <c:pt idx="252">
                  <c:v>42857</c:v>
                </c:pt>
                <c:pt idx="253">
                  <c:v>42858</c:v>
                </c:pt>
                <c:pt idx="254">
                  <c:v>42859</c:v>
                </c:pt>
                <c:pt idx="255">
                  <c:v>42860</c:v>
                </c:pt>
                <c:pt idx="256">
                  <c:v>42861</c:v>
                </c:pt>
                <c:pt idx="257">
                  <c:v>42862</c:v>
                </c:pt>
                <c:pt idx="258">
                  <c:v>42863</c:v>
                </c:pt>
                <c:pt idx="259">
                  <c:v>42864</c:v>
                </c:pt>
                <c:pt idx="260">
                  <c:v>42865</c:v>
                </c:pt>
                <c:pt idx="261">
                  <c:v>42866</c:v>
                </c:pt>
                <c:pt idx="262">
                  <c:v>42867</c:v>
                </c:pt>
                <c:pt idx="263">
                  <c:v>42868</c:v>
                </c:pt>
                <c:pt idx="264">
                  <c:v>42869</c:v>
                </c:pt>
                <c:pt idx="265">
                  <c:v>42870</c:v>
                </c:pt>
                <c:pt idx="266">
                  <c:v>42871</c:v>
                </c:pt>
                <c:pt idx="267">
                  <c:v>42872</c:v>
                </c:pt>
                <c:pt idx="268">
                  <c:v>42873</c:v>
                </c:pt>
                <c:pt idx="269">
                  <c:v>42874</c:v>
                </c:pt>
                <c:pt idx="270">
                  <c:v>42875</c:v>
                </c:pt>
                <c:pt idx="271">
                  <c:v>42876</c:v>
                </c:pt>
                <c:pt idx="272">
                  <c:v>42877</c:v>
                </c:pt>
                <c:pt idx="273">
                  <c:v>42878</c:v>
                </c:pt>
                <c:pt idx="274">
                  <c:v>42879</c:v>
                </c:pt>
                <c:pt idx="275">
                  <c:v>42880</c:v>
                </c:pt>
                <c:pt idx="276">
                  <c:v>42881</c:v>
                </c:pt>
                <c:pt idx="277">
                  <c:v>42882</c:v>
                </c:pt>
                <c:pt idx="278">
                  <c:v>42883</c:v>
                </c:pt>
                <c:pt idx="279">
                  <c:v>42884</c:v>
                </c:pt>
                <c:pt idx="280">
                  <c:v>42885</c:v>
                </c:pt>
                <c:pt idx="281">
                  <c:v>42886</c:v>
                </c:pt>
                <c:pt idx="282">
                  <c:v>42887</c:v>
                </c:pt>
                <c:pt idx="283">
                  <c:v>42888</c:v>
                </c:pt>
                <c:pt idx="284">
                  <c:v>42889</c:v>
                </c:pt>
                <c:pt idx="285">
                  <c:v>42890</c:v>
                </c:pt>
                <c:pt idx="286">
                  <c:v>42891</c:v>
                </c:pt>
                <c:pt idx="287">
                  <c:v>42892</c:v>
                </c:pt>
                <c:pt idx="288">
                  <c:v>42893</c:v>
                </c:pt>
                <c:pt idx="289">
                  <c:v>42894</c:v>
                </c:pt>
                <c:pt idx="290">
                  <c:v>42895</c:v>
                </c:pt>
                <c:pt idx="291">
                  <c:v>42896</c:v>
                </c:pt>
                <c:pt idx="292">
                  <c:v>42897</c:v>
                </c:pt>
                <c:pt idx="293">
                  <c:v>42898</c:v>
                </c:pt>
                <c:pt idx="294">
                  <c:v>42899</c:v>
                </c:pt>
                <c:pt idx="295">
                  <c:v>42900</c:v>
                </c:pt>
                <c:pt idx="296">
                  <c:v>42901</c:v>
                </c:pt>
                <c:pt idx="297">
                  <c:v>42902</c:v>
                </c:pt>
                <c:pt idx="298">
                  <c:v>42903</c:v>
                </c:pt>
                <c:pt idx="299">
                  <c:v>42904</c:v>
                </c:pt>
                <c:pt idx="300">
                  <c:v>42905</c:v>
                </c:pt>
                <c:pt idx="301">
                  <c:v>42906</c:v>
                </c:pt>
                <c:pt idx="302">
                  <c:v>42907</c:v>
                </c:pt>
                <c:pt idx="303">
                  <c:v>42908</c:v>
                </c:pt>
                <c:pt idx="304">
                  <c:v>42909</c:v>
                </c:pt>
                <c:pt idx="305">
                  <c:v>42910</c:v>
                </c:pt>
                <c:pt idx="306">
                  <c:v>42911</c:v>
                </c:pt>
                <c:pt idx="307">
                  <c:v>42912</c:v>
                </c:pt>
                <c:pt idx="308">
                  <c:v>42913</c:v>
                </c:pt>
                <c:pt idx="309">
                  <c:v>42914</c:v>
                </c:pt>
                <c:pt idx="310">
                  <c:v>42915</c:v>
                </c:pt>
                <c:pt idx="311">
                  <c:v>42916</c:v>
                </c:pt>
                <c:pt idx="312">
                  <c:v>42917</c:v>
                </c:pt>
                <c:pt idx="313">
                  <c:v>42918</c:v>
                </c:pt>
                <c:pt idx="314">
                  <c:v>42919</c:v>
                </c:pt>
                <c:pt idx="315">
                  <c:v>42920</c:v>
                </c:pt>
                <c:pt idx="316">
                  <c:v>42921</c:v>
                </c:pt>
                <c:pt idx="317">
                  <c:v>42922</c:v>
                </c:pt>
                <c:pt idx="318">
                  <c:v>42923</c:v>
                </c:pt>
                <c:pt idx="319">
                  <c:v>42924</c:v>
                </c:pt>
                <c:pt idx="320">
                  <c:v>42925</c:v>
                </c:pt>
                <c:pt idx="321">
                  <c:v>42926</c:v>
                </c:pt>
                <c:pt idx="322">
                  <c:v>42927</c:v>
                </c:pt>
                <c:pt idx="323">
                  <c:v>42928</c:v>
                </c:pt>
                <c:pt idx="324">
                  <c:v>42929</c:v>
                </c:pt>
                <c:pt idx="325">
                  <c:v>42930</c:v>
                </c:pt>
                <c:pt idx="326">
                  <c:v>42931</c:v>
                </c:pt>
                <c:pt idx="327">
                  <c:v>42932</c:v>
                </c:pt>
                <c:pt idx="328">
                  <c:v>42933</c:v>
                </c:pt>
                <c:pt idx="329">
                  <c:v>42934</c:v>
                </c:pt>
                <c:pt idx="330">
                  <c:v>42935</c:v>
                </c:pt>
                <c:pt idx="331">
                  <c:v>42936</c:v>
                </c:pt>
                <c:pt idx="332">
                  <c:v>42937</c:v>
                </c:pt>
                <c:pt idx="333">
                  <c:v>42938</c:v>
                </c:pt>
                <c:pt idx="334">
                  <c:v>42939</c:v>
                </c:pt>
                <c:pt idx="335">
                  <c:v>42940</c:v>
                </c:pt>
                <c:pt idx="336">
                  <c:v>42941</c:v>
                </c:pt>
                <c:pt idx="337">
                  <c:v>42942</c:v>
                </c:pt>
                <c:pt idx="338">
                  <c:v>42943</c:v>
                </c:pt>
                <c:pt idx="339">
                  <c:v>42944</c:v>
                </c:pt>
                <c:pt idx="340">
                  <c:v>42945</c:v>
                </c:pt>
                <c:pt idx="341">
                  <c:v>42946</c:v>
                </c:pt>
                <c:pt idx="342">
                  <c:v>42947</c:v>
                </c:pt>
                <c:pt idx="343">
                  <c:v>42948</c:v>
                </c:pt>
                <c:pt idx="344">
                  <c:v>42949</c:v>
                </c:pt>
                <c:pt idx="345">
                  <c:v>42950</c:v>
                </c:pt>
                <c:pt idx="346">
                  <c:v>42951</c:v>
                </c:pt>
                <c:pt idx="347">
                  <c:v>42952</c:v>
                </c:pt>
                <c:pt idx="348">
                  <c:v>42953</c:v>
                </c:pt>
                <c:pt idx="349">
                  <c:v>42954</c:v>
                </c:pt>
                <c:pt idx="350">
                  <c:v>42955</c:v>
                </c:pt>
                <c:pt idx="351">
                  <c:v>42956</c:v>
                </c:pt>
                <c:pt idx="352">
                  <c:v>42957</c:v>
                </c:pt>
                <c:pt idx="353">
                  <c:v>42958</c:v>
                </c:pt>
                <c:pt idx="354">
                  <c:v>42959</c:v>
                </c:pt>
                <c:pt idx="355">
                  <c:v>42960</c:v>
                </c:pt>
                <c:pt idx="356">
                  <c:v>42961</c:v>
                </c:pt>
                <c:pt idx="357">
                  <c:v>42962</c:v>
                </c:pt>
                <c:pt idx="358">
                  <c:v>42963</c:v>
                </c:pt>
                <c:pt idx="359">
                  <c:v>42964</c:v>
                </c:pt>
                <c:pt idx="360">
                  <c:v>42965</c:v>
                </c:pt>
                <c:pt idx="361">
                  <c:v>42966</c:v>
                </c:pt>
                <c:pt idx="362">
                  <c:v>42967</c:v>
                </c:pt>
                <c:pt idx="363">
                  <c:v>42968</c:v>
                </c:pt>
                <c:pt idx="364">
                  <c:v>42969</c:v>
                </c:pt>
                <c:pt idx="365">
                  <c:v>42970</c:v>
                </c:pt>
                <c:pt idx="366">
                  <c:v>42971</c:v>
                </c:pt>
                <c:pt idx="367">
                  <c:v>42972</c:v>
                </c:pt>
                <c:pt idx="368">
                  <c:v>42973</c:v>
                </c:pt>
                <c:pt idx="369">
                  <c:v>42974</c:v>
                </c:pt>
                <c:pt idx="370">
                  <c:v>42975</c:v>
                </c:pt>
                <c:pt idx="371">
                  <c:v>42976</c:v>
                </c:pt>
                <c:pt idx="372">
                  <c:v>42977</c:v>
                </c:pt>
                <c:pt idx="373">
                  <c:v>42978</c:v>
                </c:pt>
                <c:pt idx="374">
                  <c:v>42979</c:v>
                </c:pt>
                <c:pt idx="375">
                  <c:v>42980</c:v>
                </c:pt>
                <c:pt idx="376">
                  <c:v>42981</c:v>
                </c:pt>
                <c:pt idx="377">
                  <c:v>42982</c:v>
                </c:pt>
                <c:pt idx="378">
                  <c:v>42983</c:v>
                </c:pt>
                <c:pt idx="379">
                  <c:v>42984</c:v>
                </c:pt>
                <c:pt idx="380">
                  <c:v>42985</c:v>
                </c:pt>
                <c:pt idx="381">
                  <c:v>42986</c:v>
                </c:pt>
                <c:pt idx="382">
                  <c:v>42987</c:v>
                </c:pt>
                <c:pt idx="383">
                  <c:v>42988</c:v>
                </c:pt>
                <c:pt idx="384">
                  <c:v>42989</c:v>
                </c:pt>
                <c:pt idx="385">
                  <c:v>42990</c:v>
                </c:pt>
                <c:pt idx="386">
                  <c:v>42991</c:v>
                </c:pt>
                <c:pt idx="387">
                  <c:v>42992</c:v>
                </c:pt>
                <c:pt idx="388">
                  <c:v>42993</c:v>
                </c:pt>
                <c:pt idx="389">
                  <c:v>42994</c:v>
                </c:pt>
                <c:pt idx="390">
                  <c:v>42995</c:v>
                </c:pt>
                <c:pt idx="391">
                  <c:v>42996</c:v>
                </c:pt>
                <c:pt idx="392">
                  <c:v>42997</c:v>
                </c:pt>
                <c:pt idx="393">
                  <c:v>42998</c:v>
                </c:pt>
                <c:pt idx="394">
                  <c:v>42999</c:v>
                </c:pt>
                <c:pt idx="395">
                  <c:v>43000</c:v>
                </c:pt>
                <c:pt idx="396">
                  <c:v>43001</c:v>
                </c:pt>
                <c:pt idx="397">
                  <c:v>43002</c:v>
                </c:pt>
                <c:pt idx="398">
                  <c:v>43003</c:v>
                </c:pt>
                <c:pt idx="399">
                  <c:v>43004</c:v>
                </c:pt>
                <c:pt idx="400">
                  <c:v>43005</c:v>
                </c:pt>
                <c:pt idx="401">
                  <c:v>43006</c:v>
                </c:pt>
                <c:pt idx="402">
                  <c:v>43007</c:v>
                </c:pt>
                <c:pt idx="403">
                  <c:v>43008</c:v>
                </c:pt>
                <c:pt idx="404">
                  <c:v>43009</c:v>
                </c:pt>
                <c:pt idx="405">
                  <c:v>43010</c:v>
                </c:pt>
                <c:pt idx="406">
                  <c:v>43011</c:v>
                </c:pt>
                <c:pt idx="407">
                  <c:v>43012</c:v>
                </c:pt>
                <c:pt idx="408">
                  <c:v>43013</c:v>
                </c:pt>
                <c:pt idx="409">
                  <c:v>43014</c:v>
                </c:pt>
                <c:pt idx="410">
                  <c:v>43015</c:v>
                </c:pt>
                <c:pt idx="411">
                  <c:v>43016</c:v>
                </c:pt>
                <c:pt idx="412">
                  <c:v>43017</c:v>
                </c:pt>
                <c:pt idx="413">
                  <c:v>43018</c:v>
                </c:pt>
                <c:pt idx="414">
                  <c:v>43019</c:v>
                </c:pt>
                <c:pt idx="415">
                  <c:v>43020</c:v>
                </c:pt>
                <c:pt idx="416">
                  <c:v>43021</c:v>
                </c:pt>
                <c:pt idx="417">
                  <c:v>43022</c:v>
                </c:pt>
                <c:pt idx="418">
                  <c:v>43023</c:v>
                </c:pt>
                <c:pt idx="419">
                  <c:v>43024</c:v>
                </c:pt>
                <c:pt idx="420">
                  <c:v>43025</c:v>
                </c:pt>
                <c:pt idx="421">
                  <c:v>43026</c:v>
                </c:pt>
                <c:pt idx="422">
                  <c:v>43027</c:v>
                </c:pt>
                <c:pt idx="423">
                  <c:v>43028</c:v>
                </c:pt>
                <c:pt idx="424">
                  <c:v>43029</c:v>
                </c:pt>
                <c:pt idx="425">
                  <c:v>43030</c:v>
                </c:pt>
                <c:pt idx="426">
                  <c:v>43031</c:v>
                </c:pt>
                <c:pt idx="427">
                  <c:v>43032</c:v>
                </c:pt>
                <c:pt idx="428">
                  <c:v>43033</c:v>
                </c:pt>
                <c:pt idx="429">
                  <c:v>43034</c:v>
                </c:pt>
                <c:pt idx="430">
                  <c:v>43035</c:v>
                </c:pt>
                <c:pt idx="431">
                  <c:v>43036</c:v>
                </c:pt>
                <c:pt idx="432">
                  <c:v>43037</c:v>
                </c:pt>
                <c:pt idx="433">
                  <c:v>43038</c:v>
                </c:pt>
                <c:pt idx="434">
                  <c:v>43039</c:v>
                </c:pt>
                <c:pt idx="435">
                  <c:v>43040</c:v>
                </c:pt>
                <c:pt idx="436">
                  <c:v>43041</c:v>
                </c:pt>
                <c:pt idx="437">
                  <c:v>43042</c:v>
                </c:pt>
                <c:pt idx="438">
                  <c:v>43043</c:v>
                </c:pt>
                <c:pt idx="439">
                  <c:v>43044</c:v>
                </c:pt>
                <c:pt idx="440">
                  <c:v>43045</c:v>
                </c:pt>
                <c:pt idx="441">
                  <c:v>43046</c:v>
                </c:pt>
                <c:pt idx="442">
                  <c:v>43047</c:v>
                </c:pt>
                <c:pt idx="443">
                  <c:v>43048</c:v>
                </c:pt>
                <c:pt idx="444">
                  <c:v>43049</c:v>
                </c:pt>
                <c:pt idx="445">
                  <c:v>43050</c:v>
                </c:pt>
                <c:pt idx="446">
                  <c:v>43051</c:v>
                </c:pt>
                <c:pt idx="447">
                  <c:v>43052</c:v>
                </c:pt>
                <c:pt idx="448">
                  <c:v>43053</c:v>
                </c:pt>
                <c:pt idx="449">
                  <c:v>43054</c:v>
                </c:pt>
                <c:pt idx="450">
                  <c:v>43055</c:v>
                </c:pt>
                <c:pt idx="451">
                  <c:v>43056</c:v>
                </c:pt>
                <c:pt idx="452">
                  <c:v>43057</c:v>
                </c:pt>
                <c:pt idx="453">
                  <c:v>43058</c:v>
                </c:pt>
                <c:pt idx="454">
                  <c:v>43059</c:v>
                </c:pt>
                <c:pt idx="455">
                  <c:v>43060</c:v>
                </c:pt>
                <c:pt idx="456">
                  <c:v>43061</c:v>
                </c:pt>
                <c:pt idx="457">
                  <c:v>43062</c:v>
                </c:pt>
                <c:pt idx="458">
                  <c:v>43063</c:v>
                </c:pt>
                <c:pt idx="459">
                  <c:v>43064</c:v>
                </c:pt>
                <c:pt idx="460">
                  <c:v>43065</c:v>
                </c:pt>
                <c:pt idx="461">
                  <c:v>43066</c:v>
                </c:pt>
                <c:pt idx="462">
                  <c:v>43067</c:v>
                </c:pt>
                <c:pt idx="463">
                  <c:v>43068</c:v>
                </c:pt>
                <c:pt idx="464">
                  <c:v>43069</c:v>
                </c:pt>
                <c:pt idx="465">
                  <c:v>43070</c:v>
                </c:pt>
                <c:pt idx="466">
                  <c:v>43071</c:v>
                </c:pt>
                <c:pt idx="467">
                  <c:v>43072</c:v>
                </c:pt>
                <c:pt idx="468">
                  <c:v>43073</c:v>
                </c:pt>
                <c:pt idx="469">
                  <c:v>43074</c:v>
                </c:pt>
                <c:pt idx="470">
                  <c:v>43075</c:v>
                </c:pt>
                <c:pt idx="471">
                  <c:v>43076</c:v>
                </c:pt>
                <c:pt idx="472">
                  <c:v>43077</c:v>
                </c:pt>
                <c:pt idx="473">
                  <c:v>43078</c:v>
                </c:pt>
                <c:pt idx="474">
                  <c:v>43079</c:v>
                </c:pt>
                <c:pt idx="475">
                  <c:v>43080</c:v>
                </c:pt>
                <c:pt idx="476">
                  <c:v>43081</c:v>
                </c:pt>
                <c:pt idx="477">
                  <c:v>43082</c:v>
                </c:pt>
                <c:pt idx="478">
                  <c:v>43083</c:v>
                </c:pt>
                <c:pt idx="479">
                  <c:v>43084</c:v>
                </c:pt>
                <c:pt idx="480">
                  <c:v>43085</c:v>
                </c:pt>
                <c:pt idx="481">
                  <c:v>43086</c:v>
                </c:pt>
                <c:pt idx="482">
                  <c:v>43087</c:v>
                </c:pt>
                <c:pt idx="483">
                  <c:v>43088</c:v>
                </c:pt>
                <c:pt idx="484">
                  <c:v>43089</c:v>
                </c:pt>
                <c:pt idx="485">
                  <c:v>43090</c:v>
                </c:pt>
                <c:pt idx="486">
                  <c:v>43091</c:v>
                </c:pt>
                <c:pt idx="487">
                  <c:v>43092</c:v>
                </c:pt>
                <c:pt idx="488">
                  <c:v>43093</c:v>
                </c:pt>
                <c:pt idx="489">
                  <c:v>43094</c:v>
                </c:pt>
                <c:pt idx="490">
                  <c:v>43095</c:v>
                </c:pt>
                <c:pt idx="491">
                  <c:v>43096</c:v>
                </c:pt>
                <c:pt idx="492">
                  <c:v>43097</c:v>
                </c:pt>
                <c:pt idx="493">
                  <c:v>43098</c:v>
                </c:pt>
                <c:pt idx="494">
                  <c:v>43099</c:v>
                </c:pt>
                <c:pt idx="495">
                  <c:v>43100</c:v>
                </c:pt>
                <c:pt idx="496">
                  <c:v>43101</c:v>
                </c:pt>
                <c:pt idx="497">
                  <c:v>43102</c:v>
                </c:pt>
                <c:pt idx="498">
                  <c:v>43103</c:v>
                </c:pt>
                <c:pt idx="499">
                  <c:v>43104</c:v>
                </c:pt>
                <c:pt idx="500">
                  <c:v>43105</c:v>
                </c:pt>
                <c:pt idx="501">
                  <c:v>43106</c:v>
                </c:pt>
                <c:pt idx="502">
                  <c:v>43107</c:v>
                </c:pt>
                <c:pt idx="503">
                  <c:v>43108</c:v>
                </c:pt>
                <c:pt idx="504">
                  <c:v>43109</c:v>
                </c:pt>
                <c:pt idx="505">
                  <c:v>43110</c:v>
                </c:pt>
                <c:pt idx="506">
                  <c:v>43111</c:v>
                </c:pt>
                <c:pt idx="507">
                  <c:v>43112</c:v>
                </c:pt>
                <c:pt idx="508">
                  <c:v>43113</c:v>
                </c:pt>
                <c:pt idx="509">
                  <c:v>43114</c:v>
                </c:pt>
                <c:pt idx="510">
                  <c:v>43115</c:v>
                </c:pt>
                <c:pt idx="511">
                  <c:v>43116</c:v>
                </c:pt>
                <c:pt idx="512">
                  <c:v>43117</c:v>
                </c:pt>
                <c:pt idx="513">
                  <c:v>43118</c:v>
                </c:pt>
                <c:pt idx="514">
                  <c:v>43119</c:v>
                </c:pt>
                <c:pt idx="515">
                  <c:v>43120</c:v>
                </c:pt>
                <c:pt idx="516">
                  <c:v>43121</c:v>
                </c:pt>
                <c:pt idx="517">
                  <c:v>43122</c:v>
                </c:pt>
                <c:pt idx="518">
                  <c:v>43123</c:v>
                </c:pt>
                <c:pt idx="519">
                  <c:v>43124</c:v>
                </c:pt>
                <c:pt idx="520">
                  <c:v>43125</c:v>
                </c:pt>
                <c:pt idx="521">
                  <c:v>43126</c:v>
                </c:pt>
                <c:pt idx="522">
                  <c:v>43127</c:v>
                </c:pt>
                <c:pt idx="523">
                  <c:v>43128</c:v>
                </c:pt>
                <c:pt idx="524">
                  <c:v>43129</c:v>
                </c:pt>
                <c:pt idx="525">
                  <c:v>43130</c:v>
                </c:pt>
                <c:pt idx="526">
                  <c:v>43131</c:v>
                </c:pt>
                <c:pt idx="527">
                  <c:v>43132</c:v>
                </c:pt>
                <c:pt idx="528">
                  <c:v>43133</c:v>
                </c:pt>
                <c:pt idx="529">
                  <c:v>43134</c:v>
                </c:pt>
                <c:pt idx="530">
                  <c:v>43135</c:v>
                </c:pt>
                <c:pt idx="531">
                  <c:v>43136</c:v>
                </c:pt>
                <c:pt idx="532">
                  <c:v>43137</c:v>
                </c:pt>
                <c:pt idx="533">
                  <c:v>43138</c:v>
                </c:pt>
                <c:pt idx="534">
                  <c:v>43139</c:v>
                </c:pt>
                <c:pt idx="535">
                  <c:v>43140</c:v>
                </c:pt>
                <c:pt idx="536">
                  <c:v>43141</c:v>
                </c:pt>
                <c:pt idx="537">
                  <c:v>43142</c:v>
                </c:pt>
                <c:pt idx="538">
                  <c:v>43143</c:v>
                </c:pt>
                <c:pt idx="539">
                  <c:v>43144</c:v>
                </c:pt>
                <c:pt idx="540">
                  <c:v>43145</c:v>
                </c:pt>
                <c:pt idx="541">
                  <c:v>43146</c:v>
                </c:pt>
                <c:pt idx="542">
                  <c:v>43147</c:v>
                </c:pt>
                <c:pt idx="543">
                  <c:v>43148</c:v>
                </c:pt>
                <c:pt idx="544">
                  <c:v>43149</c:v>
                </c:pt>
                <c:pt idx="545">
                  <c:v>43150</c:v>
                </c:pt>
                <c:pt idx="546">
                  <c:v>43151</c:v>
                </c:pt>
                <c:pt idx="547">
                  <c:v>43152</c:v>
                </c:pt>
                <c:pt idx="548">
                  <c:v>43153</c:v>
                </c:pt>
                <c:pt idx="549">
                  <c:v>43154</c:v>
                </c:pt>
                <c:pt idx="550">
                  <c:v>43155</c:v>
                </c:pt>
                <c:pt idx="551">
                  <c:v>43156</c:v>
                </c:pt>
                <c:pt idx="552">
                  <c:v>43157</c:v>
                </c:pt>
                <c:pt idx="553">
                  <c:v>43158</c:v>
                </c:pt>
                <c:pt idx="554">
                  <c:v>43159</c:v>
                </c:pt>
                <c:pt idx="555">
                  <c:v>43160</c:v>
                </c:pt>
                <c:pt idx="556">
                  <c:v>43161</c:v>
                </c:pt>
                <c:pt idx="557">
                  <c:v>43162</c:v>
                </c:pt>
                <c:pt idx="558">
                  <c:v>43163</c:v>
                </c:pt>
                <c:pt idx="559">
                  <c:v>43164</c:v>
                </c:pt>
                <c:pt idx="560">
                  <c:v>43165</c:v>
                </c:pt>
                <c:pt idx="561">
                  <c:v>43166</c:v>
                </c:pt>
                <c:pt idx="562">
                  <c:v>43167</c:v>
                </c:pt>
                <c:pt idx="563">
                  <c:v>43168</c:v>
                </c:pt>
                <c:pt idx="564">
                  <c:v>43169</c:v>
                </c:pt>
                <c:pt idx="565">
                  <c:v>43170</c:v>
                </c:pt>
                <c:pt idx="566">
                  <c:v>43171</c:v>
                </c:pt>
                <c:pt idx="567">
                  <c:v>43172</c:v>
                </c:pt>
                <c:pt idx="568">
                  <c:v>43173</c:v>
                </c:pt>
                <c:pt idx="569">
                  <c:v>43174</c:v>
                </c:pt>
                <c:pt idx="570">
                  <c:v>43175</c:v>
                </c:pt>
                <c:pt idx="571">
                  <c:v>43176</c:v>
                </c:pt>
                <c:pt idx="572">
                  <c:v>43177</c:v>
                </c:pt>
                <c:pt idx="573">
                  <c:v>43178</c:v>
                </c:pt>
                <c:pt idx="574">
                  <c:v>43179</c:v>
                </c:pt>
                <c:pt idx="575">
                  <c:v>43180</c:v>
                </c:pt>
                <c:pt idx="576">
                  <c:v>43181</c:v>
                </c:pt>
                <c:pt idx="577">
                  <c:v>43182</c:v>
                </c:pt>
                <c:pt idx="578">
                  <c:v>43183</c:v>
                </c:pt>
                <c:pt idx="579">
                  <c:v>43184</c:v>
                </c:pt>
                <c:pt idx="580">
                  <c:v>43185</c:v>
                </c:pt>
                <c:pt idx="581">
                  <c:v>43186</c:v>
                </c:pt>
                <c:pt idx="582">
                  <c:v>43187</c:v>
                </c:pt>
                <c:pt idx="583">
                  <c:v>43188</c:v>
                </c:pt>
                <c:pt idx="584">
                  <c:v>43189</c:v>
                </c:pt>
                <c:pt idx="585">
                  <c:v>43190</c:v>
                </c:pt>
                <c:pt idx="586">
                  <c:v>43191</c:v>
                </c:pt>
                <c:pt idx="587">
                  <c:v>43192</c:v>
                </c:pt>
                <c:pt idx="588">
                  <c:v>43193</c:v>
                </c:pt>
                <c:pt idx="589">
                  <c:v>43194</c:v>
                </c:pt>
                <c:pt idx="590">
                  <c:v>43195</c:v>
                </c:pt>
                <c:pt idx="591">
                  <c:v>43196</c:v>
                </c:pt>
                <c:pt idx="592">
                  <c:v>43197</c:v>
                </c:pt>
                <c:pt idx="593">
                  <c:v>43198</c:v>
                </c:pt>
                <c:pt idx="594">
                  <c:v>43199</c:v>
                </c:pt>
                <c:pt idx="595">
                  <c:v>43200</c:v>
                </c:pt>
                <c:pt idx="596">
                  <c:v>43201</c:v>
                </c:pt>
                <c:pt idx="597">
                  <c:v>43202</c:v>
                </c:pt>
                <c:pt idx="598">
                  <c:v>43203</c:v>
                </c:pt>
                <c:pt idx="599">
                  <c:v>43204</c:v>
                </c:pt>
                <c:pt idx="600">
                  <c:v>43205</c:v>
                </c:pt>
                <c:pt idx="601">
                  <c:v>43206</c:v>
                </c:pt>
                <c:pt idx="602">
                  <c:v>43207</c:v>
                </c:pt>
                <c:pt idx="603">
                  <c:v>43208</c:v>
                </c:pt>
                <c:pt idx="604">
                  <c:v>43209</c:v>
                </c:pt>
                <c:pt idx="605">
                  <c:v>43210</c:v>
                </c:pt>
                <c:pt idx="606">
                  <c:v>43211</c:v>
                </c:pt>
                <c:pt idx="607">
                  <c:v>43212</c:v>
                </c:pt>
                <c:pt idx="608">
                  <c:v>43213</c:v>
                </c:pt>
                <c:pt idx="609">
                  <c:v>43214</c:v>
                </c:pt>
                <c:pt idx="610">
                  <c:v>43215</c:v>
                </c:pt>
                <c:pt idx="611">
                  <c:v>43216</c:v>
                </c:pt>
                <c:pt idx="612">
                  <c:v>43217</c:v>
                </c:pt>
                <c:pt idx="613">
                  <c:v>43218</c:v>
                </c:pt>
                <c:pt idx="614">
                  <c:v>43219</c:v>
                </c:pt>
                <c:pt idx="615">
                  <c:v>43220</c:v>
                </c:pt>
                <c:pt idx="616">
                  <c:v>43221</c:v>
                </c:pt>
                <c:pt idx="617">
                  <c:v>43222</c:v>
                </c:pt>
                <c:pt idx="618">
                  <c:v>43223</c:v>
                </c:pt>
                <c:pt idx="619">
                  <c:v>43224</c:v>
                </c:pt>
                <c:pt idx="620">
                  <c:v>43225</c:v>
                </c:pt>
                <c:pt idx="621">
                  <c:v>43226</c:v>
                </c:pt>
                <c:pt idx="622">
                  <c:v>43227</c:v>
                </c:pt>
                <c:pt idx="623">
                  <c:v>43228</c:v>
                </c:pt>
                <c:pt idx="624">
                  <c:v>43229</c:v>
                </c:pt>
                <c:pt idx="625">
                  <c:v>43230</c:v>
                </c:pt>
                <c:pt idx="626">
                  <c:v>43231</c:v>
                </c:pt>
                <c:pt idx="627">
                  <c:v>43232</c:v>
                </c:pt>
                <c:pt idx="628">
                  <c:v>43233</c:v>
                </c:pt>
                <c:pt idx="629">
                  <c:v>43234</c:v>
                </c:pt>
                <c:pt idx="630">
                  <c:v>43235</c:v>
                </c:pt>
                <c:pt idx="631">
                  <c:v>43236</c:v>
                </c:pt>
                <c:pt idx="632">
                  <c:v>43237</c:v>
                </c:pt>
                <c:pt idx="633">
                  <c:v>43238</c:v>
                </c:pt>
                <c:pt idx="634">
                  <c:v>43239</c:v>
                </c:pt>
                <c:pt idx="635">
                  <c:v>43240</c:v>
                </c:pt>
                <c:pt idx="636">
                  <c:v>43241</c:v>
                </c:pt>
                <c:pt idx="637">
                  <c:v>43242</c:v>
                </c:pt>
                <c:pt idx="638">
                  <c:v>43243</c:v>
                </c:pt>
                <c:pt idx="639">
                  <c:v>43244</c:v>
                </c:pt>
                <c:pt idx="640">
                  <c:v>43245</c:v>
                </c:pt>
                <c:pt idx="641">
                  <c:v>43246</c:v>
                </c:pt>
                <c:pt idx="642">
                  <c:v>43247</c:v>
                </c:pt>
                <c:pt idx="643">
                  <c:v>43248</c:v>
                </c:pt>
                <c:pt idx="644">
                  <c:v>43249</c:v>
                </c:pt>
                <c:pt idx="645">
                  <c:v>43250</c:v>
                </c:pt>
                <c:pt idx="646">
                  <c:v>43251</c:v>
                </c:pt>
                <c:pt idx="647">
                  <c:v>43252</c:v>
                </c:pt>
                <c:pt idx="648">
                  <c:v>43253</c:v>
                </c:pt>
                <c:pt idx="649">
                  <c:v>43254</c:v>
                </c:pt>
                <c:pt idx="650">
                  <c:v>43255</c:v>
                </c:pt>
                <c:pt idx="651">
                  <c:v>43256</c:v>
                </c:pt>
                <c:pt idx="652">
                  <c:v>43257</c:v>
                </c:pt>
                <c:pt idx="653">
                  <c:v>43258</c:v>
                </c:pt>
                <c:pt idx="654">
                  <c:v>43259</c:v>
                </c:pt>
                <c:pt idx="655">
                  <c:v>43260</c:v>
                </c:pt>
                <c:pt idx="656">
                  <c:v>43261</c:v>
                </c:pt>
                <c:pt idx="657">
                  <c:v>43262</c:v>
                </c:pt>
                <c:pt idx="658">
                  <c:v>43263</c:v>
                </c:pt>
                <c:pt idx="659">
                  <c:v>43264</c:v>
                </c:pt>
                <c:pt idx="660">
                  <c:v>43265</c:v>
                </c:pt>
                <c:pt idx="661">
                  <c:v>43266</c:v>
                </c:pt>
                <c:pt idx="662">
                  <c:v>43267</c:v>
                </c:pt>
                <c:pt idx="663">
                  <c:v>43268</c:v>
                </c:pt>
                <c:pt idx="664">
                  <c:v>43269</c:v>
                </c:pt>
                <c:pt idx="665">
                  <c:v>43270</c:v>
                </c:pt>
                <c:pt idx="666">
                  <c:v>43271</c:v>
                </c:pt>
                <c:pt idx="667">
                  <c:v>43272</c:v>
                </c:pt>
                <c:pt idx="668">
                  <c:v>43273</c:v>
                </c:pt>
                <c:pt idx="669">
                  <c:v>43274</c:v>
                </c:pt>
                <c:pt idx="670">
                  <c:v>43275</c:v>
                </c:pt>
                <c:pt idx="671">
                  <c:v>43276</c:v>
                </c:pt>
                <c:pt idx="672">
                  <c:v>43277</c:v>
                </c:pt>
                <c:pt idx="673">
                  <c:v>43278</c:v>
                </c:pt>
                <c:pt idx="674">
                  <c:v>43279</c:v>
                </c:pt>
                <c:pt idx="675">
                  <c:v>43280</c:v>
                </c:pt>
                <c:pt idx="676">
                  <c:v>43281</c:v>
                </c:pt>
                <c:pt idx="677">
                  <c:v>43282</c:v>
                </c:pt>
                <c:pt idx="678">
                  <c:v>43283</c:v>
                </c:pt>
                <c:pt idx="679">
                  <c:v>43284</c:v>
                </c:pt>
                <c:pt idx="680">
                  <c:v>43285</c:v>
                </c:pt>
                <c:pt idx="681">
                  <c:v>43286</c:v>
                </c:pt>
                <c:pt idx="682">
                  <c:v>43287</c:v>
                </c:pt>
                <c:pt idx="683">
                  <c:v>43288</c:v>
                </c:pt>
                <c:pt idx="684">
                  <c:v>43289</c:v>
                </c:pt>
                <c:pt idx="685">
                  <c:v>43290</c:v>
                </c:pt>
                <c:pt idx="686">
                  <c:v>43291</c:v>
                </c:pt>
                <c:pt idx="687">
                  <c:v>43292</c:v>
                </c:pt>
                <c:pt idx="688">
                  <c:v>43293</c:v>
                </c:pt>
                <c:pt idx="689">
                  <c:v>43294</c:v>
                </c:pt>
                <c:pt idx="690">
                  <c:v>43295</c:v>
                </c:pt>
                <c:pt idx="691">
                  <c:v>43296</c:v>
                </c:pt>
                <c:pt idx="692">
                  <c:v>43297</c:v>
                </c:pt>
                <c:pt idx="693">
                  <c:v>43298</c:v>
                </c:pt>
                <c:pt idx="694">
                  <c:v>43299</c:v>
                </c:pt>
                <c:pt idx="695">
                  <c:v>43300</c:v>
                </c:pt>
                <c:pt idx="696">
                  <c:v>43301</c:v>
                </c:pt>
                <c:pt idx="697">
                  <c:v>43302</c:v>
                </c:pt>
                <c:pt idx="698">
                  <c:v>43303</c:v>
                </c:pt>
                <c:pt idx="699">
                  <c:v>43304</c:v>
                </c:pt>
                <c:pt idx="700">
                  <c:v>43305</c:v>
                </c:pt>
                <c:pt idx="701">
                  <c:v>43306</c:v>
                </c:pt>
                <c:pt idx="702">
                  <c:v>43307</c:v>
                </c:pt>
                <c:pt idx="703">
                  <c:v>43308</c:v>
                </c:pt>
                <c:pt idx="704">
                  <c:v>43309</c:v>
                </c:pt>
                <c:pt idx="705">
                  <c:v>43310</c:v>
                </c:pt>
                <c:pt idx="706">
                  <c:v>43311</c:v>
                </c:pt>
                <c:pt idx="707">
                  <c:v>43312</c:v>
                </c:pt>
                <c:pt idx="708">
                  <c:v>43313</c:v>
                </c:pt>
                <c:pt idx="709">
                  <c:v>43314</c:v>
                </c:pt>
                <c:pt idx="710">
                  <c:v>43315</c:v>
                </c:pt>
                <c:pt idx="711">
                  <c:v>43316</c:v>
                </c:pt>
                <c:pt idx="712">
                  <c:v>43317</c:v>
                </c:pt>
                <c:pt idx="713">
                  <c:v>43318</c:v>
                </c:pt>
                <c:pt idx="714">
                  <c:v>43319</c:v>
                </c:pt>
                <c:pt idx="715">
                  <c:v>43320</c:v>
                </c:pt>
                <c:pt idx="716">
                  <c:v>43321</c:v>
                </c:pt>
                <c:pt idx="717">
                  <c:v>43322</c:v>
                </c:pt>
                <c:pt idx="718">
                  <c:v>43323</c:v>
                </c:pt>
                <c:pt idx="719">
                  <c:v>43324</c:v>
                </c:pt>
                <c:pt idx="720">
                  <c:v>43325</c:v>
                </c:pt>
                <c:pt idx="721">
                  <c:v>43326</c:v>
                </c:pt>
                <c:pt idx="722">
                  <c:v>43327</c:v>
                </c:pt>
                <c:pt idx="723">
                  <c:v>43328</c:v>
                </c:pt>
                <c:pt idx="724">
                  <c:v>43329</c:v>
                </c:pt>
                <c:pt idx="725">
                  <c:v>43330</c:v>
                </c:pt>
                <c:pt idx="726">
                  <c:v>43331</c:v>
                </c:pt>
                <c:pt idx="727">
                  <c:v>43332</c:v>
                </c:pt>
                <c:pt idx="728">
                  <c:v>43333</c:v>
                </c:pt>
                <c:pt idx="729">
                  <c:v>43334</c:v>
                </c:pt>
              </c:numCache>
            </c:numRef>
          </c:cat>
          <c:val>
            <c:numRef>
              <c:f>'איור 28 נתונים'!$B$3:$B$4999</c:f>
              <c:numCache>
                <c:formatCode>0.00</c:formatCode>
                <c:ptCount val="4997"/>
                <c:pt idx="0">
                  <c:v>-9.5000000000000001E-2</c:v>
                </c:pt>
                <c:pt idx="1">
                  <c:v>-8.8999999999999996E-2</c:v>
                </c:pt>
                <c:pt idx="2">
                  <c:v>-7.0000000000000007E-2</c:v>
                </c:pt>
                <c:pt idx="3">
                  <c:v>-7.1999999999999995E-2</c:v>
                </c:pt>
                <c:pt idx="4">
                  <c:v>-7.1999999999999995E-2</c:v>
                </c:pt>
                <c:pt idx="5">
                  <c:v>-7.1999999999999995E-2</c:v>
                </c:pt>
                <c:pt idx="6">
                  <c:v>-8.3000000000000004E-2</c:v>
                </c:pt>
                <c:pt idx="7">
                  <c:v>-9.0999999999999998E-2</c:v>
                </c:pt>
                <c:pt idx="8">
                  <c:v>-6.5000000000000002E-2</c:v>
                </c:pt>
                <c:pt idx="9">
                  <c:v>-6.6000000000000003E-2</c:v>
                </c:pt>
                <c:pt idx="10">
                  <c:v>-4.2999999999999997E-2</c:v>
                </c:pt>
                <c:pt idx="11">
                  <c:v>-4.2999999999999997E-2</c:v>
                </c:pt>
                <c:pt idx="12">
                  <c:v>-4.2999999999999997E-2</c:v>
                </c:pt>
                <c:pt idx="13">
                  <c:v>-4.8000000000000001E-2</c:v>
                </c:pt>
                <c:pt idx="14">
                  <c:v>-0.111</c:v>
                </c:pt>
                <c:pt idx="15">
                  <c:v>-0.11700000000000001</c:v>
                </c:pt>
                <c:pt idx="16">
                  <c:v>-6.2E-2</c:v>
                </c:pt>
                <c:pt idx="17">
                  <c:v>1.0999999999999999E-2</c:v>
                </c:pt>
                <c:pt idx="18">
                  <c:v>1.0999999999999999E-2</c:v>
                </c:pt>
                <c:pt idx="19">
                  <c:v>1.0999999999999999E-2</c:v>
                </c:pt>
                <c:pt idx="20">
                  <c:v>3.7999999999999999E-2</c:v>
                </c:pt>
                <c:pt idx="21">
                  <c:v>7.0999999999999994E-2</c:v>
                </c:pt>
                <c:pt idx="22">
                  <c:v>2.1000000000000001E-2</c:v>
                </c:pt>
                <c:pt idx="23">
                  <c:v>3.2000000000000001E-2</c:v>
                </c:pt>
                <c:pt idx="24">
                  <c:v>7.0000000000000001E-3</c:v>
                </c:pt>
                <c:pt idx="25">
                  <c:v>7.0000000000000001E-3</c:v>
                </c:pt>
                <c:pt idx="26">
                  <c:v>7.0000000000000001E-3</c:v>
                </c:pt>
                <c:pt idx="27">
                  <c:v>1.6E-2</c:v>
                </c:pt>
                <c:pt idx="28">
                  <c:v>-1.7999999999999999E-2</c:v>
                </c:pt>
                <c:pt idx="29">
                  <c:v>2E-3</c:v>
                </c:pt>
                <c:pt idx="30">
                  <c:v>-9.6000000000000002E-2</c:v>
                </c:pt>
                <c:pt idx="31">
                  <c:v>-8.2000000000000003E-2</c:v>
                </c:pt>
                <c:pt idx="32">
                  <c:v>-8.2000000000000003E-2</c:v>
                </c:pt>
                <c:pt idx="33">
                  <c:v>-8.2000000000000003E-2</c:v>
                </c:pt>
                <c:pt idx="34">
                  <c:v>-0.11600000000000001</c:v>
                </c:pt>
                <c:pt idx="35">
                  <c:v>-0.13900000000000001</c:v>
                </c:pt>
                <c:pt idx="36">
                  <c:v>-0.14499999999999999</c:v>
                </c:pt>
                <c:pt idx="37">
                  <c:v>-0.11700000000000001</c:v>
                </c:pt>
                <c:pt idx="38">
                  <c:v>-0.11899999999999999</c:v>
                </c:pt>
                <c:pt idx="39">
                  <c:v>-0.11899999999999999</c:v>
                </c:pt>
                <c:pt idx="40">
                  <c:v>-0.11899999999999999</c:v>
                </c:pt>
                <c:pt idx="41">
                  <c:v>-9.2999999999999999E-2</c:v>
                </c:pt>
                <c:pt idx="42">
                  <c:v>-5.3999999999999999E-2</c:v>
                </c:pt>
                <c:pt idx="43">
                  <c:v>-5.0000000000000001E-3</c:v>
                </c:pt>
                <c:pt idx="44">
                  <c:v>-1.7999999999999999E-2</c:v>
                </c:pt>
                <c:pt idx="45">
                  <c:v>0.02</c:v>
                </c:pt>
                <c:pt idx="46">
                  <c:v>0.02</c:v>
                </c:pt>
                <c:pt idx="47">
                  <c:v>0.02</c:v>
                </c:pt>
                <c:pt idx="48">
                  <c:v>5.6000000000000001E-2</c:v>
                </c:pt>
                <c:pt idx="49">
                  <c:v>2.5000000000000001E-2</c:v>
                </c:pt>
                <c:pt idx="50">
                  <c:v>6.7000000000000004E-2</c:v>
                </c:pt>
                <c:pt idx="51">
                  <c:v>3.7999999999999999E-2</c:v>
                </c:pt>
                <c:pt idx="52">
                  <c:v>5.8000000000000003E-2</c:v>
                </c:pt>
                <c:pt idx="53">
                  <c:v>5.8000000000000003E-2</c:v>
                </c:pt>
                <c:pt idx="54">
                  <c:v>5.8000000000000003E-2</c:v>
                </c:pt>
                <c:pt idx="55">
                  <c:v>5.5E-2</c:v>
                </c:pt>
                <c:pt idx="56">
                  <c:v>3.5000000000000003E-2</c:v>
                </c:pt>
                <c:pt idx="57">
                  <c:v>0.03</c:v>
                </c:pt>
                <c:pt idx="58">
                  <c:v>3.0000000000000001E-3</c:v>
                </c:pt>
                <c:pt idx="59">
                  <c:v>6.0000000000000001E-3</c:v>
                </c:pt>
                <c:pt idx="60">
                  <c:v>6.0000000000000001E-3</c:v>
                </c:pt>
                <c:pt idx="61">
                  <c:v>6.0000000000000001E-3</c:v>
                </c:pt>
                <c:pt idx="62">
                  <c:v>2.3E-2</c:v>
                </c:pt>
                <c:pt idx="63">
                  <c:v>0.03</c:v>
                </c:pt>
                <c:pt idx="64">
                  <c:v>8.5000000000000006E-2</c:v>
                </c:pt>
                <c:pt idx="65">
                  <c:v>0.17</c:v>
                </c:pt>
                <c:pt idx="66">
                  <c:v>0.16700000000000001</c:v>
                </c:pt>
                <c:pt idx="67">
                  <c:v>0.16700000000000001</c:v>
                </c:pt>
                <c:pt idx="68">
                  <c:v>0.16700000000000001</c:v>
                </c:pt>
                <c:pt idx="69">
                  <c:v>0.16300000000000001</c:v>
                </c:pt>
                <c:pt idx="70">
                  <c:v>0.17899999999999999</c:v>
                </c:pt>
                <c:pt idx="71">
                  <c:v>0.13100000000000001</c:v>
                </c:pt>
                <c:pt idx="72">
                  <c:v>0.158</c:v>
                </c:pt>
                <c:pt idx="73">
                  <c:v>0.13500000000000001</c:v>
                </c:pt>
                <c:pt idx="74">
                  <c:v>0.13500000000000001</c:v>
                </c:pt>
                <c:pt idx="75">
                  <c:v>0.13500000000000001</c:v>
                </c:pt>
                <c:pt idx="76">
                  <c:v>0.154</c:v>
                </c:pt>
                <c:pt idx="77">
                  <c:v>0.188</c:v>
                </c:pt>
                <c:pt idx="78">
                  <c:v>0.20300000000000001</c:v>
                </c:pt>
                <c:pt idx="79">
                  <c:v>0.27400000000000002</c:v>
                </c:pt>
                <c:pt idx="80">
                  <c:v>0.308</c:v>
                </c:pt>
                <c:pt idx="81">
                  <c:v>0.308</c:v>
                </c:pt>
                <c:pt idx="82">
                  <c:v>0.308</c:v>
                </c:pt>
                <c:pt idx="83">
                  <c:v>0.31900000000000001</c:v>
                </c:pt>
                <c:pt idx="84">
                  <c:v>0.308</c:v>
                </c:pt>
                <c:pt idx="85">
                  <c:v>0.29699999999999999</c:v>
                </c:pt>
                <c:pt idx="86">
                  <c:v>0.27900000000000003</c:v>
                </c:pt>
                <c:pt idx="87">
                  <c:v>0.27200000000000002</c:v>
                </c:pt>
                <c:pt idx="88">
                  <c:v>0.27200000000000002</c:v>
                </c:pt>
                <c:pt idx="89">
                  <c:v>0.27200000000000002</c:v>
                </c:pt>
                <c:pt idx="90">
                  <c:v>0.27400000000000002</c:v>
                </c:pt>
                <c:pt idx="91">
                  <c:v>0.221</c:v>
                </c:pt>
                <c:pt idx="92">
                  <c:v>0.26200000000000001</c:v>
                </c:pt>
                <c:pt idx="93">
                  <c:v>0.25900000000000001</c:v>
                </c:pt>
                <c:pt idx="94">
                  <c:v>0.24</c:v>
                </c:pt>
                <c:pt idx="95">
                  <c:v>0.24</c:v>
                </c:pt>
                <c:pt idx="96">
                  <c:v>0.24</c:v>
                </c:pt>
                <c:pt idx="97">
                  <c:v>0.20499999999999999</c:v>
                </c:pt>
                <c:pt idx="98">
                  <c:v>0.221</c:v>
                </c:pt>
                <c:pt idx="99">
                  <c:v>0.27500000000000002</c:v>
                </c:pt>
                <c:pt idx="100">
                  <c:v>0.36899999999999999</c:v>
                </c:pt>
                <c:pt idx="101">
                  <c:v>0.28100000000000003</c:v>
                </c:pt>
                <c:pt idx="102">
                  <c:v>0.28100000000000003</c:v>
                </c:pt>
                <c:pt idx="103">
                  <c:v>0.28100000000000003</c:v>
                </c:pt>
                <c:pt idx="104">
                  <c:v>0.33300000000000002</c:v>
                </c:pt>
                <c:pt idx="105">
                  <c:v>0.373</c:v>
                </c:pt>
                <c:pt idx="106">
                  <c:v>0.34699999999999998</c:v>
                </c:pt>
                <c:pt idx="107">
                  <c:v>0.38200000000000001</c:v>
                </c:pt>
                <c:pt idx="108">
                  <c:v>0.36499999999999999</c:v>
                </c:pt>
                <c:pt idx="109">
                  <c:v>0.36499999999999999</c:v>
                </c:pt>
                <c:pt idx="110">
                  <c:v>0.36499999999999999</c:v>
                </c:pt>
                <c:pt idx="111">
                  <c:v>0.39900000000000002</c:v>
                </c:pt>
                <c:pt idx="112">
                  <c:v>0.36</c:v>
                </c:pt>
                <c:pt idx="113">
                  <c:v>0.30099999999999999</c:v>
                </c:pt>
                <c:pt idx="114">
                  <c:v>0.36499999999999999</c:v>
                </c:pt>
                <c:pt idx="115">
                  <c:v>0.314</c:v>
                </c:pt>
                <c:pt idx="116">
                  <c:v>0.314</c:v>
                </c:pt>
                <c:pt idx="117">
                  <c:v>0.314</c:v>
                </c:pt>
                <c:pt idx="118">
                  <c:v>0.247</c:v>
                </c:pt>
                <c:pt idx="119">
                  <c:v>0.26900000000000002</c:v>
                </c:pt>
                <c:pt idx="120">
                  <c:v>0.247</c:v>
                </c:pt>
                <c:pt idx="121">
                  <c:v>0.26</c:v>
                </c:pt>
                <c:pt idx="122">
                  <c:v>0.221</c:v>
                </c:pt>
                <c:pt idx="123">
                  <c:v>0.221</c:v>
                </c:pt>
                <c:pt idx="124">
                  <c:v>0.221</c:v>
                </c:pt>
                <c:pt idx="125">
                  <c:v>0.221</c:v>
                </c:pt>
                <c:pt idx="126">
                  <c:v>0.20699999999999999</c:v>
                </c:pt>
                <c:pt idx="127">
                  <c:v>0.19500000000000001</c:v>
                </c:pt>
                <c:pt idx="128">
                  <c:v>0.17499999999999999</c:v>
                </c:pt>
                <c:pt idx="129">
                  <c:v>0.20799999999999999</c:v>
                </c:pt>
                <c:pt idx="130">
                  <c:v>0.20799999999999999</c:v>
                </c:pt>
                <c:pt idx="131">
                  <c:v>0.20799999999999999</c:v>
                </c:pt>
                <c:pt idx="132">
                  <c:v>0.189</c:v>
                </c:pt>
                <c:pt idx="133">
                  <c:v>0.26400000000000001</c:v>
                </c:pt>
                <c:pt idx="134">
                  <c:v>0.27600000000000002</c:v>
                </c:pt>
                <c:pt idx="135">
                  <c:v>0.24299999999999999</c:v>
                </c:pt>
                <c:pt idx="136">
                  <c:v>0.29799999999999999</c:v>
                </c:pt>
                <c:pt idx="137">
                  <c:v>0.29799999999999999</c:v>
                </c:pt>
                <c:pt idx="138">
                  <c:v>0.29799999999999999</c:v>
                </c:pt>
                <c:pt idx="139">
                  <c:v>0.27800000000000002</c:v>
                </c:pt>
                <c:pt idx="140">
                  <c:v>0.28499999999999998</c:v>
                </c:pt>
                <c:pt idx="141">
                  <c:v>0.32800000000000001</c:v>
                </c:pt>
                <c:pt idx="142">
                  <c:v>0.316</c:v>
                </c:pt>
                <c:pt idx="143">
                  <c:v>0.33800000000000002</c:v>
                </c:pt>
                <c:pt idx="144">
                  <c:v>0.33800000000000002</c:v>
                </c:pt>
                <c:pt idx="145">
                  <c:v>0.33800000000000002</c:v>
                </c:pt>
                <c:pt idx="146">
                  <c:v>0.32300000000000001</c:v>
                </c:pt>
                <c:pt idx="147">
                  <c:v>0.32100000000000001</c:v>
                </c:pt>
                <c:pt idx="148">
                  <c:v>0.35499999999999998</c:v>
                </c:pt>
                <c:pt idx="149">
                  <c:v>0.379</c:v>
                </c:pt>
                <c:pt idx="150">
                  <c:v>0.42099999999999999</c:v>
                </c:pt>
                <c:pt idx="151">
                  <c:v>0.42099999999999999</c:v>
                </c:pt>
                <c:pt idx="152">
                  <c:v>0.42099999999999999</c:v>
                </c:pt>
                <c:pt idx="153">
                  <c:v>0.36299999999999999</c:v>
                </c:pt>
                <c:pt idx="154">
                  <c:v>0.40799999999999997</c:v>
                </c:pt>
                <c:pt idx="155">
                  <c:v>0.46400000000000002</c:v>
                </c:pt>
                <c:pt idx="156">
                  <c:v>0.48399999999999999</c:v>
                </c:pt>
                <c:pt idx="157">
                  <c:v>0.46200000000000002</c:v>
                </c:pt>
                <c:pt idx="158">
                  <c:v>0.46200000000000002</c:v>
                </c:pt>
                <c:pt idx="159">
                  <c:v>0.46200000000000002</c:v>
                </c:pt>
                <c:pt idx="160">
                  <c:v>0.44900000000000001</c:v>
                </c:pt>
                <c:pt idx="161">
                  <c:v>0.436</c:v>
                </c:pt>
                <c:pt idx="162">
                  <c:v>0.46800000000000003</c:v>
                </c:pt>
                <c:pt idx="163">
                  <c:v>0.42699999999999999</c:v>
                </c:pt>
                <c:pt idx="164">
                  <c:v>0.41199999999999998</c:v>
                </c:pt>
                <c:pt idx="165">
                  <c:v>0.41199999999999998</c:v>
                </c:pt>
                <c:pt idx="166">
                  <c:v>0.41199999999999998</c:v>
                </c:pt>
                <c:pt idx="167">
                  <c:v>0.37</c:v>
                </c:pt>
                <c:pt idx="168">
                  <c:v>0.35</c:v>
                </c:pt>
                <c:pt idx="169">
                  <c:v>0.29599999999999999</c:v>
                </c:pt>
                <c:pt idx="170">
                  <c:v>0.312</c:v>
                </c:pt>
                <c:pt idx="171">
                  <c:v>0.32</c:v>
                </c:pt>
                <c:pt idx="172">
                  <c:v>0.32</c:v>
                </c:pt>
                <c:pt idx="173">
                  <c:v>0.32</c:v>
                </c:pt>
                <c:pt idx="174">
                  <c:v>0.33100000000000002</c:v>
                </c:pt>
                <c:pt idx="175">
                  <c:v>0.36599999999999999</c:v>
                </c:pt>
                <c:pt idx="176">
                  <c:v>0.373</c:v>
                </c:pt>
                <c:pt idx="177">
                  <c:v>0.34899999999999998</c:v>
                </c:pt>
                <c:pt idx="178">
                  <c:v>0.30199999999999999</c:v>
                </c:pt>
                <c:pt idx="179">
                  <c:v>0.30199999999999999</c:v>
                </c:pt>
                <c:pt idx="180">
                  <c:v>0.30199999999999999</c:v>
                </c:pt>
                <c:pt idx="181">
                  <c:v>0.29599999999999999</c:v>
                </c:pt>
                <c:pt idx="182">
                  <c:v>0.30099999999999999</c:v>
                </c:pt>
                <c:pt idx="183">
                  <c:v>0.27900000000000003</c:v>
                </c:pt>
                <c:pt idx="184">
                  <c:v>0.23300000000000001</c:v>
                </c:pt>
                <c:pt idx="185">
                  <c:v>0.186</c:v>
                </c:pt>
                <c:pt idx="186">
                  <c:v>0.186</c:v>
                </c:pt>
                <c:pt idx="187">
                  <c:v>0.186</c:v>
                </c:pt>
                <c:pt idx="188">
                  <c:v>0.19800000000000001</c:v>
                </c:pt>
                <c:pt idx="189">
                  <c:v>0.20799999999999999</c:v>
                </c:pt>
                <c:pt idx="190">
                  <c:v>0.28199999999999997</c:v>
                </c:pt>
                <c:pt idx="191">
                  <c:v>0.317</c:v>
                </c:pt>
                <c:pt idx="192">
                  <c:v>0.35599999999999998</c:v>
                </c:pt>
                <c:pt idx="193">
                  <c:v>0.35599999999999998</c:v>
                </c:pt>
                <c:pt idx="194">
                  <c:v>0.35599999999999998</c:v>
                </c:pt>
                <c:pt idx="195">
                  <c:v>0.34200000000000003</c:v>
                </c:pt>
                <c:pt idx="196">
                  <c:v>0.31900000000000001</c:v>
                </c:pt>
                <c:pt idx="197">
                  <c:v>0.37</c:v>
                </c:pt>
                <c:pt idx="198">
                  <c:v>0.42599999999999999</c:v>
                </c:pt>
                <c:pt idx="199">
                  <c:v>0.48499999999999999</c:v>
                </c:pt>
                <c:pt idx="200">
                  <c:v>0.48499999999999999</c:v>
                </c:pt>
                <c:pt idx="201">
                  <c:v>0.48499999999999999</c:v>
                </c:pt>
                <c:pt idx="202">
                  <c:v>0.47099999999999997</c:v>
                </c:pt>
                <c:pt idx="203">
                  <c:v>0.44500000000000001</c:v>
                </c:pt>
                <c:pt idx="204">
                  <c:v>0.41499999999999998</c:v>
                </c:pt>
                <c:pt idx="205">
                  <c:v>0.44800000000000001</c:v>
                </c:pt>
                <c:pt idx="206">
                  <c:v>0.435</c:v>
                </c:pt>
                <c:pt idx="207">
                  <c:v>0.435</c:v>
                </c:pt>
                <c:pt idx="208">
                  <c:v>0.435</c:v>
                </c:pt>
                <c:pt idx="209">
                  <c:v>0.44</c:v>
                </c:pt>
                <c:pt idx="210">
                  <c:v>0.45900000000000002</c:v>
                </c:pt>
                <c:pt idx="211">
                  <c:v>0.40799999999999997</c:v>
                </c:pt>
                <c:pt idx="212">
                  <c:v>0.43099999999999999</c:v>
                </c:pt>
                <c:pt idx="213">
                  <c:v>0.40300000000000002</c:v>
                </c:pt>
                <c:pt idx="214">
                  <c:v>0.40300000000000002</c:v>
                </c:pt>
                <c:pt idx="215">
                  <c:v>0.40300000000000002</c:v>
                </c:pt>
                <c:pt idx="216">
                  <c:v>0.40200000000000002</c:v>
                </c:pt>
                <c:pt idx="217">
                  <c:v>0.38800000000000001</c:v>
                </c:pt>
                <c:pt idx="218">
                  <c:v>0.34399999999999997</c:v>
                </c:pt>
                <c:pt idx="219">
                  <c:v>0.33300000000000002</c:v>
                </c:pt>
                <c:pt idx="220">
                  <c:v>0.32800000000000001</c:v>
                </c:pt>
                <c:pt idx="221">
                  <c:v>0.32800000000000001</c:v>
                </c:pt>
                <c:pt idx="222">
                  <c:v>0.32800000000000001</c:v>
                </c:pt>
                <c:pt idx="223">
                  <c:v>0.27700000000000002</c:v>
                </c:pt>
                <c:pt idx="224">
                  <c:v>0.25700000000000001</c:v>
                </c:pt>
                <c:pt idx="225">
                  <c:v>0.25800000000000001</c:v>
                </c:pt>
                <c:pt idx="226">
                  <c:v>0.26300000000000001</c:v>
                </c:pt>
                <c:pt idx="227">
                  <c:v>0.22800000000000001</c:v>
                </c:pt>
                <c:pt idx="228">
                  <c:v>0.22800000000000001</c:v>
                </c:pt>
                <c:pt idx="229">
                  <c:v>0.22800000000000001</c:v>
                </c:pt>
                <c:pt idx="230">
                  <c:v>0.20699999999999999</c:v>
                </c:pt>
                <c:pt idx="231">
                  <c:v>0.20399999999999999</c:v>
                </c:pt>
                <c:pt idx="232">
                  <c:v>0.19800000000000001</c:v>
                </c:pt>
                <c:pt idx="233">
                  <c:v>0.187</c:v>
                </c:pt>
                <c:pt idx="234">
                  <c:v>0.187</c:v>
                </c:pt>
                <c:pt idx="235">
                  <c:v>0.187</c:v>
                </c:pt>
                <c:pt idx="236">
                  <c:v>0.187</c:v>
                </c:pt>
                <c:pt idx="237">
                  <c:v>0.187</c:v>
                </c:pt>
                <c:pt idx="238">
                  <c:v>0.156</c:v>
                </c:pt>
                <c:pt idx="239">
                  <c:v>0.20300000000000001</c:v>
                </c:pt>
                <c:pt idx="240">
                  <c:v>0.24399999999999999</c:v>
                </c:pt>
                <c:pt idx="241">
                  <c:v>0.253</c:v>
                </c:pt>
                <c:pt idx="242">
                  <c:v>0.253</c:v>
                </c:pt>
                <c:pt idx="243">
                  <c:v>0.253</c:v>
                </c:pt>
                <c:pt idx="244">
                  <c:v>0.32900000000000001</c:v>
                </c:pt>
                <c:pt idx="245">
                  <c:v>0.378</c:v>
                </c:pt>
                <c:pt idx="246">
                  <c:v>0.35199999999999998</c:v>
                </c:pt>
                <c:pt idx="247">
                  <c:v>0.29599999999999999</c:v>
                </c:pt>
                <c:pt idx="248">
                  <c:v>0.317</c:v>
                </c:pt>
                <c:pt idx="249">
                  <c:v>0.317</c:v>
                </c:pt>
                <c:pt idx="250">
                  <c:v>0.317</c:v>
                </c:pt>
                <c:pt idx="251">
                  <c:v>0.317</c:v>
                </c:pt>
                <c:pt idx="252">
                  <c:v>0.32800000000000001</c:v>
                </c:pt>
                <c:pt idx="253">
                  <c:v>0.32600000000000001</c:v>
                </c:pt>
                <c:pt idx="254">
                  <c:v>0.39400000000000002</c:v>
                </c:pt>
                <c:pt idx="255">
                  <c:v>0.41799999999999998</c:v>
                </c:pt>
                <c:pt idx="256">
                  <c:v>0.41799999999999998</c:v>
                </c:pt>
                <c:pt idx="257">
                  <c:v>0.41799999999999998</c:v>
                </c:pt>
                <c:pt idx="258">
                  <c:v>0.41799999999999998</c:v>
                </c:pt>
                <c:pt idx="259">
                  <c:v>0.43</c:v>
                </c:pt>
                <c:pt idx="260">
                  <c:v>0.42199999999999999</c:v>
                </c:pt>
                <c:pt idx="261">
                  <c:v>0.432</c:v>
                </c:pt>
                <c:pt idx="262">
                  <c:v>0.39100000000000001</c:v>
                </c:pt>
                <c:pt idx="263">
                  <c:v>0.39100000000000001</c:v>
                </c:pt>
                <c:pt idx="264">
                  <c:v>0.39100000000000001</c:v>
                </c:pt>
                <c:pt idx="265">
                  <c:v>0.42</c:v>
                </c:pt>
                <c:pt idx="266">
                  <c:v>0.435</c:v>
                </c:pt>
                <c:pt idx="267">
                  <c:v>0.378</c:v>
                </c:pt>
                <c:pt idx="268">
                  <c:v>0.34300000000000003</c:v>
                </c:pt>
                <c:pt idx="269">
                  <c:v>0.36799999999999999</c:v>
                </c:pt>
                <c:pt idx="270">
                  <c:v>0.36799999999999999</c:v>
                </c:pt>
                <c:pt idx="271">
                  <c:v>0.36799999999999999</c:v>
                </c:pt>
                <c:pt idx="272">
                  <c:v>0.39700000000000002</c:v>
                </c:pt>
                <c:pt idx="273">
                  <c:v>0.41</c:v>
                </c:pt>
                <c:pt idx="274">
                  <c:v>0.40300000000000002</c:v>
                </c:pt>
                <c:pt idx="275">
                  <c:v>0.36199999999999999</c:v>
                </c:pt>
                <c:pt idx="276">
                  <c:v>0.33100000000000002</c:v>
                </c:pt>
                <c:pt idx="277">
                  <c:v>0.33100000000000002</c:v>
                </c:pt>
                <c:pt idx="278">
                  <c:v>0.33100000000000002</c:v>
                </c:pt>
                <c:pt idx="279">
                  <c:v>0.29799999999999999</c:v>
                </c:pt>
                <c:pt idx="280">
                  <c:v>0.29199999999999998</c:v>
                </c:pt>
                <c:pt idx="281">
                  <c:v>0.30399999999999999</c:v>
                </c:pt>
                <c:pt idx="282">
                  <c:v>0.30499999999999999</c:v>
                </c:pt>
                <c:pt idx="283">
                  <c:v>0.27400000000000002</c:v>
                </c:pt>
                <c:pt idx="284">
                  <c:v>0.27400000000000002</c:v>
                </c:pt>
                <c:pt idx="285">
                  <c:v>0.27400000000000002</c:v>
                </c:pt>
                <c:pt idx="286">
                  <c:v>0.28699999999999998</c:v>
                </c:pt>
                <c:pt idx="287">
                  <c:v>0.252</c:v>
                </c:pt>
                <c:pt idx="288">
                  <c:v>0.26900000000000002</c:v>
                </c:pt>
                <c:pt idx="289">
                  <c:v>0.25600000000000001</c:v>
                </c:pt>
                <c:pt idx="290">
                  <c:v>0.26400000000000001</c:v>
                </c:pt>
                <c:pt idx="291">
                  <c:v>0.26400000000000001</c:v>
                </c:pt>
                <c:pt idx="292">
                  <c:v>0.26400000000000001</c:v>
                </c:pt>
                <c:pt idx="293">
                  <c:v>0.249</c:v>
                </c:pt>
                <c:pt idx="294">
                  <c:v>0.26600000000000001</c:v>
                </c:pt>
                <c:pt idx="295">
                  <c:v>0.22600000000000001</c:v>
                </c:pt>
                <c:pt idx="296">
                  <c:v>0.28199999999999997</c:v>
                </c:pt>
                <c:pt idx="297">
                  <c:v>0.27600000000000002</c:v>
                </c:pt>
                <c:pt idx="298">
                  <c:v>0.27600000000000002</c:v>
                </c:pt>
                <c:pt idx="299">
                  <c:v>0.27600000000000002</c:v>
                </c:pt>
                <c:pt idx="300">
                  <c:v>0.28100000000000003</c:v>
                </c:pt>
                <c:pt idx="301">
                  <c:v>0.26200000000000001</c:v>
                </c:pt>
                <c:pt idx="302">
                  <c:v>0.26500000000000001</c:v>
                </c:pt>
                <c:pt idx="303">
                  <c:v>0.252</c:v>
                </c:pt>
                <c:pt idx="304">
                  <c:v>0.255</c:v>
                </c:pt>
                <c:pt idx="305">
                  <c:v>0.255</c:v>
                </c:pt>
                <c:pt idx="306">
                  <c:v>0.255</c:v>
                </c:pt>
                <c:pt idx="307">
                  <c:v>0.245</c:v>
                </c:pt>
                <c:pt idx="308">
                  <c:v>0.37</c:v>
                </c:pt>
                <c:pt idx="309">
                  <c:v>0.36799999999999999</c:v>
                </c:pt>
                <c:pt idx="310">
                  <c:v>0.45200000000000001</c:v>
                </c:pt>
                <c:pt idx="311">
                  <c:v>0.46600000000000003</c:v>
                </c:pt>
                <c:pt idx="312">
                  <c:v>0.46600000000000003</c:v>
                </c:pt>
                <c:pt idx="313">
                  <c:v>0.46600000000000003</c:v>
                </c:pt>
                <c:pt idx="314">
                  <c:v>0.47599999999999998</c:v>
                </c:pt>
                <c:pt idx="315">
                  <c:v>0.47499999999999998</c:v>
                </c:pt>
                <c:pt idx="316">
                  <c:v>0.47</c:v>
                </c:pt>
                <c:pt idx="317">
                  <c:v>0.56200000000000006</c:v>
                </c:pt>
                <c:pt idx="318">
                  <c:v>0.57299999999999995</c:v>
                </c:pt>
                <c:pt idx="319">
                  <c:v>0.57299999999999995</c:v>
                </c:pt>
                <c:pt idx="320">
                  <c:v>0.57299999999999995</c:v>
                </c:pt>
                <c:pt idx="321">
                  <c:v>0.54</c:v>
                </c:pt>
                <c:pt idx="322">
                  <c:v>0.55000000000000004</c:v>
                </c:pt>
                <c:pt idx="323">
                  <c:v>0.57899999999999996</c:v>
                </c:pt>
                <c:pt idx="324">
                  <c:v>0.60299999999999998</c:v>
                </c:pt>
                <c:pt idx="325">
                  <c:v>0.59699999999999998</c:v>
                </c:pt>
                <c:pt idx="326">
                  <c:v>0.59699999999999998</c:v>
                </c:pt>
                <c:pt idx="327">
                  <c:v>0.59699999999999998</c:v>
                </c:pt>
                <c:pt idx="328">
                  <c:v>0.58099999999999996</c:v>
                </c:pt>
                <c:pt idx="329">
                  <c:v>0.55400000000000005</c:v>
                </c:pt>
                <c:pt idx="330">
                  <c:v>0.54200000000000004</c:v>
                </c:pt>
                <c:pt idx="331">
                  <c:v>0.53</c:v>
                </c:pt>
                <c:pt idx="332">
                  <c:v>0.50600000000000001</c:v>
                </c:pt>
                <c:pt idx="333">
                  <c:v>0.50600000000000001</c:v>
                </c:pt>
                <c:pt idx="334">
                  <c:v>0.50600000000000001</c:v>
                </c:pt>
                <c:pt idx="335">
                  <c:v>0.50800000000000001</c:v>
                </c:pt>
                <c:pt idx="336">
                  <c:v>0.56599999999999995</c:v>
                </c:pt>
                <c:pt idx="337">
                  <c:v>0.56100000000000005</c:v>
                </c:pt>
                <c:pt idx="338">
                  <c:v>0.53600000000000003</c:v>
                </c:pt>
                <c:pt idx="339">
                  <c:v>0.54200000000000004</c:v>
                </c:pt>
                <c:pt idx="340">
                  <c:v>0.54200000000000004</c:v>
                </c:pt>
                <c:pt idx="341">
                  <c:v>0.54200000000000004</c:v>
                </c:pt>
                <c:pt idx="342">
                  <c:v>0.54300000000000004</c:v>
                </c:pt>
                <c:pt idx="343">
                  <c:v>0.49099999999999999</c:v>
                </c:pt>
                <c:pt idx="344">
                  <c:v>0.48599999999999999</c:v>
                </c:pt>
                <c:pt idx="345">
                  <c:v>0.45300000000000001</c:v>
                </c:pt>
                <c:pt idx="346">
                  <c:v>0.46800000000000003</c:v>
                </c:pt>
                <c:pt idx="347">
                  <c:v>0.46800000000000003</c:v>
                </c:pt>
                <c:pt idx="348">
                  <c:v>0.46800000000000003</c:v>
                </c:pt>
                <c:pt idx="349">
                  <c:v>0.45900000000000002</c:v>
                </c:pt>
                <c:pt idx="350">
                  <c:v>0.47399999999999998</c:v>
                </c:pt>
                <c:pt idx="351">
                  <c:v>0.42799999999999999</c:v>
                </c:pt>
                <c:pt idx="352">
                  <c:v>0.41499999999999998</c:v>
                </c:pt>
                <c:pt idx="353">
                  <c:v>0.38200000000000001</c:v>
                </c:pt>
                <c:pt idx="354">
                  <c:v>0.38200000000000001</c:v>
                </c:pt>
                <c:pt idx="355">
                  <c:v>0.38200000000000001</c:v>
                </c:pt>
                <c:pt idx="356">
                  <c:v>0.40600000000000003</c:v>
                </c:pt>
                <c:pt idx="357">
                  <c:v>0.433</c:v>
                </c:pt>
                <c:pt idx="358">
                  <c:v>0.44500000000000001</c:v>
                </c:pt>
                <c:pt idx="359">
                  <c:v>0.42599999999999999</c:v>
                </c:pt>
                <c:pt idx="360">
                  <c:v>0.41399999999999998</c:v>
                </c:pt>
                <c:pt idx="361">
                  <c:v>0.41399999999999998</c:v>
                </c:pt>
                <c:pt idx="362">
                  <c:v>0.41399999999999998</c:v>
                </c:pt>
                <c:pt idx="363">
                  <c:v>0.4</c:v>
                </c:pt>
                <c:pt idx="364">
                  <c:v>0.4</c:v>
                </c:pt>
                <c:pt idx="365">
                  <c:v>0.377</c:v>
                </c:pt>
                <c:pt idx="366">
                  <c:v>0.376</c:v>
                </c:pt>
                <c:pt idx="367">
                  <c:v>0.38</c:v>
                </c:pt>
                <c:pt idx="368">
                  <c:v>0.38</c:v>
                </c:pt>
                <c:pt idx="369">
                  <c:v>0.38</c:v>
                </c:pt>
                <c:pt idx="370">
                  <c:v>0.376</c:v>
                </c:pt>
                <c:pt idx="371">
                  <c:v>0.34200000000000003</c:v>
                </c:pt>
                <c:pt idx="372">
                  <c:v>0.35899999999999999</c:v>
                </c:pt>
                <c:pt idx="373">
                  <c:v>0.36099999999999999</c:v>
                </c:pt>
                <c:pt idx="374">
                  <c:v>0.379</c:v>
                </c:pt>
                <c:pt idx="375">
                  <c:v>0.379</c:v>
                </c:pt>
                <c:pt idx="376">
                  <c:v>0.379</c:v>
                </c:pt>
                <c:pt idx="377">
                  <c:v>0.36599999999999999</c:v>
                </c:pt>
                <c:pt idx="378">
                  <c:v>0.33800000000000002</c:v>
                </c:pt>
                <c:pt idx="379">
                  <c:v>0.34699999999999998</c:v>
                </c:pt>
                <c:pt idx="380">
                  <c:v>0.307</c:v>
                </c:pt>
                <c:pt idx="381">
                  <c:v>0.312</c:v>
                </c:pt>
                <c:pt idx="382">
                  <c:v>0.312</c:v>
                </c:pt>
                <c:pt idx="383">
                  <c:v>0.312</c:v>
                </c:pt>
                <c:pt idx="384">
                  <c:v>0.33600000000000002</c:v>
                </c:pt>
                <c:pt idx="385">
                  <c:v>0.40100000000000002</c:v>
                </c:pt>
                <c:pt idx="386">
                  <c:v>0.40100000000000002</c:v>
                </c:pt>
                <c:pt idx="387">
                  <c:v>0.41299999999999998</c:v>
                </c:pt>
                <c:pt idx="388">
                  <c:v>0.433</c:v>
                </c:pt>
                <c:pt idx="389">
                  <c:v>0.433</c:v>
                </c:pt>
                <c:pt idx="390">
                  <c:v>0.433</c:v>
                </c:pt>
                <c:pt idx="391">
                  <c:v>0.45500000000000002</c:v>
                </c:pt>
                <c:pt idx="392">
                  <c:v>0.45200000000000001</c:v>
                </c:pt>
                <c:pt idx="393">
                  <c:v>0.443</c:v>
                </c:pt>
                <c:pt idx="394">
                  <c:v>0.45500000000000002</c:v>
                </c:pt>
                <c:pt idx="395">
                  <c:v>0.44700000000000001</c:v>
                </c:pt>
                <c:pt idx="396">
                  <c:v>0.44700000000000001</c:v>
                </c:pt>
                <c:pt idx="397">
                  <c:v>0.44700000000000001</c:v>
                </c:pt>
                <c:pt idx="398">
                  <c:v>0.4</c:v>
                </c:pt>
                <c:pt idx="399">
                  <c:v>0.40799999999999997</c:v>
                </c:pt>
                <c:pt idx="400">
                  <c:v>0.46800000000000003</c:v>
                </c:pt>
                <c:pt idx="401">
                  <c:v>0.47899999999999998</c:v>
                </c:pt>
                <c:pt idx="402">
                  <c:v>0.46400000000000002</c:v>
                </c:pt>
                <c:pt idx="403">
                  <c:v>0.46400000000000002</c:v>
                </c:pt>
                <c:pt idx="404">
                  <c:v>0.46400000000000002</c:v>
                </c:pt>
                <c:pt idx="405">
                  <c:v>0.45100000000000001</c:v>
                </c:pt>
                <c:pt idx="406">
                  <c:v>0.46300000000000002</c:v>
                </c:pt>
                <c:pt idx="407">
                  <c:v>0.45300000000000001</c:v>
                </c:pt>
                <c:pt idx="408">
                  <c:v>0.45600000000000002</c:v>
                </c:pt>
                <c:pt idx="409">
                  <c:v>0.45900000000000002</c:v>
                </c:pt>
                <c:pt idx="410">
                  <c:v>0.45900000000000002</c:v>
                </c:pt>
                <c:pt idx="411">
                  <c:v>0.45900000000000002</c:v>
                </c:pt>
                <c:pt idx="412">
                  <c:v>0.44400000000000001</c:v>
                </c:pt>
                <c:pt idx="413">
                  <c:v>0.442</c:v>
                </c:pt>
                <c:pt idx="414">
                  <c:v>0.46300000000000002</c:v>
                </c:pt>
                <c:pt idx="415">
                  <c:v>0.44500000000000001</c:v>
                </c:pt>
                <c:pt idx="416">
                  <c:v>0.40300000000000002</c:v>
                </c:pt>
                <c:pt idx="417">
                  <c:v>0.40300000000000002</c:v>
                </c:pt>
                <c:pt idx="418">
                  <c:v>0.40300000000000002</c:v>
                </c:pt>
                <c:pt idx="419">
                  <c:v>0.372</c:v>
                </c:pt>
                <c:pt idx="420">
                  <c:v>0.36499999999999999</c:v>
                </c:pt>
                <c:pt idx="421">
                  <c:v>0.39600000000000002</c:v>
                </c:pt>
                <c:pt idx="422">
                  <c:v>0.39500000000000002</c:v>
                </c:pt>
                <c:pt idx="423">
                  <c:v>0.45200000000000001</c:v>
                </c:pt>
                <c:pt idx="424">
                  <c:v>0.45200000000000001</c:v>
                </c:pt>
                <c:pt idx="425">
                  <c:v>0.45200000000000001</c:v>
                </c:pt>
                <c:pt idx="426">
                  <c:v>0.432</c:v>
                </c:pt>
                <c:pt idx="427">
                  <c:v>0.47599999999999998</c:v>
                </c:pt>
                <c:pt idx="428">
                  <c:v>0.48199999999999998</c:v>
                </c:pt>
                <c:pt idx="429">
                  <c:v>0.41499999999999998</c:v>
                </c:pt>
                <c:pt idx="430">
                  <c:v>0.38300000000000001</c:v>
                </c:pt>
                <c:pt idx="431">
                  <c:v>0.38300000000000001</c:v>
                </c:pt>
                <c:pt idx="432">
                  <c:v>0.38300000000000001</c:v>
                </c:pt>
                <c:pt idx="433">
                  <c:v>0.36699999999999999</c:v>
                </c:pt>
                <c:pt idx="434">
                  <c:v>0.36299999999999999</c:v>
                </c:pt>
                <c:pt idx="435">
                  <c:v>0.373</c:v>
                </c:pt>
                <c:pt idx="436">
                  <c:v>0.372</c:v>
                </c:pt>
                <c:pt idx="437">
                  <c:v>0.36399999999999999</c:v>
                </c:pt>
                <c:pt idx="438">
                  <c:v>0.36399999999999999</c:v>
                </c:pt>
                <c:pt idx="439">
                  <c:v>0.36399999999999999</c:v>
                </c:pt>
                <c:pt idx="440">
                  <c:v>0.33600000000000002</c:v>
                </c:pt>
                <c:pt idx="441">
                  <c:v>0.32700000000000001</c:v>
                </c:pt>
                <c:pt idx="442">
                  <c:v>0.32600000000000001</c:v>
                </c:pt>
                <c:pt idx="443">
                  <c:v>0.375</c:v>
                </c:pt>
                <c:pt idx="444">
                  <c:v>0.41</c:v>
                </c:pt>
                <c:pt idx="445">
                  <c:v>0.41</c:v>
                </c:pt>
                <c:pt idx="446">
                  <c:v>0.41</c:v>
                </c:pt>
                <c:pt idx="447">
                  <c:v>0.41699999999999998</c:v>
                </c:pt>
                <c:pt idx="448">
                  <c:v>0.39700000000000002</c:v>
                </c:pt>
                <c:pt idx="449">
                  <c:v>0.376</c:v>
                </c:pt>
                <c:pt idx="450">
                  <c:v>0.376</c:v>
                </c:pt>
                <c:pt idx="451">
                  <c:v>0.36099999999999999</c:v>
                </c:pt>
                <c:pt idx="452">
                  <c:v>0.36099999999999999</c:v>
                </c:pt>
                <c:pt idx="453">
                  <c:v>0.36099999999999999</c:v>
                </c:pt>
                <c:pt idx="454">
                  <c:v>0.36299999999999999</c:v>
                </c:pt>
                <c:pt idx="455">
                  <c:v>0.35099999999999998</c:v>
                </c:pt>
                <c:pt idx="456">
                  <c:v>0.34899999999999998</c:v>
                </c:pt>
                <c:pt idx="457">
                  <c:v>0.34699999999999998</c:v>
                </c:pt>
                <c:pt idx="458">
                  <c:v>0.36</c:v>
                </c:pt>
                <c:pt idx="459">
                  <c:v>0.36</c:v>
                </c:pt>
                <c:pt idx="460">
                  <c:v>0.36</c:v>
                </c:pt>
                <c:pt idx="461">
                  <c:v>0.34200000000000003</c:v>
                </c:pt>
                <c:pt idx="462">
                  <c:v>0.33900000000000002</c:v>
                </c:pt>
                <c:pt idx="463">
                  <c:v>0.38500000000000001</c:v>
                </c:pt>
                <c:pt idx="464">
                  <c:v>0.36699999999999999</c:v>
                </c:pt>
                <c:pt idx="465">
                  <c:v>0.30499999999999999</c:v>
                </c:pt>
                <c:pt idx="466">
                  <c:v>0.30499999999999999</c:v>
                </c:pt>
                <c:pt idx="467">
                  <c:v>0.30499999999999999</c:v>
                </c:pt>
                <c:pt idx="468">
                  <c:v>0.34399999999999997</c:v>
                </c:pt>
                <c:pt idx="469">
                  <c:v>0.32</c:v>
                </c:pt>
                <c:pt idx="470">
                  <c:v>0.29499999999999998</c:v>
                </c:pt>
                <c:pt idx="471">
                  <c:v>0.29299999999999998</c:v>
                </c:pt>
                <c:pt idx="472">
                  <c:v>0.307</c:v>
                </c:pt>
                <c:pt idx="473">
                  <c:v>0.307</c:v>
                </c:pt>
                <c:pt idx="474">
                  <c:v>0.307</c:v>
                </c:pt>
                <c:pt idx="475">
                  <c:v>0.29299999999999998</c:v>
                </c:pt>
                <c:pt idx="476">
                  <c:v>0.314</c:v>
                </c:pt>
                <c:pt idx="477">
                  <c:v>0.314</c:v>
                </c:pt>
                <c:pt idx="478">
                  <c:v>0.316</c:v>
                </c:pt>
                <c:pt idx="479">
                  <c:v>0.30099999999999999</c:v>
                </c:pt>
                <c:pt idx="480">
                  <c:v>0.30099999999999999</c:v>
                </c:pt>
                <c:pt idx="481">
                  <c:v>0.30099999999999999</c:v>
                </c:pt>
                <c:pt idx="482">
                  <c:v>0.309</c:v>
                </c:pt>
                <c:pt idx="483">
                  <c:v>0.379</c:v>
                </c:pt>
                <c:pt idx="484">
                  <c:v>0.40500000000000003</c:v>
                </c:pt>
                <c:pt idx="485">
                  <c:v>0.41699999999999998</c:v>
                </c:pt>
                <c:pt idx="486">
                  <c:v>0.42</c:v>
                </c:pt>
                <c:pt idx="487">
                  <c:v>0.42</c:v>
                </c:pt>
                <c:pt idx="488">
                  <c:v>0.42</c:v>
                </c:pt>
                <c:pt idx="489">
                  <c:v>0.42</c:v>
                </c:pt>
                <c:pt idx="490">
                  <c:v>0.42</c:v>
                </c:pt>
                <c:pt idx="491">
                  <c:v>0.38500000000000001</c:v>
                </c:pt>
                <c:pt idx="492">
                  <c:v>0.42399999999999999</c:v>
                </c:pt>
                <c:pt idx="493">
                  <c:v>0.42699999999999999</c:v>
                </c:pt>
                <c:pt idx="494">
                  <c:v>0.42699999999999999</c:v>
                </c:pt>
                <c:pt idx="495">
                  <c:v>0.42699999999999999</c:v>
                </c:pt>
                <c:pt idx="496">
                  <c:v>0.42699999999999999</c:v>
                </c:pt>
                <c:pt idx="497">
                  <c:v>0.46700000000000003</c:v>
                </c:pt>
                <c:pt idx="498">
                  <c:v>0.442</c:v>
                </c:pt>
                <c:pt idx="499">
                  <c:v>0.434</c:v>
                </c:pt>
                <c:pt idx="500">
                  <c:v>0.439</c:v>
                </c:pt>
                <c:pt idx="501">
                  <c:v>0.439</c:v>
                </c:pt>
                <c:pt idx="502">
                  <c:v>0.439</c:v>
                </c:pt>
                <c:pt idx="503">
                  <c:v>0.43099999999999999</c:v>
                </c:pt>
                <c:pt idx="504">
                  <c:v>0.46600000000000003</c:v>
                </c:pt>
                <c:pt idx="505">
                  <c:v>0.54300000000000004</c:v>
                </c:pt>
                <c:pt idx="506">
                  <c:v>0.58099999999999996</c:v>
                </c:pt>
                <c:pt idx="507">
                  <c:v>0.58099999999999996</c:v>
                </c:pt>
                <c:pt idx="508">
                  <c:v>0.58099999999999996</c:v>
                </c:pt>
                <c:pt idx="509">
                  <c:v>0.58099999999999996</c:v>
                </c:pt>
                <c:pt idx="510">
                  <c:v>0.58699999999999997</c:v>
                </c:pt>
                <c:pt idx="511">
                  <c:v>0.56200000000000006</c:v>
                </c:pt>
                <c:pt idx="512">
                  <c:v>0.56200000000000006</c:v>
                </c:pt>
                <c:pt idx="513">
                  <c:v>0.57299999999999995</c:v>
                </c:pt>
                <c:pt idx="514">
                  <c:v>0.56799999999999995</c:v>
                </c:pt>
                <c:pt idx="515">
                  <c:v>0.56799999999999995</c:v>
                </c:pt>
                <c:pt idx="516">
                  <c:v>0.56799999999999995</c:v>
                </c:pt>
                <c:pt idx="517">
                  <c:v>0.56699999999999995</c:v>
                </c:pt>
                <c:pt idx="518">
                  <c:v>0.56100000000000005</c:v>
                </c:pt>
                <c:pt idx="519">
                  <c:v>0.58799999999999997</c:v>
                </c:pt>
                <c:pt idx="520">
                  <c:v>0.61199999999999999</c:v>
                </c:pt>
                <c:pt idx="521">
                  <c:v>0.629</c:v>
                </c:pt>
                <c:pt idx="522">
                  <c:v>0.629</c:v>
                </c:pt>
                <c:pt idx="523">
                  <c:v>0.629</c:v>
                </c:pt>
                <c:pt idx="524">
                  <c:v>0.69399999999999995</c:v>
                </c:pt>
                <c:pt idx="525">
                  <c:v>0.68300000000000005</c:v>
                </c:pt>
                <c:pt idx="526">
                  <c:v>0.69699999999999995</c:v>
                </c:pt>
                <c:pt idx="527">
                  <c:v>0.72099999999999997</c:v>
                </c:pt>
                <c:pt idx="528">
                  <c:v>0.76700000000000002</c:v>
                </c:pt>
                <c:pt idx="529">
                  <c:v>0.76700000000000002</c:v>
                </c:pt>
                <c:pt idx="530">
                  <c:v>0.76700000000000002</c:v>
                </c:pt>
                <c:pt idx="531">
                  <c:v>0.73599999999999999</c:v>
                </c:pt>
                <c:pt idx="532">
                  <c:v>0.69199999999999995</c:v>
                </c:pt>
                <c:pt idx="533">
                  <c:v>0.745</c:v>
                </c:pt>
                <c:pt idx="534">
                  <c:v>0.76200000000000001</c:v>
                </c:pt>
                <c:pt idx="535">
                  <c:v>0.745</c:v>
                </c:pt>
                <c:pt idx="536">
                  <c:v>0.745</c:v>
                </c:pt>
                <c:pt idx="537">
                  <c:v>0.745</c:v>
                </c:pt>
                <c:pt idx="538">
                  <c:v>0.75700000000000001</c:v>
                </c:pt>
                <c:pt idx="539">
                  <c:v>0.75</c:v>
                </c:pt>
                <c:pt idx="540">
                  <c:v>0.75700000000000001</c:v>
                </c:pt>
                <c:pt idx="541">
                  <c:v>0.76400000000000001</c:v>
                </c:pt>
                <c:pt idx="542">
                  <c:v>0.70599999999999996</c:v>
                </c:pt>
                <c:pt idx="543">
                  <c:v>0.70599999999999996</c:v>
                </c:pt>
                <c:pt idx="544">
                  <c:v>0.70599999999999996</c:v>
                </c:pt>
                <c:pt idx="545">
                  <c:v>0.73499999999999999</c:v>
                </c:pt>
                <c:pt idx="546">
                  <c:v>0.73499999999999999</c:v>
                </c:pt>
                <c:pt idx="547">
                  <c:v>0.72099999999999997</c:v>
                </c:pt>
                <c:pt idx="548">
                  <c:v>0.70599999999999996</c:v>
                </c:pt>
                <c:pt idx="549">
                  <c:v>0.65300000000000002</c:v>
                </c:pt>
                <c:pt idx="550">
                  <c:v>0.65300000000000002</c:v>
                </c:pt>
                <c:pt idx="551">
                  <c:v>0.65300000000000002</c:v>
                </c:pt>
                <c:pt idx="552">
                  <c:v>0.65200000000000002</c:v>
                </c:pt>
                <c:pt idx="553">
                  <c:v>0.67900000000000005</c:v>
                </c:pt>
                <c:pt idx="554">
                  <c:v>0.65600000000000003</c:v>
                </c:pt>
                <c:pt idx="555">
                  <c:v>0.64400000000000002</c:v>
                </c:pt>
                <c:pt idx="556">
                  <c:v>0.65100000000000002</c:v>
                </c:pt>
                <c:pt idx="557">
                  <c:v>0.65100000000000002</c:v>
                </c:pt>
                <c:pt idx="558">
                  <c:v>0.65100000000000002</c:v>
                </c:pt>
                <c:pt idx="559">
                  <c:v>0.64300000000000002</c:v>
                </c:pt>
                <c:pt idx="560">
                  <c:v>0.67500000000000004</c:v>
                </c:pt>
                <c:pt idx="561">
                  <c:v>0.65500000000000003</c:v>
                </c:pt>
                <c:pt idx="562">
                  <c:v>0.628</c:v>
                </c:pt>
                <c:pt idx="563">
                  <c:v>0.64800000000000002</c:v>
                </c:pt>
                <c:pt idx="564">
                  <c:v>0.64800000000000002</c:v>
                </c:pt>
                <c:pt idx="565">
                  <c:v>0.64800000000000002</c:v>
                </c:pt>
                <c:pt idx="566">
                  <c:v>0.63200000000000001</c:v>
                </c:pt>
                <c:pt idx="567">
                  <c:v>0.61899999999999999</c:v>
                </c:pt>
                <c:pt idx="568">
                  <c:v>0.59299999999999997</c:v>
                </c:pt>
                <c:pt idx="569">
                  <c:v>0.57599999999999996</c:v>
                </c:pt>
                <c:pt idx="570">
                  <c:v>0.57099999999999995</c:v>
                </c:pt>
                <c:pt idx="571">
                  <c:v>0.57099999999999995</c:v>
                </c:pt>
                <c:pt idx="572">
                  <c:v>0.57099999999999995</c:v>
                </c:pt>
                <c:pt idx="573">
                  <c:v>0.56899999999999995</c:v>
                </c:pt>
                <c:pt idx="574">
                  <c:v>0.58499999999999996</c:v>
                </c:pt>
                <c:pt idx="575">
                  <c:v>0.59199999999999997</c:v>
                </c:pt>
                <c:pt idx="576">
                  <c:v>0.52900000000000003</c:v>
                </c:pt>
                <c:pt idx="577">
                  <c:v>0.52700000000000002</c:v>
                </c:pt>
                <c:pt idx="578">
                  <c:v>0.52700000000000002</c:v>
                </c:pt>
                <c:pt idx="579">
                  <c:v>0.52700000000000002</c:v>
                </c:pt>
                <c:pt idx="580">
                  <c:v>0.52400000000000002</c:v>
                </c:pt>
                <c:pt idx="581">
                  <c:v>0.504</c:v>
                </c:pt>
                <c:pt idx="582">
                  <c:v>0.503</c:v>
                </c:pt>
                <c:pt idx="583">
                  <c:v>0.497</c:v>
                </c:pt>
                <c:pt idx="584">
                  <c:v>0.497</c:v>
                </c:pt>
                <c:pt idx="585">
                  <c:v>0.497</c:v>
                </c:pt>
                <c:pt idx="586">
                  <c:v>0.497</c:v>
                </c:pt>
                <c:pt idx="587">
                  <c:v>0.497</c:v>
                </c:pt>
                <c:pt idx="588">
                  <c:v>0.501</c:v>
                </c:pt>
                <c:pt idx="589">
                  <c:v>0.5</c:v>
                </c:pt>
                <c:pt idx="590">
                  <c:v>0.52400000000000002</c:v>
                </c:pt>
                <c:pt idx="591">
                  <c:v>0.497</c:v>
                </c:pt>
                <c:pt idx="592">
                  <c:v>0.497</c:v>
                </c:pt>
                <c:pt idx="593">
                  <c:v>0.497</c:v>
                </c:pt>
                <c:pt idx="594">
                  <c:v>0.504</c:v>
                </c:pt>
                <c:pt idx="595">
                  <c:v>0.51600000000000001</c:v>
                </c:pt>
                <c:pt idx="596">
                  <c:v>0.499</c:v>
                </c:pt>
                <c:pt idx="597">
                  <c:v>0.51500000000000001</c:v>
                </c:pt>
                <c:pt idx="598">
                  <c:v>0.51100000000000001</c:v>
                </c:pt>
                <c:pt idx="599">
                  <c:v>0.51100000000000001</c:v>
                </c:pt>
                <c:pt idx="600">
                  <c:v>0.51100000000000001</c:v>
                </c:pt>
                <c:pt idx="601">
                  <c:v>0.52500000000000002</c:v>
                </c:pt>
                <c:pt idx="602">
                  <c:v>0.50700000000000001</c:v>
                </c:pt>
                <c:pt idx="603">
                  <c:v>0.53100000000000003</c:v>
                </c:pt>
                <c:pt idx="604">
                  <c:v>0.6</c:v>
                </c:pt>
                <c:pt idx="605">
                  <c:v>0.59</c:v>
                </c:pt>
                <c:pt idx="606">
                  <c:v>0.59</c:v>
                </c:pt>
                <c:pt idx="607">
                  <c:v>0.59</c:v>
                </c:pt>
                <c:pt idx="608">
                  <c:v>0.63600000000000001</c:v>
                </c:pt>
                <c:pt idx="609">
                  <c:v>0.63100000000000001</c:v>
                </c:pt>
                <c:pt idx="610">
                  <c:v>0.63400000000000001</c:v>
                </c:pt>
                <c:pt idx="611">
                  <c:v>0.59299999999999997</c:v>
                </c:pt>
                <c:pt idx="612">
                  <c:v>0.57099999999999995</c:v>
                </c:pt>
                <c:pt idx="613">
                  <c:v>0.57099999999999995</c:v>
                </c:pt>
                <c:pt idx="614">
                  <c:v>0.57099999999999995</c:v>
                </c:pt>
                <c:pt idx="615">
                  <c:v>0.55900000000000005</c:v>
                </c:pt>
                <c:pt idx="616">
                  <c:v>0.55900000000000005</c:v>
                </c:pt>
                <c:pt idx="617">
                  <c:v>0.58099999999999996</c:v>
                </c:pt>
                <c:pt idx="618">
                  <c:v>0.53200000000000003</c:v>
                </c:pt>
                <c:pt idx="619">
                  <c:v>0.54400000000000004</c:v>
                </c:pt>
                <c:pt idx="620">
                  <c:v>0.54400000000000004</c:v>
                </c:pt>
                <c:pt idx="621">
                  <c:v>0.54400000000000004</c:v>
                </c:pt>
                <c:pt idx="622">
                  <c:v>0.53200000000000003</c:v>
                </c:pt>
                <c:pt idx="623">
                  <c:v>0.56100000000000005</c:v>
                </c:pt>
                <c:pt idx="624">
                  <c:v>0.55900000000000005</c:v>
                </c:pt>
                <c:pt idx="625">
                  <c:v>0.55700000000000005</c:v>
                </c:pt>
                <c:pt idx="626">
                  <c:v>0.55900000000000005</c:v>
                </c:pt>
                <c:pt idx="627">
                  <c:v>0.55900000000000005</c:v>
                </c:pt>
                <c:pt idx="628">
                  <c:v>0.55900000000000005</c:v>
                </c:pt>
                <c:pt idx="629">
                  <c:v>0.61099999999999999</c:v>
                </c:pt>
                <c:pt idx="630">
                  <c:v>0.64500000000000002</c:v>
                </c:pt>
                <c:pt idx="631">
                  <c:v>0.60599999999999998</c:v>
                </c:pt>
                <c:pt idx="632">
                  <c:v>0.64</c:v>
                </c:pt>
                <c:pt idx="633">
                  <c:v>0.57899999999999996</c:v>
                </c:pt>
                <c:pt idx="634">
                  <c:v>0.57899999999999996</c:v>
                </c:pt>
                <c:pt idx="635">
                  <c:v>0.57899999999999996</c:v>
                </c:pt>
                <c:pt idx="636">
                  <c:v>0.52300000000000002</c:v>
                </c:pt>
                <c:pt idx="637">
                  <c:v>0.56000000000000005</c:v>
                </c:pt>
                <c:pt idx="638">
                  <c:v>0.50700000000000001</c:v>
                </c:pt>
                <c:pt idx="639">
                  <c:v>0.47199999999999998</c:v>
                </c:pt>
                <c:pt idx="640">
                  <c:v>0.40600000000000003</c:v>
                </c:pt>
                <c:pt idx="641">
                  <c:v>0.40600000000000003</c:v>
                </c:pt>
                <c:pt idx="642">
                  <c:v>0.40600000000000003</c:v>
                </c:pt>
                <c:pt idx="643">
                  <c:v>0.34399999999999997</c:v>
                </c:pt>
                <c:pt idx="644">
                  <c:v>0.26</c:v>
                </c:pt>
                <c:pt idx="645">
                  <c:v>0.372</c:v>
                </c:pt>
                <c:pt idx="646">
                  <c:v>0.34100000000000003</c:v>
                </c:pt>
                <c:pt idx="647">
                  <c:v>0.38600000000000001</c:v>
                </c:pt>
                <c:pt idx="648">
                  <c:v>0.38600000000000001</c:v>
                </c:pt>
                <c:pt idx="649">
                  <c:v>0.38600000000000001</c:v>
                </c:pt>
                <c:pt idx="650">
                  <c:v>0.41799999999999998</c:v>
                </c:pt>
                <c:pt idx="651">
                  <c:v>0.36899999999999999</c:v>
                </c:pt>
                <c:pt idx="652">
                  <c:v>0.46500000000000002</c:v>
                </c:pt>
                <c:pt idx="653">
                  <c:v>0.48399999999999999</c:v>
                </c:pt>
                <c:pt idx="654">
                  <c:v>0.44900000000000001</c:v>
                </c:pt>
                <c:pt idx="655">
                  <c:v>0.44900000000000001</c:v>
                </c:pt>
                <c:pt idx="656">
                  <c:v>0.44900000000000001</c:v>
                </c:pt>
                <c:pt idx="657">
                  <c:v>0.49299999999999999</c:v>
                </c:pt>
                <c:pt idx="658">
                  <c:v>0.49099999999999999</c:v>
                </c:pt>
                <c:pt idx="659">
                  <c:v>0.48199999999999998</c:v>
                </c:pt>
                <c:pt idx="660">
                  <c:v>0.42599999999999999</c:v>
                </c:pt>
                <c:pt idx="661">
                  <c:v>0.40300000000000002</c:v>
                </c:pt>
                <c:pt idx="662">
                  <c:v>0.40300000000000002</c:v>
                </c:pt>
                <c:pt idx="663">
                  <c:v>0.40300000000000002</c:v>
                </c:pt>
                <c:pt idx="664">
                  <c:v>0.39800000000000002</c:v>
                </c:pt>
                <c:pt idx="665">
                  <c:v>0.373</c:v>
                </c:pt>
                <c:pt idx="666">
                  <c:v>0.377</c:v>
                </c:pt>
                <c:pt idx="667">
                  <c:v>0.33500000000000002</c:v>
                </c:pt>
                <c:pt idx="668">
                  <c:v>0.33700000000000002</c:v>
                </c:pt>
                <c:pt idx="669">
                  <c:v>0.33700000000000002</c:v>
                </c:pt>
                <c:pt idx="670">
                  <c:v>0.33700000000000002</c:v>
                </c:pt>
                <c:pt idx="671">
                  <c:v>0.32700000000000001</c:v>
                </c:pt>
                <c:pt idx="672">
                  <c:v>0.34</c:v>
                </c:pt>
                <c:pt idx="673">
                  <c:v>0.32100000000000001</c:v>
                </c:pt>
                <c:pt idx="674">
                  <c:v>0.31900000000000001</c:v>
                </c:pt>
                <c:pt idx="675">
                  <c:v>0.30199999999999999</c:v>
                </c:pt>
                <c:pt idx="676">
                  <c:v>0.30199999999999999</c:v>
                </c:pt>
                <c:pt idx="677">
                  <c:v>0.30199999999999999</c:v>
                </c:pt>
                <c:pt idx="678">
                  <c:v>0.30399999999999999</c:v>
                </c:pt>
                <c:pt idx="679">
                  <c:v>0.29399999999999998</c:v>
                </c:pt>
                <c:pt idx="680">
                  <c:v>0.30499999999999999</c:v>
                </c:pt>
                <c:pt idx="681">
                  <c:v>0.29899999999999999</c:v>
                </c:pt>
                <c:pt idx="682">
                  <c:v>0.29199999999999998</c:v>
                </c:pt>
                <c:pt idx="683">
                  <c:v>0.29199999999999998</c:v>
                </c:pt>
                <c:pt idx="684">
                  <c:v>0.29199999999999998</c:v>
                </c:pt>
                <c:pt idx="685">
                  <c:v>0.3</c:v>
                </c:pt>
                <c:pt idx="686">
                  <c:v>0.32</c:v>
                </c:pt>
                <c:pt idx="687">
                  <c:v>0.36699999999999999</c:v>
                </c:pt>
                <c:pt idx="688">
                  <c:v>0.35699999999999998</c:v>
                </c:pt>
                <c:pt idx="689">
                  <c:v>0.34</c:v>
                </c:pt>
                <c:pt idx="690">
                  <c:v>0.34</c:v>
                </c:pt>
                <c:pt idx="691">
                  <c:v>0.34</c:v>
                </c:pt>
                <c:pt idx="692">
                  <c:v>0.36299999999999999</c:v>
                </c:pt>
                <c:pt idx="693">
                  <c:v>0.34599999999999997</c:v>
                </c:pt>
                <c:pt idx="694">
                  <c:v>0.34200000000000003</c:v>
                </c:pt>
                <c:pt idx="695">
                  <c:v>0.33</c:v>
                </c:pt>
                <c:pt idx="696">
                  <c:v>0.37</c:v>
                </c:pt>
                <c:pt idx="697">
                  <c:v>0.37</c:v>
                </c:pt>
                <c:pt idx="698">
                  <c:v>0.37</c:v>
                </c:pt>
                <c:pt idx="699">
                  <c:v>0.40600000000000003</c:v>
                </c:pt>
                <c:pt idx="700">
                  <c:v>0.39700000000000002</c:v>
                </c:pt>
                <c:pt idx="701">
                  <c:v>0.39600000000000002</c:v>
                </c:pt>
                <c:pt idx="702">
                  <c:v>0.40400000000000003</c:v>
                </c:pt>
                <c:pt idx="703">
                  <c:v>0.40300000000000002</c:v>
                </c:pt>
                <c:pt idx="704">
                  <c:v>0.40300000000000002</c:v>
                </c:pt>
                <c:pt idx="705">
                  <c:v>0.40300000000000002</c:v>
                </c:pt>
                <c:pt idx="706">
                  <c:v>0.44600000000000001</c:v>
                </c:pt>
                <c:pt idx="707">
                  <c:v>0.443</c:v>
                </c:pt>
                <c:pt idx="708">
                  <c:v>0.47799999999999998</c:v>
                </c:pt>
                <c:pt idx="709">
                  <c:v>0.46</c:v>
                </c:pt>
                <c:pt idx="710">
                  <c:v>0.40799999999999997</c:v>
                </c:pt>
                <c:pt idx="711">
                  <c:v>0.40799999999999997</c:v>
                </c:pt>
                <c:pt idx="712">
                  <c:v>0.40799999999999997</c:v>
                </c:pt>
                <c:pt idx="713">
                  <c:v>0.38900000000000001</c:v>
                </c:pt>
                <c:pt idx="714">
                  <c:v>0.40899999999999997</c:v>
                </c:pt>
                <c:pt idx="715">
                  <c:v>0.39800000000000002</c:v>
                </c:pt>
                <c:pt idx="716">
                  <c:v>0.375</c:v>
                </c:pt>
                <c:pt idx="717">
                  <c:v>0.317</c:v>
                </c:pt>
                <c:pt idx="718">
                  <c:v>0.317</c:v>
                </c:pt>
                <c:pt idx="719">
                  <c:v>0.317</c:v>
                </c:pt>
                <c:pt idx="720">
                  <c:v>0.311</c:v>
                </c:pt>
                <c:pt idx="721">
                  <c:v>0.32700000000000001</c:v>
                </c:pt>
                <c:pt idx="722">
                  <c:v>0.30399999999999999</c:v>
                </c:pt>
                <c:pt idx="723">
                  <c:v>0.32</c:v>
                </c:pt>
                <c:pt idx="724">
                  <c:v>0.30499999999999999</c:v>
                </c:pt>
                <c:pt idx="725">
                  <c:v>0.30499999999999999</c:v>
                </c:pt>
                <c:pt idx="726">
                  <c:v>0.30499999999999999</c:v>
                </c:pt>
                <c:pt idx="727">
                  <c:v>0.30199999999999999</c:v>
                </c:pt>
                <c:pt idx="728">
                  <c:v>0.33100000000000002</c:v>
                </c:pt>
                <c:pt idx="729">
                  <c:v>0.34399999999999997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73248"/>
        <c:axId val="105974784"/>
      </c:lineChart>
      <c:dateAx>
        <c:axId val="104789888"/>
        <c:scaling>
          <c:orientation val="minMax"/>
          <c:max val="43334"/>
          <c:min val="42614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04791424"/>
        <c:crosses val="autoZero"/>
        <c:auto val="0"/>
        <c:lblOffset val="100"/>
        <c:baseTimeUnit val="days"/>
      </c:dateAx>
      <c:valAx>
        <c:axId val="104791424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04789888"/>
        <c:crosses val="autoZero"/>
        <c:crossBetween val="between"/>
      </c:valAx>
      <c:dateAx>
        <c:axId val="1059732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5974784"/>
        <c:crosses val="autoZero"/>
        <c:auto val="1"/>
        <c:lblOffset val="100"/>
        <c:baseTimeUnit val="days"/>
      </c:dateAx>
      <c:valAx>
        <c:axId val="105974784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05973248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chart" Target="../charts/chart21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0.41275</cdr:y>
    </cdr:from>
    <cdr:to>
      <cdr:x>0.94098</cdr:x>
      <cdr:y>0.45977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258" y="2508250"/>
          <a:ext cx="514431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77.7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3.4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0.57419</cdr:y>
    </cdr:from>
    <cdr:to>
      <cdr:x>1</cdr:x>
      <cdr:y>0.6212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489319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1.9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0.48327</cdr:y>
    </cdr:from>
    <cdr:to>
      <cdr:x>1</cdr:x>
      <cdr:y>0.53029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2936809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2.8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0.41589</cdr:y>
    </cdr:from>
    <cdr:to>
      <cdr:x>1</cdr:x>
      <cdr:y>0.4629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527343"/>
          <a:ext cx="514338" cy="285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3.6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0.01388</cdr:x>
      <cdr:y>0.93538</cdr:y>
    </cdr:from>
    <cdr:to>
      <cdr:x>0.99648</cdr:x>
      <cdr:y>0.97613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1994" y="4257267"/>
          <a:ext cx="8637954" cy="1854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*המספרים </a:t>
          </a:r>
          <a:r>
            <a:rPr lang="he-IL" altLang="en-US" sz="1400" b="0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בסוגריים מייצגים את התחזית הקודמת‎‎</a:t>
          </a:r>
        </a:p>
      </cdr:txBody>
    </cdr:sp>
  </cdr:relSizeAnchor>
  <cdr:relSizeAnchor xmlns:cdr="http://schemas.openxmlformats.org/drawingml/2006/chartDrawing">
    <cdr:from>
      <cdr:x>0.11054</cdr:x>
      <cdr:y>0.5392</cdr:y>
    </cdr:from>
    <cdr:to>
      <cdr:x>0.1607</cdr:x>
      <cdr:y>0.60567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1028663" y="3276686"/>
          <a:ext cx="466786" cy="403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0.16069</cdr:x>
      <cdr:y>0.56583</cdr:y>
    </cdr:from>
    <cdr:to>
      <cdr:x>0.21392</cdr:x>
      <cdr:y>0.61193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495412" y="3438517"/>
          <a:ext cx="495354" cy="2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2.7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0.29637</cdr:x>
      <cdr:y>0.58887</cdr:y>
    </cdr:from>
    <cdr:to>
      <cdr:x>0.35004</cdr:x>
      <cdr:y>0.63075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589292" y="2969534"/>
          <a:ext cx="468866" cy="2111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2.2 (2.4)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0.34731</cdr:x>
      <cdr:y>0.62697</cdr:y>
    </cdr:from>
    <cdr:to>
      <cdr:x>0.4043</cdr:x>
      <cdr:y>0.68247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232056" y="3810039"/>
          <a:ext cx="530345" cy="337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 (2)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0.48618</cdr:x>
      <cdr:y>0.71729</cdr:y>
    </cdr:from>
    <cdr:to>
      <cdr:x>0.53837</cdr:x>
      <cdr:y>0.78063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247589" y="3617151"/>
          <a:ext cx="455963" cy="319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 (1.2)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0.53873</cdr:x>
      <cdr:y>0.74503</cdr:y>
    </cdr:from>
    <cdr:to>
      <cdr:x>0.59058</cdr:x>
      <cdr:y>0.80314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706665" y="3756998"/>
          <a:ext cx="452993" cy="293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0.9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0.67862</cdr:x>
      <cdr:y>0.16823</cdr:y>
    </cdr:from>
    <cdr:to>
      <cdr:x>0.73082</cdr:x>
      <cdr:y>0.2091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6315187" y="1022325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0.73012</cdr:x>
      <cdr:y>0.20218</cdr:y>
    </cdr:from>
    <cdr:to>
      <cdr:x>0.78199</cdr:x>
      <cdr:y>0.25768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794414" y="1228662"/>
          <a:ext cx="482699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6.4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0.86284</cdr:x>
      <cdr:y>0.43574</cdr:y>
    </cdr:from>
    <cdr:to>
      <cdr:x>0.91504</cdr:x>
      <cdr:y>0.51162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8029551" y="2647964"/>
          <a:ext cx="485769" cy="461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0.91539</cdr:x>
      <cdr:y>0.44201</cdr:y>
    </cdr:from>
    <cdr:to>
      <cdr:x>0.96417</cdr:x>
      <cdr:y>0.51319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8518556" y="2686057"/>
          <a:ext cx="453943" cy="4325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0.94371</cdr:x>
      <cdr:y>0.43846</cdr:y>
    </cdr:from>
    <cdr:to>
      <cdr:x>0.99898</cdr:x>
      <cdr:y>0.48548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89596" y="2227366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3.6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0.47171</cdr:y>
    </cdr:from>
    <cdr:to>
      <cdr:x>0.99146</cdr:x>
      <cdr:y>0.51873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22733" y="2396283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3.1</a:t>
          </a:fld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0.9264</cdr:x>
      <cdr:y>0.5054</cdr:y>
    </cdr:from>
    <cdr:to>
      <cdr:x>0.98167</cdr:x>
      <cdr:y>0.55242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35688" y="2567408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2.8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0.09933</cdr:x>
      <cdr:y>0.26547</cdr:y>
    </cdr:from>
    <cdr:to>
      <cdr:x>0.4706</cdr:x>
      <cdr:y>0.97594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0.14148</cdr:x>
      <cdr:y>0.2327</cdr:y>
    </cdr:from>
    <cdr:to>
      <cdr:x>0.89273</cdr:x>
      <cdr:y>0.28061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614383" y="1465107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 anchor="ctr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יולי 2016 עד יולי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0.14077</cdr:x>
      <cdr:y>0.1407</cdr:y>
    </cdr:from>
    <cdr:to>
      <cdr:x>0.87002</cdr:x>
      <cdr:y>0.1886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06273" y="885866"/>
          <a:ext cx="8321484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19: האינפלציה במדד המחירים לצרכן ואינפלציית הליבה במשקים העיקריים ובישראל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0.50756</cdr:x>
      <cdr:y>0.25892</cdr:y>
    </cdr:from>
    <cdr:to>
      <cdr:x>0.86818</cdr:x>
      <cdr:y>0.96285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0.55092</cdr:x>
      <cdr:y>0.45019</cdr:y>
    </cdr:from>
    <cdr:to>
      <cdr:x>0.86495</cdr:x>
      <cdr:y>0.45412</cdr:y>
    </cdr:to>
    <cdr:cxnSp macro="">
      <cdr:nvCxnSpPr>
        <cdr:cNvPr id="4" name="מחבר ישר 3"/>
        <cdr:cNvCxnSpPr/>
      </cdr:nvCxnSpPr>
      <cdr:spPr>
        <a:xfrm xmlns:a="http://schemas.openxmlformats.org/drawingml/2006/main" flipV="1">
          <a:off x="6286486" y="2834423"/>
          <a:ext cx="3583459" cy="2471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0.13089</cdr:x>
      <cdr:y>0.95109</cdr:y>
    </cdr:from>
    <cdr:to>
      <cdr:x>1</cdr:x>
      <cdr:y>0.99205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9807" y="5308600"/>
          <a:ext cx="4912151" cy="228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>
              <a:latin typeface="David" panose="020E0502060401010101" pitchFamily="34" charset="-79"/>
              <a:cs typeface="David" panose="020E0502060401010101" pitchFamily="34" charset="-79"/>
            </a:rPr>
            <a:t>* היעד בארה"ב מתייחס ל-  </a:t>
          </a:r>
          <a:r>
            <a:rPr lang="en-US" sz="1400">
              <a:latin typeface="David" panose="020E0502060401010101" pitchFamily="34" charset="-79"/>
              <a:cs typeface="David" panose="020E0502060401010101" pitchFamily="34" charset="-79"/>
            </a:rPr>
            <a:t>CORE PCE 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22/08/17=100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0.23518</cdr:y>
    </cdr:from>
    <cdr:to>
      <cdr:x>1</cdr:x>
      <cdr:y>0.28002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277304" y="1498627"/>
          <a:ext cx="657271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1.875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0.66716</cdr:y>
    </cdr:from>
    <cdr:to>
      <cdr:x>1</cdr:x>
      <cdr:y>0.712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1" y="4251294"/>
          <a:ext cx="542924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28/08/17=100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0.95088</cdr:x>
      <cdr:y>0.4145</cdr:y>
    </cdr:from>
    <cdr:to>
      <cdr:x>0.99387</cdr:x>
      <cdr:y>0.46309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53352" y="2105638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1.0</a:t>
          </a:fld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0.94886</cdr:x>
      <cdr:y>0.32542</cdr:y>
    </cdr:from>
    <cdr:to>
      <cdr:x>0.99185</cdr:x>
      <cdr:y>0.37401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35391" y="1653150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0.9509</cdr:x>
      <cdr:y>0.36591</cdr:y>
    </cdr:from>
    <cdr:to>
      <cdr:x>0.99389</cdr:x>
      <cdr:y>0.4145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53499" y="1858801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1.4</a:t>
          </a:fld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0.64316</cdr:x>
      <cdr:y>0.00354</cdr:y>
    </cdr:from>
    <cdr:to>
      <cdr:x>0.75417</cdr:x>
      <cdr:y>0.05144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717690" y="17983"/>
          <a:ext cx="986879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</a:p>
      </cdr:txBody>
    </cdr:sp>
  </cdr:relSizeAnchor>
  <cdr:relSizeAnchor xmlns:cdr="http://schemas.openxmlformats.org/drawingml/2006/chartDrawing">
    <cdr:from>
      <cdr:x>0.16047</cdr:x>
      <cdr:y>0.06058</cdr:y>
    </cdr:from>
    <cdr:to>
      <cdr:x>0.91172</cdr:x>
      <cdr:y>0.10849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426556" y="307740"/>
          <a:ext cx="6678612" cy="243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יולי 2015 עד יולי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0.03522</cdr:x>
      <cdr:y>0.00504</cdr:y>
    </cdr:from>
    <cdr:to>
      <cdr:x>0.65598</cdr:x>
      <cdr:y>0.05294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313097" y="25603"/>
          <a:ext cx="5518557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שיעור השינוי במחירים ב-12 החודשים האחרונים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0.49916</cdr:x>
      <cdr:y>0.95736</cdr:y>
    </cdr:from>
    <cdr:to>
      <cdr:x>0.99907</cdr:x>
      <cdr:y>1</cdr:y>
    </cdr:to>
    <cdr:sp macro="" textlink="">
      <cdr:nvSpPr>
        <cdr:cNvPr id="4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37562" y="4863389"/>
          <a:ext cx="4444200" cy="2166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he-IL"/>
          </a:defPPr>
          <a:lvl1pPr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1pPr>
          <a:lvl2pPr marL="4572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2pPr>
          <a:lvl3pPr marL="9144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3pPr>
          <a:lvl4pPr marL="13716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4pPr>
          <a:lvl5pPr marL="1828800" algn="ctr" rtl="1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5pPr>
          <a:lvl6pPr marL="22860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6pPr>
          <a:lvl7pPr marL="27432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7pPr>
          <a:lvl8pPr marL="32004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8pPr>
          <a:lvl9pPr marL="3657600" algn="r" defTabSz="914400" rtl="1" eaLnBrk="1" latinLnBrk="0" hangingPunct="1">
            <a:defRPr kern="1200">
              <a:solidFill>
                <a:schemeClr val="tx1"/>
              </a:solidFill>
              <a:latin typeface="David" pitchFamily="34" charset="-79"/>
              <a:ea typeface="+mn-ea"/>
              <a:cs typeface="David" pitchFamily="34" charset="-79"/>
            </a:defRPr>
          </a:lvl9pPr>
        </a:lstStyle>
        <a:p xmlns:a="http://schemas.openxmlformats.org/drawingml/2006/main">
          <a:pPr algn="r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1" dirty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מקור: בנק ישראל</a:t>
          </a:r>
          <a:endParaRPr lang="en-US" altLang="en-US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22.08.18</a:t>
          </a:fld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0.91963</cdr:x>
      <cdr:y>0.47755</cdr:y>
    </cdr:from>
    <cdr:to>
      <cdr:x>0.99537</cdr:x>
      <cdr:y>0.52239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175482" y="2425974"/>
          <a:ext cx="673329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0.89%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0.91311</cdr:x>
      <cdr:y>0.42994</cdr:y>
    </cdr:from>
    <cdr:to>
      <cdr:x>0.98981</cdr:x>
      <cdr:y>0.47478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117521" y="2184084"/>
          <a:ext cx="681863" cy="227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1.21%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0.91314</cdr:x>
      <cdr:y>0.39791</cdr:y>
    </cdr:from>
    <cdr:to>
      <cdr:x>0.98888</cdr:x>
      <cdr:y>0.44275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17817" y="2021360"/>
          <a:ext cx="673329" cy="2277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1.32%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0.749</cdr:x>
      <cdr:y>0.07285</cdr:y>
    </cdr:from>
    <cdr:to>
      <cdr:x>0.8965</cdr:x>
      <cdr:y>0.14032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658620" y="370071"/>
          <a:ext cx="1311275" cy="34274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0.05336</cdr:x>
      <cdr:y>0.92946</cdr:y>
    </cdr:from>
    <cdr:to>
      <cdr:x>1</cdr:x>
      <cdr:y>0.97081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4362" y="4721661"/>
          <a:ext cx="8415638" cy="210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endParaRPr lang="he-IL" sz="1400" b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0.89012</cdr:x>
      <cdr:y>0.97757</cdr:y>
    </cdr:from>
    <cdr:to>
      <cdr:x>0.95776</cdr:x>
      <cdr:y>0.99703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13130" y="4966043"/>
          <a:ext cx="601362" cy="98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  <cdr:relSizeAnchor xmlns:cdr="http://schemas.openxmlformats.org/drawingml/2006/chartDrawing">
    <cdr:from>
      <cdr:x>0.09784</cdr:x>
      <cdr:y>0.95162</cdr:y>
    </cdr:from>
    <cdr:to>
      <cdr:x>1</cdr:x>
      <cdr:y>0.99838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69779" y="4834238"/>
          <a:ext cx="8020221" cy="237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r>
            <a:rPr lang="he-IL" sz="1400" dirty="0" smtClean="0">
              <a:latin typeface="David" panose="020E0502060401010101" pitchFamily="34" charset="-79"/>
              <a:cs typeface="David" panose="020E0502060401010101" pitchFamily="34" charset="-79"/>
            </a:rPr>
            <a:t>** עד 23.07.2018 הסדרות משקפות את הממוצע הנע של השבועיים האחרונים, מאז ואילך הן משקפו את הנתונים היומיים.</a:t>
          </a:r>
        </a:p>
        <a:p xmlns:a="http://schemas.openxmlformats.org/drawingml/2006/main">
          <a:endParaRPr lang="he-IL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0.94861</cdr:x>
      <cdr:y>0.48872</cdr:y>
    </cdr:from>
    <cdr:to>
      <cdr:x>0.99537</cdr:x>
      <cdr:y>0.5396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33114" y="2482689"/>
          <a:ext cx="415696" cy="258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1.4</a:t>
          </a:fld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0.94768</cdr:x>
      <cdr:y>0.46186</cdr:y>
    </cdr:from>
    <cdr:to>
      <cdr:x>0.99444</cdr:x>
      <cdr:y>0.51275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424877" y="2346256"/>
          <a:ext cx="415696" cy="258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0.94861</cdr:x>
      <cdr:y>0.42854</cdr:y>
    </cdr:from>
    <cdr:to>
      <cdr:x>0.99537</cdr:x>
      <cdr:y>0.47942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433115" y="2176972"/>
          <a:ext cx="415696" cy="258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1.7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0.3834</cdr:y>
    </cdr:from>
    <cdr:to>
      <cdr:x>0.98127</cdr:x>
      <cdr:y>0.43429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22733" y="1947693"/>
          <a:ext cx="400761" cy="2585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1.9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0.75457</cdr:x>
      <cdr:y>0.12403</cdr:y>
    </cdr:from>
    <cdr:to>
      <cdr:x>0.91605</cdr:x>
      <cdr:y>0.20059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708141" y="630068"/>
          <a:ext cx="1435557" cy="38892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0.76025</cdr:x>
      <cdr:y>0.12937</cdr:y>
    </cdr:from>
    <cdr:to>
      <cdr:x>0.92416</cdr:x>
      <cdr:y>0.20012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758636" y="657214"/>
          <a:ext cx="1457160" cy="35941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0.85137</cdr:x>
      <cdr:y>0.11031</cdr:y>
    </cdr:from>
    <cdr:to>
      <cdr:x>0.99149</cdr:x>
      <cdr:y>0.17778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568697" y="560388"/>
          <a:ext cx="1245667" cy="34274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0.88059</cdr:x>
      <cdr:y>0.41745</cdr:y>
    </cdr:from>
    <cdr:to>
      <cdr:x>0.88109</cdr:x>
      <cdr:y>0.87071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194708" y="2536823"/>
          <a:ext cx="4653" cy="2754438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0.8751</cdr:x>
      <cdr:y>0.45037</cdr:y>
    </cdr:from>
    <cdr:to>
      <cdr:x>1</cdr:x>
      <cdr:y>0.54453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01914" y="2396880"/>
          <a:ext cx="1142086" cy="50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צמיחה שנתית 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י"ח/אלול/תשע"ח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>
                <a:solidFill>
                  <a:prstClr val="white"/>
                </a:solidFill>
              </a:rPr>
              <a:pPr/>
              <a:t>8/29/2018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989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>
                <a:solidFill>
                  <a:prstClr val="white"/>
                </a:solidFill>
              </a:rPr>
              <a:t>סקירה מוניטרית אוקטובר 2015</a:t>
            </a:r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>
                <a:solidFill>
                  <a:prstClr val="white"/>
                </a:solidFill>
              </a:rPr>
              <a:t>סקירה מוניטרית-פיננסית אוקטובר 2015</a:t>
            </a:r>
            <a:endParaRPr lang="he-IL">
              <a:solidFill>
                <a:prstClr val="white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>
                <a:solidFill>
                  <a:prstClr val="white"/>
                </a:solidFill>
              </a:rPr>
              <a:pPr/>
              <a:t>‹#›</a:t>
            </a:fld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kern="0" dirty="0" smtClean="0">
              <a:solidFill>
                <a:srgbClr val="E7E6E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>
                <a:solidFill>
                  <a:prstClr val="white"/>
                </a:solidFill>
              </a:rPr>
              <a:pPr/>
              <a:t>8/29/2018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73718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03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>
                <a:solidFill>
                  <a:prstClr val="white"/>
                </a:solidFill>
              </a:rPr>
              <a:pPr/>
              <a:t>8/29/2018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8/29/2018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01" y="-65373"/>
            <a:ext cx="1281264" cy="1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36" y="0"/>
            <a:ext cx="1281264" cy="1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21" y="132717"/>
            <a:ext cx="1281264" cy="1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36" y="0"/>
            <a:ext cx="1281264" cy="1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>
                <a:solidFill>
                  <a:prstClr val="white"/>
                </a:solidFill>
              </a:rPr>
              <a:pPr/>
              <a:t>8/29/2018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19" y="-58028"/>
            <a:ext cx="1281264" cy="12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3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</a:t>
            </a:r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על </a:t>
            </a:r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הריבית</a:t>
            </a:r>
            <a:b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29.08.18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מרווחי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אג"ח החברות עדיין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מצויים ברמה נמוכה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19115"/>
              </p:ext>
            </p:extLst>
          </p:nvPr>
        </p:nvGraphicFramePr>
        <p:xfrm>
          <a:off x="90616" y="1332089"/>
          <a:ext cx="8929205" cy="4966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482536" y="6286410"/>
            <a:ext cx="2402869" cy="51964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i="0" u="none" strike="noStrike" baseline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*ללא מובנות ולהמרה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2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44298" y="51750"/>
            <a:ext cx="7306846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שנרשמה בשנה האחרונה במחירי הדירות נבלמה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11958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העלייה המתונה בהיקף נטילת המשכנתאות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85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217408" y="0"/>
            <a:ext cx="7251701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בצמיחה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ברבעון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השני מבטאת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ככל הנראה תנודתיות סביב מגמת הצמיחה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043546"/>
              </p:ext>
            </p:extLst>
          </p:nvPr>
        </p:nvGraphicFramePr>
        <p:xfrm>
          <a:off x="131804" y="1227437"/>
          <a:ext cx="8877441" cy="5102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6593438" y="6279371"/>
            <a:ext cx="3446104" cy="50183"/>
          </a:xfrm>
          <a:prstGeom prst="rect">
            <a:avLst/>
          </a:prstGeom>
        </p:spPr>
        <p:txBody>
          <a:bodyPr wrap="square" rtlCol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e-IL" i="0" u="none" strike="noStrike" baseline="0" dirty="0" smtClean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תחזית חטיבת המחקר שפורסמה ב-9/7/2018</a:t>
            </a:r>
            <a:endParaRPr lang="he-IL" sz="11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>
                <a:solidFill>
                  <a:prstClr val="white"/>
                </a:solidFill>
              </a:rPr>
              <a:pPr algn="ctr"/>
              <a:t>15</a:t>
            </a:fld>
            <a:endParaRPr lang="he-IL" dirty="0">
              <a:solidFill>
                <a:prstClr val="white"/>
              </a:solidFill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הצריכה הפרטית השוטפת ממשיכה לצמוח בקצה נאה; נמשכת הירידה בהשקעה בבניה למגורים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88357"/>
              </p:ext>
            </p:extLst>
          </p:nvPr>
        </p:nvGraphicFramePr>
        <p:xfrm>
          <a:off x="591691" y="1922353"/>
          <a:ext cx="7860892" cy="399633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0375"/>
                <a:gridCol w="864961"/>
                <a:gridCol w="836128"/>
                <a:gridCol w="843863"/>
                <a:gridCol w="933475"/>
                <a:gridCol w="735216"/>
                <a:gridCol w="696874"/>
              </a:tblGrid>
              <a:tr h="315203">
                <a:tc>
                  <a:txBody>
                    <a:bodyPr/>
                    <a:lstStyle/>
                    <a:p>
                      <a:pPr marL="0" marR="0" indent="0" algn="ctr" defTabSz="914400" rtl="1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המקורות והשימושים</a:t>
                      </a: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2016</a:t>
                      </a: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2017</a:t>
                      </a: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2017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2018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315203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נתונים</a:t>
                      </a:r>
                      <a:r>
                        <a:rPr lang="he-IL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שנתיים </a:t>
                      </a:r>
                      <a:endParaRPr lang="he-IL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רבעון</a:t>
                      </a:r>
                      <a:r>
                        <a:rPr lang="he-IL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-3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רבעון-</a:t>
                      </a:r>
                      <a:r>
                        <a:rPr lang="he-IL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4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רבעון-1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lnSpc>
                          <a:spcPct val="150000"/>
                        </a:lnSpc>
                      </a:pPr>
                      <a:r>
                        <a:rPr lang="he-IL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רבעון-2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תוצר מקומי גולמי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4.0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3.5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4.4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4.7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4.8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2.0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T w="38100" cmpd="sng">
                      <a:noFill/>
                    </a:lnT>
                  </a:tcPr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תוצר הסקטור </a:t>
                      </a:r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עסקי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3.6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4.9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5.0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5.6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1.1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76898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פרטית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6.4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3.4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5.9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2.8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9.6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0.5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צריכה פרטית ללא בני קיימא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4.5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6.3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4.9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4.8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צריכה ציבורית </a:t>
                      </a:r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יבוא בטחוני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4.5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-4.3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11.9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6.5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-1.2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השקעה </a:t>
                      </a:r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בנכסים קבועים למעט </a:t>
                      </a:r>
                      <a:r>
                        <a:rPr lang="he-I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12.1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3.3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5.2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0.1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3.6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-6.5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בענפי משק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</a:t>
                      </a:r>
                      <a:r>
                        <a:rPr lang="he-IL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endParaRPr lang="he-IL" sz="16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13.7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4.0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11.2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7.2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15.0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-5.4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השקעה </a:t>
                      </a:r>
                      <a:r>
                        <a:rPr lang="he-I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בבנייה </a:t>
                      </a:r>
                      <a:r>
                        <a:rPr lang="he-I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למגורים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9.1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1.9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-6.5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-14.1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-15.9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-9.6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היצוא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1.4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5.1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12.2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9.3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2.2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-0.1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יצוא סחורות ללא יהלומים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-2.3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4.0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3.9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5.7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-0.7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יצוא שירותים ללא הזנק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2.7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11.6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12.4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21.3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12.3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-12.2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היבוא</a:t>
                      </a:r>
                      <a:endParaRPr lang="he-IL" sz="1600" b="1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10.2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5.1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21.8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7.1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19.0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effectLst/>
                          <a:latin typeface="Times New Roman"/>
                        </a:rPr>
                        <a:t>1.2</a:t>
                      </a:r>
                      <a:endParaRPr lang="he-IL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248993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מזה: ללא </a:t>
                      </a:r>
                      <a:r>
                        <a:rPr lang="he-IL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או"מ</a:t>
                      </a:r>
                      <a:r>
                        <a:rPr lang="he-I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בטחוני ויהלומים</a:t>
                      </a:r>
                      <a:endParaRPr lang="he-IL" sz="14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9.0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7.3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19.2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11.4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5.3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 smtClean="0">
                          <a:effectLst/>
                          <a:latin typeface="Times New Roman"/>
                        </a:rPr>
                        <a:t>8.4</a:t>
                      </a:r>
                      <a:endParaRPr lang="he-IL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8997" y="1392857"/>
            <a:ext cx="673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לוח 12: שיעור הצמיחה ברכיבי החשבונאות הלאומית, 2016-2018</a:t>
            </a:r>
            <a:endParaRPr lang="he-IL" sz="20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25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חולשה בנתוני היצוא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547781"/>
              </p:ext>
            </p:extLst>
          </p:nvPr>
        </p:nvGraphicFramePr>
        <p:xfrm>
          <a:off x="0" y="1176949"/>
          <a:ext cx="9224963" cy="529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האינדיקטורים לפעילות מעידים שהמשק מוסיף לצמוח בקצב קרוב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לפוטנציאלי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9744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מוסיף להיות 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109468"/>
              </p:ext>
            </p:extLst>
          </p:nvPr>
        </p:nvGraphicFramePr>
        <p:xfrm>
          <a:off x="1" y="1194487"/>
          <a:ext cx="9144000" cy="5289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עליית השכר, בהובלת המגזר העסקי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2409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 txBox="1">
            <a:spLocks/>
          </p:cNvSpPr>
          <p:nvPr/>
        </p:nvSpPr>
        <p:spPr>
          <a:xfrm>
            <a:off x="669957" y="139823"/>
            <a:ext cx="6842841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תחזיות הצמיחה של קרן המטבע נותרו ללא שינוי משמעותי</a:t>
            </a:r>
            <a:endParaRPr lang="he-IL" sz="3200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63797"/>
              </p:ext>
            </p:extLst>
          </p:nvPr>
        </p:nvGraphicFramePr>
        <p:xfrm>
          <a:off x="117695" y="1258434"/>
          <a:ext cx="8736594" cy="504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solidFill>
                  <a:prstClr val="white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IMF</a:t>
            </a:r>
            <a:endParaRPr lang="en-US" dirty="0">
              <a:solidFill>
                <a:prstClr val="white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62303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קצב הגידול של הסחר העולמי מוסיף להתמתן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4338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בארה"ב בסביבת היעד; אינפלציית הליבה באירופה וביפן נותרה נמוכה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04116"/>
              </p:ext>
            </p:extLst>
          </p:nvPr>
        </p:nvGraphicFramePr>
        <p:xfrm>
          <a:off x="-1047221" y="435999"/>
          <a:ext cx="114109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 הנפט התייצב לאחר עלייה מתמשכת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8113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55530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0" y="31554"/>
            <a:ext cx="7729151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אירופה ויפן מוסיפות לנקוט מדיניות מוניטרית מרחיבה;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ה-</a:t>
            </a:r>
            <a:r>
              <a:rPr lang="en-US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Fed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צפוי להמשיך להעלות את הריבית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-91509" y="1645"/>
            <a:ext cx="7779242" cy="1183688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בשווקי המניות בארצות הברית נמשכת המגמה החיובית; במשקים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המתעוררים נמשך הסנטימנט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השלילי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895524"/>
              </p:ext>
            </p:extLst>
          </p:nvPr>
        </p:nvGraphicFramePr>
        <p:xfrm>
          <a:off x="146756" y="1343378"/>
          <a:ext cx="8827911" cy="4914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53976" y="0"/>
            <a:ext cx="7787207" cy="994617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נכנסה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בחודשיים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האחרונים לתחום היעד ומרבית רכיביה חיוביים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148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עלתה גם לפי המדדים המנוכים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3138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במחירי המוצרים הסחירים הפכה לחיובית, על רקע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הפיחות ועליית מחירי האנרגיה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1098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0" y="0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לטווח של שנה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מצויות בסביבת הגבול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התחתון של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921387"/>
              </p:ext>
            </p:extLst>
          </p:nvPr>
        </p:nvGraphicFramePr>
        <p:xfrm>
          <a:off x="118762" y="1261762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הארוכים מעוגנות ביעד; הציפיות לטווחים הבינוניים מתבססות ביעד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09233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השקל יציב יחסית מול המטבעות העיקריים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75058"/>
              </p:ext>
            </p:extLst>
          </p:nvPr>
        </p:nvGraphicFramePr>
        <p:xfrm>
          <a:off x="127000" y="1242839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ניכרת יציבות בתשואות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לטווחים הארוכים במדינות המפותחות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12944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8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502065-8F8B-4E36-89E1-E015A69C52A0}"/>
</file>

<file path=customXml/itemProps2.xml><?xml version="1.0" encoding="utf-8"?>
<ds:datastoreItem xmlns:ds="http://schemas.openxmlformats.org/officeDocument/2006/customXml" ds:itemID="{7ECC1CF0-CEAF-4129-9E25-633E10C5D312}"/>
</file>

<file path=customXml/itemProps3.xml><?xml version="1.0" encoding="utf-8"?>
<ds:datastoreItem xmlns:ds="http://schemas.openxmlformats.org/officeDocument/2006/customXml" ds:itemID="{F0F13CDB-A35C-413B-B209-383B76EEE01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20679</TotalTime>
  <Words>948</Words>
  <Application>Microsoft Office PowerPoint</Application>
  <PresentationFormat>‫הצגה על המסך (4:3)</PresentationFormat>
  <Paragraphs>309</Paragraphs>
  <Slides>26</Slides>
  <Notes>21</Notes>
  <HiddenSlides>0</HiddenSlides>
  <MMClips>0</MMClips>
  <ScaleCrop>false</ScaleCrop>
  <HeadingPairs>
    <vt:vector size="4" baseType="variant"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26</vt:i4>
      </vt:variant>
    </vt:vector>
  </HeadingPairs>
  <TitlesOfParts>
    <vt:vector size="31" baseType="lpstr">
      <vt:lpstr>Office Theme</vt:lpstr>
      <vt:lpstr>Custom Design</vt:lpstr>
      <vt:lpstr>1_Custom Design</vt:lpstr>
      <vt:lpstr>2_Custom Design</vt:lpstr>
      <vt:lpstr>1_Office Theme</vt:lpstr>
      <vt:lpstr>הנתונים הכלכליים העיקריים ברקע החלטת הוועדה המוניטרית על הריבית 29.08.18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Rickey Achdut Dovrut BOI</cp:lastModifiedBy>
  <cp:revision>1714</cp:revision>
  <cp:lastPrinted>2015-12-27T10:07:57Z</cp:lastPrinted>
  <dcterms:created xsi:type="dcterms:W3CDTF">2015-06-21T09:58:57Z</dcterms:created>
  <dcterms:modified xsi:type="dcterms:W3CDTF">2018-08-29T11:47:43Z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