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drawings/drawing1.xml" ContentType="application/vnd.openxmlformats-officedocument.drawingml.chartshapes+xml"/>
  <Override PartName="/ppt/drawings/drawing19.xml" ContentType="application/vnd.openxmlformats-officedocument.drawingml.chartshapes+xml"/>
  <Override PartName="/ppt/drawings/drawing18.xml" ContentType="application/vnd.openxmlformats-officedocument.drawingml.chartshapes+xml"/>
  <Override PartName="/ppt/drawings/drawing20.xml" ContentType="application/vnd.openxmlformats-officedocument.drawingml.chartshapes+xml"/>
  <Override PartName="/ppt/drawings/drawing17.xml" ContentType="application/vnd.openxmlformats-officedocument.drawingml.chartshapes+xml"/>
  <Override PartName="/ppt/drawings/drawing15.xml" ContentType="application/vnd.openxmlformats-officedocument.drawingml.chartshapes+xml"/>
  <Override PartName="/ppt/drawings/drawing7.xml" ContentType="application/vnd.openxmlformats-officedocument.drawingml.chartshapes+xml"/>
  <Override PartName="/ppt/drawings/drawing6.xml" ContentType="application/vnd.openxmlformats-officedocument.drawingml.chartshapes+xml"/>
  <Override PartName="/ppt/drawings/drawing5.xml" ContentType="application/vnd.openxmlformats-officedocument.drawingml.chartshapes+xml"/>
  <Override PartName="/ppt/drawings/drawing4.xml" ContentType="application/vnd.openxmlformats-officedocument.drawingml.chartshapes+xml"/>
  <Override PartName="/ppt/drawings/drawing3.xml" ContentType="application/vnd.openxmlformats-officedocument.drawingml.chartshapes+xml"/>
  <Override PartName="/ppt/drawings/drawing8.xml" ContentType="application/vnd.openxmlformats-officedocument.drawingml.chartshapes+xml"/>
  <Override PartName="/ppt/drawings/drawing9.xml" ContentType="application/vnd.openxmlformats-officedocument.drawingml.chartshapes+xml"/>
  <Override PartName="/ppt/drawings/drawing10.xml" ContentType="application/vnd.openxmlformats-officedocument.drawingml.chartshapes+xml"/>
  <Override PartName="/ppt/drawings/drawing14.xml" ContentType="application/vnd.openxmlformats-officedocument.drawingml.chartshapes+xml"/>
  <Override PartName="/ppt/drawings/drawing13.xml" ContentType="application/vnd.openxmlformats-officedocument.drawingml.chartshapes+xml"/>
  <Override PartName="/ppt/drawings/drawing12.xml" ContentType="application/vnd.openxmlformats-officedocument.drawingml.chartshapes+xml"/>
  <Override PartName="/ppt/drawings/drawing11.xml" ContentType="application/vnd.openxmlformats-officedocument.drawingml.chartshapes+xml"/>
  <Override PartName="/ppt/drawings/drawing16.xml" ContentType="application/vnd.openxmlformats-officedocument.drawingml.chartshapes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9.xml" ContentType="application/vnd.openxmlformats-officedocument.presentationml.slide+xml"/>
  <Override PartName="/ppt/slides/slide29.xml" ContentType="application/vnd.openxmlformats-officedocument.presentationml.slide+xml"/>
  <Override PartName="/ppt/slides/slide33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28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8.xml" ContentType="application/vnd.openxmlformats-officedocument.presentationml.slideLayout+xml"/>
  <Override PartName="/ppt/charts/chart30.xml" ContentType="application/vnd.openxmlformats-officedocument.drawingml.chart+xml"/>
  <Override PartName="/ppt/theme/theme4.xml" ContentType="application/vnd.openxmlformats-officedocument.them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3.xml" ContentType="application/vnd.openxmlformats-officedocument.themeOverride+xml"/>
  <Override PartName="/ppt/charts/chart10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6.xml" ContentType="application/vnd.openxmlformats-officedocument.theme+xml"/>
  <Override PartName="/ppt/charts/chart2.xml" ContentType="application/vnd.openxmlformats-officedocument.drawingml.chart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charts/chart13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theme/theme1.xml" ContentType="application/vnd.openxmlformats-officedocument.theme+xml"/>
  <Override PartName="/ppt/charts/chart34.xml" ContentType="application/vnd.openxmlformats-officedocument.drawingml.chart+xml"/>
  <Override PartName="/ppt/charts/chart31.xml" ContentType="application/vnd.openxmlformats-officedocument.drawingml.chart+xml"/>
  <Override PartName="/ppt/charts/chart29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theme/themeOverride5.xml" ContentType="application/vnd.openxmlformats-officedocument.themeOverride+xml"/>
  <Override PartName="/ppt/charts/chart26.xml" ContentType="application/vnd.openxmlformats-officedocument.drawingml.chart+xml"/>
  <Override PartName="/ppt/theme/theme3.xml" ContentType="application/vnd.openxmlformats-officedocument.theme+xml"/>
  <Override PartName="/ppt/charts/chart24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17.xml" ContentType="application/vnd.openxmlformats-officedocument.drawingml.chart+xml"/>
  <Override PartName="/ppt/charts/chart16.xml" ContentType="application/vnd.openxmlformats-officedocument.drawingml.chart+xml"/>
  <Override PartName="/ppt/theme/themeOverride4.xml" ContentType="application/vnd.openxmlformats-officedocument.themeOverride+xml"/>
  <Override PartName="/ppt/charts/chart15.xml" ContentType="application/vnd.openxmlformats-officedocument.drawingml.chart+xml"/>
  <Override PartName="/ppt/charts/chart14.xml" ContentType="application/vnd.openxmlformats-officedocument.drawingml.chart+xml"/>
  <Override PartName="/ppt/charts/chart25.xml" ContentType="application/vnd.openxmlformats-officedocument.drawingml.chart+xml"/>
  <Override PartName="/ppt/charts/chart23.xml" ContentType="application/vnd.openxmlformats-officedocument.drawingml.chart+xml"/>
  <Override PartName="/ppt/charts/chart22.xml" ContentType="application/vnd.openxmlformats-officedocument.drawingml.chart+xml"/>
  <Override PartName="/ppt/charts/chart21.xml" ContentType="application/vnd.openxmlformats-officedocument.drawingml.chart+xml"/>
  <Override PartName="/ppt/charts/chart20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style12.xml" ContentType="application/vnd.ms-office.chartstyle+xml"/>
  <Override PartName="/ppt/charts/style13.xml" ContentType="application/vnd.ms-office.chartstyle+xml"/>
  <Override PartName="/ppt/charts/colors1.xml" ContentType="application/vnd.ms-office.chartcolorstyle+xml"/>
  <Override PartName="/ppt/charts/style1.xml" ContentType="application/vnd.ms-office.chartstyle+xml"/>
  <Override PartName="/ppt/charts/colors15.xml" ContentType="application/vnd.ms-office.chartcolorstyle+xml"/>
  <Override PartName="/ppt/charts/style14.xml" ContentType="application/vnd.ms-office.chartstyle+xml"/>
  <Override PartName="/ppt/charts/style16.xml" ContentType="application/vnd.ms-office.chartstyle+xml"/>
  <Override PartName="/ppt/charts/colors16.xml" ContentType="application/vnd.ms-office.chartcolorstyle+xml"/>
  <Override PartName="/ppt/charts/style15.xml" ContentType="application/vnd.ms-office.chartstyle+xml"/>
  <Override PartName="/ppt/charts/colors2.xml" ContentType="application/vnd.ms-office.chartcolorstyle+xml"/>
  <Override PartName="/ppt/charts/colors14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colors8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13.xml" ContentType="application/vnd.ms-office.chartcolorstyle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81" r:id="rId4"/>
  </p:sldMasterIdLst>
  <p:notesMasterIdLst>
    <p:notesMasterId r:id="rId38"/>
  </p:notesMasterIdLst>
  <p:handoutMasterIdLst>
    <p:handoutMasterId r:id="rId39"/>
  </p:handoutMasterIdLst>
  <p:sldIdLst>
    <p:sldId id="529" r:id="rId5"/>
    <p:sldId id="607" r:id="rId6"/>
    <p:sldId id="616" r:id="rId7"/>
    <p:sldId id="678" r:id="rId8"/>
    <p:sldId id="681" r:id="rId9"/>
    <p:sldId id="655" r:id="rId10"/>
    <p:sldId id="661" r:id="rId11"/>
    <p:sldId id="663" r:id="rId12"/>
    <p:sldId id="648" r:id="rId13"/>
    <p:sldId id="649" r:id="rId14"/>
    <p:sldId id="683" r:id="rId15"/>
    <p:sldId id="677" r:id="rId16"/>
    <p:sldId id="665" r:id="rId17"/>
    <p:sldId id="666" r:id="rId18"/>
    <p:sldId id="667" r:id="rId19"/>
    <p:sldId id="668" r:id="rId20"/>
    <p:sldId id="669" r:id="rId21"/>
    <p:sldId id="670" r:id="rId22"/>
    <p:sldId id="682" r:id="rId23"/>
    <p:sldId id="671" r:id="rId24"/>
    <p:sldId id="679" r:id="rId25"/>
    <p:sldId id="672" r:id="rId26"/>
    <p:sldId id="673" r:id="rId27"/>
    <p:sldId id="675" r:id="rId28"/>
    <p:sldId id="676" r:id="rId29"/>
    <p:sldId id="608" r:id="rId30"/>
    <p:sldId id="654" r:id="rId31"/>
    <p:sldId id="622" r:id="rId32"/>
    <p:sldId id="623" r:id="rId33"/>
    <p:sldId id="624" r:id="rId34"/>
    <p:sldId id="625" r:id="rId35"/>
    <p:sldId id="626" r:id="rId36"/>
    <p:sldId id="629" r:id="rId37"/>
  </p:sldIdLst>
  <p:sldSz cx="9144000" cy="6858000" type="screen4x3"/>
  <p:notesSz cx="67691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568F757A-3D5C-4540-AC95-D73AD49C9E23}">
          <p14:sldIdLst>
            <p14:sldId id="529"/>
            <p14:sldId id="607"/>
            <p14:sldId id="616"/>
            <p14:sldId id="678"/>
            <p14:sldId id="681"/>
            <p14:sldId id="655"/>
            <p14:sldId id="661"/>
            <p14:sldId id="663"/>
            <p14:sldId id="648"/>
            <p14:sldId id="649"/>
            <p14:sldId id="683"/>
            <p14:sldId id="677"/>
            <p14:sldId id="665"/>
            <p14:sldId id="666"/>
            <p14:sldId id="667"/>
            <p14:sldId id="668"/>
            <p14:sldId id="669"/>
            <p14:sldId id="670"/>
            <p14:sldId id="682"/>
            <p14:sldId id="671"/>
            <p14:sldId id="679"/>
            <p14:sldId id="672"/>
            <p14:sldId id="673"/>
            <p14:sldId id="675"/>
            <p14:sldId id="676"/>
            <p14:sldId id="608"/>
            <p14:sldId id="654"/>
            <p14:sldId id="622"/>
            <p14:sldId id="623"/>
            <p14:sldId id="624"/>
            <p14:sldId id="625"/>
            <p14:sldId id="626"/>
            <p14:sldId id="62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404040"/>
    <a:srgbClr val="4490C4"/>
    <a:srgbClr val="5B9BD5"/>
    <a:srgbClr val="C00000"/>
    <a:srgbClr val="6600CC"/>
    <a:srgbClr val="0033CC"/>
    <a:srgbClr val="00FFFF"/>
    <a:srgbClr val="0000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89800" autoAdjust="0"/>
  </p:normalViewPr>
  <p:slideViewPr>
    <p:cSldViewPr snapToGrid="0">
      <p:cViewPr varScale="1">
        <p:scale>
          <a:sx n="44" d="100"/>
          <a:sy n="44" d="100"/>
        </p:scale>
        <p:origin x="-5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ustomXml" Target="../customXml/item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openxmlformats.org/officeDocument/2006/relationships/customXml" Target="../customXml/item3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__________Microsoft_Excel4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u159\AppData\Local\Microsoft\Windows\INetCache\Content.Outlook\N03PEIIK\&#1506;&#1493;&#1514;&#1511;%20&#1513;&#1500;%20&#1490;&#1512;&#1507;%20&#1489;&#1493;&#1506;&#1493;&#1514;%20&#1513;&#1499;&#1512;%20&#1504;&#1502;&#1493;&#1498;.xlsx" TargetMode="External"/><Relationship Id="rId4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themeOverride" Target="../theme/themeOverride3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themeOverride" Target="../theme/themeOverride4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image" Target="../media/image7.png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u159\AppData\Local\Microsoft\Windows\INetCache\Content.Outlook\N03PEIIK\&#1505;&#1511;&#1512;%20&#1502;&#1490;&#1502;&#1493;&#1514;%20&#1488;&#1497;&#1493;&#1512;%20&#1500;&#1512;&#1497;&#1489;&#1497;&#1514;.xlsx" TargetMode="External"/><Relationship Id="rId4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openxmlformats.org/officeDocument/2006/relationships/chartUserShapes" Target="../drawings/drawing12.xml"/><Relationship Id="rId1" Type="http://schemas.openxmlformats.org/officeDocument/2006/relationships/oleObject" Target="file:///C:\Users\u159\AppData\Local\Microsoft\Windows\INetCache\Content.Outlook\1LYLGG7X\USDILS.xlsx" TargetMode="External"/><Relationship Id="rId4" Type="http://schemas.microsoft.com/office/2011/relationships/chartStyle" Target="style1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file:///C:\Users\u159\AppData\Local\Microsoft\Windows\INetCache\Content.Outlook\1LYLGG7X\&#1495;&#1497;&#1513;&#1493;&#1489;%20&#1512;&#1497;&#1489;&#1497;&#1493;&#1514;%20&#1512;&#1488;&#1497;&#1500;&#1497;&#1493;&#1514;%20&#1492;&#1497;&#1493;&#1501;%20&#1493;&#1514;&#1495;&#1497;&#1500;&#1514;%20&#1514;&#1511;&#1493;&#1508;&#1492;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file:///C:\Users\u159\AppData\Local\Microsoft\Windows\INetCache\Content.Outlook\1LYLGG7X\&#1495;&#1497;&#1513;&#1493;&#1489;%20&#1512;&#1497;&#1489;&#1497;&#1493;&#1514;%20&#1512;&#1488;&#1497;&#1500;&#1497;&#1493;&#1514;%20&#1492;&#1497;&#1493;&#1501;%20&#1493;&#1514;&#1495;&#1497;&#1500;&#1514;%20&#1514;&#1511;&#1493;&#1508;&#1492;.xlsx" TargetMode="Externa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oleObject" Target="file:///C:\Users\u159\AppData\Local\Microsoft\Windows\INetCache\Content.Outlook\1LYLGG7X\&#1495;&#1493;&#1489;&#1512;&#1514;1%20(005)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_______________Microsoft_Excel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oleObject" Target="file:///C:\Users\u159\AppData\Local\Microsoft\Windows\INetCache\Content.Outlook\1LYLGG7X\&#1513;&#1511;&#1507;%2039.xlsx" TargetMode="Externa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://portals/sites/mos/mosFiles/&#1505;&#1511;&#1512;%20&#1495;&#1489;&#1512;&#1493;&#1514;.xlsm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_______________Microsoft_Excel6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7.xml"/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themeOverride" Target="../theme/themeOverride5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Relationship Id="rId4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oleObject" Target="file:///\\tas-fs01\Tichnun\&#1505;&#1502;&#1504;&#1499;&#1500;&#1493;&#1514;%20&#1514;&#1499;&#1504;&#1493;&#1503;%20&#1500;&#1488;&#1495;&#1512;%20&#1505;&#1497;&#1491;&#1493;&#1512;%20&#1514;&#1497;&#1511;&#1497;&#1493;&#1514;\&#1502;&#1513;&#1489;&#1512;%20&#1492;&#1511;&#1493;&#1512;&#1493;&#1504;&#1492;\&#1506;&#1491;&#1499;&#1493;&#1503;%20&#1497;&#1493;&#1502;&#1497;\&#1504;&#1497;&#1505;&#1497;&#1493;&#1503;%20sas\&#1502;&#1506;&#1511;&#1489;%20&#1504;&#1512;&#1513;&#1502;&#1497;&#1501;%20&#1500;&#1508;&#1497;%20&#1497;&#1493;&#1501;%2022032020%20&#1490;&#1497;&#1489;&#1493;&#1497;.xlsx" TargetMode="External"/><Relationship Id="rId1" Type="http://schemas.openxmlformats.org/officeDocument/2006/relationships/themeOverride" Target="../theme/themeOverride2.xml"/><Relationship Id="rId4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../embeddings/oleObject2.bin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__________Microsoft_Excel1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__________Microsoft_Excel2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__________Microsoft_Excel3.xlsx"/><Relationship Id="rId4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rtl="1">
              <a:defRPr sz="2200">
                <a:latin typeface="David" panose="020E0502060401010101" pitchFamily="34" charset="-79"/>
                <a:cs typeface="David" panose="020E0502060401010101" pitchFamily="34" charset="-79"/>
              </a:defRPr>
            </a:pPr>
            <a:r>
              <a:rPr lang="he-IL" sz="1800" b="1" i="0" baseline="0" dirty="0">
                <a:effectLst/>
              </a:rPr>
              <a:t>איור </a:t>
            </a:r>
            <a:r>
              <a:rPr lang="he-IL" sz="1800" b="1" i="0" baseline="0" dirty="0" smtClean="0">
                <a:effectLst/>
              </a:rPr>
              <a:t>1: </a:t>
            </a:r>
            <a:r>
              <a:rPr lang="he-IL" sz="1800" b="1" i="0" baseline="0" dirty="0">
                <a:effectLst/>
              </a:rPr>
              <a:t>שיעורי צמיחת התוצר בישראל
</a:t>
            </a:r>
            <a:r>
              <a:rPr lang="he-IL" sz="1800" b="0" i="0" baseline="0" dirty="0">
                <a:effectLst/>
              </a:rPr>
              <a:t>רבעוני במונחים שנתיים, 2013 עד </a:t>
            </a:r>
            <a:r>
              <a:rPr lang="he-IL" sz="1800" b="0" i="0" baseline="0" dirty="0" smtClean="0">
                <a:effectLst/>
              </a:rPr>
              <a:t>2019</a:t>
            </a:r>
            <a:endParaRPr lang="he-IL" sz="2000" b="0" dirty="0">
              <a:effectLst/>
            </a:endParaRPr>
          </a:p>
        </c:rich>
      </c:tx>
      <c:layout>
        <c:manualLayout>
          <c:xMode val="edge"/>
          <c:yMode val="edge"/>
          <c:x val="0.34926307701813636"/>
          <c:y val="1.253918495297805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9196617336152217E-2"/>
          <c:y val="0.12163963830539991"/>
          <c:w val="0.89927621381001899"/>
          <c:h val="0.7193126486148478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'איור 11 נתונים'!$C$3</c:f>
              <c:strCache>
                <c:ptCount val="1"/>
                <c:pt idx="0">
                  <c:v>שיעור צמיחת התוצר בישראל</c:v>
                </c:pt>
              </c:strCache>
            </c:strRef>
          </c:tx>
          <c:spPr>
            <a:solidFill>
              <a:srgbClr val="4472C4"/>
            </a:solidFill>
            <a:ln w="22790">
              <a:noFill/>
            </a:ln>
          </c:spPr>
          <c:invertIfNegative val="0"/>
          <c:dLbls>
            <c:numFmt formatCode="#,##0.0" sourceLinked="0"/>
            <c:spPr>
              <a:noFill/>
              <a:ln w="2279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Times New Roman"/>
                    <a:cs typeface="David" panose="020E0502060401010101" pitchFamily="34" charset="-79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'איור 11 נתונים'!$A$4:$A$30</c:f>
              <c:strCache>
                <c:ptCount val="27"/>
                <c:pt idx="0">
                  <c:v>2013Q1</c:v>
                </c:pt>
                <c:pt idx="1">
                  <c:v>2013Q2</c:v>
                </c:pt>
                <c:pt idx="2">
                  <c:v>2013Q3</c:v>
                </c:pt>
                <c:pt idx="3">
                  <c:v>2013Q4</c:v>
                </c:pt>
                <c:pt idx="4">
                  <c:v>2014Q1</c:v>
                </c:pt>
                <c:pt idx="5">
                  <c:v>2014Q2</c:v>
                </c:pt>
                <c:pt idx="6">
                  <c:v>2014Q3</c:v>
                </c:pt>
                <c:pt idx="7">
                  <c:v>2014Q4</c:v>
                </c:pt>
                <c:pt idx="8">
                  <c:v>2015Q1</c:v>
                </c:pt>
                <c:pt idx="9">
                  <c:v>2015Q2</c:v>
                </c:pt>
                <c:pt idx="10">
                  <c:v>2015Q3</c:v>
                </c:pt>
                <c:pt idx="11">
                  <c:v>2015Q4</c:v>
                </c:pt>
                <c:pt idx="12">
                  <c:v>2016Q1</c:v>
                </c:pt>
                <c:pt idx="13">
                  <c:v>2016Q2</c:v>
                </c:pt>
                <c:pt idx="14">
                  <c:v>2016Q3</c:v>
                </c:pt>
                <c:pt idx="15">
                  <c:v>2016Q4</c:v>
                </c:pt>
                <c:pt idx="16">
                  <c:v>2017Q1</c:v>
                </c:pt>
                <c:pt idx="17">
                  <c:v>2017Q2</c:v>
                </c:pt>
                <c:pt idx="18">
                  <c:v>2017Q3</c:v>
                </c:pt>
                <c:pt idx="19">
                  <c:v>2017Q4</c:v>
                </c:pt>
                <c:pt idx="20">
                  <c:v>2018Q1</c:v>
                </c:pt>
                <c:pt idx="21">
                  <c:v>2018Q2</c:v>
                </c:pt>
                <c:pt idx="22">
                  <c:v>2018Q3</c:v>
                </c:pt>
                <c:pt idx="23">
                  <c:v>2018Q4</c:v>
                </c:pt>
                <c:pt idx="24">
                  <c:v>2019Q1</c:v>
                </c:pt>
                <c:pt idx="25">
                  <c:v>2019Q2</c:v>
                </c:pt>
                <c:pt idx="26">
                  <c:v>2019Q3</c:v>
                </c:pt>
              </c:strCache>
            </c:strRef>
          </c:cat>
          <c:val>
            <c:numRef>
              <c:f>'איור 11 נתונים'!$C$4:$C$33</c:f>
              <c:numCache>
                <c:formatCode>0.0</c:formatCode>
                <c:ptCount val="30"/>
                <c:pt idx="0">
                  <c:v>4.5840291286834978</c:v>
                </c:pt>
                <c:pt idx="1">
                  <c:v>7.3064044026528219</c:v>
                </c:pt>
                <c:pt idx="2">
                  <c:v>3.9372830808870551</c:v>
                </c:pt>
                <c:pt idx="3">
                  <c:v>2.4081903495760892</c:v>
                </c:pt>
                <c:pt idx="4">
                  <c:v>4.5501586934581839</c:v>
                </c:pt>
                <c:pt idx="5">
                  <c:v>4.2323765762487087</c:v>
                </c:pt>
                <c:pt idx="6">
                  <c:v>1.7669683713924078</c:v>
                </c:pt>
                <c:pt idx="7">
                  <c:v>6.2400963457305059</c:v>
                </c:pt>
                <c:pt idx="8">
                  <c:v>1.2193609661358407</c:v>
                </c:pt>
                <c:pt idx="9">
                  <c:v>0.44406653610740143</c:v>
                </c:pt>
                <c:pt idx="10">
                  <c:v>0.78811146922450614</c:v>
                </c:pt>
                <c:pt idx="11">
                  <c:v>3.5569873489682324</c:v>
                </c:pt>
                <c:pt idx="12">
                  <c:v>3.7683747258992595</c:v>
                </c:pt>
                <c:pt idx="13">
                  <c:v>6.6832312647936876</c:v>
                </c:pt>
                <c:pt idx="14">
                  <c:v>4.9373591461585153</c:v>
                </c:pt>
                <c:pt idx="15">
                  <c:v>3.9603265316575875</c:v>
                </c:pt>
                <c:pt idx="16">
                  <c:v>0.36955759536447808</c:v>
                </c:pt>
                <c:pt idx="17">
                  <c:v>4.488609234099461</c:v>
                </c:pt>
                <c:pt idx="18">
                  <c:v>4.9079107968628355</c:v>
                </c:pt>
                <c:pt idx="19">
                  <c:v>4.4145439123197017</c:v>
                </c:pt>
                <c:pt idx="20">
                  <c:v>4.3489216426924715</c:v>
                </c:pt>
                <c:pt idx="21">
                  <c:v>1.4459327266366229</c:v>
                </c:pt>
                <c:pt idx="22">
                  <c:v>2.90985879017851</c:v>
                </c:pt>
                <c:pt idx="23">
                  <c:v>3.7681722336963652</c:v>
                </c:pt>
                <c:pt idx="24">
                  <c:v>5.013631169035615</c:v>
                </c:pt>
                <c:pt idx="25">
                  <c:v>1.248294094815483</c:v>
                </c:pt>
                <c:pt idx="26">
                  <c:v>3.9658269590723272</c:v>
                </c:pt>
                <c:pt idx="27">
                  <c:v>4.2007265904858926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4D-4CA3-973E-4EB28413F415}"/>
            </c:ext>
          </c:extLst>
        </c:ser>
        <c:ser>
          <c:idx val="0"/>
          <c:order val="1"/>
          <c:spPr>
            <a:pattFill prst="wdDnDiag">
              <a:fgClr>
                <a:srgbClr val="ED7D3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dPt>
            <c:idx val="20"/>
            <c:invertIfNegative val="0"/>
            <c:bubble3D val="0"/>
            <c:spPr>
              <a:pattFill prst="wdDnDiag">
                <a:fgClr>
                  <a:srgbClr val="ED7D31"/>
                </a:fgClr>
                <a:bgClr>
                  <a:schemeClr val="bg1"/>
                </a:bgClr>
              </a:patt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A4D-4CA3-973E-4EB28413F415}"/>
              </c:ext>
            </c:extLst>
          </c:dPt>
          <c:dPt>
            <c:idx val="27"/>
            <c:invertIfNegative val="0"/>
            <c:bubble3D val="0"/>
            <c:spPr>
              <a:pattFill prst="pct40">
                <a:fgClr>
                  <a:srgbClr val="C0000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A4D-4CA3-973E-4EB28413F4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'איור 11 נתונים'!$A$4:$A$33</c:f>
              <c:strCache>
                <c:ptCount val="30"/>
                <c:pt idx="0">
                  <c:v>2013Q1</c:v>
                </c:pt>
                <c:pt idx="1">
                  <c:v>2013Q2</c:v>
                </c:pt>
                <c:pt idx="2">
                  <c:v>2013Q3</c:v>
                </c:pt>
                <c:pt idx="3">
                  <c:v>2013Q4</c:v>
                </c:pt>
                <c:pt idx="4">
                  <c:v>2014Q1</c:v>
                </c:pt>
                <c:pt idx="5">
                  <c:v>2014Q2</c:v>
                </c:pt>
                <c:pt idx="6">
                  <c:v>2014Q3</c:v>
                </c:pt>
                <c:pt idx="7">
                  <c:v>2014Q4</c:v>
                </c:pt>
                <c:pt idx="8">
                  <c:v>2015Q1</c:v>
                </c:pt>
                <c:pt idx="9">
                  <c:v>2015Q2</c:v>
                </c:pt>
                <c:pt idx="10">
                  <c:v>2015Q3</c:v>
                </c:pt>
                <c:pt idx="11">
                  <c:v>2015Q4</c:v>
                </c:pt>
                <c:pt idx="12">
                  <c:v>2016Q1</c:v>
                </c:pt>
                <c:pt idx="13">
                  <c:v>2016Q2</c:v>
                </c:pt>
                <c:pt idx="14">
                  <c:v>2016Q3</c:v>
                </c:pt>
                <c:pt idx="15">
                  <c:v>2016Q4</c:v>
                </c:pt>
                <c:pt idx="16">
                  <c:v>2017Q1</c:v>
                </c:pt>
                <c:pt idx="17">
                  <c:v>2017Q2</c:v>
                </c:pt>
                <c:pt idx="18">
                  <c:v>2017Q3</c:v>
                </c:pt>
                <c:pt idx="19">
                  <c:v>2017Q4</c:v>
                </c:pt>
                <c:pt idx="20">
                  <c:v>2018Q1</c:v>
                </c:pt>
                <c:pt idx="21">
                  <c:v>2018Q2</c:v>
                </c:pt>
                <c:pt idx="22">
                  <c:v>2018Q3</c:v>
                </c:pt>
                <c:pt idx="23">
                  <c:v>2018Q4</c:v>
                </c:pt>
                <c:pt idx="24">
                  <c:v>2019Q1</c:v>
                </c:pt>
                <c:pt idx="25">
                  <c:v>2019Q2</c:v>
                </c:pt>
                <c:pt idx="26">
                  <c:v>2019Q3</c:v>
                </c:pt>
                <c:pt idx="27">
                  <c:v>2019Q4</c:v>
                </c:pt>
                <c:pt idx="28">
                  <c:v>2020F</c:v>
                </c:pt>
                <c:pt idx="29">
                  <c:v>2021F</c:v>
                </c:pt>
              </c:strCache>
            </c:strRef>
          </c:cat>
          <c:val>
            <c:numRef>
              <c:f>'איור 11 נתונים'!$E$4:$E$33</c:f>
              <c:numCache>
                <c:formatCode>General</c:formatCode>
                <c:ptCount val="30"/>
                <c:pt idx="28" formatCode="0.0">
                  <c:v>-5.3</c:v>
                </c:pt>
                <c:pt idx="29" formatCode="0.0">
                  <c:v>8.6999999999999993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A4D-4CA3-973E-4EB28413F4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00823040"/>
        <c:axId val="100824576"/>
      </c:barChart>
      <c:catAx>
        <c:axId val="100823040"/>
        <c:scaling>
          <c:orientation val="minMax"/>
        </c:scaling>
        <c:delete val="0"/>
        <c:axPos val="b"/>
        <c:numFmt formatCode="mm\-yy" sourceLinked="0"/>
        <c:majorTickMark val="out"/>
        <c:minorTickMark val="none"/>
        <c:tickLblPos val="low"/>
        <c:spPr>
          <a:ln w="28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David" panose="020E0502060401010101" pitchFamily="34" charset="-79"/>
                <a:ea typeface="Times New Roman"/>
                <a:cs typeface="David" panose="020E0502060401010101" pitchFamily="34" charset="-79"/>
              </a:defRPr>
            </a:pPr>
            <a:endParaRPr lang="he-IL"/>
          </a:p>
        </c:txPr>
        <c:crossAx val="100824576"/>
        <c:crosses val="autoZero"/>
        <c:auto val="0"/>
        <c:lblAlgn val="ctr"/>
        <c:lblOffset val="120"/>
        <c:tickLblSkip val="1"/>
        <c:tickMarkSkip val="1"/>
        <c:noMultiLvlLbl val="0"/>
      </c:catAx>
      <c:valAx>
        <c:axId val="100824576"/>
        <c:scaling>
          <c:orientation val="minMax"/>
          <c:max val="1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e-IL" b="0"/>
                  <a:t>%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2.4564994882292732E-2"/>
              <c:y val="5.2617678276108901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28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David" panose="020E0502060401010101" pitchFamily="34" charset="-79"/>
                <a:ea typeface="Times New Roman"/>
                <a:cs typeface="David" panose="020E0502060401010101" pitchFamily="34" charset="-79"/>
              </a:defRPr>
            </a:pPr>
            <a:endParaRPr lang="he-IL"/>
          </a:p>
        </c:txPr>
        <c:crossAx val="100823040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413" b="1" i="0" u="none" strike="noStrike" baseline="0">
          <a:solidFill>
            <a:schemeClr val="tx1"/>
          </a:solidFill>
          <a:latin typeface="Times New Roman (Hebrew)"/>
          <a:ea typeface="Times New Roman (Hebrew)"/>
          <a:cs typeface="Times New Roman (Hebrew)"/>
        </a:defRPr>
      </a:pPr>
      <a:endParaRPr lang="he-IL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200" b="1" dirty="0">
                <a:solidFill>
                  <a:schemeClr val="tx1"/>
                </a:solidFill>
              </a:rPr>
              <a:t>הוצאה </a:t>
            </a:r>
            <a:r>
              <a:rPr lang="he-IL" sz="1200" b="1" dirty="0" smtClean="0">
                <a:solidFill>
                  <a:schemeClr val="tx1"/>
                </a:solidFill>
              </a:rPr>
              <a:t>בכרטיסי אשראי על </a:t>
            </a:r>
            <a:r>
              <a:rPr lang="he-IL" sz="1200" b="1" dirty="0">
                <a:solidFill>
                  <a:schemeClr val="tx1"/>
                </a:solidFill>
              </a:rPr>
              <a:t>מסעדות,</a:t>
            </a:r>
          </a:p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200" b="1" dirty="0" smtClean="0">
                <a:solidFill>
                  <a:schemeClr val="tx1"/>
                </a:solidFill>
              </a:rPr>
              <a:t>ממוצע נע 7 ימים,</a:t>
            </a:r>
            <a:r>
              <a:rPr lang="he-IL" sz="1200" b="1" baseline="0" dirty="0" smtClean="0">
                <a:solidFill>
                  <a:schemeClr val="tx1"/>
                </a:solidFill>
              </a:rPr>
              <a:t> </a:t>
            </a:r>
            <a:r>
              <a:rPr lang="he-IL" sz="1200" b="1" dirty="0" smtClean="0">
                <a:solidFill>
                  <a:schemeClr val="tx1"/>
                </a:solidFill>
              </a:rPr>
              <a:t>במיליוני </a:t>
            </a:r>
            <a:r>
              <a:rPr lang="he-IL" sz="1200" b="1" dirty="0">
                <a:solidFill>
                  <a:schemeClr val="tx1"/>
                </a:solidFill>
              </a:rPr>
              <a:t>ש"ח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3501193055785562E-2"/>
          <c:y val="0.20265944583135773"/>
          <c:w val="0.86994337313535131"/>
          <c:h val="0.66941994839053698"/>
        </c:manualLayout>
      </c:layout>
      <c:lineChart>
        <c:grouping val="standard"/>
        <c:varyColors val="0"/>
        <c:ser>
          <c:idx val="0"/>
          <c:order val="0"/>
          <c:tx>
            <c:strRef>
              <c:f>'Ark1'!$D$2</c:f>
              <c:strCache>
                <c:ptCount val="1"/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'Ark1'!$A$9:$A$86</c:f>
              <c:strCache>
                <c:ptCount val="78"/>
                <c:pt idx="6">
                  <c:v>15/01/20</c:v>
                </c:pt>
                <c:pt idx="22">
                  <c:v>01/02/20</c:v>
                </c:pt>
                <c:pt idx="35">
                  <c:v>16/02/20</c:v>
                </c:pt>
                <c:pt idx="49">
                  <c:v>01/03/20</c:v>
                </c:pt>
                <c:pt idx="61">
                  <c:v>16/03/20</c:v>
                </c:pt>
                <c:pt idx="77">
                  <c:v>02/04/20</c:v>
                </c:pt>
              </c:strCache>
            </c:strRef>
          </c:cat>
          <c:val>
            <c:numRef>
              <c:f>'Ark1'!$D$9:$D$86</c:f>
              <c:numCache>
                <c:formatCode>0.00</c:formatCode>
                <c:ptCount val="78"/>
                <c:pt idx="0">
                  <c:v>60.549928244285709</c:v>
                </c:pt>
                <c:pt idx="1">
                  <c:v>57.264143110000006</c:v>
                </c:pt>
                <c:pt idx="2">
                  <c:v>57.369163981428578</c:v>
                </c:pt>
                <c:pt idx="3">
                  <c:v>64.623785921428563</c:v>
                </c:pt>
                <c:pt idx="4">
                  <c:v>56.209191944285713</c:v>
                </c:pt>
                <c:pt idx="5">
                  <c:v>57.977660965714286</c:v>
                </c:pt>
                <c:pt idx="6">
                  <c:v>58.610705642857148</c:v>
                </c:pt>
                <c:pt idx="7">
                  <c:v>58.468673315714291</c:v>
                </c:pt>
                <c:pt idx="8">
                  <c:v>61.466313555714287</c:v>
                </c:pt>
                <c:pt idx="9">
                  <c:v>72.047274077142859</c:v>
                </c:pt>
                <c:pt idx="10">
                  <c:v>60.637708338571429</c:v>
                </c:pt>
                <c:pt idx="11">
                  <c:v>60.713637832857145</c:v>
                </c:pt>
                <c:pt idx="12">
                  <c:v>59.517885321428572</c:v>
                </c:pt>
                <c:pt idx="13">
                  <c:v>59.269432832857142</c:v>
                </c:pt>
                <c:pt idx="14">
                  <c:v>61.58654377571429</c:v>
                </c:pt>
                <c:pt idx="15">
                  <c:v>60.359770387142859</c:v>
                </c:pt>
                <c:pt idx="16">
                  <c:v>50.382589975714282</c:v>
                </c:pt>
                <c:pt idx="17">
                  <c:v>52.391676435714281</c:v>
                </c:pt>
                <c:pt idx="18">
                  <c:v>53.055045301428564</c:v>
                </c:pt>
                <c:pt idx="19">
                  <c:v>53.866256727142861</c:v>
                </c:pt>
                <c:pt idx="20">
                  <c:v>55.200110308571425</c:v>
                </c:pt>
                <c:pt idx="21">
                  <c:v>54.398170525714292</c:v>
                </c:pt>
                <c:pt idx="22">
                  <c:v>54.743114584285713</c:v>
                </c:pt>
                <c:pt idx="23">
                  <c:v>54.763713127142864</c:v>
                </c:pt>
                <c:pt idx="24">
                  <c:v>54.328745044285711</c:v>
                </c:pt>
                <c:pt idx="25">
                  <c:v>54.043743315714281</c:v>
                </c:pt>
                <c:pt idx="26">
                  <c:v>53.703304478571418</c:v>
                </c:pt>
                <c:pt idx="27">
                  <c:v>52.745893981428573</c:v>
                </c:pt>
                <c:pt idx="28">
                  <c:v>54.220328677142859</c:v>
                </c:pt>
                <c:pt idx="29">
                  <c:v>60.935352577142851</c:v>
                </c:pt>
                <c:pt idx="30">
                  <c:v>57.779698911428568</c:v>
                </c:pt>
                <c:pt idx="31">
                  <c:v>58.824467984285711</c:v>
                </c:pt>
                <c:pt idx="32">
                  <c:v>59.492288467142849</c:v>
                </c:pt>
                <c:pt idx="33">
                  <c:v>60.36974979571427</c:v>
                </c:pt>
                <c:pt idx="34">
                  <c:v>64.876483518571419</c:v>
                </c:pt>
                <c:pt idx="35">
                  <c:v>72.367762251428573</c:v>
                </c:pt>
                <c:pt idx="36">
                  <c:v>63.223354771428582</c:v>
                </c:pt>
                <c:pt idx="37">
                  <c:v>66.657098505714288</c:v>
                </c:pt>
                <c:pt idx="38">
                  <c:v>68.011056694285713</c:v>
                </c:pt>
                <c:pt idx="39">
                  <c:v>67.040838935714291</c:v>
                </c:pt>
                <c:pt idx="40">
                  <c:v>69.165217099999992</c:v>
                </c:pt>
                <c:pt idx="41">
                  <c:v>66.523238348571425</c:v>
                </c:pt>
                <c:pt idx="42">
                  <c:v>56.756907349999999</c:v>
                </c:pt>
                <c:pt idx="43">
                  <c:v>56.908180635714288</c:v>
                </c:pt>
                <c:pt idx="44">
                  <c:v>56.248458221428571</c:v>
                </c:pt>
                <c:pt idx="45">
                  <c:v>55.373508488571424</c:v>
                </c:pt>
                <c:pt idx="46">
                  <c:v>54.70468592428572</c:v>
                </c:pt>
                <c:pt idx="47">
                  <c:v>54.480995700000001</c:v>
                </c:pt>
                <c:pt idx="48">
                  <c:v>54.509729241428566</c:v>
                </c:pt>
                <c:pt idx="49">
                  <c:v>55.505445054285715</c:v>
                </c:pt>
                <c:pt idx="50">
                  <c:v>66.681317595714276</c:v>
                </c:pt>
                <c:pt idx="51">
                  <c:v>66.813559832857138</c:v>
                </c:pt>
                <c:pt idx="52">
                  <c:v>66.178721505714279</c:v>
                </c:pt>
                <c:pt idx="53">
                  <c:v>69.401927492857141</c:v>
                </c:pt>
                <c:pt idx="54">
                  <c:v>74.837035869999994</c:v>
                </c:pt>
                <c:pt idx="55">
                  <c:v>73.63606956571428</c:v>
                </c:pt>
                <c:pt idx="56">
                  <c:v>71.641977565714299</c:v>
                </c:pt>
                <c:pt idx="57">
                  <c:v>62.242577908571427</c:v>
                </c:pt>
                <c:pt idx="58">
                  <c:v>62.418500750000007</c:v>
                </c:pt>
                <c:pt idx="59">
                  <c:v>61.591269575714293</c:v>
                </c:pt>
                <c:pt idx="60">
                  <c:v>62.88352849857143</c:v>
                </c:pt>
                <c:pt idx="61">
                  <c:v>49.780476874285725</c:v>
                </c:pt>
                <c:pt idx="62">
                  <c:v>44.307506162857145</c:v>
                </c:pt>
                <c:pt idx="63">
                  <c:v>40.337344305714289</c:v>
                </c:pt>
                <c:pt idx="64">
                  <c:v>34.814657559999993</c:v>
                </c:pt>
                <c:pt idx="65">
                  <c:v>29.400798915714283</c:v>
                </c:pt>
                <c:pt idx="66">
                  <c:v>25.934961117142855</c:v>
                </c:pt>
                <c:pt idx="67">
                  <c:v>17.686262098571429</c:v>
                </c:pt>
                <c:pt idx="68">
                  <c:v>17.599344138571428</c:v>
                </c:pt>
                <c:pt idx="69">
                  <c:v>16.83448824142857</c:v>
                </c:pt>
                <c:pt idx="70">
                  <c:v>16.549836861428567</c:v>
                </c:pt>
                <c:pt idx="71">
                  <c:v>15.939050251428569</c:v>
                </c:pt>
                <c:pt idx="72">
                  <c:v>15.620137612857144</c:v>
                </c:pt>
                <c:pt idx="73">
                  <c:v>13.527408235714287</c:v>
                </c:pt>
                <c:pt idx="74">
                  <c:v>13.352608102857143</c:v>
                </c:pt>
                <c:pt idx="75">
                  <c:v>12.816642005714286</c:v>
                </c:pt>
                <c:pt idx="76">
                  <c:v>12.653443128571427</c:v>
                </c:pt>
                <c:pt idx="77">
                  <c:v>12.198107898571427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3F9-4CB7-B5BB-519769EF0E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553664"/>
        <c:axId val="103588224"/>
      </c:lineChart>
      <c:catAx>
        <c:axId val="10355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103588224"/>
        <c:crosses val="autoZero"/>
        <c:auto val="1"/>
        <c:lblAlgn val="ctr"/>
        <c:lblOffset val="100"/>
        <c:noMultiLvlLbl val="0"/>
      </c:catAx>
      <c:valAx>
        <c:axId val="103588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103553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800" b="1" i="0" baseline="0" dirty="0" smtClean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איור 8: תמורה ממוצעת למשרה, שיעור השבתה, והיקף תעסוקה (גודל הבועה)</a:t>
            </a:r>
            <a:endParaRPr lang="he-IL" dirty="0"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550400386498451"/>
          <c:y val="0.15693089518463579"/>
          <c:w val="0.85471099514183058"/>
          <c:h val="0.77517142857142862"/>
        </c:manualLayout>
      </c:layout>
      <c:bubbleChart>
        <c:varyColors val="0"/>
        <c:ser>
          <c:idx val="0"/>
          <c:order val="0"/>
          <c:spPr>
            <a:solidFill>
              <a:schemeClr val="bg1"/>
            </a:solidFill>
            <a:ln w="25400"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83394200936311E-3"/>
                  <c:y val="-3.3035099793530726E-2"/>
                </c:manualLayout>
              </c:layout>
              <c:tx>
                <c:rich>
                  <a:bodyPr/>
                  <a:lstStyle/>
                  <a:p>
                    <a:r>
                      <a:rPr lang="he-IL"/>
                      <a:t>כרייה</a:t>
                    </a:r>
                    <a:r>
                      <a:rPr lang="he-IL" baseline="0"/>
                      <a:t> וחציבה</a:t>
                    </a:r>
                    <a:endParaRPr lang="he-I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92-4E18-841F-104BCD407FEF}"/>
                </c:ext>
              </c:extLst>
            </c:dLbl>
            <c:dLbl>
              <c:idx val="14"/>
              <c:layout>
                <c:manualLayout>
                  <c:x val="-1.1546354094733084E-2"/>
                  <c:y val="-1.0975283285735188E-2"/>
                </c:manualLayout>
              </c:layout>
              <c:tx>
                <c:rich>
                  <a:bodyPr/>
                  <a:lstStyle/>
                  <a:p>
                    <a:r>
                      <a:rPr lang="he-IL"/>
                      <a:t>שרותי</a:t>
                    </a:r>
                    <a:r>
                      <a:rPr lang="he-IL" baseline="0"/>
                      <a:t> תקשורת</a:t>
                    </a:r>
                    <a:endParaRPr lang="he-I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92-4E18-841F-104BCD407FEF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he-IL"/>
                      <a:t>שירותים</a:t>
                    </a:r>
                    <a:r>
                      <a:rPr lang="he-IL" baseline="0"/>
                      <a:t> פיננסים</a:t>
                    </a:r>
                    <a:endParaRPr lang="he-I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92-4E18-841F-104BCD407F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גיליון1!$H$2:$H$31</c:f>
              <c:numCache>
                <c:formatCode>General</c:formatCode>
                <c:ptCount val="30"/>
                <c:pt idx="0">
                  <c:v>81.420982735723754</c:v>
                </c:pt>
                <c:pt idx="1">
                  <c:v>326.79054054054052</c:v>
                </c:pt>
                <c:pt idx="2">
                  <c:v>190.98858421595668</c:v>
                </c:pt>
                <c:pt idx="3">
                  <c:v>117.07430340557275</c:v>
                </c:pt>
                <c:pt idx="4">
                  <c:v>124.06008170105792</c:v>
                </c:pt>
                <c:pt idx="5">
                  <c:v>146.63812248460457</c:v>
                </c:pt>
                <c:pt idx="6">
                  <c:v>78.652179126797421</c:v>
                </c:pt>
                <c:pt idx="7">
                  <c:v>125.66461737069329</c:v>
                </c:pt>
                <c:pt idx="8">
                  <c:v>209.30726937792267</c:v>
                </c:pt>
                <c:pt idx="9">
                  <c:v>100.23316651501365</c:v>
                </c:pt>
                <c:pt idx="10">
                  <c:v>51.018932635845552</c:v>
                </c:pt>
                <c:pt idx="11">
                  <c:v>111.62800578557223</c:v>
                </c:pt>
                <c:pt idx="12">
                  <c:v>111.969792412312</c:v>
                </c:pt>
                <c:pt idx="13">
                  <c:v>192.96057486890658</c:v>
                </c:pt>
                <c:pt idx="14">
                  <c:v>164.54005039571283</c:v>
                </c:pt>
                <c:pt idx="15">
                  <c:v>267.80075068030408</c:v>
                </c:pt>
                <c:pt idx="16">
                  <c:v>303.22978947368426</c:v>
                </c:pt>
                <c:pt idx="17">
                  <c:v>98.807142080069625</c:v>
                </c:pt>
                <c:pt idx="18">
                  <c:v>126.33219461127334</c:v>
                </c:pt>
                <c:pt idx="19">
                  <c:v>150.88866073465664</c:v>
                </c:pt>
                <c:pt idx="20">
                  <c:v>154.09991670379483</c:v>
                </c:pt>
                <c:pt idx="21">
                  <c:v>416.98070830650352</c:v>
                </c:pt>
                <c:pt idx="22">
                  <c:v>119.26698384598362</c:v>
                </c:pt>
                <c:pt idx="23">
                  <c:v>129.07427011826979</c:v>
                </c:pt>
                <c:pt idx="24">
                  <c:v>48.899302104261402</c:v>
                </c:pt>
                <c:pt idx="25">
                  <c:v>111.6102590540018</c:v>
                </c:pt>
                <c:pt idx="26">
                  <c:v>73.833468867447635</c:v>
                </c:pt>
                <c:pt idx="27">
                  <c:v>61.821466116956607</c:v>
                </c:pt>
                <c:pt idx="28">
                  <c:v>76.85498906663598</c:v>
                </c:pt>
                <c:pt idx="29">
                  <c:v>70</c:v>
                </c:pt>
              </c:numCache>
            </c:numRef>
          </c:xVal>
          <c:yVal>
            <c:numRef>
              <c:f>גיליון1!$A$2:$A$31</c:f>
              <c:numCache>
                <c:formatCode>0.0%</c:formatCode>
                <c:ptCount val="30"/>
                <c:pt idx="0">
                  <c:v>0.1</c:v>
                </c:pt>
                <c:pt idx="1">
                  <c:v>0</c:v>
                </c:pt>
                <c:pt idx="2">
                  <c:v>0.25</c:v>
                </c:pt>
                <c:pt idx="3">
                  <c:v>0.3</c:v>
                </c:pt>
                <c:pt idx="4">
                  <c:v>0.5</c:v>
                </c:pt>
                <c:pt idx="5">
                  <c:v>0.54400000000000004</c:v>
                </c:pt>
                <c:pt idx="6">
                  <c:v>0.504</c:v>
                </c:pt>
                <c:pt idx="7">
                  <c:v>0.5</c:v>
                </c:pt>
                <c:pt idx="8">
                  <c:v>0.5</c:v>
                </c:pt>
                <c:pt idx="9">
                  <c:v>1</c:v>
                </c:pt>
                <c:pt idx="10">
                  <c:v>0.8</c:v>
                </c:pt>
                <c:pt idx="11">
                  <c:v>0.55999999999999994</c:v>
                </c:pt>
                <c:pt idx="12">
                  <c:v>0.55999999999999994</c:v>
                </c:pt>
                <c:pt idx="13">
                  <c:v>0</c:v>
                </c:pt>
                <c:pt idx="14">
                  <c:v>0</c:v>
                </c:pt>
                <c:pt idx="15">
                  <c:v>0.55999999999999994</c:v>
                </c:pt>
                <c:pt idx="16">
                  <c:v>0.35</c:v>
                </c:pt>
                <c:pt idx="17">
                  <c:v>0.35</c:v>
                </c:pt>
                <c:pt idx="18">
                  <c:v>0.55999999999999994</c:v>
                </c:pt>
                <c:pt idx="19">
                  <c:v>0.55999999999999994</c:v>
                </c:pt>
                <c:pt idx="20">
                  <c:v>0.55999999999999994</c:v>
                </c:pt>
                <c:pt idx="21">
                  <c:v>0.55999999999999994</c:v>
                </c:pt>
                <c:pt idx="22">
                  <c:v>0.55999999999999994</c:v>
                </c:pt>
                <c:pt idx="23">
                  <c:v>0.55999999999999994</c:v>
                </c:pt>
                <c:pt idx="24">
                  <c:v>0.55999999999999994</c:v>
                </c:pt>
                <c:pt idx="25">
                  <c:v>0.55999999999999994</c:v>
                </c:pt>
                <c:pt idx="26">
                  <c:v>0.7</c:v>
                </c:pt>
                <c:pt idx="27">
                  <c:v>0.7</c:v>
                </c:pt>
                <c:pt idx="28">
                  <c:v>0.55999999999999994</c:v>
                </c:pt>
                <c:pt idx="29">
                  <c:v>1</c:v>
                </c:pt>
              </c:numCache>
            </c:numRef>
          </c:yVal>
          <c:bubbleSize>
            <c:numRef>
              <c:f>גיליון1!$D$2:$D$31</c:f>
              <c:numCache>
                <c:formatCode>General</c:formatCode>
                <c:ptCount val="30"/>
                <c:pt idx="0">
                  <c:v>48.4</c:v>
                </c:pt>
                <c:pt idx="1">
                  <c:v>4.9000000000000004</c:v>
                </c:pt>
                <c:pt idx="2">
                  <c:v>350.5</c:v>
                </c:pt>
                <c:pt idx="3">
                  <c:v>195.9</c:v>
                </c:pt>
                <c:pt idx="4">
                  <c:v>49.2</c:v>
                </c:pt>
                <c:pt idx="5">
                  <c:v>169.7</c:v>
                </c:pt>
                <c:pt idx="6">
                  <c:v>280</c:v>
                </c:pt>
                <c:pt idx="7">
                  <c:v>147.6</c:v>
                </c:pt>
                <c:pt idx="8">
                  <c:v>42.1</c:v>
                </c:pt>
                <c:pt idx="9">
                  <c:v>39.200000000000003</c:v>
                </c:pt>
                <c:pt idx="10">
                  <c:v>202</c:v>
                </c:pt>
                <c:pt idx="11">
                  <c:v>8.3000000000000007</c:v>
                </c:pt>
                <c:pt idx="12">
                  <c:v>10</c:v>
                </c:pt>
                <c:pt idx="14">
                  <c:v>20.5</c:v>
                </c:pt>
                <c:pt idx="15">
                  <c:v>154.4</c:v>
                </c:pt>
                <c:pt idx="16">
                  <c:v>50.3</c:v>
                </c:pt>
                <c:pt idx="17">
                  <c:v>59</c:v>
                </c:pt>
                <c:pt idx="18">
                  <c:v>89.9</c:v>
                </c:pt>
                <c:pt idx="19">
                  <c:v>38.9</c:v>
                </c:pt>
                <c:pt idx="20">
                  <c:v>53.3</c:v>
                </c:pt>
                <c:pt idx="21">
                  <c:v>49.8</c:v>
                </c:pt>
                <c:pt idx="22">
                  <c:v>26.5</c:v>
                </c:pt>
                <c:pt idx="23">
                  <c:v>13.2</c:v>
                </c:pt>
                <c:pt idx="24">
                  <c:v>89.2</c:v>
                </c:pt>
                <c:pt idx="25">
                  <c:v>17.8</c:v>
                </c:pt>
                <c:pt idx="26">
                  <c:v>44.3</c:v>
                </c:pt>
                <c:pt idx="27">
                  <c:v>105.2</c:v>
                </c:pt>
                <c:pt idx="28">
                  <c:v>37.9</c:v>
                </c:pt>
                <c:pt idx="29">
                  <c:v>76.400000000000006</c:v>
                </c:pt>
              </c:numCache>
            </c:numRef>
          </c:bubbleSize>
          <c:bubble3D val="1"/>
          <c:extLst xmlns:c16r2="http://schemas.microsoft.com/office/drawing/2015/06/chart">
            <c:ext xmlns:c16="http://schemas.microsoft.com/office/drawing/2014/chart" uri="{C3380CC4-5D6E-409C-BE32-E72D297353CC}">
              <c16:uniqueId val="{00000003-4E92-4E18-841F-104BCD407F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07263104"/>
        <c:axId val="107265024"/>
        <c:extLst xmlns:c16r2="http://schemas.microsoft.com/office/drawing/2015/06/chart">
          <c:ext xmlns:c15="http://schemas.microsoft.com/office/drawing/2012/chart" uri="{02D57815-91ED-43cb-92C2-25804820EDAC}">
            <c15:filteredBubbleSeries>
              <c15:ser>
                <c:idx val="1"/>
                <c:order val="1"/>
                <c:spPr>
                  <a:solidFill>
                    <a:schemeClr val="accent2"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xVal>
                  <c:numRef>
                    <c:extLst>
                      <c:ext uri="{02D57815-91ED-43cb-92C2-25804820EDAC}">
                        <c15:formulaRef>
                          <c15:sqref>גיליון1!$B$2:$B$52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1.0189999999999999</c:v>
                      </c:pt>
                      <c:pt idx="1">
                        <c:v>1.423</c:v>
                      </c:pt>
                      <c:pt idx="2">
                        <c:v>1.3089999999999999</c:v>
                      </c:pt>
                      <c:pt idx="3">
                        <c:v>0.73299999999999998</c:v>
                      </c:pt>
                      <c:pt idx="4">
                        <c:v>0.73199999999999998</c:v>
                      </c:pt>
                      <c:pt idx="5">
                        <c:v>1.1080000000000001</c:v>
                      </c:pt>
                      <c:pt idx="6">
                        <c:v>0.751</c:v>
                      </c:pt>
                      <c:pt idx="7">
                        <c:v>0.93100000000000005</c:v>
                      </c:pt>
                      <c:pt idx="8">
                        <c:v>1.1439999999999999</c:v>
                      </c:pt>
                      <c:pt idx="9">
                        <c:v>0.68400000000000005</c:v>
                      </c:pt>
                      <c:pt idx="10">
                        <c:v>0.60399999999999998</c:v>
                      </c:pt>
                      <c:pt idx="11">
                        <c:v>1.2190000000000001</c:v>
                      </c:pt>
                      <c:pt idx="12">
                        <c:v>0.82399999999999995</c:v>
                      </c:pt>
                      <c:pt idx="13">
                        <c:v>1.4910000000000001</c:v>
                      </c:pt>
                      <c:pt idx="14">
                        <c:v>0.79700000000000004</c:v>
                      </c:pt>
                      <c:pt idx="15">
                        <c:v>1.6830000000000001</c:v>
                      </c:pt>
                      <c:pt idx="16">
                        <c:v>1.127</c:v>
                      </c:pt>
                      <c:pt idx="17">
                        <c:v>1.589</c:v>
                      </c:pt>
                      <c:pt idx="18">
                        <c:v>3.8319999999999999</c:v>
                      </c:pt>
                      <c:pt idx="19">
                        <c:v>1.5409999999999999</c:v>
                      </c:pt>
                      <c:pt idx="20">
                        <c:v>1.5409999999999999</c:v>
                      </c:pt>
                      <c:pt idx="21">
                        <c:v>1.6859999999999999</c:v>
                      </c:pt>
                      <c:pt idx="22">
                        <c:v>1.2470000000000001</c:v>
                      </c:pt>
                      <c:pt idx="23">
                        <c:v>0.51900000000000002</c:v>
                      </c:pt>
                      <c:pt idx="24">
                        <c:v>1.133</c:v>
                      </c:pt>
                      <c:pt idx="25">
                        <c:v>1.3169999999999999</c:v>
                      </c:pt>
                      <c:pt idx="26">
                        <c:v>1.292</c:v>
                      </c:pt>
                      <c:pt idx="27">
                        <c:v>1.35</c:v>
                      </c:pt>
                      <c:pt idx="28">
                        <c:v>1.2609999999999999</c:v>
                      </c:pt>
                      <c:pt idx="29">
                        <c:v>0.997</c:v>
                      </c:pt>
                      <c:pt idx="31">
                        <c:v>1.05</c:v>
                      </c:pt>
                      <c:pt idx="32">
                        <c:v>0.75</c:v>
                      </c:pt>
                      <c:pt idx="33">
                        <c:v>1.32</c:v>
                      </c:pt>
                      <c:pt idx="34">
                        <c:v>0.69</c:v>
                      </c:pt>
                      <c:pt idx="35">
                        <c:v>0.72</c:v>
                      </c:pt>
                      <c:pt idx="36">
                        <c:v>1.56</c:v>
                      </c:pt>
                      <c:pt idx="37">
                        <c:v>0.86</c:v>
                      </c:pt>
                      <c:pt idx="38">
                        <c:v>1.38</c:v>
                      </c:pt>
                      <c:pt idx="39">
                        <c:v>0.81</c:v>
                      </c:pt>
                      <c:pt idx="40">
                        <c:v>2.39</c:v>
                      </c:pt>
                      <c:pt idx="41">
                        <c:v>1.28</c:v>
                      </c:pt>
                      <c:pt idx="42">
                        <c:v>1.18</c:v>
                      </c:pt>
                      <c:pt idx="43">
                        <c:v>1.05</c:v>
                      </c:pt>
                      <c:pt idx="44">
                        <c:v>1.48</c:v>
                      </c:pt>
                      <c:pt idx="45">
                        <c:v>1.68</c:v>
                      </c:pt>
                      <c:pt idx="46">
                        <c:v>1.19</c:v>
                      </c:pt>
                      <c:pt idx="47">
                        <c:v>1.92</c:v>
                      </c:pt>
                      <c:pt idx="48">
                        <c:v>0.9</c:v>
                      </c:pt>
                      <c:pt idx="49">
                        <c:v>0.87</c:v>
                      </c:pt>
                      <c:pt idx="50">
                        <c:v>0.81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גיליון1!$E$2:$E$52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</c:numCache>
                  </c:numRef>
                </c:yVal>
                <c:bubbleSize>
                  <c:numLit>
                    <c:formatCode>General</c:formatCode>
                    <c:ptCount val="30"/>
                    <c:pt idx="0">
                      <c:v>1</c:v>
                    </c:pt>
                    <c:pt idx="1">
                      <c:v>1</c:v>
                    </c:pt>
                    <c:pt idx="2">
                      <c:v>1</c:v>
                    </c:pt>
                    <c:pt idx="3">
                      <c:v>1</c:v>
                    </c:pt>
                    <c:pt idx="4">
                      <c:v>1</c:v>
                    </c:pt>
                    <c:pt idx="5">
                      <c:v>1</c:v>
                    </c:pt>
                    <c:pt idx="6">
                      <c:v>1</c:v>
                    </c:pt>
                    <c:pt idx="7">
                      <c:v>1</c:v>
                    </c:pt>
                    <c:pt idx="8">
                      <c:v>1</c:v>
                    </c:pt>
                    <c:pt idx="9">
                      <c:v>1</c:v>
                    </c:pt>
                    <c:pt idx="10">
                      <c:v>1</c:v>
                    </c:pt>
                    <c:pt idx="11">
                      <c:v>1</c:v>
                    </c:pt>
                    <c:pt idx="12">
                      <c:v>1</c:v>
                    </c:pt>
                    <c:pt idx="13">
                      <c:v>1</c:v>
                    </c:pt>
                    <c:pt idx="14">
                      <c:v>1</c:v>
                    </c:pt>
                    <c:pt idx="15">
                      <c:v>1</c:v>
                    </c:pt>
                    <c:pt idx="16">
                      <c:v>1</c:v>
                    </c:pt>
                    <c:pt idx="17">
                      <c:v>1</c:v>
                    </c:pt>
                    <c:pt idx="18">
                      <c:v>1</c:v>
                    </c:pt>
                    <c:pt idx="19">
                      <c:v>1</c:v>
                    </c:pt>
                    <c:pt idx="20">
                      <c:v>1</c:v>
                    </c:pt>
                    <c:pt idx="21">
                      <c:v>1</c:v>
                    </c:pt>
                    <c:pt idx="22">
                      <c:v>1</c:v>
                    </c:pt>
                    <c:pt idx="23">
                      <c:v>1</c:v>
                    </c:pt>
                    <c:pt idx="24">
                      <c:v>1</c:v>
                    </c:pt>
                    <c:pt idx="25">
                      <c:v>1</c:v>
                    </c:pt>
                    <c:pt idx="26">
                      <c:v>1</c:v>
                    </c:pt>
                    <c:pt idx="27">
                      <c:v>1</c:v>
                    </c:pt>
                    <c:pt idx="28">
                      <c:v>1</c:v>
                    </c:pt>
                    <c:pt idx="29">
                      <c:v>1</c:v>
                    </c:pt>
                  </c:numLit>
                </c:bubbleSize>
                <c:bubble3D val="1"/>
                <c:extLst>
                  <c:ext xmlns:c16="http://schemas.microsoft.com/office/drawing/2014/chart" uri="{C3380CC4-5D6E-409C-BE32-E72D297353CC}">
                    <c16:uniqueId val="{00000004-4E92-4E18-841F-104BCD407FEF}"/>
                  </c:ext>
                </c:extLst>
              </c15:ser>
            </c15:filteredBubbleSeries>
          </c:ext>
        </c:extLst>
      </c:bubbleChart>
      <c:valAx>
        <c:axId val="107263104"/>
        <c:scaling>
          <c:orientation val="minMax"/>
          <c:max val="4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r>
                  <a:rPr lang="he-IL">
                    <a:latin typeface="David" panose="020E0502060401010101" pitchFamily="34" charset="-79"/>
                    <a:cs typeface="David" panose="020E0502060401010101" pitchFamily="34" charset="-79"/>
                  </a:rPr>
                  <a:t>תמורה ממוצעת למשרה (אלפי ש"ח לשנה)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107265024"/>
        <c:crosses val="autoZero"/>
        <c:crossBetween val="midCat"/>
      </c:valAx>
      <c:valAx>
        <c:axId val="107265024"/>
        <c:scaling>
          <c:orientation val="minMax"/>
          <c:max val="1.1000000000000001"/>
          <c:min val="-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r>
                  <a:rPr lang="he-IL">
                    <a:latin typeface="David" panose="020E0502060401010101" pitchFamily="34" charset="-79"/>
                    <a:cs typeface="David" panose="020E0502060401010101" pitchFamily="34" charset="-79"/>
                  </a:rPr>
                  <a:t>שיעור השבתה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107263104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dirty="0"/>
              <a:t>איור </a:t>
            </a:r>
            <a:r>
              <a:rPr lang="he-IL" dirty="0" smtClean="0"/>
              <a:t>9: </a:t>
            </a:r>
            <a:r>
              <a:rPr lang="he-IL" dirty="0"/>
              <a:t>התרומה של הרכיבים העיקריים במדד לאינפלציה השנתית
</a:t>
            </a:r>
            <a:r>
              <a:rPr lang="he-IL" b="0" dirty="0" smtClean="0"/>
              <a:t>ינואר 2016 </a:t>
            </a:r>
            <a:r>
              <a:rPr lang="he-IL" b="0" dirty="0"/>
              <a:t>עד </a:t>
            </a:r>
            <a:r>
              <a:rPr lang="he-IL" b="0" dirty="0" smtClean="0"/>
              <a:t>פברואר 2020</a:t>
            </a:r>
            <a:endParaRPr lang="he-IL" b="0" dirty="0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3.7564239986890069E-2"/>
          <c:y val="0.11557673567566457"/>
          <c:w val="0.94217898811778522"/>
          <c:h val="0.65803256567850654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'איור 1 נתונים'!$C$3</c:f>
              <c:strCache>
                <c:ptCount val="1"/>
                <c:pt idx="0">
                  <c:v>דיור (24.1%)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</c:numCache>
            </c:numRef>
          </c:cat>
          <c:val>
            <c:numRef>
              <c:f>'איור 1 נתונים'!$C$16:$C$150</c:f>
              <c:numCache>
                <c:formatCode>0.0</c:formatCode>
                <c:ptCount val="135"/>
                <c:pt idx="0">
                  <c:v>0.72316184024404195</c:v>
                </c:pt>
                <c:pt idx="1">
                  <c:v>0.62402557272709447</c:v>
                </c:pt>
                <c:pt idx="2">
                  <c:v>0.73108630139212405</c:v>
                </c:pt>
                <c:pt idx="3">
                  <c:v>0.74993681224919551</c:v>
                </c:pt>
                <c:pt idx="4">
                  <c:v>0.75840298081839841</c:v>
                </c:pt>
                <c:pt idx="5">
                  <c:v>0.81285055283408925</c:v>
                </c:pt>
                <c:pt idx="6">
                  <c:v>0.80031053205441349</c:v>
                </c:pt>
                <c:pt idx="7">
                  <c:v>0.69804059621037939</c:v>
                </c:pt>
                <c:pt idx="8">
                  <c:v>0.69974028638284524</c:v>
                </c:pt>
                <c:pt idx="9">
                  <c:v>0.93953233998709185</c:v>
                </c:pt>
                <c:pt idx="10">
                  <c:v>0.90929906614465794</c:v>
                </c:pt>
                <c:pt idx="11">
                  <c:v>0.73783377888514823</c:v>
                </c:pt>
                <c:pt idx="12">
                  <c:v>0.60926337449755852</c:v>
                </c:pt>
                <c:pt idx="13">
                  <c:v>0.79016917379670126</c:v>
                </c:pt>
                <c:pt idx="14">
                  <c:v>0.81316621847022619</c:v>
                </c:pt>
                <c:pt idx="15">
                  <c:v>0.60795850810654006</c:v>
                </c:pt>
                <c:pt idx="16">
                  <c:v>0.60616374733716227</c:v>
                </c:pt>
                <c:pt idx="17">
                  <c:v>0.60553398947128423</c:v>
                </c:pt>
                <c:pt idx="18">
                  <c:v>0.5746662221693839</c:v>
                </c:pt>
                <c:pt idx="19">
                  <c:v>0.5251259905800354</c:v>
                </c:pt>
                <c:pt idx="20">
                  <c:v>0.55379475136972844</c:v>
                </c:pt>
                <c:pt idx="21">
                  <c:v>0.5801144197391418</c:v>
                </c:pt>
                <c:pt idx="22">
                  <c:v>0.70750744395226572</c:v>
                </c:pt>
                <c:pt idx="23">
                  <c:v>0.81402463568235117</c:v>
                </c:pt>
                <c:pt idx="24">
                  <c:v>0.67865718705979405</c:v>
                </c:pt>
                <c:pt idx="25">
                  <c:v>0.61357244391245191</c:v>
                </c:pt>
                <c:pt idx="26">
                  <c:v>0.57355176994417967</c:v>
                </c:pt>
                <c:pt idx="27">
                  <c:v>0.52539170625775811</c:v>
                </c:pt>
                <c:pt idx="28">
                  <c:v>0.52417564888048174</c:v>
                </c:pt>
                <c:pt idx="29">
                  <c:v>0.55242290556658791</c:v>
                </c:pt>
                <c:pt idx="30">
                  <c:v>0.58511899131230294</c:v>
                </c:pt>
                <c:pt idx="31">
                  <c:v>0.6438284619854856</c:v>
                </c:pt>
                <c:pt idx="32">
                  <c:v>0.67490366867744889</c:v>
                </c:pt>
                <c:pt idx="33">
                  <c:v>0.52679733612566482</c:v>
                </c:pt>
                <c:pt idx="34">
                  <c:v>0.47528608885118395</c:v>
                </c:pt>
                <c:pt idx="35">
                  <c:v>0.55423172043702951</c:v>
                </c:pt>
                <c:pt idx="36">
                  <c:v>0.6692455278420294</c:v>
                </c:pt>
                <c:pt idx="37">
                  <c:v>0.6951420725141978</c:v>
                </c:pt>
                <c:pt idx="38">
                  <c:v>0.61610340447027201</c:v>
                </c:pt>
                <c:pt idx="39">
                  <c:v>0.69790773108024695</c:v>
                </c:pt>
                <c:pt idx="40">
                  <c:v>0.61720512715360998</c:v>
                </c:pt>
                <c:pt idx="41">
                  <c:v>0.53630114266189599</c:v>
                </c:pt>
                <c:pt idx="42">
                  <c:v>0.58046649191606525</c:v>
                </c:pt>
                <c:pt idx="43">
                  <c:v>0.5050889971090966</c:v>
                </c:pt>
                <c:pt idx="44">
                  <c:v>0.50805238435934708</c:v>
                </c:pt>
                <c:pt idx="45">
                  <c:v>0.53656867470350678</c:v>
                </c:pt>
                <c:pt idx="46">
                  <c:v>0.50854108478614601</c:v>
                </c:pt>
                <c:pt idx="47">
                  <c:v>0.3811093386947827</c:v>
                </c:pt>
                <c:pt idx="48">
                  <c:v>0.36493715772933843</c:v>
                </c:pt>
                <c:pt idx="49">
                  <c:v>0.41783496762214112</c:v>
                </c:pt>
                <c:pt idx="50">
                  <c:v>0.52313975271638269</c:v>
                </c:pt>
                <c:pt idx="51">
                  <c:v>0.45069040597008286</c:v>
                </c:pt>
                <c:pt idx="52">
                  <c:v>0.37336559348946347</c:v>
                </c:pt>
                <c:pt idx="53">
                  <c:v>0.39663342876898083</c:v>
                </c:pt>
                <c:pt idx="54">
                  <c:v>0.33339465178677491</c:v>
                </c:pt>
                <c:pt idx="55">
                  <c:v>0.39020190293716533</c:v>
                </c:pt>
                <c:pt idx="56">
                  <c:v>0.46783683144859795</c:v>
                </c:pt>
                <c:pt idx="57">
                  <c:v>0.54347820172310113</c:v>
                </c:pt>
                <c:pt idx="58">
                  <c:v>0.5412800504600267</c:v>
                </c:pt>
                <c:pt idx="59">
                  <c:v>0.61809601384161683</c:v>
                </c:pt>
                <c:pt idx="60">
                  <c:v>0.58829458016238578</c:v>
                </c:pt>
                <c:pt idx="61">
                  <c:v>0.43316266515271462</c:v>
                </c:pt>
                <c:pt idx="62">
                  <c:v>0.45323530898321895</c:v>
                </c:pt>
                <c:pt idx="63">
                  <c:v>0.5577116043174849</c:v>
                </c:pt>
                <c:pt idx="64">
                  <c:v>0.63496485946245373</c:v>
                </c:pt>
                <c:pt idx="65">
                  <c:v>0.70624710790005962</c:v>
                </c:pt>
                <c:pt idx="66">
                  <c:v>0.47683630257631027</c:v>
                </c:pt>
                <c:pt idx="67">
                  <c:v>0.42414801921992734</c:v>
                </c:pt>
                <c:pt idx="68">
                  <c:v>0.47355727197870445</c:v>
                </c:pt>
                <c:pt idx="69">
                  <c:v>0.575983228274903</c:v>
                </c:pt>
                <c:pt idx="70">
                  <c:v>0.55194738439860502</c:v>
                </c:pt>
                <c:pt idx="71">
                  <c:v>0.50132317851050989</c:v>
                </c:pt>
                <c:pt idx="72">
                  <c:v>0.50071534838885978</c:v>
                </c:pt>
                <c:pt idx="73">
                  <c:v>0.65046270795697936</c:v>
                </c:pt>
                <c:pt idx="74">
                  <c:v>0.629831925055791</c:v>
                </c:pt>
                <c:pt idx="75">
                  <c:v>0.53456578729209958</c:v>
                </c:pt>
                <c:pt idx="76">
                  <c:v>0.53245441412573458</c:v>
                </c:pt>
                <c:pt idx="77">
                  <c:v>0.4342688115590761</c:v>
                </c:pt>
                <c:pt idx="78">
                  <c:v>0.53444779961758704</c:v>
                </c:pt>
                <c:pt idx="79">
                  <c:v>0.53973943765378818</c:v>
                </c:pt>
                <c:pt idx="80">
                  <c:v>0.44605462913638072</c:v>
                </c:pt>
                <c:pt idx="81">
                  <c:v>0.32836712517071598</c:v>
                </c:pt>
                <c:pt idx="82">
                  <c:v>0.37396391535497492</c:v>
                </c:pt>
                <c:pt idx="83">
                  <c:v>0.52124850587358595</c:v>
                </c:pt>
                <c:pt idx="84">
                  <c:v>0.54015490376885678</c:v>
                </c:pt>
                <c:pt idx="85">
                  <c:v>0.46515662695751692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A1-4B85-99CF-DD5A4400CAEA}"/>
            </c:ext>
          </c:extLst>
        </c:ser>
        <c:ser>
          <c:idx val="7"/>
          <c:order val="1"/>
          <c:tx>
            <c:strRef>
              <c:f>'איור 1 נתונים'!$E$3</c:f>
              <c:strCache>
                <c:ptCount val="1"/>
                <c:pt idx="0">
                  <c:v>תקשורת (2%)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</c:numCache>
            </c:numRef>
          </c:cat>
          <c:val>
            <c:numRef>
              <c:f>'איור 1 נתונים'!$E$16:$E$150</c:f>
              <c:numCache>
                <c:formatCode>0.0</c:formatCode>
                <c:ptCount val="135"/>
                <c:pt idx="0">
                  <c:v>-0.33441418497868419</c:v>
                </c:pt>
                <c:pt idx="1">
                  <c:v>-0.37257053907712995</c:v>
                </c:pt>
                <c:pt idx="2">
                  <c:v>-0.43296331838647739</c:v>
                </c:pt>
                <c:pt idx="3">
                  <c:v>-0.41662745392803524</c:v>
                </c:pt>
                <c:pt idx="4">
                  <c:v>-0.4566730994401324</c:v>
                </c:pt>
                <c:pt idx="5">
                  <c:v>-0.40800610363470929</c:v>
                </c:pt>
                <c:pt idx="6">
                  <c:v>-0.37985163985755083</c:v>
                </c:pt>
                <c:pt idx="7">
                  <c:v>-0.35788496206694853</c:v>
                </c:pt>
                <c:pt idx="8">
                  <c:v>-0.37117750272436806</c:v>
                </c:pt>
                <c:pt idx="9">
                  <c:v>-0.37439566252531375</c:v>
                </c:pt>
                <c:pt idx="10">
                  <c:v>-0.32708563794874707</c:v>
                </c:pt>
                <c:pt idx="11">
                  <c:v>-0.23258019114626205</c:v>
                </c:pt>
                <c:pt idx="12">
                  <c:v>-0.18286499382969978</c:v>
                </c:pt>
                <c:pt idx="13">
                  <c:v>-0.20981005707925321</c:v>
                </c:pt>
                <c:pt idx="14">
                  <c:v>-0.14247621192631157</c:v>
                </c:pt>
                <c:pt idx="15">
                  <c:v>-0.14203050949067139</c:v>
                </c:pt>
                <c:pt idx="16">
                  <c:v>-9.923051173080305E-2</c:v>
                </c:pt>
                <c:pt idx="17">
                  <c:v>-0.11472069463704405</c:v>
                </c:pt>
                <c:pt idx="18">
                  <c:v>-0.11458806955653882</c:v>
                </c:pt>
                <c:pt idx="19">
                  <c:v>-0.19288642157140473</c:v>
                </c:pt>
                <c:pt idx="20">
                  <c:v>-0.1933426545980817</c:v>
                </c:pt>
                <c:pt idx="21">
                  <c:v>-0.18985765929821546</c:v>
                </c:pt>
                <c:pt idx="22">
                  <c:v>-0.18985765929821546</c:v>
                </c:pt>
                <c:pt idx="23">
                  <c:v>-0.18774125596184418</c:v>
                </c:pt>
                <c:pt idx="24">
                  <c:v>-0.16634884502517194</c:v>
                </c:pt>
                <c:pt idx="25">
                  <c:v>-0.16335612373478614</c:v>
                </c:pt>
                <c:pt idx="26">
                  <c:v>-0.18169901807338931</c:v>
                </c:pt>
                <c:pt idx="27">
                  <c:v>-0.18374613435769335</c:v>
                </c:pt>
                <c:pt idx="28">
                  <c:v>-0.18520316385164332</c:v>
                </c:pt>
                <c:pt idx="29">
                  <c:v>-0.1823418119380715</c:v>
                </c:pt>
                <c:pt idx="30">
                  <c:v>-0.18215479469505813</c:v>
                </c:pt>
                <c:pt idx="31">
                  <c:v>-0.16347612132072428</c:v>
                </c:pt>
                <c:pt idx="32">
                  <c:v>-0.16188049244220623</c:v>
                </c:pt>
                <c:pt idx="33">
                  <c:v>-0.18379594246675951</c:v>
                </c:pt>
                <c:pt idx="34">
                  <c:v>-0.18720611695932404</c:v>
                </c:pt>
                <c:pt idx="35">
                  <c:v>-0.19134370064185208</c:v>
                </c:pt>
                <c:pt idx="36">
                  <c:v>-0.19130175154028298</c:v>
                </c:pt>
                <c:pt idx="37">
                  <c:v>-0.14621383647798761</c:v>
                </c:pt>
                <c:pt idx="38">
                  <c:v>-0.12650642398532205</c:v>
                </c:pt>
                <c:pt idx="39">
                  <c:v>-0.1278837831266717</c:v>
                </c:pt>
                <c:pt idx="40">
                  <c:v>-0.12580928093950933</c:v>
                </c:pt>
                <c:pt idx="41">
                  <c:v>-0.12566995726183547</c:v>
                </c:pt>
                <c:pt idx="42">
                  <c:v>-0.11878963110667994</c:v>
                </c:pt>
                <c:pt idx="43">
                  <c:v>-8.4508267387248828E-2</c:v>
                </c:pt>
                <c:pt idx="44">
                  <c:v>-8.7966430177425128E-2</c:v>
                </c:pt>
                <c:pt idx="45">
                  <c:v>-7.9548367038340048E-2</c:v>
                </c:pt>
                <c:pt idx="46">
                  <c:v>-7.9364609519762555E-2</c:v>
                </c:pt>
                <c:pt idx="47">
                  <c:v>-7.9705812759948036E-2</c:v>
                </c:pt>
                <c:pt idx="48">
                  <c:v>-7.1991602828954837E-2</c:v>
                </c:pt>
                <c:pt idx="49">
                  <c:v>-9.2213187399107208E-2</c:v>
                </c:pt>
                <c:pt idx="50">
                  <c:v>-9.8535579454549341E-2</c:v>
                </c:pt>
                <c:pt idx="51">
                  <c:v>-9.5970978093676218E-2</c:v>
                </c:pt>
                <c:pt idx="52">
                  <c:v>-0.10743077716362481</c:v>
                </c:pt>
                <c:pt idx="53">
                  <c:v>-0.10917079549516467</c:v>
                </c:pt>
                <c:pt idx="54">
                  <c:v>-0.1195631121831861</c:v>
                </c:pt>
                <c:pt idx="55">
                  <c:v>-0.15447098731564926</c:v>
                </c:pt>
                <c:pt idx="56">
                  <c:v>-0.14773307225670365</c:v>
                </c:pt>
                <c:pt idx="57">
                  <c:v>-0.14047733416493696</c:v>
                </c:pt>
                <c:pt idx="58">
                  <c:v>-0.14468470301353559</c:v>
                </c:pt>
                <c:pt idx="59">
                  <c:v>-0.14941299881913803</c:v>
                </c:pt>
                <c:pt idx="60">
                  <c:v>-0.14684118278238614</c:v>
                </c:pt>
                <c:pt idx="61">
                  <c:v>-0.13904206649798617</c:v>
                </c:pt>
                <c:pt idx="62">
                  <c:v>-0.13446801022870417</c:v>
                </c:pt>
                <c:pt idx="63">
                  <c:v>-0.13444750824305221</c:v>
                </c:pt>
                <c:pt idx="64">
                  <c:v>-0.1203069906361839</c:v>
                </c:pt>
                <c:pt idx="65">
                  <c:v>-0.12961772582884371</c:v>
                </c:pt>
                <c:pt idx="66">
                  <c:v>-0.12373179728596655</c:v>
                </c:pt>
                <c:pt idx="67">
                  <c:v>-9.7493424134557069E-2</c:v>
                </c:pt>
                <c:pt idx="68">
                  <c:v>-9.6313674414651634E-2</c:v>
                </c:pt>
                <c:pt idx="69">
                  <c:v>-9.7077969731857019E-2</c:v>
                </c:pt>
                <c:pt idx="70">
                  <c:v>-9.3001082990350134E-2</c:v>
                </c:pt>
                <c:pt idx="71">
                  <c:v>-9.1351504243296702E-2</c:v>
                </c:pt>
                <c:pt idx="72">
                  <c:v>-8.8798390100216687E-2</c:v>
                </c:pt>
                <c:pt idx="73">
                  <c:v>-8.3161458088561721E-2</c:v>
                </c:pt>
                <c:pt idx="74">
                  <c:v>-8.1969324526011619E-2</c:v>
                </c:pt>
                <c:pt idx="75">
                  <c:v>-8.6883722847588662E-2</c:v>
                </c:pt>
                <c:pt idx="76">
                  <c:v>-9.1167296099691778E-2</c:v>
                </c:pt>
                <c:pt idx="77">
                  <c:v>-7.8200255615392011E-2</c:v>
                </c:pt>
                <c:pt idx="78">
                  <c:v>-7.8592888414597939E-2</c:v>
                </c:pt>
                <c:pt idx="79">
                  <c:v>-6.9534875154924375E-2</c:v>
                </c:pt>
                <c:pt idx="80">
                  <c:v>-6.9096371268680221E-2</c:v>
                </c:pt>
                <c:pt idx="81">
                  <c:v>-7.7580283970763927E-2</c:v>
                </c:pt>
                <c:pt idx="82">
                  <c:v>-8.0780000324056508E-2</c:v>
                </c:pt>
                <c:pt idx="83">
                  <c:v>-8.7310615078596179E-2</c:v>
                </c:pt>
                <c:pt idx="84">
                  <c:v>-8.0268613867565466E-2</c:v>
                </c:pt>
                <c:pt idx="85">
                  <c:v>-8.1006522196507391E-2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DA1-4B85-99CF-DD5A4400CAEA}"/>
            </c:ext>
          </c:extLst>
        </c:ser>
        <c:ser>
          <c:idx val="0"/>
          <c:order val="2"/>
          <c:tx>
            <c:strRef>
              <c:f>'איור 1 נתונים'!$B$3</c:f>
              <c:strCache>
                <c:ptCount val="1"/>
                <c:pt idx="0">
                  <c:v>מזון (14.3%)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</c:numCache>
            </c:numRef>
          </c:cat>
          <c:val>
            <c:numRef>
              <c:f>'איור 1 נתונים'!$B$16:$B$150</c:f>
              <c:numCache>
                <c:formatCode>0.0</c:formatCode>
                <c:ptCount val="135"/>
                <c:pt idx="0">
                  <c:v>0.50326121164928694</c:v>
                </c:pt>
                <c:pt idx="1">
                  <c:v>0.64315283243425547</c:v>
                </c:pt>
                <c:pt idx="2">
                  <c:v>0.57903868114956858</c:v>
                </c:pt>
                <c:pt idx="3">
                  <c:v>0.71684221571363704</c:v>
                </c:pt>
                <c:pt idx="4">
                  <c:v>0.74961581504647534</c:v>
                </c:pt>
                <c:pt idx="5">
                  <c:v>0.86112965939623975</c:v>
                </c:pt>
                <c:pt idx="6">
                  <c:v>1.0049652206549677</c:v>
                </c:pt>
                <c:pt idx="7">
                  <c:v>0.90360524187061408</c:v>
                </c:pt>
                <c:pt idx="8">
                  <c:v>0.84525661568869959</c:v>
                </c:pt>
                <c:pt idx="9">
                  <c:v>0.76358373098265042</c:v>
                </c:pt>
                <c:pt idx="10">
                  <c:v>0.54126354756473427</c:v>
                </c:pt>
                <c:pt idx="11">
                  <c:v>0.47166979238715978</c:v>
                </c:pt>
                <c:pt idx="12">
                  <c:v>0.32970950927501153</c:v>
                </c:pt>
                <c:pt idx="13">
                  <c:v>0.13569690265486675</c:v>
                </c:pt>
                <c:pt idx="14">
                  <c:v>0.20415057915057958</c:v>
                </c:pt>
                <c:pt idx="15">
                  <c:v>2.6905997963993313E-2</c:v>
                </c:pt>
                <c:pt idx="16">
                  <c:v>5.3708428742773477E-2</c:v>
                </c:pt>
                <c:pt idx="17">
                  <c:v>-9.31835532692184E-2</c:v>
                </c:pt>
                <c:pt idx="18">
                  <c:v>-0.19777156647116426</c:v>
                </c:pt>
                <c:pt idx="19">
                  <c:v>-0.20954675685254934</c:v>
                </c:pt>
                <c:pt idx="20">
                  <c:v>-0.40487072037401278</c:v>
                </c:pt>
                <c:pt idx="21">
                  <c:v>-0.36188367605711547</c:v>
                </c:pt>
                <c:pt idx="22">
                  <c:v>-0.30037082019218431</c:v>
                </c:pt>
                <c:pt idx="23">
                  <c:v>-0.33923982789322182</c:v>
                </c:pt>
                <c:pt idx="24">
                  <c:v>-0.26879150564242615</c:v>
                </c:pt>
                <c:pt idx="25">
                  <c:v>-0.20204517261707272</c:v>
                </c:pt>
                <c:pt idx="26">
                  <c:v>-0.23081976151295311</c:v>
                </c:pt>
                <c:pt idx="27">
                  <c:v>-0.16310663606748441</c:v>
                </c:pt>
                <c:pt idx="28">
                  <c:v>-0.14867524653071124</c:v>
                </c:pt>
                <c:pt idx="29">
                  <c:v>-8.1660692645397853E-2</c:v>
                </c:pt>
                <c:pt idx="30">
                  <c:v>-1.1413090503156241E-3</c:v>
                </c:pt>
                <c:pt idx="31">
                  <c:v>-4.2047429172229367E-2</c:v>
                </c:pt>
                <c:pt idx="32">
                  <c:v>7.7426819024404653E-2</c:v>
                </c:pt>
                <c:pt idx="33">
                  <c:v>9.5057678023934111E-2</c:v>
                </c:pt>
                <c:pt idx="34">
                  <c:v>1.0560834301078735E-2</c:v>
                </c:pt>
                <c:pt idx="35">
                  <c:v>-1.8622073214607279E-2</c:v>
                </c:pt>
                <c:pt idx="36">
                  <c:v>-1.3993939393937945E-2</c:v>
                </c:pt>
                <c:pt idx="37">
                  <c:v>-4.2024653618396794E-2</c:v>
                </c:pt>
                <c:pt idx="38">
                  <c:v>-9.8456035140266893E-2</c:v>
                </c:pt>
                <c:pt idx="39">
                  <c:v>-0.16793192715984384</c:v>
                </c:pt>
                <c:pt idx="40">
                  <c:v>-0.13881026259077245</c:v>
                </c:pt>
                <c:pt idx="41">
                  <c:v>-0.23550651187746621</c:v>
                </c:pt>
                <c:pt idx="42">
                  <c:v>-0.27427339037307591</c:v>
                </c:pt>
                <c:pt idx="43">
                  <c:v>-0.23242376944965476</c:v>
                </c:pt>
                <c:pt idx="44">
                  <c:v>-0.21985842113794754</c:v>
                </c:pt>
                <c:pt idx="45">
                  <c:v>-0.24561551269501061</c:v>
                </c:pt>
                <c:pt idx="46">
                  <c:v>-0.19336021497214373</c:v>
                </c:pt>
                <c:pt idx="47">
                  <c:v>-0.20800103867058287</c:v>
                </c:pt>
                <c:pt idx="48">
                  <c:v>-0.11073924520319518</c:v>
                </c:pt>
                <c:pt idx="49">
                  <c:v>-6.9937598891385719E-2</c:v>
                </c:pt>
                <c:pt idx="50">
                  <c:v>-5.040934270112876E-4</c:v>
                </c:pt>
                <c:pt idx="51">
                  <c:v>5.5246751287354005E-2</c:v>
                </c:pt>
                <c:pt idx="52">
                  <c:v>-2.7888304469065223E-2</c:v>
                </c:pt>
                <c:pt idx="53">
                  <c:v>2.808622228064599E-2</c:v>
                </c:pt>
                <c:pt idx="54">
                  <c:v>1.4772373041470483E-2</c:v>
                </c:pt>
                <c:pt idx="55">
                  <c:v>2.8226203562663345E-2</c:v>
                </c:pt>
                <c:pt idx="56">
                  <c:v>2.8198146717339227E-2</c:v>
                </c:pt>
                <c:pt idx="57">
                  <c:v>-1.4373967167504356E-2</c:v>
                </c:pt>
                <c:pt idx="58">
                  <c:v>2.7611416284623172E-2</c:v>
                </c:pt>
                <c:pt idx="59">
                  <c:v>2.9070831143457366E-2</c:v>
                </c:pt>
                <c:pt idx="60">
                  <c:v>0</c:v>
                </c:pt>
                <c:pt idx="61">
                  <c:v>0</c:v>
                </c:pt>
                <c:pt idx="62">
                  <c:v>-4.1162999999998034E-2</c:v>
                </c:pt>
                <c:pt idx="63">
                  <c:v>1.3625403947679795E-2</c:v>
                </c:pt>
                <c:pt idx="64">
                  <c:v>-2.7360246276066039E-2</c:v>
                </c:pt>
                <c:pt idx="65">
                  <c:v>5.4178914091956354E-2</c:v>
                </c:pt>
                <c:pt idx="66">
                  <c:v>0.14989073142428072</c:v>
                </c:pt>
                <c:pt idx="67">
                  <c:v>8.2001654171445032E-2</c:v>
                </c:pt>
                <c:pt idx="68">
                  <c:v>0.17696677446677503</c:v>
                </c:pt>
                <c:pt idx="69">
                  <c:v>0.16383766850535209</c:v>
                </c:pt>
                <c:pt idx="70">
                  <c:v>0.12288089709897215</c:v>
                </c:pt>
                <c:pt idx="71">
                  <c:v>0.17820714384632344</c:v>
                </c:pt>
                <c:pt idx="72">
                  <c:v>0.20107128251565096</c:v>
                </c:pt>
                <c:pt idx="73">
                  <c:v>0.18763664613377504</c:v>
                </c:pt>
                <c:pt idx="74">
                  <c:v>0.20267664205669408</c:v>
                </c:pt>
                <c:pt idx="75">
                  <c:v>8.5941441077104525E-2</c:v>
                </c:pt>
                <c:pt idx="76">
                  <c:v>0.25754913798747658</c:v>
                </c:pt>
                <c:pt idx="77">
                  <c:v>0.19937147340752398</c:v>
                </c:pt>
                <c:pt idx="78">
                  <c:v>0.17155538994145667</c:v>
                </c:pt>
                <c:pt idx="79">
                  <c:v>0.21609524312161935</c:v>
                </c:pt>
                <c:pt idx="80">
                  <c:v>2.9053939221804444E-2</c:v>
                </c:pt>
                <c:pt idx="81">
                  <c:v>9.9994063374226186E-2</c:v>
                </c:pt>
                <c:pt idx="82">
                  <c:v>0.18615721981738165</c:v>
                </c:pt>
                <c:pt idx="83">
                  <c:v>0.15859452915741551</c:v>
                </c:pt>
                <c:pt idx="84">
                  <c:v>2.8584036044973442E-2</c:v>
                </c:pt>
                <c:pt idx="8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DA1-4B85-99CF-DD5A4400CAEA}"/>
            </c:ext>
          </c:extLst>
        </c:ser>
        <c:ser>
          <c:idx val="3"/>
          <c:order val="3"/>
          <c:tx>
            <c:strRef>
              <c:f>'איור 1 נתונים'!$D$3</c:f>
              <c:strCache>
                <c:ptCount val="1"/>
                <c:pt idx="0">
                  <c:v>ירקות ופירות (3.1%)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</c:numCache>
            </c:numRef>
          </c:cat>
          <c:val>
            <c:numRef>
              <c:f>'איור 1 נתונים'!$D$16:$D$150</c:f>
              <c:numCache>
                <c:formatCode>0.0</c:formatCode>
                <c:ptCount val="135"/>
                <c:pt idx="0">
                  <c:v>0.17377455754470045</c:v>
                </c:pt>
                <c:pt idx="1">
                  <c:v>0.11304495482991521</c:v>
                </c:pt>
                <c:pt idx="2">
                  <c:v>5.3900957178854923E-2</c:v>
                </c:pt>
                <c:pt idx="3">
                  <c:v>0.14074994465222182</c:v>
                </c:pt>
                <c:pt idx="4">
                  <c:v>2.4438882935089928E-2</c:v>
                </c:pt>
                <c:pt idx="5">
                  <c:v>0.22355537438290554</c:v>
                </c:pt>
                <c:pt idx="6">
                  <c:v>0.28426982372202492</c:v>
                </c:pt>
                <c:pt idx="7">
                  <c:v>-2.3500987334254077E-2</c:v>
                </c:pt>
                <c:pt idx="8">
                  <c:v>-0.10900858005485396</c:v>
                </c:pt>
                <c:pt idx="9">
                  <c:v>0.13205675202447156</c:v>
                </c:pt>
                <c:pt idx="10">
                  <c:v>0.26738014391571446</c:v>
                </c:pt>
                <c:pt idx="11">
                  <c:v>0.35607062402895523</c:v>
                </c:pt>
                <c:pt idx="12">
                  <c:v>0.20486242909643451</c:v>
                </c:pt>
                <c:pt idx="13">
                  <c:v>7.8674181630723691E-2</c:v>
                </c:pt>
                <c:pt idx="14">
                  <c:v>0.15775703645320213</c:v>
                </c:pt>
                <c:pt idx="15">
                  <c:v>2.0459492472069494E-2</c:v>
                </c:pt>
                <c:pt idx="16">
                  <c:v>2.8866578735798572E-2</c:v>
                </c:pt>
                <c:pt idx="17">
                  <c:v>-6.325942713968441E-2</c:v>
                </c:pt>
                <c:pt idx="18">
                  <c:v>-9.9931025953216776E-2</c:v>
                </c:pt>
                <c:pt idx="19">
                  <c:v>9.8520161048464283E-2</c:v>
                </c:pt>
                <c:pt idx="20">
                  <c:v>5.9093816239955297E-3</c:v>
                </c:pt>
                <c:pt idx="21">
                  <c:v>-0.14068530481283414</c:v>
                </c:pt>
                <c:pt idx="22">
                  <c:v>-9.8543011213346729E-2</c:v>
                </c:pt>
                <c:pt idx="23">
                  <c:v>-0.27207800534186022</c:v>
                </c:pt>
                <c:pt idx="24">
                  <c:v>-0.25684094148265652</c:v>
                </c:pt>
                <c:pt idx="25">
                  <c:v>-0.14902960354806338</c:v>
                </c:pt>
                <c:pt idx="26">
                  <c:v>-0.18820537957289024</c:v>
                </c:pt>
                <c:pt idx="27">
                  <c:v>5.1573486593682508E-2</c:v>
                </c:pt>
                <c:pt idx="28">
                  <c:v>0.16917525279742263</c:v>
                </c:pt>
                <c:pt idx="29">
                  <c:v>0.13964964619167353</c:v>
                </c:pt>
                <c:pt idx="30">
                  <c:v>0.11019490396904533</c:v>
                </c:pt>
                <c:pt idx="31">
                  <c:v>-6.3809743845680902E-2</c:v>
                </c:pt>
                <c:pt idx="32">
                  <c:v>0.25706850938920062</c:v>
                </c:pt>
                <c:pt idx="33">
                  <c:v>0.42231894628861433</c:v>
                </c:pt>
                <c:pt idx="34">
                  <c:v>0.45280129125425722</c:v>
                </c:pt>
                <c:pt idx="35">
                  <c:v>0.42441327572159182</c:v>
                </c:pt>
                <c:pt idx="36">
                  <c:v>0.35038898986780065</c:v>
                </c:pt>
                <c:pt idx="37">
                  <c:v>0.26489921399594313</c:v>
                </c:pt>
                <c:pt idx="38">
                  <c:v>0.18919775094960067</c:v>
                </c:pt>
                <c:pt idx="39">
                  <c:v>-5.1522286271007627E-2</c:v>
                </c:pt>
                <c:pt idx="40">
                  <c:v>-3.8284869062426667E-2</c:v>
                </c:pt>
                <c:pt idx="41">
                  <c:v>-3.254197867029749E-2</c:v>
                </c:pt>
                <c:pt idx="42">
                  <c:v>9.8501788469769078E-2</c:v>
                </c:pt>
                <c:pt idx="43">
                  <c:v>0.17433058679379104</c:v>
                </c:pt>
                <c:pt idx="44">
                  <c:v>-0.1100932690884885</c:v>
                </c:pt>
                <c:pt idx="45">
                  <c:v>-0.19551479045676823</c:v>
                </c:pt>
                <c:pt idx="46">
                  <c:v>-0.27072903019264832</c:v>
                </c:pt>
                <c:pt idx="47">
                  <c:v>-8.0503221228432689E-2</c:v>
                </c:pt>
                <c:pt idx="48">
                  <c:v>-7.5484331827343085E-2</c:v>
                </c:pt>
                <c:pt idx="49">
                  <c:v>8.4972831891679257E-2</c:v>
                </c:pt>
                <c:pt idx="50">
                  <c:v>0.21320040892481251</c:v>
                </c:pt>
                <c:pt idx="51">
                  <c:v>0.27249372353833995</c:v>
                </c:pt>
                <c:pt idx="52">
                  <c:v>0.1869997891474604</c:v>
                </c:pt>
                <c:pt idx="53">
                  <c:v>7.3044471984219317E-2</c:v>
                </c:pt>
                <c:pt idx="54">
                  <c:v>-9.4194149256061482E-2</c:v>
                </c:pt>
                <c:pt idx="55">
                  <c:v>-7.2869749993839883E-2</c:v>
                </c:pt>
                <c:pt idx="56">
                  <c:v>6.540159619793158E-2</c:v>
                </c:pt>
                <c:pt idx="57">
                  <c:v>5.3420306489909919E-2</c:v>
                </c:pt>
                <c:pt idx="58">
                  <c:v>1.3779049621024733E-2</c:v>
                </c:pt>
                <c:pt idx="59">
                  <c:v>-0.11127663448187121</c:v>
                </c:pt>
                <c:pt idx="60">
                  <c:v>-0.10987736578835558</c:v>
                </c:pt>
                <c:pt idx="61">
                  <c:v>-0.15225703922702952</c:v>
                </c:pt>
                <c:pt idx="62">
                  <c:v>-0.23085790503875944</c:v>
                </c:pt>
                <c:pt idx="63">
                  <c:v>-0.1803701643162112</c:v>
                </c:pt>
                <c:pt idx="64">
                  <c:v>-3.2216624473754105E-2</c:v>
                </c:pt>
                <c:pt idx="65">
                  <c:v>0.25295300790115</c:v>
                </c:pt>
                <c:pt idx="66">
                  <c:v>0.32691903835990704</c:v>
                </c:pt>
                <c:pt idx="67">
                  <c:v>0.20837112758026188</c:v>
                </c:pt>
                <c:pt idx="68">
                  <c:v>0.17106360660615932</c:v>
                </c:pt>
                <c:pt idx="69">
                  <c:v>0.14765402737562516</c:v>
                </c:pt>
                <c:pt idx="70">
                  <c:v>0.28781800321486017</c:v>
                </c:pt>
                <c:pt idx="71">
                  <c:v>0.38872684034158406</c:v>
                </c:pt>
                <c:pt idx="72">
                  <c:v>0.49544872738129142</c:v>
                </c:pt>
                <c:pt idx="73">
                  <c:v>0.53464795412663779</c:v>
                </c:pt>
                <c:pt idx="74">
                  <c:v>0.65339707655917445</c:v>
                </c:pt>
                <c:pt idx="75">
                  <c:v>0.52063122080546032</c:v>
                </c:pt>
                <c:pt idx="76">
                  <c:v>0.38579292140629484</c:v>
                </c:pt>
                <c:pt idx="77">
                  <c:v>-1.9394781549009598E-2</c:v>
                </c:pt>
                <c:pt idx="78">
                  <c:v>-0.19076028637529432</c:v>
                </c:pt>
                <c:pt idx="79">
                  <c:v>-2.9399797515977575E-2</c:v>
                </c:pt>
                <c:pt idx="80">
                  <c:v>-3.1186635567964287E-3</c:v>
                </c:pt>
                <c:pt idx="81">
                  <c:v>4.4008200859043708E-2</c:v>
                </c:pt>
                <c:pt idx="82">
                  <c:v>-4.6805166957724128E-3</c:v>
                </c:pt>
                <c:pt idx="83">
                  <c:v>-8.9448816136815087E-2</c:v>
                </c:pt>
                <c:pt idx="84">
                  <c:v>-9.4422473320778355E-2</c:v>
                </c:pt>
                <c:pt idx="85">
                  <c:v>-0.12731760743984608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DA1-4B85-99CF-DD5A4400CAEA}"/>
            </c:ext>
          </c:extLst>
        </c:ser>
        <c:ser>
          <c:idx val="6"/>
          <c:order val="4"/>
          <c:tx>
            <c:strRef>
              <c:f>'איור 1 נתונים'!$F$3</c:f>
              <c:strCache>
                <c:ptCount val="1"/>
                <c:pt idx="0">
                  <c:v>אנרגיה (6.1%)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</c:numCache>
            </c:numRef>
          </c:cat>
          <c:val>
            <c:numRef>
              <c:f>'איור 1 נתונים'!$F$16:$F$150</c:f>
              <c:numCache>
                <c:formatCode>0.0</c:formatCode>
                <c:ptCount val="135"/>
                <c:pt idx="0">
                  <c:v>0.39375227832711729</c:v>
                </c:pt>
                <c:pt idx="1">
                  <c:v>0.4267368860477338</c:v>
                </c:pt>
                <c:pt idx="2">
                  <c:v>0.31328970165890269</c:v>
                </c:pt>
                <c:pt idx="3">
                  <c:v>-0.11600208490863299</c:v>
                </c:pt>
                <c:pt idx="4">
                  <c:v>-0.13156561997152422</c:v>
                </c:pt>
                <c:pt idx="5">
                  <c:v>0.24726554406307766</c:v>
                </c:pt>
                <c:pt idx="6">
                  <c:v>0.31368449527216258</c:v>
                </c:pt>
                <c:pt idx="7">
                  <c:v>0.15663654784802211</c:v>
                </c:pt>
                <c:pt idx="8">
                  <c:v>-2.9304850054499978E-2</c:v>
                </c:pt>
                <c:pt idx="9">
                  <c:v>-9.2321271776060698E-2</c:v>
                </c:pt>
                <c:pt idx="10">
                  <c:v>3.608031309013348E-2</c:v>
                </c:pt>
                <c:pt idx="11">
                  <c:v>0.11789007033692905</c:v>
                </c:pt>
                <c:pt idx="12">
                  <c:v>0.15649036123017468</c:v>
                </c:pt>
                <c:pt idx="13">
                  <c:v>-5.094372678137718E-2</c:v>
                </c:pt>
                <c:pt idx="14">
                  <c:v>-2.5642376880437003E-2</c:v>
                </c:pt>
                <c:pt idx="15">
                  <c:v>0.15798201065492953</c:v>
                </c:pt>
                <c:pt idx="16">
                  <c:v>0.28500855294089977</c:v>
                </c:pt>
                <c:pt idx="17">
                  <c:v>9.9989118284565161E-3</c:v>
                </c:pt>
                <c:pt idx="18">
                  <c:v>0.10079797943126233</c:v>
                </c:pt>
                <c:pt idx="19">
                  <c:v>-0.10172088359486289</c:v>
                </c:pt>
                <c:pt idx="20">
                  <c:v>-0.23649796743132212</c:v>
                </c:pt>
                <c:pt idx="21">
                  <c:v>-5.686922893390628E-2</c:v>
                </c:pt>
                <c:pt idx="22">
                  <c:v>-0.14795755685559625</c:v>
                </c:pt>
                <c:pt idx="23">
                  <c:v>-0.28918396648495931</c:v>
                </c:pt>
                <c:pt idx="24">
                  <c:v>-0.65200974028622094</c:v>
                </c:pt>
                <c:pt idx="25">
                  <c:v>-1.0041549493897581</c:v>
                </c:pt>
                <c:pt idx="26">
                  <c:v>-0.86780461850623392</c:v>
                </c:pt>
                <c:pt idx="27">
                  <c:v>-0.81453496930866209</c:v>
                </c:pt>
                <c:pt idx="28">
                  <c:v>-0.790415870282555</c:v>
                </c:pt>
                <c:pt idx="29">
                  <c:v>-0.76165527641727493</c:v>
                </c:pt>
                <c:pt idx="30">
                  <c:v>-0.80881897734086705</c:v>
                </c:pt>
                <c:pt idx="31">
                  <c:v>-0.8538068241661585</c:v>
                </c:pt>
                <c:pt idx="32">
                  <c:v>-1.0911452082116049</c:v>
                </c:pt>
                <c:pt idx="33">
                  <c:v>-1.1582642470476197</c:v>
                </c:pt>
                <c:pt idx="34">
                  <c:v>-1.0952287977745681</c:v>
                </c:pt>
                <c:pt idx="35">
                  <c:v>-1.0047952196977494</c:v>
                </c:pt>
                <c:pt idx="36">
                  <c:v>-0.82013824171860283</c:v>
                </c:pt>
                <c:pt idx="37">
                  <c:v>-0.45040012881750524</c:v>
                </c:pt>
                <c:pt idx="38">
                  <c:v>-0.78003473554341951</c:v>
                </c:pt>
                <c:pt idx="39">
                  <c:v>-0.63373388083985238</c:v>
                </c:pt>
                <c:pt idx="40">
                  <c:v>-0.6764651904397766</c:v>
                </c:pt>
                <c:pt idx="41">
                  <c:v>-0.58197390955746664</c:v>
                </c:pt>
                <c:pt idx="42">
                  <c:v>-0.60677968355608225</c:v>
                </c:pt>
                <c:pt idx="43">
                  <c:v>-0.6141479687678485</c:v>
                </c:pt>
                <c:pt idx="44">
                  <c:v>-0.18774180544058294</c:v>
                </c:pt>
                <c:pt idx="45">
                  <c:v>-0.11962868441984705</c:v>
                </c:pt>
                <c:pt idx="46">
                  <c:v>4.8288985212629996E-2</c:v>
                </c:pt>
                <c:pt idx="47">
                  <c:v>-1.3167157826953036E-2</c:v>
                </c:pt>
                <c:pt idx="48">
                  <c:v>0.30154151685369868</c:v>
                </c:pt>
                <c:pt idx="49">
                  <c:v>0.3362114828854928</c:v>
                </c:pt>
                <c:pt idx="50">
                  <c:v>0.4083367963814673</c:v>
                </c:pt>
                <c:pt idx="51">
                  <c:v>0.15990665954348504</c:v>
                </c:pt>
                <c:pt idx="52">
                  <c:v>0.18203117826411547</c:v>
                </c:pt>
                <c:pt idx="53">
                  <c:v>7.6326169977255928E-2</c:v>
                </c:pt>
                <c:pt idx="54">
                  <c:v>-2.4517653521673215E-2</c:v>
                </c:pt>
                <c:pt idx="55">
                  <c:v>0.21848108087795665</c:v>
                </c:pt>
                <c:pt idx="56">
                  <c:v>0.10621619220625748</c:v>
                </c:pt>
                <c:pt idx="57">
                  <c:v>0.19164976525096092</c:v>
                </c:pt>
                <c:pt idx="58">
                  <c:v>0.10988051749309366</c:v>
                </c:pt>
                <c:pt idx="59">
                  <c:v>0.19876715104078671</c:v>
                </c:pt>
                <c:pt idx="60">
                  <c:v>1.3434633488569055E-2</c:v>
                </c:pt>
                <c:pt idx="61">
                  <c:v>4.4326304774208923E-2</c:v>
                </c:pt>
                <c:pt idx="62">
                  <c:v>1.3279339680582581E-2</c:v>
                </c:pt>
                <c:pt idx="63">
                  <c:v>0.18034719991835235</c:v>
                </c:pt>
                <c:pt idx="64">
                  <c:v>0.2177489661852185</c:v>
                </c:pt>
                <c:pt idx="65">
                  <c:v>0.31334591832727721</c:v>
                </c:pt>
                <c:pt idx="66">
                  <c:v>0.3834746115783999</c:v>
                </c:pt>
                <c:pt idx="67">
                  <c:v>0.32728340322201582</c:v>
                </c:pt>
                <c:pt idx="68">
                  <c:v>0.31055304243156096</c:v>
                </c:pt>
                <c:pt idx="69">
                  <c:v>0.26334678902245046</c:v>
                </c:pt>
                <c:pt idx="70">
                  <c:v>0.21225817411614006</c:v>
                </c:pt>
                <c:pt idx="71">
                  <c:v>-8.565060922985579E-2</c:v>
                </c:pt>
                <c:pt idx="72">
                  <c:v>-0.10848728971807964</c:v>
                </c:pt>
                <c:pt idx="73">
                  <c:v>-9.4302537219185092E-2</c:v>
                </c:pt>
                <c:pt idx="74">
                  <c:v>7.3716259344800805E-2</c:v>
                </c:pt>
                <c:pt idx="75">
                  <c:v>7.7818422141705521E-2</c:v>
                </c:pt>
                <c:pt idx="76">
                  <c:v>0.10884304600594326</c:v>
                </c:pt>
                <c:pt idx="77">
                  <c:v>-4.2631735738384503E-2</c:v>
                </c:pt>
                <c:pt idx="78">
                  <c:v>-4.3432528619981148E-2</c:v>
                </c:pt>
                <c:pt idx="79">
                  <c:v>-8.7514812904078393E-2</c:v>
                </c:pt>
                <c:pt idx="80">
                  <c:v>-0.19547196678591469</c:v>
                </c:pt>
                <c:pt idx="81">
                  <c:v>-0.14032023993842829</c:v>
                </c:pt>
                <c:pt idx="82">
                  <c:v>-0.11996214937372628</c:v>
                </c:pt>
                <c:pt idx="83">
                  <c:v>0.15072924584665706</c:v>
                </c:pt>
                <c:pt idx="84">
                  <c:v>7.1650240984415275E-2</c:v>
                </c:pt>
                <c:pt idx="85">
                  <c:v>-7.601478486027205E-2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DA1-4B85-99CF-DD5A4400CAEA}"/>
            </c:ext>
          </c:extLst>
        </c:ser>
        <c:ser>
          <c:idx val="4"/>
          <c:order val="5"/>
          <c:tx>
            <c:strRef>
              <c:f>'איור 1 נתונים'!$H$3</c:f>
              <c:strCache>
                <c:ptCount val="1"/>
                <c:pt idx="0">
                  <c:v>שאר הסעיפים* (50.4%)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</c:numCache>
            </c:numRef>
          </c:cat>
          <c:val>
            <c:numRef>
              <c:f>'איור 1 נתונים'!$H$16:$H$150</c:f>
              <c:numCache>
                <c:formatCode>0.0</c:formatCode>
                <c:ptCount val="135"/>
                <c:pt idx="0">
                  <c:v>-2.2235957002453288E-3</c:v>
                </c:pt>
                <c:pt idx="1">
                  <c:v>2.2922400124347986E-2</c:v>
                </c:pt>
                <c:pt idx="2">
                  <c:v>2.5767026168729612E-2</c:v>
                </c:pt>
                <c:pt idx="3">
                  <c:v>-0.27071650990837459</c:v>
                </c:pt>
                <c:pt idx="4">
                  <c:v>-4.0130997932660617E-2</c:v>
                </c:pt>
                <c:pt idx="5">
                  <c:v>0.25711417299101436</c:v>
                </c:pt>
                <c:pt idx="6">
                  <c:v>0.1737715907676296</c:v>
                </c:pt>
                <c:pt idx="7">
                  <c:v>-4.0168863154926404E-2</c:v>
                </c:pt>
                <c:pt idx="8">
                  <c:v>0.30122160413506371</c:v>
                </c:pt>
                <c:pt idx="9">
                  <c:v>0.45720891947297726</c:v>
                </c:pt>
                <c:pt idx="10">
                  <c:v>0.48245088793981372</c:v>
                </c:pt>
                <c:pt idx="11">
                  <c:v>0.36520361039144167</c:v>
                </c:pt>
                <c:pt idx="12">
                  <c:v>0.27835188204356853</c:v>
                </c:pt>
                <c:pt idx="13">
                  <c:v>0.45262429347525912</c:v>
                </c:pt>
                <c:pt idx="14">
                  <c:v>0.28657709304125256</c:v>
                </c:pt>
                <c:pt idx="15">
                  <c:v>0.31980477779563754</c:v>
                </c:pt>
                <c:pt idx="16">
                  <c:v>0.11558221387549306</c:v>
                </c:pt>
                <c:pt idx="17">
                  <c:v>0.14678990930573305</c:v>
                </c:pt>
                <c:pt idx="18">
                  <c:v>3.0656039224835813E-2</c:v>
                </c:pt>
                <c:pt idx="19">
                  <c:v>-0.11949208960968269</c:v>
                </c:pt>
                <c:pt idx="20">
                  <c:v>-1.8247922554439244E-2</c:v>
                </c:pt>
                <c:pt idx="21">
                  <c:v>-0.12321621145611417</c:v>
                </c:pt>
                <c:pt idx="22">
                  <c:v>-6.8625754514672788E-2</c:v>
                </c:pt>
                <c:pt idx="23">
                  <c:v>7.8714998689794813E-2</c:v>
                </c:pt>
                <c:pt idx="24">
                  <c:v>0.15795735364625463</c:v>
                </c:pt>
                <c:pt idx="25">
                  <c:v>-0.10976677071974589</c:v>
                </c:pt>
                <c:pt idx="26">
                  <c:v>-0.11091875304539714</c:v>
                </c:pt>
                <c:pt idx="27">
                  <c:v>8.1967300656180436E-2</c:v>
                </c:pt>
                <c:pt idx="28">
                  <c:v>3.094151651684901E-2</c:v>
                </c:pt>
                <c:pt idx="29">
                  <c:v>-5.9378510191466255E-2</c:v>
                </c:pt>
                <c:pt idx="30">
                  <c:v>5.7836962970204729E-3</c:v>
                </c:pt>
                <c:pt idx="31">
                  <c:v>8.6347917085358383E-2</c:v>
                </c:pt>
                <c:pt idx="32">
                  <c:v>-0.25637515703745073</c:v>
                </c:pt>
                <c:pt idx="33">
                  <c:v>-0.39419773936847974</c:v>
                </c:pt>
                <c:pt idx="34">
                  <c:v>-0.5533748002501091</c:v>
                </c:pt>
                <c:pt idx="35">
                  <c:v>-0.76094755812085457</c:v>
                </c:pt>
                <c:pt idx="36">
                  <c:v>-0.59903929473444184</c:v>
                </c:pt>
                <c:pt idx="37">
                  <c:v>-0.524448352875442</c:v>
                </c:pt>
                <c:pt idx="38">
                  <c:v>-0.50880598504236607</c:v>
                </c:pt>
                <c:pt idx="39">
                  <c:v>-0.62226844925632352</c:v>
                </c:pt>
                <c:pt idx="40">
                  <c:v>-0.44104837552674636</c:v>
                </c:pt>
                <c:pt idx="41">
                  <c:v>-0.36140958609563512</c:v>
                </c:pt>
                <c:pt idx="42">
                  <c:v>-0.27852617475059754</c:v>
                </c:pt>
                <c:pt idx="43">
                  <c:v>-0.44904027899883164</c:v>
                </c:pt>
                <c:pt idx="44">
                  <c:v>-0.30440250876616992</c:v>
                </c:pt>
                <c:pt idx="45">
                  <c:v>-0.19746613937065302</c:v>
                </c:pt>
                <c:pt idx="46">
                  <c:v>-0.31579557015292248</c:v>
                </c:pt>
                <c:pt idx="47">
                  <c:v>-0.20154845533296131</c:v>
                </c:pt>
                <c:pt idx="48">
                  <c:v>-0.30461011069476501</c:v>
                </c:pt>
                <c:pt idx="49">
                  <c:v>-0.26771057479409127</c:v>
                </c:pt>
                <c:pt idx="50">
                  <c:v>-0.12932511044613526</c:v>
                </c:pt>
                <c:pt idx="51">
                  <c:v>-0.13505463548615049</c:v>
                </c:pt>
                <c:pt idx="52">
                  <c:v>0.19484788188811428</c:v>
                </c:pt>
                <c:pt idx="53">
                  <c:v>-0.66673358315200248</c:v>
                </c:pt>
                <c:pt idx="54">
                  <c:v>-0.812301920024603</c:v>
                </c:pt>
                <c:pt idx="55">
                  <c:v>-0.51259037988996348</c:v>
                </c:pt>
                <c:pt idx="56">
                  <c:v>-0.42233922220638309</c:v>
                </c:pt>
                <c:pt idx="57">
                  <c:v>-0.43893135825294155</c:v>
                </c:pt>
                <c:pt idx="58">
                  <c:v>-0.24786405798574285</c:v>
                </c:pt>
                <c:pt idx="59">
                  <c:v>-0.18524208759929672</c:v>
                </c:pt>
                <c:pt idx="60">
                  <c:v>-0.24481026427860425</c:v>
                </c:pt>
                <c:pt idx="61">
                  <c:v>1.4210937401309853E-2</c:v>
                </c:pt>
                <c:pt idx="62">
                  <c:v>0.13977446640387534</c:v>
                </c:pt>
                <c:pt idx="63">
                  <c:v>-3.8062946391954226E-2</c:v>
                </c:pt>
                <c:pt idx="64">
                  <c:v>-0.17630563456950754</c:v>
                </c:pt>
                <c:pt idx="65">
                  <c:v>0.10289277760839061</c:v>
                </c:pt>
                <c:pt idx="66">
                  <c:v>0.18801251474846065</c:v>
                </c:pt>
                <c:pt idx="67">
                  <c:v>0.25329401036007815</c:v>
                </c:pt>
                <c:pt idx="68">
                  <c:v>0.16058374662835004</c:v>
                </c:pt>
                <c:pt idx="69">
                  <c:v>0.13909919889946598</c:v>
                </c:pt>
                <c:pt idx="70">
                  <c:v>0.11450739185867093</c:v>
                </c:pt>
                <c:pt idx="71">
                  <c:v>-9.4442300221281444E-2</c:v>
                </c:pt>
                <c:pt idx="72">
                  <c:v>0.20225156815112236</c:v>
                </c:pt>
                <c:pt idx="73">
                  <c:v>6.715731508688344E-3</c:v>
                </c:pt>
                <c:pt idx="74">
                  <c:v>-7.4861910843435159E-2</c:v>
                </c:pt>
                <c:pt idx="75">
                  <c:v>0.16881963880920395</c:v>
                </c:pt>
                <c:pt idx="76">
                  <c:v>0.30553867589560513</c:v>
                </c:pt>
                <c:pt idx="77">
                  <c:v>0.30717783624346412</c:v>
                </c:pt>
                <c:pt idx="78">
                  <c:v>0.10826231513048815</c:v>
                </c:pt>
                <c:pt idx="79">
                  <c:v>3.2191764157491781E-2</c:v>
                </c:pt>
                <c:pt idx="80">
                  <c:v>9.6025762018022709E-2</c:v>
                </c:pt>
                <c:pt idx="81">
                  <c:v>0.15024531415314218</c:v>
                </c:pt>
                <c:pt idx="82">
                  <c:v>-5.1251140013984842E-2</c:v>
                </c:pt>
                <c:pt idx="83">
                  <c:v>-5.302328573312004E-2</c:v>
                </c:pt>
                <c:pt idx="84">
                  <c:v>-0.16599779390960101</c:v>
                </c:pt>
                <c:pt idx="85">
                  <c:v>-8.1017313259303059E-2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DA1-4B85-99CF-DD5A4400CA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07451904"/>
        <c:axId val="107453440"/>
      </c:barChart>
      <c:lineChart>
        <c:grouping val="standard"/>
        <c:varyColors val="0"/>
        <c:ser>
          <c:idx val="5"/>
          <c:order val="6"/>
          <c:tx>
            <c:strRef>
              <c:f>'איור 1 נתונים'!$G$3</c:f>
              <c:strCache>
                <c:ptCount val="1"/>
                <c:pt idx="0">
                  <c:v>המדד הכללי</c:v>
                </c:pt>
              </c:strCache>
            </c:strRef>
          </c:tx>
          <c:spPr>
            <a:ln w="317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</c:numCache>
            </c:numRef>
          </c:cat>
          <c:val>
            <c:numRef>
              <c:f>'איור 1 נתונים'!$G$16:$G$150</c:f>
              <c:numCache>
                <c:formatCode>0.0</c:formatCode>
                <c:ptCount val="135"/>
                <c:pt idx="0">
                  <c:v>1.4573121070862172</c:v>
                </c:pt>
                <c:pt idx="1">
                  <c:v>1.4573121070862172</c:v>
                </c:pt>
                <c:pt idx="2">
                  <c:v>1.2701193491617024</c:v>
                </c:pt>
                <c:pt idx="3">
                  <c:v>0.80418292387001156</c:v>
                </c:pt>
                <c:pt idx="4">
                  <c:v>0.90408796145564629</c:v>
                </c:pt>
                <c:pt idx="5">
                  <c:v>1.9939092000326175</c:v>
                </c:pt>
                <c:pt idx="6">
                  <c:v>2.1971500226136476</c:v>
                </c:pt>
                <c:pt idx="7">
                  <c:v>1.3367275733728867</c:v>
                </c:pt>
                <c:pt idx="8">
                  <c:v>1.3367275733728867</c:v>
                </c:pt>
                <c:pt idx="9">
                  <c:v>1.8256648081658167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1.395812562313048</c:v>
                </c:pt>
                <c:pt idx="13">
                  <c:v>1.1964107676969205</c:v>
                </c:pt>
                <c:pt idx="14">
                  <c:v>1.2935323383085118</c:v>
                </c:pt>
                <c:pt idx="15">
                  <c:v>0.9910802775024985</c:v>
                </c:pt>
                <c:pt idx="16">
                  <c:v>0.99009900990132405</c:v>
                </c:pt>
                <c:pt idx="17">
                  <c:v>0.49115913555952684</c:v>
                </c:pt>
                <c:pt idx="18">
                  <c:v>0.29382957884456218</c:v>
                </c:pt>
                <c:pt idx="19">
                  <c:v>0</c:v>
                </c:pt>
                <c:pt idx="20">
                  <c:v>-0.29325513196413189</c:v>
                </c:pt>
                <c:pt idx="21">
                  <c:v>-0.29239766081904373</c:v>
                </c:pt>
                <c:pt idx="22">
                  <c:v>-9.7847358121749828E-2</c:v>
                </c:pt>
                <c:pt idx="23">
                  <c:v>-0.19550342130973952</c:v>
                </c:pt>
                <c:pt idx="24">
                  <c:v>-0.50737649173042687</c:v>
                </c:pt>
                <c:pt idx="25">
                  <c:v>-1.0147801760969744</c:v>
                </c:pt>
                <c:pt idx="26">
                  <c:v>-1.0058957607666841</c:v>
                </c:pt>
                <c:pt idx="27">
                  <c:v>-0.50245524622621884</c:v>
                </c:pt>
                <c:pt idx="28">
                  <c:v>-0.40000186247015623</c:v>
                </c:pt>
                <c:pt idx="29">
                  <c:v>-0.39296373943394913</c:v>
                </c:pt>
                <c:pt idx="30">
                  <c:v>-0.2910174895078721</c:v>
                </c:pt>
                <c:pt idx="31">
                  <c:v>-0.39296373943394913</c:v>
                </c:pt>
                <c:pt idx="32">
                  <c:v>-0.50000186060020768</c:v>
                </c:pt>
                <c:pt idx="33">
                  <c:v>-0.69208396844464559</c:v>
                </c:pt>
                <c:pt idx="34">
                  <c:v>-0.89716150057748134</c:v>
                </c:pt>
                <c:pt idx="35">
                  <c:v>-0.99706355551644199</c:v>
                </c:pt>
                <c:pt idx="36">
                  <c:v>-0.60483870967743547</c:v>
                </c:pt>
                <c:pt idx="37">
                  <c:v>-0.20304568527919065</c:v>
                </c:pt>
                <c:pt idx="38">
                  <c:v>-0.70850202429150189</c:v>
                </c:pt>
                <c:pt idx="39">
                  <c:v>-0.90543259557345213</c:v>
                </c:pt>
                <c:pt idx="40">
                  <c:v>-0.80321285140562138</c:v>
                </c:pt>
                <c:pt idx="41">
                  <c:v>-0.80080080080080496</c:v>
                </c:pt>
                <c:pt idx="42">
                  <c:v>-0.59940059940060131</c:v>
                </c:pt>
                <c:pt idx="43">
                  <c:v>-0.70070070070069601</c:v>
                </c:pt>
                <c:pt idx="44">
                  <c:v>-0.4020100502512669</c:v>
                </c:pt>
                <c:pt idx="45">
                  <c:v>-0.30120481927711218</c:v>
                </c:pt>
                <c:pt idx="46">
                  <c:v>-0.30241935483870108</c:v>
                </c:pt>
                <c:pt idx="47">
                  <c:v>-0.20181634712409524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0.91631217469496651</c:v>
                </c:pt>
                <c:pt idx="51">
                  <c:v>0.70731192675943522</c:v>
                </c:pt>
                <c:pt idx="52">
                  <c:v>0.80192536115646362</c:v>
                </c:pt>
                <c:pt idx="53">
                  <c:v>-0.20181408563606507</c:v>
                </c:pt>
                <c:pt idx="54">
                  <c:v>-0.70240981015727844</c:v>
                </c:pt>
                <c:pt idx="55">
                  <c:v>-0.10302192982166725</c:v>
                </c:pt>
                <c:pt idx="56">
                  <c:v>9.7580472107039462E-2</c:v>
                </c:pt>
                <c:pt idx="57">
                  <c:v>0.19476561387858915</c:v>
                </c:pt>
                <c:pt idx="58">
                  <c:v>0.30000227285948977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0.19980019980021524</c:v>
                </c:pt>
                <c:pt idx="63">
                  <c:v>0.39880358923229942</c:v>
                </c:pt>
                <c:pt idx="64">
                  <c:v>0.49652432969216065</c:v>
                </c:pt>
                <c:pt idx="65">
                  <c:v>1.2999999999999901</c:v>
                </c:pt>
                <c:pt idx="66">
                  <c:v>1.401401401401392</c:v>
                </c:pt>
                <c:pt idx="67">
                  <c:v>1.1976047904191711</c:v>
                </c:pt>
                <c:pt idx="68">
                  <c:v>1.1964107676968982</c:v>
                </c:pt>
                <c:pt idx="69">
                  <c:v>1.1928429423459397</c:v>
                </c:pt>
                <c:pt idx="70">
                  <c:v>1.1964107676968982</c:v>
                </c:pt>
                <c:pt idx="71">
                  <c:v>0.79681274900398336</c:v>
                </c:pt>
                <c:pt idx="72">
                  <c:v>1.2022012466186283</c:v>
                </c:pt>
                <c:pt idx="73">
                  <c:v>1.2019990444183337</c:v>
                </c:pt>
                <c:pt idx="74">
                  <c:v>1.4027906676470137</c:v>
                </c:pt>
                <c:pt idx="75">
                  <c:v>1.3008927872779852</c:v>
                </c:pt>
                <c:pt idx="76">
                  <c:v>1.4990108993213624</c:v>
                </c:pt>
                <c:pt idx="77">
                  <c:v>0.80059134830727796</c:v>
                </c:pt>
                <c:pt idx="78">
                  <c:v>0.50147980127965841</c:v>
                </c:pt>
                <c:pt idx="79">
                  <c:v>0.60157695935791899</c:v>
                </c:pt>
                <c:pt idx="80">
                  <c:v>0.3034473287648165</c:v>
                </c:pt>
                <c:pt idx="81">
                  <c:v>0.40471417964793588</c:v>
                </c:pt>
                <c:pt idx="82">
                  <c:v>0.3034473287648165</c:v>
                </c:pt>
                <c:pt idx="83">
                  <c:v>0.60078956392912719</c:v>
                </c:pt>
                <c:pt idx="84">
                  <c:v>0.29970029970030065</c:v>
                </c:pt>
                <c:pt idx="85">
                  <c:v>9.9800399201588341E-2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ADA1-4B85-99CF-DD5A4400CAEA}"/>
            </c:ext>
          </c:extLst>
        </c:ser>
        <c:ser>
          <c:idx val="1"/>
          <c:order val="7"/>
          <c:tx>
            <c:strRef>
              <c:f>'איור 1 נתונים'!$I$3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lgDash"/>
            </a:ln>
          </c:spPr>
          <c:marker>
            <c:symbol val="none"/>
          </c:marker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</c:numCache>
            </c:numRef>
          </c:cat>
          <c:val>
            <c:numRef>
              <c:f>'איור 1 נתונים'!$I$16:$I$150</c:f>
              <c:numCache>
                <c:formatCode>0.0</c:formatCode>
                <c:ptCount val="13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ADA1-4B85-99CF-DD5A4400CAEA}"/>
            </c:ext>
          </c:extLst>
        </c:ser>
        <c:ser>
          <c:idx val="8"/>
          <c:order val="8"/>
          <c:tx>
            <c:strRef>
              <c:f>'איור 1 נתונים'!$J$3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lgDash"/>
            </a:ln>
          </c:spPr>
          <c:marker>
            <c:symbol val="none"/>
          </c:marker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</c:numCache>
            </c:numRef>
          </c:cat>
          <c:val>
            <c:numRef>
              <c:f>'איור 1 נתונים'!$J$16:$J$150</c:f>
              <c:numCache>
                <c:formatCode>0.0</c:formatCode>
                <c:ptCount val="13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ADA1-4B85-99CF-DD5A4400CA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451904"/>
        <c:axId val="107453440"/>
      </c:lineChart>
      <c:dateAx>
        <c:axId val="107451904"/>
        <c:scaling>
          <c:orientation val="minMax"/>
          <c:min val="42370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-2700000" vert="horz"/>
          <a:lstStyle/>
          <a:p>
            <a:pPr>
              <a:defRPr sz="1400" b="0"/>
            </a:pPr>
            <a:endParaRPr lang="he-IL"/>
          </a:p>
        </c:txPr>
        <c:crossAx val="107453440"/>
        <c:crosses val="autoZero"/>
        <c:auto val="1"/>
        <c:lblOffset val="100"/>
        <c:baseTimeUnit val="months"/>
      </c:dateAx>
      <c:valAx>
        <c:axId val="107453440"/>
        <c:scaling>
          <c:orientation val="minMax"/>
          <c:max val="3.5"/>
          <c:min val="-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1"/>
                </a:pPr>
                <a:r>
                  <a:rPr lang="en-US"/>
                  <a:t>%</a:t>
                </a:r>
                <a:endParaRPr lang="he-IL"/>
              </a:p>
            </c:rich>
          </c:tx>
          <c:layout>
            <c:manualLayout>
              <c:xMode val="edge"/>
              <c:yMode val="edge"/>
              <c:x val="2.4564994882292732E-2"/>
              <c:y val="5.80895021351171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107451904"/>
        <c:crosses val="autoZero"/>
        <c:crossBetween val="between"/>
      </c:valAx>
      <c:spPr>
        <a:noFill/>
        <a:ln w="12700">
          <a:noFill/>
        </a:ln>
      </c:spPr>
    </c:plotArea>
    <c:legend>
      <c:legendPos val="t"/>
      <c:legendEntry>
        <c:idx val="8"/>
        <c:delete val="1"/>
      </c:legendEntry>
      <c:layout>
        <c:manualLayout>
          <c:xMode val="edge"/>
          <c:yMode val="edge"/>
          <c:x val="0.43697676480306907"/>
          <c:y val="0.20028106204592763"/>
          <c:w val="0.53026990868720736"/>
          <c:h val="0.13118982384255259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he-IL" sz="1800" b="1" dirty="0"/>
              <a:t>איור </a:t>
            </a:r>
            <a:r>
              <a:rPr lang="he-IL" sz="1800" b="1" dirty="0" smtClean="0"/>
              <a:t>10: </a:t>
            </a:r>
            <a:r>
              <a:rPr lang="he-IL" sz="1800" b="1" dirty="0"/>
              <a:t>מדד המחירים לצרכן והמדד בניכוי האנרגיה, הפירות והירקות 
</a:t>
            </a:r>
            <a:r>
              <a:rPr lang="he-IL" sz="1800" b="0" dirty="0"/>
              <a:t>שיעור השינוי השנתי, </a:t>
            </a:r>
            <a:r>
              <a:rPr lang="he-IL" sz="1800" b="0" i="0" u="none" strike="noStrike" baseline="0" dirty="0" smtClean="0">
                <a:effectLst/>
              </a:rPr>
              <a:t>ינואר</a:t>
            </a:r>
            <a:r>
              <a:rPr lang="he-IL" sz="1800" b="0" dirty="0" smtClean="0"/>
              <a:t> 2016 </a:t>
            </a:r>
            <a:r>
              <a:rPr lang="he-IL" sz="1800" b="0" dirty="0"/>
              <a:t>עד </a:t>
            </a:r>
            <a:r>
              <a:rPr lang="he-IL" sz="1800" b="0" dirty="0" smtClean="0"/>
              <a:t>ינואר 2020</a:t>
            </a:r>
            <a:endParaRPr lang="he-IL" sz="1800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7118045761168285E-2"/>
          <c:y val="0.13844483913908007"/>
          <c:w val="0.90942114835440857"/>
          <c:h val="0.64879566929133858"/>
        </c:manualLayout>
      </c:layout>
      <c:lineChart>
        <c:grouping val="standard"/>
        <c:varyColors val="0"/>
        <c:ser>
          <c:idx val="5"/>
          <c:order val="0"/>
          <c:tx>
            <c:strRef>
              <c:f>'איור 2 נתונים'!$B$3</c:f>
              <c:strCache>
                <c:ptCount val="1"/>
                <c:pt idx="0">
                  <c:v>המדד ללא אנרגיה ופו"י</c:v>
                </c:pt>
              </c:strCache>
            </c:strRef>
          </c:tx>
          <c:spPr>
            <a:ln w="38100">
              <a:solidFill>
                <a:srgbClr val="4472C4"/>
              </a:solidFill>
            </a:ln>
            <a:effectLst/>
          </c:spPr>
          <c:marker>
            <c:symbol val="none"/>
          </c:marker>
          <c:cat>
            <c:numRef>
              <c:f>'איור 2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</c:numCache>
            </c:numRef>
          </c:cat>
          <c:val>
            <c:numRef>
              <c:f>'איור 2 נתונים'!$B$4:$B$301</c:f>
              <c:numCache>
                <c:formatCode>General</c:formatCode>
                <c:ptCount val="298"/>
                <c:pt idx="0" formatCode="0.0">
                  <c:v>0</c:v>
                </c:pt>
                <c:pt idx="12" formatCode="0.0">
                  <c:v>1.1210292487343843</c:v>
                </c:pt>
                <c:pt idx="13" formatCode="0.0">
                  <c:v>1.3568686323185197</c:v>
                </c:pt>
                <c:pt idx="14" formatCode="0.0">
                  <c:v>1.3248503101381814</c:v>
                </c:pt>
                <c:pt idx="15" formatCode="0.0">
                  <c:v>0.89854201396839528</c:v>
                </c:pt>
                <c:pt idx="16" formatCode="0.0">
                  <c:v>0.86713210467233015</c:v>
                </c:pt>
                <c:pt idx="17" formatCode="0.0">
                  <c:v>0.62786608202083372</c:v>
                </c:pt>
                <c:pt idx="18" formatCode="0.0">
                  <c:v>0.20624628095662345</c:v>
                </c:pt>
                <c:pt idx="19" formatCode="0.0">
                  <c:v>0.11440077052200515</c:v>
                </c:pt>
                <c:pt idx="20" formatCode="0.0">
                  <c:v>-0.15330730931799597</c:v>
                </c:pt>
                <c:pt idx="21" formatCode="0.0">
                  <c:v>6.3114960025090205E-2</c:v>
                </c:pt>
                <c:pt idx="22" formatCode="0.0">
                  <c:v>0.26949585619460148</c:v>
                </c:pt>
                <c:pt idx="23" formatCode="0.0">
                  <c:v>0.32127445762684115</c:v>
                </c:pt>
                <c:pt idx="24" formatCode="0.0">
                  <c:v>0.46670969991049471</c:v>
                </c:pt>
                <c:pt idx="25" formatCode="0.0">
                  <c:v>9.2537717623275562E-2</c:v>
                </c:pt>
                <c:pt idx="26" formatCode="0.0">
                  <c:v>6.6231597852284274E-2</c:v>
                </c:pt>
                <c:pt idx="27" formatCode="0.0">
                  <c:v>0.33009422649723508</c:v>
                </c:pt>
                <c:pt idx="28" formatCode="0.0">
                  <c:v>0.20267394578386</c:v>
                </c:pt>
                <c:pt idx="29" formatCode="0.0">
                  <c:v>0.28058276630880119</c:v>
                </c:pt>
                <c:pt idx="30" formatCode="0.0">
                  <c:v>0.55590555472122549</c:v>
                </c:pt>
                <c:pt idx="31" formatCode="0.0">
                  <c:v>0.58909796237913703</c:v>
                </c:pt>
                <c:pt idx="32" formatCode="0.0">
                  <c:v>0.41569787556159365</c:v>
                </c:pt>
                <c:pt idx="33" formatCode="0.0">
                  <c:v>-4.8450227482366159E-2</c:v>
                </c:pt>
                <c:pt idx="34" formatCode="0.0">
                  <c:v>-0.14691167693299256</c:v>
                </c:pt>
                <c:pt idx="35" formatCode="0.0">
                  <c:v>-0.36385206155258309</c:v>
                </c:pt>
                <c:pt idx="36" formatCode="0.0">
                  <c:v>-0.13600188514153455</c:v>
                </c:pt>
                <c:pt idx="37" formatCode="0.0">
                  <c:v>3.0441401326353201E-4</c:v>
                </c:pt>
                <c:pt idx="38" formatCode="0.0">
                  <c:v>-0.19945025273818695</c:v>
                </c:pt>
                <c:pt idx="39" formatCode="0.0">
                  <c:v>-0.23270452426137345</c:v>
                </c:pt>
                <c:pt idx="40" formatCode="0.0">
                  <c:v>-0.18432855146238714</c:v>
                </c:pt>
                <c:pt idx="41" formatCode="0.0">
                  <c:v>-0.16991710422002981</c:v>
                </c:pt>
                <c:pt idx="42" formatCode="0.0">
                  <c:v>-0.14507817635225351</c:v>
                </c:pt>
                <c:pt idx="43" formatCode="0.0">
                  <c:v>-0.3656792263403541</c:v>
                </c:pt>
                <c:pt idx="44" formatCode="0.0">
                  <c:v>-0.14599949801819001</c:v>
                </c:pt>
                <c:pt idx="45" formatCode="0.0">
                  <c:v>3.5243213292845965E-3</c:v>
                </c:pt>
                <c:pt idx="46" formatCode="0.0">
                  <c:v>-0.15254015962160583</c:v>
                </c:pt>
                <c:pt idx="47" formatCode="0.0">
                  <c:v>-9.5800825869341022E-2</c:v>
                </c:pt>
                <c:pt idx="48" formatCode="0.0">
                  <c:v>-0.17696520911366642</c:v>
                </c:pt>
                <c:pt idx="49" formatCode="0.0">
                  <c:v>4.1925714321378038E-3</c:v>
                </c:pt>
                <c:pt idx="50" formatCode="0.0">
                  <c:v>0.3585181133195503</c:v>
                </c:pt>
                <c:pt idx="51" formatCode="0.0">
                  <c:v>0.29662009488531371</c:v>
                </c:pt>
                <c:pt idx="52" formatCode="0.0">
                  <c:v>0.48379643458802413</c:v>
                </c:pt>
                <c:pt idx="53" formatCode="0.0">
                  <c:v>-0.46940161668973523</c:v>
                </c:pt>
                <c:pt idx="54" formatCode="0.0">
                  <c:v>-0.57288185146693316</c:v>
                </c:pt>
                <c:pt idx="55" formatCode="0.0">
                  <c:v>-0.30769232326621765</c:v>
                </c:pt>
                <c:pt idx="56" formatCode="0.0">
                  <c:v>-7.5554760226159701E-2</c:v>
                </c:pt>
                <c:pt idx="57" formatCode="0.0">
                  <c:v>4.0474977263849077E-2</c:v>
                </c:pt>
                <c:pt idx="58" formatCode="0.0">
                  <c:v>0.24251947119215966</c:v>
                </c:pt>
                <c:pt idx="59" formatCode="0.0">
                  <c:v>0.24927012272748517</c:v>
                </c:pt>
                <c:pt idx="60" formatCode="0.0">
                  <c:v>0.305446774328888</c:v>
                </c:pt>
                <c:pt idx="61" formatCode="0.0">
                  <c:v>0.27020600896929814</c:v>
                </c:pt>
                <c:pt idx="62" formatCode="0.0">
                  <c:v>0.51835474657679903</c:v>
                </c:pt>
                <c:pt idx="63" formatCode="0.0">
                  <c:v>0.43574041120930662</c:v>
                </c:pt>
                <c:pt idx="64" formatCode="0.0">
                  <c:v>0.3912449945842722</c:v>
                </c:pt>
                <c:pt idx="65" formatCode="0.0">
                  <c:v>0.81906502241533286</c:v>
                </c:pt>
                <c:pt idx="66" formatCode="0.0">
                  <c:v>0.74795798159317251</c:v>
                </c:pt>
                <c:pt idx="67" formatCode="0.0">
                  <c:v>0.69647326711623769</c:v>
                </c:pt>
                <c:pt idx="68" formatCode="0.0">
                  <c:v>0.7137615823893162</c:v>
                </c:pt>
                <c:pt idx="69" formatCode="0.0">
                  <c:v>0.86864240911730395</c:v>
                </c:pt>
                <c:pt idx="70" formatCode="0.0">
                  <c:v>0.71515611143209146</c:v>
                </c:pt>
                <c:pt idx="71" formatCode="0.0">
                  <c:v>0.62897839765894137</c:v>
                </c:pt>
                <c:pt idx="72" formatCode="0.0">
                  <c:v>0.91679234809207699</c:v>
                </c:pt>
                <c:pt idx="73" formatCode="0.0">
                  <c:v>1.0103851384491325</c:v>
                </c:pt>
                <c:pt idx="74" formatCode="0.0">
                  <c:v>0.93247752828446995</c:v>
                </c:pt>
                <c:pt idx="75" formatCode="0.0">
                  <c:v>0.92870703578746827</c:v>
                </c:pt>
                <c:pt idx="76" formatCode="0.0">
                  <c:v>1.108113891641449</c:v>
                </c:pt>
                <c:pt idx="77" formatCode="0.0">
                  <c:v>1.0650270241284288</c:v>
                </c:pt>
                <c:pt idx="78" formatCode="0.0">
                  <c:v>0.85064754793140462</c:v>
                </c:pt>
                <c:pt idx="79" formatCode="0.0">
                  <c:v>0.90153183998711306</c:v>
                </c:pt>
                <c:pt idx="80" formatCode="0.0">
                  <c:v>0.70329539070614899</c:v>
                </c:pt>
                <c:pt idx="81" formatCode="0.0">
                  <c:v>0.53653755336076081</c:v>
                </c:pt>
                <c:pt idx="82" formatCode="0.0">
                  <c:v>0.51049940808778338</c:v>
                </c:pt>
                <c:pt idx="83" formatCode="0.0">
                  <c:v>0.63667183889599688</c:v>
                </c:pt>
                <c:pt idx="84" formatCode="0.0">
                  <c:v>0.35024476655911574</c:v>
                </c:pt>
                <c:pt idx="85" formatCode="0.0">
                  <c:v>0.29473965163266946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5F8-45F0-AF8E-3B5010F98E5B}"/>
            </c:ext>
          </c:extLst>
        </c:ser>
        <c:ser>
          <c:idx val="8"/>
          <c:order val="1"/>
          <c:tx>
            <c:strRef>
              <c:f>'איור 2 נתונים'!$E$3</c:f>
              <c:strCache>
                <c:ptCount val="1"/>
                <c:pt idx="0">
                  <c:v>המדד הכללי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numRef>
              <c:f>'איור 2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</c:numCache>
            </c:numRef>
          </c:cat>
          <c:val>
            <c:numRef>
              <c:f>'איור 2 נתונים'!$E$4:$E$301</c:f>
              <c:numCache>
                <c:formatCode>0.0</c:formatCode>
                <c:ptCount val="298"/>
                <c:pt idx="0">
                  <c:v>1.4573121070862172</c:v>
                </c:pt>
                <c:pt idx="1">
                  <c:v>1.4573121070862172</c:v>
                </c:pt>
                <c:pt idx="2">
                  <c:v>1.2701193491617024</c:v>
                </c:pt>
                <c:pt idx="3">
                  <c:v>0.80418292387001156</c:v>
                </c:pt>
                <c:pt idx="4">
                  <c:v>0.90408796145564629</c:v>
                </c:pt>
                <c:pt idx="5">
                  <c:v>1.9939092000326175</c:v>
                </c:pt>
                <c:pt idx="6">
                  <c:v>2.1971500226136476</c:v>
                </c:pt>
                <c:pt idx="7">
                  <c:v>1.3367275733728867</c:v>
                </c:pt>
                <c:pt idx="8">
                  <c:v>1.3367275733728867</c:v>
                </c:pt>
                <c:pt idx="9">
                  <c:v>1.8256648081658167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1.395812562313048</c:v>
                </c:pt>
                <c:pt idx="13">
                  <c:v>1.1964107676969205</c:v>
                </c:pt>
                <c:pt idx="14">
                  <c:v>1.2935323383085118</c:v>
                </c:pt>
                <c:pt idx="15">
                  <c:v>0.9910802775024985</c:v>
                </c:pt>
                <c:pt idx="16">
                  <c:v>0.99009900990132405</c:v>
                </c:pt>
                <c:pt idx="17">
                  <c:v>0.49115913555952684</c:v>
                </c:pt>
                <c:pt idx="18">
                  <c:v>0.29382957884456218</c:v>
                </c:pt>
                <c:pt idx="19">
                  <c:v>0</c:v>
                </c:pt>
                <c:pt idx="20">
                  <c:v>-0.29325513196413189</c:v>
                </c:pt>
                <c:pt idx="21">
                  <c:v>-0.29239766081904373</c:v>
                </c:pt>
                <c:pt idx="22">
                  <c:v>-9.7847358121749828E-2</c:v>
                </c:pt>
                <c:pt idx="23">
                  <c:v>-0.19550342130973952</c:v>
                </c:pt>
                <c:pt idx="24">
                  <c:v>-0.50737649173042687</c:v>
                </c:pt>
                <c:pt idx="25">
                  <c:v>-1.0147801760969744</c:v>
                </c:pt>
                <c:pt idx="26">
                  <c:v>-1.0058957607666841</c:v>
                </c:pt>
                <c:pt idx="27">
                  <c:v>-0.50245524622621884</c:v>
                </c:pt>
                <c:pt idx="28">
                  <c:v>-0.40000186247015623</c:v>
                </c:pt>
                <c:pt idx="29">
                  <c:v>-0.39296373943394913</c:v>
                </c:pt>
                <c:pt idx="30">
                  <c:v>-0.2910174895078721</c:v>
                </c:pt>
                <c:pt idx="31">
                  <c:v>-0.39296373943394913</c:v>
                </c:pt>
                <c:pt idx="32">
                  <c:v>-0.50000186060020768</c:v>
                </c:pt>
                <c:pt idx="33">
                  <c:v>-0.69208396844464559</c:v>
                </c:pt>
                <c:pt idx="34">
                  <c:v>-0.89716150057748134</c:v>
                </c:pt>
                <c:pt idx="35">
                  <c:v>-0.99706355551644199</c:v>
                </c:pt>
                <c:pt idx="36">
                  <c:v>-0.60483870967743547</c:v>
                </c:pt>
                <c:pt idx="37">
                  <c:v>-0.20304568527919065</c:v>
                </c:pt>
                <c:pt idx="38">
                  <c:v>-0.70850202429150189</c:v>
                </c:pt>
                <c:pt idx="39">
                  <c:v>-0.90543259557345213</c:v>
                </c:pt>
                <c:pt idx="40">
                  <c:v>-0.80321285140562138</c:v>
                </c:pt>
                <c:pt idx="41">
                  <c:v>-0.80080080080080496</c:v>
                </c:pt>
                <c:pt idx="42">
                  <c:v>-0.59940059940060131</c:v>
                </c:pt>
                <c:pt idx="43">
                  <c:v>-0.70070070070069601</c:v>
                </c:pt>
                <c:pt idx="44">
                  <c:v>-0.4020100502512669</c:v>
                </c:pt>
                <c:pt idx="45">
                  <c:v>-0.30120481927711218</c:v>
                </c:pt>
                <c:pt idx="46">
                  <c:v>-0.30241935483870108</c:v>
                </c:pt>
                <c:pt idx="47">
                  <c:v>-0.20181634712409524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0.91631217469496651</c:v>
                </c:pt>
                <c:pt idx="51">
                  <c:v>0.70731192675943522</c:v>
                </c:pt>
                <c:pt idx="52">
                  <c:v>0.80192536115646362</c:v>
                </c:pt>
                <c:pt idx="53">
                  <c:v>-0.20181408563606507</c:v>
                </c:pt>
                <c:pt idx="54">
                  <c:v>-0.70240981015727844</c:v>
                </c:pt>
                <c:pt idx="55">
                  <c:v>-0.10302192982166725</c:v>
                </c:pt>
                <c:pt idx="56">
                  <c:v>9.7580472107039462E-2</c:v>
                </c:pt>
                <c:pt idx="57">
                  <c:v>0.19476561387858915</c:v>
                </c:pt>
                <c:pt idx="58">
                  <c:v>0.30000227285948977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0.19980019980021524</c:v>
                </c:pt>
                <c:pt idx="63">
                  <c:v>0.39880358923229942</c:v>
                </c:pt>
                <c:pt idx="64">
                  <c:v>0.49652432969216065</c:v>
                </c:pt>
                <c:pt idx="65">
                  <c:v>1.2999999999999901</c:v>
                </c:pt>
                <c:pt idx="66">
                  <c:v>1.401401401401392</c:v>
                </c:pt>
                <c:pt idx="67">
                  <c:v>1.1976047904191711</c:v>
                </c:pt>
                <c:pt idx="68">
                  <c:v>1.1964107676968982</c:v>
                </c:pt>
                <c:pt idx="69">
                  <c:v>1.1928429423459397</c:v>
                </c:pt>
                <c:pt idx="70">
                  <c:v>1.1964107676968982</c:v>
                </c:pt>
                <c:pt idx="71">
                  <c:v>0.79681274900398336</c:v>
                </c:pt>
                <c:pt idx="72">
                  <c:v>1.2022012466186283</c:v>
                </c:pt>
                <c:pt idx="73">
                  <c:v>1.2019990444183337</c:v>
                </c:pt>
                <c:pt idx="74">
                  <c:v>1.4027906676470137</c:v>
                </c:pt>
                <c:pt idx="75">
                  <c:v>1.3008927872779852</c:v>
                </c:pt>
                <c:pt idx="76">
                  <c:v>1.4990108993213624</c:v>
                </c:pt>
                <c:pt idx="77">
                  <c:v>0.80059134830727796</c:v>
                </c:pt>
                <c:pt idx="78">
                  <c:v>0.50147980127965841</c:v>
                </c:pt>
                <c:pt idx="79">
                  <c:v>0.60157695935791899</c:v>
                </c:pt>
                <c:pt idx="80">
                  <c:v>0.3034473287648165</c:v>
                </c:pt>
                <c:pt idx="81">
                  <c:v>0.40471417964793588</c:v>
                </c:pt>
                <c:pt idx="82">
                  <c:v>0.3034473287648165</c:v>
                </c:pt>
                <c:pt idx="83">
                  <c:v>0.60078956392912719</c:v>
                </c:pt>
                <c:pt idx="84">
                  <c:v>0.29970029970030065</c:v>
                </c:pt>
                <c:pt idx="85">
                  <c:v>9.9800399201588341E-2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5F8-45F0-AF8E-3B5010F98E5B}"/>
            </c:ext>
          </c:extLst>
        </c:ser>
        <c:ser>
          <c:idx val="9"/>
          <c:order val="2"/>
          <c:tx>
            <c:strRef>
              <c:f>'איור 2 נתונים'!$F$3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cat>
            <c:numRef>
              <c:f>'איור 2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</c:numCache>
            </c:numRef>
          </c:cat>
          <c:val>
            <c:numRef>
              <c:f>'איור 2 נתונים'!$F$4:$F$301</c:f>
              <c:numCache>
                <c:formatCode>0.0</c:formatCode>
                <c:ptCount val="29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A5F8-45F0-AF8E-3B5010F98E5B}"/>
            </c:ext>
          </c:extLst>
        </c:ser>
        <c:ser>
          <c:idx val="2"/>
          <c:order val="3"/>
          <c:tx>
            <c:strRef>
              <c:f>'איור 2 נתונים'!$G$3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'איור 2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</c:numCache>
            </c:numRef>
          </c:cat>
          <c:val>
            <c:numRef>
              <c:f>'איור 2 נתונים'!$G$4:$G$301</c:f>
              <c:numCache>
                <c:formatCode>0.0</c:formatCode>
                <c:ptCount val="298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C39-407C-B655-CC4BFABCE0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555840"/>
        <c:axId val="107557632"/>
      </c:lineChart>
      <c:dateAx>
        <c:axId val="107555840"/>
        <c:scaling>
          <c:orientation val="minMax"/>
          <c:min val="42370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-2700000" vert="horz"/>
          <a:lstStyle/>
          <a:p>
            <a:pPr>
              <a:defRPr sz="1400"/>
            </a:pPr>
            <a:endParaRPr lang="he-IL"/>
          </a:p>
        </c:txPr>
        <c:crossAx val="107557632"/>
        <c:crossesAt val="-2"/>
        <c:auto val="0"/>
        <c:lblOffset val="100"/>
        <c:baseTimeUnit val="months"/>
      </c:dateAx>
      <c:valAx>
        <c:axId val="107557632"/>
        <c:scaling>
          <c:orientation val="minMax"/>
          <c:max val="3.5"/>
          <c:min val="-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n-US" sz="1400"/>
                  <a:t>%</a:t>
                </a:r>
              </a:p>
            </c:rich>
          </c:tx>
          <c:layout>
            <c:manualLayout>
              <c:xMode val="edge"/>
              <c:yMode val="edge"/>
              <c:x val="2.1864323052259497E-2"/>
              <c:y val="6.3747345844786751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he-IL"/>
          </a:p>
        </c:txPr>
        <c:crossAx val="107555840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2.3666366704161976E-2"/>
          <c:y val="0.90028779527559055"/>
          <c:w val="0.976333633295838"/>
          <c:h val="9.9712204724409462E-2"/>
        </c:manualLayout>
      </c:layout>
      <c:overlay val="0"/>
      <c:txPr>
        <a:bodyPr/>
        <a:lstStyle/>
        <a:p>
          <a:pPr>
            <a:defRPr sz="1400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611264"/>
        <c:axId val="107628416"/>
      </c:lineChart>
      <c:catAx>
        <c:axId val="107611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628416"/>
        <c:crosses val="autoZero"/>
        <c:auto val="1"/>
        <c:lblAlgn val="ctr"/>
        <c:lblOffset val="100"/>
        <c:noMultiLvlLbl val="0"/>
      </c:catAx>
      <c:valAx>
        <c:axId val="107628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6112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>
                <a:effectLst/>
              </a:rPr>
              <a:t>מדד הסחירים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>
                <a:effectLst/>
              </a:rPr>
              <a:t>(38%)</a:t>
            </a:r>
            <a:endParaRPr lang="he-IL" sz="1600"/>
          </a:p>
        </c:rich>
      </c:tx>
      <c:layout>
        <c:manualLayout>
          <c:xMode val="edge"/>
          <c:yMode val="edge"/>
          <c:x val="0.40806566503148112"/>
          <c:y val="1.771233222181746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5869527678702546E-2"/>
          <c:y val="0.11255870561871673"/>
          <c:w val="0.90284704861111109"/>
          <c:h val="0.762105487954978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'איור 3 נתונים'!$B$3</c:f>
              <c:strCache>
                <c:ptCount val="1"/>
                <c:pt idx="0">
                  <c:v>אנרגיה ללא חשמל וגז ביתי (9.2%)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</c:spPr>
          <c:invertIfNegative val="0"/>
          <c:cat>
            <c:numRef>
              <c:f>'איור 3 נתונים'!$A$4:$A$237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</c:numCache>
            </c:numRef>
          </c:cat>
          <c:val>
            <c:numRef>
              <c:f>'איור 3 נתונים'!$B$4:$B$237</c:f>
              <c:numCache>
                <c:formatCode>0.00</c:formatCode>
                <c:ptCount val="234"/>
                <c:pt idx="0" formatCode="0.0">
                  <c:v>0.37558035151699753</c:v>
                </c:pt>
                <c:pt idx="1">
                  <c:v>0.49719454319860285</c:v>
                </c:pt>
                <c:pt idx="2">
                  <c:v>0.2205382449897548</c:v>
                </c:pt>
                <c:pt idx="3">
                  <c:v>-0.40756276978056427</c:v>
                </c:pt>
                <c:pt idx="4">
                  <c:v>-0.6884402205552016</c:v>
                </c:pt>
                <c:pt idx="5">
                  <c:v>6.6313654567725491E-2</c:v>
                </c:pt>
                <c:pt idx="6">
                  <c:v>0.20242952382021112</c:v>
                </c:pt>
                <c:pt idx="7">
                  <c:v>-0.21537147402740556</c:v>
                </c:pt>
                <c:pt idx="8">
                  <c:v>-0.59603579676263274</c:v>
                </c:pt>
                <c:pt idx="9">
                  <c:v>-0.79298506687755321</c:v>
                </c:pt>
                <c:pt idx="10">
                  <c:v>-0.45453634085675026</c:v>
                </c:pt>
                <c:pt idx="11">
                  <c:v>-0.22702859994697244</c:v>
                </c:pt>
                <c:pt idx="12">
                  <c:v>-0.13562449060793255</c:v>
                </c:pt>
                <c:pt idx="13">
                  <c:v>-0.71384794810166119</c:v>
                </c:pt>
                <c:pt idx="14">
                  <c:v>-0.62526929584565838</c:v>
                </c:pt>
                <c:pt idx="15">
                  <c:v>-0.1246712498697088</c:v>
                </c:pt>
                <c:pt idx="16">
                  <c:v>0.4746312485595327</c:v>
                </c:pt>
                <c:pt idx="17">
                  <c:v>-1.6227000912775989E-2</c:v>
                </c:pt>
                <c:pt idx="18">
                  <c:v>0.26739911175004777</c:v>
                </c:pt>
                <c:pt idx="19">
                  <c:v>-0.31448378770043395</c:v>
                </c:pt>
                <c:pt idx="20">
                  <c:v>-0.6893761316168181</c:v>
                </c:pt>
                <c:pt idx="21">
                  <c:v>-0.17116066946648281</c:v>
                </c:pt>
                <c:pt idx="22">
                  <c:v>-0.43929318761184244</c:v>
                </c:pt>
                <c:pt idx="23">
                  <c:v>-0.83060056259513504</c:v>
                </c:pt>
                <c:pt idx="24">
                  <c:v>-1.7727495731860885</c:v>
                </c:pt>
                <c:pt idx="25">
                  <c:v>-1.9632582603880409</c:v>
                </c:pt>
                <c:pt idx="26">
                  <c:v>-1.5934462042482094</c:v>
                </c:pt>
                <c:pt idx="27">
                  <c:v>-1.4764107437265763</c:v>
                </c:pt>
                <c:pt idx="28">
                  <c:v>-1.4008496864466584</c:v>
                </c:pt>
                <c:pt idx="29">
                  <c:v>-1.3194791743498782</c:v>
                </c:pt>
                <c:pt idx="30">
                  <c:v>-1.4409618198743199</c:v>
                </c:pt>
                <c:pt idx="31">
                  <c:v>-1.5736337218954195</c:v>
                </c:pt>
                <c:pt idx="32">
                  <c:v>-1.9857751628287255</c:v>
                </c:pt>
                <c:pt idx="33">
                  <c:v>-1.9301202566349602</c:v>
                </c:pt>
                <c:pt idx="34">
                  <c:v>-1.7593612402341383</c:v>
                </c:pt>
                <c:pt idx="35">
                  <c:v>-1.5091085192008307</c:v>
                </c:pt>
                <c:pt idx="36">
                  <c:v>-0.97093586680748634</c:v>
                </c:pt>
                <c:pt idx="37">
                  <c:v>-0.72681090052155983</c:v>
                </c:pt>
                <c:pt idx="38">
                  <c:v>-1.6545096214181714</c:v>
                </c:pt>
                <c:pt idx="39">
                  <c:v>-1.2189643763303015</c:v>
                </c:pt>
                <c:pt idx="40">
                  <c:v>-1.3396240184384574</c:v>
                </c:pt>
                <c:pt idx="41">
                  <c:v>-1.0784666552002602</c:v>
                </c:pt>
                <c:pt idx="42">
                  <c:v>-1.1665251425138723</c:v>
                </c:pt>
                <c:pt idx="43">
                  <c:v>-1.199907822398165</c:v>
                </c:pt>
                <c:pt idx="44">
                  <c:v>-0.26312036052432963</c:v>
                </c:pt>
                <c:pt idx="45">
                  <c:v>-0.36107202172940484</c:v>
                </c:pt>
                <c:pt idx="46">
                  <c:v>0.11184481353288976</c:v>
                </c:pt>
                <c:pt idx="47">
                  <c:v>-6.7751435475436453E-2</c:v>
                </c:pt>
                <c:pt idx="48">
                  <c:v>0.60418349812736616</c:v>
                </c:pt>
                <c:pt idx="49">
                  <c:v>0.69185590604755975</c:v>
                </c:pt>
                <c:pt idx="50">
                  <c:v>0.90074218572169451</c:v>
                </c:pt>
                <c:pt idx="51">
                  <c:v>0.20572218467435663</c:v>
                </c:pt>
                <c:pt idx="52">
                  <c:v>0.26848300895985416</c:v>
                </c:pt>
                <c:pt idx="53">
                  <c:v>-2.2867631157068642E-2</c:v>
                </c:pt>
                <c:pt idx="54">
                  <c:v>-0.28639334412764939</c:v>
                </c:pt>
                <c:pt idx="55">
                  <c:v>0.38305187971254262</c:v>
                </c:pt>
                <c:pt idx="56">
                  <c:v>7.0121616588467717E-2</c:v>
                </c:pt>
                <c:pt idx="57">
                  <c:v>0.28573847054854901</c:v>
                </c:pt>
                <c:pt idx="58">
                  <c:v>7.2795060096422434E-2</c:v>
                </c:pt>
                <c:pt idx="59">
                  <c:v>0.30458854642915145</c:v>
                </c:pt>
                <c:pt idx="60">
                  <c:v>8.4680216474468523E-2</c:v>
                </c:pt>
                <c:pt idx="61">
                  <c:v>0.22925598424243346</c:v>
                </c:pt>
                <c:pt idx="62">
                  <c:v>0.15454816805549526</c:v>
                </c:pt>
                <c:pt idx="63">
                  <c:v>0.6114695665462998</c:v>
                </c:pt>
                <c:pt idx="64">
                  <c:v>0.70164980879111449</c:v>
                </c:pt>
                <c:pt idx="65">
                  <c:v>0.95402260350310242</c:v>
                </c:pt>
                <c:pt idx="66">
                  <c:v>1.1717418551093199</c:v>
                </c:pt>
                <c:pt idx="67">
                  <c:v>0.98605449357719588</c:v>
                </c:pt>
                <c:pt idx="68">
                  <c:v>0.92686032576822985</c:v>
                </c:pt>
                <c:pt idx="69">
                  <c:v>0.81298795733005125</c:v>
                </c:pt>
                <c:pt idx="70">
                  <c:v>0.67964034280444019</c:v>
                </c:pt>
                <c:pt idx="71">
                  <c:v>-0.12021744245377712</c:v>
                </c:pt>
                <c:pt idx="72">
                  <c:v>-0.47696818685150472</c:v>
                </c:pt>
                <c:pt idx="73">
                  <c:v>-0.48275003833027841</c:v>
                </c:pt>
                <c:pt idx="74">
                  <c:v>-3.2165163180426261E-2</c:v>
                </c:pt>
                <c:pt idx="75">
                  <c:v>-9.2414943825224072E-3</c:v>
                </c:pt>
                <c:pt idx="76">
                  <c:v>7.0442097287157404E-2</c:v>
                </c:pt>
                <c:pt idx="77">
                  <c:v>-0.3032180033980662</c:v>
                </c:pt>
                <c:pt idx="78">
                  <c:v>-0.31378446921741343</c:v>
                </c:pt>
                <c:pt idx="79">
                  <c:v>-0.41536310297493173</c:v>
                </c:pt>
                <c:pt idx="80">
                  <c:v>-0.69527923527092872</c:v>
                </c:pt>
                <c:pt idx="81">
                  <c:v>-0.55178437212932685</c:v>
                </c:pt>
                <c:pt idx="82">
                  <c:v>-0.51168047545289586</c:v>
                </c:pt>
                <c:pt idx="83">
                  <c:v>0.19400983858533516</c:v>
                </c:pt>
                <c:pt idx="84">
                  <c:v>0.48160335676760219</c:v>
                </c:pt>
                <c:pt idx="85">
                  <c:v>6.6163706927336974E-2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79-4F3C-B03E-A5943941A005}"/>
            </c:ext>
          </c:extLst>
        </c:ser>
        <c:ser>
          <c:idx val="1"/>
          <c:order val="1"/>
          <c:tx>
            <c:strRef>
              <c:f>'איור 3 נתונים'!$C$3</c:f>
              <c:strCache>
                <c:ptCount val="1"/>
                <c:pt idx="0">
                  <c:v>שאר הסחירים (90.8%)</c:v>
                </c:pt>
              </c:strCache>
            </c:strRef>
          </c:tx>
          <c:spPr>
            <a:solidFill>
              <a:srgbClr val="C55A11"/>
            </a:solidFill>
            <a:ln>
              <a:noFill/>
            </a:ln>
          </c:spPr>
          <c:invertIfNegative val="0"/>
          <c:cat>
            <c:numRef>
              <c:f>'איור 3 נתונים'!$A$4:$A$237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</c:numCache>
            </c:numRef>
          </c:cat>
          <c:val>
            <c:numRef>
              <c:f>'איור 3 נתונים'!$C$4:$C$237</c:f>
              <c:numCache>
                <c:formatCode>0.0</c:formatCode>
                <c:ptCount val="2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-5.0666756998344914E-2</c:v>
                </c:pt>
                <c:pt idx="13">
                  <c:v>-0.2299789061273122</c:v>
                </c:pt>
                <c:pt idx="14">
                  <c:v>-0.36296289953169147</c:v>
                </c:pt>
                <c:pt idx="15">
                  <c:v>-0.72191563319837593</c:v>
                </c:pt>
                <c:pt idx="16">
                  <c:v>-1.1930270181556326</c:v>
                </c:pt>
                <c:pt idx="17">
                  <c:v>-1.1856715739163255</c:v>
                </c:pt>
                <c:pt idx="18">
                  <c:v>-1.5670814905189687</c:v>
                </c:pt>
                <c:pt idx="19">
                  <c:v>-1.7005053499491023</c:v>
                </c:pt>
                <c:pt idx="20">
                  <c:v>-1.8095533689630159</c:v>
                </c:pt>
                <c:pt idx="21">
                  <c:v>-1.6156133698020108</c:v>
                </c:pt>
                <c:pt idx="22">
                  <c:v>-1.3148239436213729</c:v>
                </c:pt>
                <c:pt idx="23">
                  <c:v>-1.116829332805866</c:v>
                </c:pt>
                <c:pt idx="24">
                  <c:v>-0.53880915026361853</c:v>
                </c:pt>
                <c:pt idx="25">
                  <c:v>-0.71768689761671989</c:v>
                </c:pt>
                <c:pt idx="26">
                  <c:v>-0.78972606938765488</c:v>
                </c:pt>
                <c:pt idx="27">
                  <c:v>-0.14635360525718832</c:v>
                </c:pt>
                <c:pt idx="28">
                  <c:v>-0.35159970682574149</c:v>
                </c:pt>
                <c:pt idx="29">
                  <c:v>-0.49687188174905983</c:v>
                </c:pt>
                <c:pt idx="30">
                  <c:v>-0.10730566383692275</c:v>
                </c:pt>
                <c:pt idx="31">
                  <c:v>-7.6556393079556084E-2</c:v>
                </c:pt>
                <c:pt idx="32">
                  <c:v>-0.45624692236109388</c:v>
                </c:pt>
                <c:pt idx="33">
                  <c:v>-1.1484691827571296</c:v>
                </c:pt>
                <c:pt idx="34">
                  <c:v>-1.3636718064882738</c:v>
                </c:pt>
                <c:pt idx="35">
                  <c:v>-1.825830483789892</c:v>
                </c:pt>
                <c:pt idx="36">
                  <c:v>-1.8751320386185391</c:v>
                </c:pt>
                <c:pt idx="37">
                  <c:v>-1.7747547942874</c:v>
                </c:pt>
                <c:pt idx="38">
                  <c:v>-1.7744223301046558</c:v>
                </c:pt>
                <c:pt idx="39">
                  <c:v>-2.3632011033297324</c:v>
                </c:pt>
                <c:pt idx="40">
                  <c:v>-1.8163961460512887</c:v>
                </c:pt>
                <c:pt idx="41">
                  <c:v>-1.7327916608397789</c:v>
                </c:pt>
                <c:pt idx="42">
                  <c:v>-2.0285787412294138</c:v>
                </c:pt>
                <c:pt idx="43">
                  <c:v>-2.2218913604936805</c:v>
                </c:pt>
                <c:pt idx="44">
                  <c:v>-1.9284902141979603</c:v>
                </c:pt>
                <c:pt idx="45">
                  <c:v>-1.4690486609869648</c:v>
                </c:pt>
                <c:pt idx="46">
                  <c:v>-1.7642885801268229</c:v>
                </c:pt>
                <c:pt idx="47">
                  <c:v>-1.6161766965817534</c:v>
                </c:pt>
                <c:pt idx="48">
                  <c:v>-1.955634060604478</c:v>
                </c:pt>
                <c:pt idx="49">
                  <c:v>-1.9627158627888928</c:v>
                </c:pt>
                <c:pt idx="50">
                  <c:v>-1.5291538959839932</c:v>
                </c:pt>
                <c:pt idx="51">
                  <c:v>-1.3341881947680456</c:v>
                </c:pt>
                <c:pt idx="52">
                  <c:v>-0.74547361932095346</c:v>
                </c:pt>
                <c:pt idx="53">
                  <c:v>-2.4066610820692498</c:v>
                </c:pt>
                <c:pt idx="54">
                  <c:v>-2.3866241577034053</c:v>
                </c:pt>
                <c:pt idx="55">
                  <c:v>-1.9057256057943908</c:v>
                </c:pt>
                <c:pt idx="56">
                  <c:v>-1.783360332713956</c:v>
                </c:pt>
                <c:pt idx="57">
                  <c:v>-1.7512599253596453</c:v>
                </c:pt>
                <c:pt idx="58">
                  <c:v>-1.4176794556957877</c:v>
                </c:pt>
                <c:pt idx="59">
                  <c:v>-1.3961125513653698</c:v>
                </c:pt>
                <c:pt idx="60">
                  <c:v>-1.1499087979029963</c:v>
                </c:pt>
                <c:pt idx="61">
                  <c:v>-0.71355048816966427</c:v>
                </c:pt>
                <c:pt idx="62">
                  <c:v>-0.45830330239959621</c:v>
                </c:pt>
                <c:pt idx="63">
                  <c:v>-0.68208742114148413</c:v>
                </c:pt>
                <c:pt idx="64">
                  <c:v>-1.1172651587991254</c:v>
                </c:pt>
                <c:pt idx="65">
                  <c:v>-0.76180899368845856</c:v>
                </c:pt>
                <c:pt idx="66">
                  <c:v>-0.14026166197119738</c:v>
                </c:pt>
                <c:pt idx="67">
                  <c:v>-0.19811399141044783</c:v>
                </c:pt>
                <c:pt idx="68">
                  <c:v>-0.21967309041285266</c:v>
                </c:pt>
                <c:pt idx="69">
                  <c:v>-0.27053216490298826</c:v>
                </c:pt>
                <c:pt idx="70">
                  <c:v>-0.41879250607157581</c:v>
                </c:pt>
                <c:pt idx="71">
                  <c:v>-0.41791570192488497</c:v>
                </c:pt>
                <c:pt idx="72">
                  <c:v>7.3814081903460893E-2</c:v>
                </c:pt>
                <c:pt idx="73">
                  <c:v>-0.2077297766759777</c:v>
                </c:pt>
                <c:pt idx="74">
                  <c:v>-0.2176380371836866</c:v>
                </c:pt>
                <c:pt idx="75">
                  <c:v>-2.8302182411052881E-2</c:v>
                </c:pt>
                <c:pt idx="76">
                  <c:v>0.33535764922620931</c:v>
                </c:pt>
                <c:pt idx="77">
                  <c:v>0.32223219055522029</c:v>
                </c:pt>
                <c:pt idx="78">
                  <c:v>-0.42256630554760122</c:v>
                </c:pt>
                <c:pt idx="79">
                  <c:v>-0.46934744733329581</c:v>
                </c:pt>
                <c:pt idx="80">
                  <c:v>-0.52143800792365136</c:v>
                </c:pt>
                <c:pt idx="81">
                  <c:v>-0.25483217259418389</c:v>
                </c:pt>
                <c:pt idx="82">
                  <c:v>-0.57664490582609584</c:v>
                </c:pt>
                <c:pt idx="83">
                  <c:v>-0.95517808008618965</c:v>
                </c:pt>
                <c:pt idx="84">
                  <c:v>-1.4735449280032589</c:v>
                </c:pt>
                <c:pt idx="85">
                  <c:v>-1.2985181094694513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979-4F3C-B03E-A5943941A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100"/>
        <c:axId val="107725568"/>
        <c:axId val="107727104"/>
      </c:barChart>
      <c:lineChart>
        <c:grouping val="standard"/>
        <c:varyColors val="0"/>
        <c:ser>
          <c:idx val="3"/>
          <c:order val="2"/>
          <c:tx>
            <c:strRef>
              <c:f>'איור 3 נתונים'!$D$3</c:f>
              <c:strCache>
                <c:ptCount val="1"/>
                <c:pt idx="0">
                  <c:v>מדד הסחירים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'איור 3 נתונים'!$A$4:$A$237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</c:numCache>
            </c:numRef>
          </c:cat>
          <c:val>
            <c:numRef>
              <c:f>'איור 3 נתונים'!$D$4:$D$237</c:f>
              <c:numCache>
                <c:formatCode>General</c:formatCode>
                <c:ptCount val="234"/>
                <c:pt idx="0" formatCode="0.0">
                  <c:v>0</c:v>
                </c:pt>
                <c:pt idx="12" formatCode="0.0">
                  <c:v>-0.18629124760627747</c:v>
                </c:pt>
                <c:pt idx="13" formatCode="0.0">
                  <c:v>-0.94382685422897339</c:v>
                </c:pt>
                <c:pt idx="14" formatCode="0.0">
                  <c:v>-0.98823219537734985</c:v>
                </c:pt>
                <c:pt idx="15" formatCode="0.0">
                  <c:v>-0.84658688306808472</c:v>
                </c:pt>
                <c:pt idx="16" formatCode="0.0">
                  <c:v>-0.71839576959609985</c:v>
                </c:pt>
                <c:pt idx="17" formatCode="0.0">
                  <c:v>-1.2018985748291016</c:v>
                </c:pt>
                <c:pt idx="18" formatCode="0.0">
                  <c:v>-1.2996823787689209</c:v>
                </c:pt>
                <c:pt idx="19" formatCode="0.0">
                  <c:v>-2.0149891376495361</c:v>
                </c:pt>
                <c:pt idx="20" formatCode="0.0">
                  <c:v>-2.498929500579834</c:v>
                </c:pt>
                <c:pt idx="21" formatCode="0.0">
                  <c:v>-1.7867740392684937</c:v>
                </c:pt>
                <c:pt idx="22" formatCode="0.0">
                  <c:v>-1.7541171312332153</c:v>
                </c:pt>
                <c:pt idx="23" formatCode="0.0">
                  <c:v>-1.947429895401001</c:v>
                </c:pt>
                <c:pt idx="24" formatCode="0.0">
                  <c:v>-2.311558723449707</c:v>
                </c:pt>
                <c:pt idx="25" formatCode="0.0">
                  <c:v>-2.6809451580047607</c:v>
                </c:pt>
                <c:pt idx="26" formatCode="0.0">
                  <c:v>-2.3831722736358643</c:v>
                </c:pt>
                <c:pt idx="27" formatCode="0.0">
                  <c:v>-1.6227643489837646</c:v>
                </c:pt>
                <c:pt idx="28" formatCode="0.0">
                  <c:v>-1.7524493932723999</c:v>
                </c:pt>
                <c:pt idx="29" formatCode="0.0">
                  <c:v>-1.816351056098938</c:v>
                </c:pt>
                <c:pt idx="30" formatCode="0.0">
                  <c:v>-1.5482674837112427</c:v>
                </c:pt>
                <c:pt idx="31" formatCode="0.0">
                  <c:v>-1.6501901149749756</c:v>
                </c:pt>
                <c:pt idx="32" formatCode="0.0">
                  <c:v>-2.4420220851898193</c:v>
                </c:pt>
                <c:pt idx="33" formatCode="0.0">
                  <c:v>-3.0785894393920898</c:v>
                </c:pt>
                <c:pt idx="34" formatCode="0.0">
                  <c:v>-3.1230330467224121</c:v>
                </c:pt>
                <c:pt idx="35" formatCode="0.0">
                  <c:v>-3.3349390029907227</c:v>
                </c:pt>
                <c:pt idx="36" formatCode="0.0">
                  <c:v>-2.8460679054260254</c:v>
                </c:pt>
                <c:pt idx="37" formatCode="0.0">
                  <c:v>-2.50156569480896</c:v>
                </c:pt>
                <c:pt idx="38" formatCode="0.0">
                  <c:v>-3.4289319515228271</c:v>
                </c:pt>
                <c:pt idx="39" formatCode="0.0">
                  <c:v>-3.5821654796600342</c:v>
                </c:pt>
                <c:pt idx="40" formatCode="0.0">
                  <c:v>-3.1560201644897461</c:v>
                </c:pt>
                <c:pt idx="41" formatCode="0.0">
                  <c:v>-2.8112583160400391</c:v>
                </c:pt>
                <c:pt idx="42" formatCode="0.0">
                  <c:v>-3.1951038837432861</c:v>
                </c:pt>
                <c:pt idx="43" formatCode="0.0">
                  <c:v>-3.4217991828918457</c:v>
                </c:pt>
                <c:pt idx="44" formatCode="0.0">
                  <c:v>-2.19161057472229</c:v>
                </c:pt>
                <c:pt idx="45" formatCode="0.0">
                  <c:v>-1.8301206827163696</c:v>
                </c:pt>
                <c:pt idx="46" formatCode="0.0">
                  <c:v>-1.6524437665939331</c:v>
                </c:pt>
                <c:pt idx="47" formatCode="0.0">
                  <c:v>-1.6839281320571899</c:v>
                </c:pt>
                <c:pt idx="48" formatCode="0.0">
                  <c:v>-1.3514505624771118</c:v>
                </c:pt>
                <c:pt idx="49" formatCode="0.0">
                  <c:v>-1.270859956741333</c:v>
                </c:pt>
                <c:pt idx="50" formatCode="0.0">
                  <c:v>-0.62841171026229858</c:v>
                </c:pt>
                <c:pt idx="51" formatCode="0.0">
                  <c:v>-1.128466010093689</c:v>
                </c:pt>
                <c:pt idx="52" formatCode="0.0">
                  <c:v>-0.47699061036109924</c:v>
                </c:pt>
                <c:pt idx="53" formatCode="0.0">
                  <c:v>-2.4295287132263184</c:v>
                </c:pt>
                <c:pt idx="54" formatCode="0.0">
                  <c:v>-2.6730175018310547</c:v>
                </c:pt>
                <c:pt idx="55" formatCode="0.0">
                  <c:v>-1.5226737260818481</c:v>
                </c:pt>
                <c:pt idx="56" formatCode="0.0">
                  <c:v>-1.7132387161254883</c:v>
                </c:pt>
                <c:pt idx="57" formatCode="0.0">
                  <c:v>-1.4655214548110962</c:v>
                </c:pt>
                <c:pt idx="58" formatCode="0.0">
                  <c:v>-1.3448843955993652</c:v>
                </c:pt>
                <c:pt idx="59" formatCode="0.0">
                  <c:v>-1.0915240049362183</c:v>
                </c:pt>
                <c:pt idx="60" formatCode="0.0">
                  <c:v>-1.0652285814285278</c:v>
                </c:pt>
                <c:pt idx="61" formatCode="0.0">
                  <c:v>-0.48429450392723083</c:v>
                </c:pt>
                <c:pt idx="62" formatCode="0.0">
                  <c:v>-0.30375513434410095</c:v>
                </c:pt>
                <c:pt idx="63" formatCode="0.0">
                  <c:v>-7.0617854595184326E-2</c:v>
                </c:pt>
                <c:pt idx="64" formatCode="0.0">
                  <c:v>-0.41561535000801086</c:v>
                </c:pt>
                <c:pt idx="65" formatCode="0.0">
                  <c:v>0.19221360981464386</c:v>
                </c:pt>
                <c:pt idx="66" formatCode="0.0">
                  <c:v>1.0314801931381226</c:v>
                </c:pt>
                <c:pt idx="67" formatCode="0.0">
                  <c:v>0.78794050216674805</c:v>
                </c:pt>
                <c:pt idx="68" formatCode="0.0">
                  <c:v>0.7071872353553772</c:v>
                </c:pt>
                <c:pt idx="69" formatCode="0.0">
                  <c:v>0.54245579242706299</c:v>
                </c:pt>
                <c:pt idx="70" formatCode="0.0">
                  <c:v>0.26084783673286438</c:v>
                </c:pt>
                <c:pt idx="71" formatCode="0.0">
                  <c:v>-0.53813314437866211</c:v>
                </c:pt>
                <c:pt idx="72" formatCode="0.0">
                  <c:v>-0.40315410494804382</c:v>
                </c:pt>
                <c:pt idx="73" formatCode="0.0">
                  <c:v>-0.6904798150062561</c:v>
                </c:pt>
                <c:pt idx="74" formatCode="0.0">
                  <c:v>-0.24980320036411285</c:v>
                </c:pt>
                <c:pt idx="75" formatCode="0.0">
                  <c:v>-3.7543676793575287E-2</c:v>
                </c:pt>
                <c:pt idx="76" formatCode="0.0">
                  <c:v>0.4057997465133667</c:v>
                </c:pt>
                <c:pt idx="77" formatCode="0.0">
                  <c:v>1.9014187157154083E-2</c:v>
                </c:pt>
                <c:pt idx="78" formatCode="0.0">
                  <c:v>-0.73635077476501465</c:v>
                </c:pt>
                <c:pt idx="79" formatCode="0.0">
                  <c:v>-0.88471055030822754</c:v>
                </c:pt>
                <c:pt idx="80" formatCode="0.0">
                  <c:v>-1.2167172431945801</c:v>
                </c:pt>
                <c:pt idx="81" formatCode="0.0">
                  <c:v>-0.80661654472351074</c:v>
                </c:pt>
                <c:pt idx="82" formatCode="0.0">
                  <c:v>-1.0883253812789917</c:v>
                </c:pt>
                <c:pt idx="83" formatCode="0.0">
                  <c:v>-0.76116824150085449</c:v>
                </c:pt>
                <c:pt idx="84" formatCode="0.0">
                  <c:v>-0.99194157123565674</c:v>
                </c:pt>
                <c:pt idx="85" formatCode="0.0">
                  <c:v>-1.2323544025421143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979-4F3C-B03E-A5943941A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725568"/>
        <c:axId val="107727104"/>
      </c:lineChart>
      <c:dateAx>
        <c:axId val="107725568"/>
        <c:scaling>
          <c:orientation val="minMax"/>
          <c:min val="42736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ysClr val="windowText" lastClr="000000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107727104"/>
        <c:crosses val="autoZero"/>
        <c:auto val="0"/>
        <c:lblOffset val="100"/>
        <c:baseTimeUnit val="months"/>
      </c:dateAx>
      <c:valAx>
        <c:axId val="107727104"/>
        <c:scaling>
          <c:orientation val="minMax"/>
          <c:max val="3"/>
          <c:min val="-4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107725568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0.42166820772553509"/>
          <c:y val="0.12218181145136363"/>
          <c:w val="0.53439799092633034"/>
          <c:h val="0.10755804806722379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200" b="1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4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 rtl="1">
              <a:defRPr/>
            </a:pPr>
            <a:r>
              <a:rPr lang="he-IL" sz="1800" b="1" i="0" baseline="0">
                <a:effectLst/>
              </a:rPr>
              <a:t>מדד הבלתי סחירים</a:t>
            </a:r>
          </a:p>
          <a:p>
            <a:pPr rtl="1">
              <a:defRPr/>
            </a:pPr>
            <a:r>
              <a:rPr lang="en-US" sz="1800" b="1" i="0" baseline="0">
                <a:effectLst/>
              </a:rPr>
              <a:t>(62%)</a:t>
            </a:r>
            <a:endParaRPr lang="he-IL">
              <a:effectLst/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5293590283542894E-2"/>
          <c:y val="0.11466939344753373"/>
          <c:w val="0.93760470927180017"/>
          <c:h val="0.772976755948729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'איור 3 נתונים'!$G$3</c:f>
              <c:strCache>
                <c:ptCount val="1"/>
                <c:pt idx="0">
                  <c:v>דיור (39%)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</c:numCache>
            </c:numRef>
          </c:cat>
          <c:val>
            <c:numRef>
              <c:f>'איור 3 נתונים'!$G$4:$G$237</c:f>
              <c:numCache>
                <c:formatCode>0.00</c:formatCode>
                <c:ptCount val="234"/>
                <c:pt idx="0" formatCode="0.0">
                  <c:v>1.1285474709691143</c:v>
                </c:pt>
                <c:pt idx="1">
                  <c:v>0.96804709258234956</c:v>
                </c:pt>
                <c:pt idx="2">
                  <c:v>1.1386437019869595</c:v>
                </c:pt>
                <c:pt idx="3">
                  <c:v>1.1610892908071671</c:v>
                </c:pt>
                <c:pt idx="4">
                  <c:v>1.1684890106957664</c:v>
                </c:pt>
                <c:pt idx="5">
                  <c:v>1.2499497224453688</c:v>
                </c:pt>
                <c:pt idx="6">
                  <c:v>1.2367944456231694</c:v>
                </c:pt>
                <c:pt idx="7">
                  <c:v>1.0715030213544479</c:v>
                </c:pt>
                <c:pt idx="8">
                  <c:v>1.0690070080191847</c:v>
                </c:pt>
                <c:pt idx="9">
                  <c:v>1.4367168966792392</c:v>
                </c:pt>
                <c:pt idx="10">
                  <c:v>1.3932278460960914</c:v>
                </c:pt>
                <c:pt idx="11">
                  <c:v>1.1293434602216712</c:v>
                </c:pt>
                <c:pt idx="12">
                  <c:v>0.93615872294384861</c:v>
                </c:pt>
                <c:pt idx="13">
                  <c:v>1.2140177734229118</c:v>
                </c:pt>
                <c:pt idx="14">
                  <c:v>1.2432828581116613</c:v>
                </c:pt>
                <c:pt idx="15">
                  <c:v>0.92425063742696567</c:v>
                </c:pt>
                <c:pt idx="16">
                  <c:v>0.92154551361006354</c:v>
                </c:pt>
                <c:pt idx="17">
                  <c:v>0.91885617845365342</c:v>
                </c:pt>
                <c:pt idx="18">
                  <c:v>0.87208716615904047</c:v>
                </c:pt>
                <c:pt idx="19">
                  <c:v>0.79091974403720422</c:v>
                </c:pt>
                <c:pt idx="20">
                  <c:v>0.82937625047507657</c:v>
                </c:pt>
                <c:pt idx="21">
                  <c:v>0.86624543394561959</c:v>
                </c:pt>
                <c:pt idx="22">
                  <c:v>1.0575958189623436</c:v>
                </c:pt>
                <c:pt idx="23">
                  <c:v>1.2121708712868131</c:v>
                </c:pt>
                <c:pt idx="24">
                  <c:v>1.0600042682648259</c:v>
                </c:pt>
                <c:pt idx="25">
                  <c:v>0.94501064278485991</c:v>
                </c:pt>
                <c:pt idx="26">
                  <c:v>0.87713822052492119</c:v>
                </c:pt>
                <c:pt idx="27">
                  <c:v>0.80036460324000669</c:v>
                </c:pt>
                <c:pt idx="28">
                  <c:v>0.80415520017412356</c:v>
                </c:pt>
                <c:pt idx="29">
                  <c:v>0.84668552538489883</c:v>
                </c:pt>
                <c:pt idx="30">
                  <c:v>0.89596833215318505</c:v>
                </c:pt>
                <c:pt idx="31">
                  <c:v>0.97824139386600872</c:v>
                </c:pt>
                <c:pt idx="32">
                  <c:v>1.0164936806658884</c:v>
                </c:pt>
                <c:pt idx="33">
                  <c:v>0.78948713222230327</c:v>
                </c:pt>
                <c:pt idx="34">
                  <c:v>0.71576635677728728</c:v>
                </c:pt>
                <c:pt idx="35">
                  <c:v>0.83130403822200227</c:v>
                </c:pt>
                <c:pt idx="36">
                  <c:v>0.99893570676053745</c:v>
                </c:pt>
                <c:pt idx="37">
                  <c:v>1.0373563108667017</c:v>
                </c:pt>
                <c:pt idx="38">
                  <c:v>0.91572267081883729</c:v>
                </c:pt>
                <c:pt idx="39">
                  <c:v>1.0312059770078168</c:v>
                </c:pt>
                <c:pt idx="40">
                  <c:v>0.91391829117189971</c:v>
                </c:pt>
                <c:pt idx="41">
                  <c:v>0.79653943311780806</c:v>
                </c:pt>
                <c:pt idx="42">
                  <c:v>0.86392219417751293</c:v>
                </c:pt>
                <c:pt idx="43">
                  <c:v>0.74616076700408285</c:v>
                </c:pt>
                <c:pt idx="44">
                  <c:v>0.74544122913811772</c:v>
                </c:pt>
                <c:pt idx="45">
                  <c:v>0.78574412618300948</c:v>
                </c:pt>
                <c:pt idx="46">
                  <c:v>0.74832773922190854</c:v>
                </c:pt>
                <c:pt idx="47">
                  <c:v>0.55908092185358826</c:v>
                </c:pt>
                <c:pt idx="48">
                  <c:v>0.57563797928590688</c:v>
                </c:pt>
                <c:pt idx="49">
                  <c:v>0.65644592497668952</c:v>
                </c:pt>
                <c:pt idx="50">
                  <c:v>0.81943320230577466</c:v>
                </c:pt>
                <c:pt idx="51">
                  <c:v>0.70248054322387876</c:v>
                </c:pt>
                <c:pt idx="52">
                  <c:v>0.58369512944530755</c:v>
                </c:pt>
                <c:pt idx="53">
                  <c:v>0.62439436256366976</c:v>
                </c:pt>
                <c:pt idx="54">
                  <c:v>0.52016224653712184</c:v>
                </c:pt>
                <c:pt idx="55">
                  <c:v>0.60281778128466224</c:v>
                </c:pt>
                <c:pt idx="56">
                  <c:v>0.72068606548701275</c:v>
                </c:pt>
                <c:pt idx="57">
                  <c:v>0.83478991303038141</c:v>
                </c:pt>
                <c:pt idx="58">
                  <c:v>0.83390030300740448</c:v>
                </c:pt>
                <c:pt idx="59">
                  <c:v>0.95032653490066177</c:v>
                </c:pt>
                <c:pt idx="60">
                  <c:v>0.90365207372844603</c:v>
                </c:pt>
                <c:pt idx="61">
                  <c:v>0.66592296880338764</c:v>
                </c:pt>
                <c:pt idx="62">
                  <c:v>0.69952653769544804</c:v>
                </c:pt>
                <c:pt idx="63">
                  <c:v>0.85582171821919173</c:v>
                </c:pt>
                <c:pt idx="64">
                  <c:v>0.97541622988311671</c:v>
                </c:pt>
                <c:pt idx="65">
                  <c:v>1.0903050178697524</c:v>
                </c:pt>
                <c:pt idx="66">
                  <c:v>0.73332174678781137</c:v>
                </c:pt>
                <c:pt idx="67">
                  <c:v>0.65229296651793967</c:v>
                </c:pt>
                <c:pt idx="68">
                  <c:v>0.72620211817822145</c:v>
                </c:pt>
                <c:pt idx="69">
                  <c:v>0.87908677463679308</c:v>
                </c:pt>
                <c:pt idx="70">
                  <c:v>0.84168277826803839</c:v>
                </c:pt>
                <c:pt idx="71">
                  <c:v>0.76368184360975178</c:v>
                </c:pt>
                <c:pt idx="72">
                  <c:v>0.80907994079067458</c:v>
                </c:pt>
                <c:pt idx="73">
                  <c:v>1.0447864698063782</c:v>
                </c:pt>
                <c:pt idx="74">
                  <c:v>1.0096516241509068</c:v>
                </c:pt>
                <c:pt idx="75">
                  <c:v>0.85444356354871365</c:v>
                </c:pt>
                <c:pt idx="76">
                  <c:v>0.85444356354871365</c:v>
                </c:pt>
                <c:pt idx="77">
                  <c:v>0.70171243097302893</c:v>
                </c:pt>
                <c:pt idx="78">
                  <c:v>0.85764824048501165</c:v>
                </c:pt>
                <c:pt idx="79">
                  <c:v>0.86018985962374528</c:v>
                </c:pt>
                <c:pt idx="80">
                  <c:v>0.70951665404203301</c:v>
                </c:pt>
                <c:pt idx="81">
                  <c:v>0.52026860323842994</c:v>
                </c:pt>
                <c:pt idx="82">
                  <c:v>0.59544314118907049</c:v>
                </c:pt>
                <c:pt idx="83">
                  <c:v>0.82667621361953147</c:v>
                </c:pt>
                <c:pt idx="84">
                  <c:v>0.85168512807958618</c:v>
                </c:pt>
                <c:pt idx="85">
                  <c:v>0.73336145614521664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36-49EE-BA0D-95944E91A85D}"/>
            </c:ext>
          </c:extLst>
        </c:ser>
        <c:ser>
          <c:idx val="1"/>
          <c:order val="1"/>
          <c:tx>
            <c:strRef>
              <c:f>'איור 3 נתונים'!$H$3</c:f>
              <c:strCache>
                <c:ptCount val="1"/>
                <c:pt idx="0">
                  <c:v>תקשורת (3.3%)</c:v>
                </c:pt>
              </c:strCache>
            </c:strRef>
          </c:tx>
          <c:spPr>
            <a:solidFill>
              <a:srgbClr val="548235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</c:numCache>
            </c:numRef>
          </c:cat>
          <c:val>
            <c:numRef>
              <c:f>'איור 3 נתונים'!$H$4:$H$237</c:f>
              <c:numCache>
                <c:formatCode>0.0</c:formatCode>
                <c:ptCount val="234"/>
                <c:pt idx="0">
                  <c:v>-0.52187803851283354</c:v>
                </c:pt>
                <c:pt idx="1">
                  <c:v>-0.60816312621189594</c:v>
                </c:pt>
                <c:pt idx="2">
                  <c:v>-0.72130481057375984</c:v>
                </c:pt>
                <c:pt idx="3">
                  <c:v>-0.71079383902042415</c:v>
                </c:pt>
                <c:pt idx="4">
                  <c:v>-0.77199553289883338</c:v>
                </c:pt>
                <c:pt idx="5">
                  <c:v>-0.69038015225706584</c:v>
                </c:pt>
                <c:pt idx="6">
                  <c:v>-0.64721935015734</c:v>
                </c:pt>
                <c:pt idx="7">
                  <c:v>-0.61166717769815893</c:v>
                </c:pt>
                <c:pt idx="8">
                  <c:v>-0.63919478425966081</c:v>
                </c:pt>
                <c:pt idx="9">
                  <c:v>-0.64539391455618922</c:v>
                </c:pt>
                <c:pt idx="10">
                  <c:v>-0.55642700217936081</c:v>
                </c:pt>
                <c:pt idx="11">
                  <c:v>-0.39361385328185217</c:v>
                </c:pt>
                <c:pt idx="12">
                  <c:v>-0.30915552517647277</c:v>
                </c:pt>
                <c:pt idx="13">
                  <c:v>-0.35507815440875501</c:v>
                </c:pt>
                <c:pt idx="14">
                  <c:v>-0.2457358249094404</c:v>
                </c:pt>
                <c:pt idx="15">
                  <c:v>-0.2457358249094404</c:v>
                </c:pt>
                <c:pt idx="16">
                  <c:v>-0.17275903420989874</c:v>
                </c:pt>
                <c:pt idx="17">
                  <c:v>-0.19972724178980761</c:v>
                </c:pt>
                <c:pt idx="18">
                  <c:v>-0.19972724178980761</c:v>
                </c:pt>
                <c:pt idx="19">
                  <c:v>-0.33898859311107687</c:v>
                </c:pt>
                <c:pt idx="20">
                  <c:v>-0.34590672766436326</c:v>
                </c:pt>
                <c:pt idx="21">
                  <c:v>-0.33937033702223618</c:v>
                </c:pt>
                <c:pt idx="22">
                  <c:v>-0.33937033702223618</c:v>
                </c:pt>
                <c:pt idx="23">
                  <c:v>-0.33244441177688544</c:v>
                </c:pt>
                <c:pt idx="24">
                  <c:v>-0.25982261605677281</c:v>
                </c:pt>
                <c:pt idx="25">
                  <c:v>-0.25384380343856872</c:v>
                </c:pt>
                <c:pt idx="26">
                  <c:v>-0.28528568096373996</c:v>
                </c:pt>
                <c:pt idx="27">
                  <c:v>-0.29426907454236029</c:v>
                </c:pt>
                <c:pt idx="28">
                  <c:v>-0.29876077133166995</c:v>
                </c:pt>
                <c:pt idx="29">
                  <c:v>-0.29385317669149869</c:v>
                </c:pt>
                <c:pt idx="30">
                  <c:v>-0.29385317669149869</c:v>
                </c:pt>
                <c:pt idx="31">
                  <c:v>-0.26507304541184468</c:v>
                </c:pt>
                <c:pt idx="32">
                  <c:v>-0.26460995629113637</c:v>
                </c:pt>
                <c:pt idx="33">
                  <c:v>-0.29702619474080594</c:v>
                </c:pt>
                <c:pt idx="34">
                  <c:v>-0.30165708594790142</c:v>
                </c:pt>
                <c:pt idx="35">
                  <c:v>-0.30670144958420126</c:v>
                </c:pt>
                <c:pt idx="36">
                  <c:v>-0.30630765610334088</c:v>
                </c:pt>
                <c:pt idx="37">
                  <c:v>-0.23313124159494802</c:v>
                </c:pt>
                <c:pt idx="38">
                  <c:v>-0.20130385079038818</c:v>
                </c:pt>
                <c:pt idx="39">
                  <c:v>-0.20172989068624078</c:v>
                </c:pt>
                <c:pt idx="40">
                  <c:v>-0.20194358760434078</c:v>
                </c:pt>
                <c:pt idx="41">
                  <c:v>-0.20194358760434078</c:v>
                </c:pt>
                <c:pt idx="42">
                  <c:v>-0.19232722628984791</c:v>
                </c:pt>
                <c:pt idx="43">
                  <c:v>-0.13754310728607397</c:v>
                </c:pt>
                <c:pt idx="44">
                  <c:v>-0.14260970062055456</c:v>
                </c:pt>
                <c:pt idx="45">
                  <c:v>-0.12883404590769681</c:v>
                </c:pt>
                <c:pt idx="46">
                  <c:v>-0.1289748481436612</c:v>
                </c:pt>
                <c:pt idx="47">
                  <c:v>-0.1289748481436612</c:v>
                </c:pt>
                <c:pt idx="48">
                  <c:v>-0.1135568135507555</c:v>
                </c:pt>
                <c:pt idx="49">
                  <c:v>-0.14633958280845447</c:v>
                </c:pt>
                <c:pt idx="50">
                  <c:v>-0.15799264980716446</c:v>
                </c:pt>
                <c:pt idx="51">
                  <c:v>-0.15357489424877585</c:v>
                </c:pt>
                <c:pt idx="52">
                  <c:v>-0.17279368132030715</c:v>
                </c:pt>
                <c:pt idx="53">
                  <c:v>-0.17669095612955774</c:v>
                </c:pt>
                <c:pt idx="54">
                  <c:v>-0.192728414415412</c:v>
                </c:pt>
                <c:pt idx="55">
                  <c:v>-0.24977355807713278</c:v>
                </c:pt>
                <c:pt idx="56">
                  <c:v>-0.2455166548862103</c:v>
                </c:pt>
                <c:pt idx="57">
                  <c:v>-0.23299562972207913</c:v>
                </c:pt>
                <c:pt idx="58">
                  <c:v>-0.24072199759627763</c:v>
                </c:pt>
                <c:pt idx="59">
                  <c:v>-0.24863052825531959</c:v>
                </c:pt>
                <c:pt idx="60">
                  <c:v>-0.24612931355358117</c:v>
                </c:pt>
                <c:pt idx="61">
                  <c:v>-0.23405186063644157</c:v>
                </c:pt>
                <c:pt idx="62">
                  <c:v>-0.23073082063490624</c:v>
                </c:pt>
                <c:pt idx="63">
                  <c:v>-0.23096991993090102</c:v>
                </c:pt>
                <c:pt idx="64">
                  <c:v>-0.20795025171321163</c:v>
                </c:pt>
                <c:pt idx="65">
                  <c:v>-0.22449416731371277</c:v>
                </c:pt>
                <c:pt idx="66">
                  <c:v>-0.21678331782401009</c:v>
                </c:pt>
                <c:pt idx="67">
                  <c:v>-0.17183439352524527</c:v>
                </c:pt>
                <c:pt idx="68">
                  <c:v>-0.17201876519211831</c:v>
                </c:pt>
                <c:pt idx="69">
                  <c:v>-0.17220353293131452</c:v>
                </c:pt>
                <c:pt idx="70">
                  <c:v>-0.16433289731925749</c:v>
                </c:pt>
                <c:pt idx="71">
                  <c:v>-0.16046506316293674</c:v>
                </c:pt>
                <c:pt idx="72">
                  <c:v>-0.14348470929793652</c:v>
                </c:pt>
                <c:pt idx="73">
                  <c:v>-0.13451340211356427</c:v>
                </c:pt>
                <c:pt idx="74">
                  <c:v>-0.13408853312637078</c:v>
                </c:pt>
                <c:pt idx="75">
                  <c:v>-0.14372663201278454</c:v>
                </c:pt>
                <c:pt idx="76">
                  <c:v>-0.15357786726887568</c:v>
                </c:pt>
                <c:pt idx="77">
                  <c:v>-0.13280263396579375</c:v>
                </c:pt>
                <c:pt idx="78">
                  <c:v>-0.13280263396579375</c:v>
                </c:pt>
                <c:pt idx="79">
                  <c:v>-0.1170296372156361</c:v>
                </c:pt>
                <c:pt idx="80">
                  <c:v>-0.11679328848434774</c:v>
                </c:pt>
                <c:pt idx="81">
                  <c:v>-0.12995704026157429</c:v>
                </c:pt>
                <c:pt idx="82">
                  <c:v>-0.13644255405065123</c:v>
                </c:pt>
                <c:pt idx="83">
                  <c:v>-0.14630037816077188</c:v>
                </c:pt>
                <c:pt idx="84">
                  <c:v>-0.13507170997156248</c:v>
                </c:pt>
                <c:pt idx="85">
                  <c:v>-0.13646420182693914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A36-49EE-BA0D-95944E91A85D}"/>
            </c:ext>
          </c:extLst>
        </c:ser>
        <c:ser>
          <c:idx val="4"/>
          <c:order val="2"/>
          <c:tx>
            <c:strRef>
              <c:f>'איור 3 נתונים'!$I$3</c:f>
              <c:strCache>
                <c:ptCount val="1"/>
                <c:pt idx="0">
                  <c:v>ירקות ופירות (4.5%)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</c:numCache>
            </c:numRef>
          </c:cat>
          <c:val>
            <c:numRef>
              <c:f>'איור 3 נתונים'!$I$4:$I$237</c:f>
              <c:numCache>
                <c:formatCode>0.0</c:formatCode>
                <c:ptCount val="234"/>
                <c:pt idx="0">
                  <c:v>0.33844569979892458</c:v>
                </c:pt>
                <c:pt idx="1">
                  <c:v>0.21840526431946644</c:v>
                </c:pt>
                <c:pt idx="2">
                  <c:v>0.14206989329592631</c:v>
                </c:pt>
                <c:pt idx="3">
                  <c:v>0.25365242510702024</c:v>
                </c:pt>
                <c:pt idx="4">
                  <c:v>6.7046526367867593E-2</c:v>
                </c:pt>
                <c:pt idx="5">
                  <c:v>0.3527802110577285</c:v>
                </c:pt>
                <c:pt idx="6">
                  <c:v>0.44210094328573396</c:v>
                </c:pt>
                <c:pt idx="7">
                  <c:v>-5.3023899070563166E-2</c:v>
                </c:pt>
                <c:pt idx="8">
                  <c:v>-0.1926278184190291</c:v>
                </c:pt>
                <c:pt idx="9">
                  <c:v>0.19713761720042181</c:v>
                </c:pt>
                <c:pt idx="10">
                  <c:v>0.38591205236542603</c:v>
                </c:pt>
                <c:pt idx="11">
                  <c:v>0.56008939437570759</c:v>
                </c:pt>
                <c:pt idx="12">
                  <c:v>0.25839582504657371</c:v>
                </c:pt>
                <c:pt idx="13">
                  <c:v>7.6054071379209456E-2</c:v>
                </c:pt>
                <c:pt idx="14">
                  <c:v>0.17431048891944576</c:v>
                </c:pt>
                <c:pt idx="15">
                  <c:v>-1.8289380210146838E-2</c:v>
                </c:pt>
                <c:pt idx="16">
                  <c:v>-8.665151771421695E-3</c:v>
                </c:pt>
                <c:pt idx="17">
                  <c:v>-0.11108479083700624</c:v>
                </c:pt>
                <c:pt idx="18">
                  <c:v>-0.16872318976500067</c:v>
                </c:pt>
                <c:pt idx="19">
                  <c:v>0.12998037173032276</c:v>
                </c:pt>
                <c:pt idx="20">
                  <c:v>-1.506700645125195E-2</c:v>
                </c:pt>
                <c:pt idx="21">
                  <c:v>-0.22408784541622806</c:v>
                </c:pt>
                <c:pt idx="22">
                  <c:v>-0.15275824419493664</c:v>
                </c:pt>
                <c:pt idx="23">
                  <c:v>-0.43386556110721974</c:v>
                </c:pt>
                <c:pt idx="24">
                  <c:v>-0.47650154485344653</c:v>
                </c:pt>
                <c:pt idx="25">
                  <c:v>-0.31688168262915495</c:v>
                </c:pt>
                <c:pt idx="26">
                  <c:v>-0.35943114579218727</c:v>
                </c:pt>
                <c:pt idx="27">
                  <c:v>1.3728434966643464E-2</c:v>
                </c:pt>
                <c:pt idx="28">
                  <c:v>0.18792882992400625</c:v>
                </c:pt>
                <c:pt idx="29">
                  <c:v>0.10952143717119352</c:v>
                </c:pt>
                <c:pt idx="30">
                  <c:v>8.8330831347430042E-2</c:v>
                </c:pt>
                <c:pt idx="31">
                  <c:v>-0.14881233355448273</c:v>
                </c:pt>
                <c:pt idx="32">
                  <c:v>0.32514872465326777</c:v>
                </c:pt>
                <c:pt idx="33">
                  <c:v>0.50989473742627822</c:v>
                </c:pt>
                <c:pt idx="34">
                  <c:v>0.51846465179549983</c:v>
                </c:pt>
                <c:pt idx="35">
                  <c:v>0.49510625552077075</c:v>
                </c:pt>
                <c:pt idx="36">
                  <c:v>0.51905553247218073</c:v>
                </c:pt>
                <c:pt idx="37">
                  <c:v>0.38497823340591081</c:v>
                </c:pt>
                <c:pt idx="38">
                  <c:v>0.27966396199129967</c:v>
                </c:pt>
                <c:pt idx="39">
                  <c:v>-5.504631670370868E-2</c:v>
                </c:pt>
                <c:pt idx="40">
                  <c:v>-4.5610489216304471E-2</c:v>
                </c:pt>
                <c:pt idx="41">
                  <c:v>-2.9367854718569272E-2</c:v>
                </c:pt>
                <c:pt idx="42">
                  <c:v>0.16036265545083683</c:v>
                </c:pt>
                <c:pt idx="43">
                  <c:v>0.26383448777720275</c:v>
                </c:pt>
                <c:pt idx="44">
                  <c:v>-0.15271047272099378</c:v>
                </c:pt>
                <c:pt idx="45">
                  <c:v>-0.26691320288474207</c:v>
                </c:pt>
                <c:pt idx="46">
                  <c:v>-0.37811915736897289</c:v>
                </c:pt>
                <c:pt idx="47">
                  <c:v>-0.10968944032129214</c:v>
                </c:pt>
                <c:pt idx="48">
                  <c:v>-0.12956104808154051</c:v>
                </c:pt>
                <c:pt idx="49">
                  <c:v>0.13902542104981599</c:v>
                </c:pt>
                <c:pt idx="50">
                  <c:v>0.3161254981783283</c:v>
                </c:pt>
                <c:pt idx="51">
                  <c:v>0.3991517776669829</c:v>
                </c:pt>
                <c:pt idx="52">
                  <c:v>0.28167725744209399</c:v>
                </c:pt>
                <c:pt idx="53">
                  <c:v>0.10639144338848913</c:v>
                </c:pt>
                <c:pt idx="54">
                  <c:v>-0.1458166764337463</c:v>
                </c:pt>
                <c:pt idx="55">
                  <c:v>-0.11067393489488597</c:v>
                </c:pt>
                <c:pt idx="56">
                  <c:v>0.10760422106690973</c:v>
                </c:pt>
                <c:pt idx="57">
                  <c:v>8.1296289341761682E-2</c:v>
                </c:pt>
                <c:pt idx="58">
                  <c:v>2.8910545353658904E-2</c:v>
                </c:pt>
                <c:pt idx="59">
                  <c:v>-0.17810949125396658</c:v>
                </c:pt>
                <c:pt idx="60">
                  <c:v>-0.17915598162595234</c:v>
                </c:pt>
                <c:pt idx="61">
                  <c:v>-0.25960573434874923</c:v>
                </c:pt>
                <c:pt idx="62">
                  <c:v>-0.36841442142304304</c:v>
                </c:pt>
                <c:pt idx="63">
                  <c:v>-0.29808696840665488</c:v>
                </c:pt>
                <c:pt idx="64">
                  <c:v>-5.39278615511719E-2</c:v>
                </c:pt>
                <c:pt idx="65">
                  <c:v>0.38649765441544748</c:v>
                </c:pt>
                <c:pt idx="66">
                  <c:v>0.48498777768733442</c:v>
                </c:pt>
                <c:pt idx="67">
                  <c:v>0.30210408506084252</c:v>
                </c:pt>
                <c:pt idx="68">
                  <c:v>0.2416961833506118</c:v>
                </c:pt>
                <c:pt idx="69">
                  <c:v>0.19970944181851491</c:v>
                </c:pt>
                <c:pt idx="70">
                  <c:v>0.41747255765643115</c:v>
                </c:pt>
                <c:pt idx="71">
                  <c:v>0.57352491136768868</c:v>
                </c:pt>
                <c:pt idx="72">
                  <c:v>0.8068811512504237</c:v>
                </c:pt>
                <c:pt idx="73">
                  <c:v>0.82624193387536349</c:v>
                </c:pt>
                <c:pt idx="74">
                  <c:v>0.98452329629946811</c:v>
                </c:pt>
                <c:pt idx="75">
                  <c:v>0.79407944796554386</c:v>
                </c:pt>
                <c:pt idx="76">
                  <c:v>0.59930334144129593</c:v>
                </c:pt>
                <c:pt idx="77">
                  <c:v>-1.5997047313981508E-2</c:v>
                </c:pt>
                <c:pt idx="78">
                  <c:v>-0.28410497673062857</c:v>
                </c:pt>
                <c:pt idx="79">
                  <c:v>-3.1825874614743864E-2</c:v>
                </c:pt>
                <c:pt idx="80">
                  <c:v>1.3783532267490753E-2</c:v>
                </c:pt>
                <c:pt idx="81">
                  <c:v>8.5540149633264936E-2</c:v>
                </c:pt>
                <c:pt idx="82">
                  <c:v>-8.1877564895818725E-3</c:v>
                </c:pt>
                <c:pt idx="83">
                  <c:v>-0.13633343868829345</c:v>
                </c:pt>
                <c:pt idx="84">
                  <c:v>-0.15454826006949279</c:v>
                </c:pt>
                <c:pt idx="85">
                  <c:v>-0.192448536390641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A36-49EE-BA0D-95944E91A85D}"/>
            </c:ext>
          </c:extLst>
        </c:ser>
        <c:ser>
          <c:idx val="3"/>
          <c:order val="3"/>
          <c:tx>
            <c:strRef>
              <c:f>'איור 3 נתונים'!$J$3</c:f>
              <c:strCache>
                <c:ptCount val="1"/>
                <c:pt idx="0">
                  <c:v>שאר הבלתי סחירים (53.2%)</c:v>
                </c:pt>
              </c:strCache>
            </c:strRef>
          </c:tx>
          <c:spPr>
            <a:solidFill>
              <a:srgbClr val="C55A11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</c:numCache>
            </c:numRef>
          </c:cat>
          <c:val>
            <c:numRef>
              <c:f>'איור 3 נתונים'!$J$4:$J$237</c:f>
              <c:numCache>
                <c:formatCode>0.0</c:formatCode>
                <c:ptCount val="2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1.440083822492447</c:v>
                </c:pt>
                <c:pt idx="13">
                  <c:v>1.4207571087857109</c:v>
                </c:pt>
                <c:pt idx="14">
                  <c:v>1.3245747822606575</c:v>
                </c:pt>
                <c:pt idx="15">
                  <c:v>1.3976075240067085</c:v>
                </c:pt>
                <c:pt idx="16">
                  <c:v>1.2572844398120531</c:v>
                </c:pt>
                <c:pt idx="17">
                  <c:v>0.82439816164538948</c:v>
                </c:pt>
                <c:pt idx="18">
                  <c:v>0.59570942628443968</c:v>
                </c:pt>
                <c:pt idx="19">
                  <c:v>0.5780115539731886</c:v>
                </c:pt>
                <c:pt idx="20">
                  <c:v>0.37931584168039462</c:v>
                </c:pt>
                <c:pt idx="21">
                  <c:v>0.32390701052058513</c:v>
                </c:pt>
                <c:pt idx="22">
                  <c:v>0.33239191838657367</c:v>
                </c:pt>
                <c:pt idx="23">
                  <c:v>0.25720825204513753</c:v>
                </c:pt>
                <c:pt idx="24">
                  <c:v>0.12502946996739972</c:v>
                </c:pt>
                <c:pt idx="25">
                  <c:v>-0.39038613705857073</c:v>
                </c:pt>
                <c:pt idx="26">
                  <c:v>-0.35191448338529263</c:v>
                </c:pt>
                <c:pt idx="27">
                  <c:v>-0.30221667411160125</c:v>
                </c:pt>
                <c:pt idx="28">
                  <c:v>-0.28097874344282092</c:v>
                </c:pt>
                <c:pt idx="29">
                  <c:v>-0.17031175100016799</c:v>
                </c:pt>
                <c:pt idx="30">
                  <c:v>-0.18391051632342914</c:v>
                </c:pt>
                <c:pt idx="31">
                  <c:v>-0.19898681419319939</c:v>
                </c:pt>
                <c:pt idx="32">
                  <c:v>-0.33142823197556009</c:v>
                </c:pt>
                <c:pt idx="33">
                  <c:v>-0.38524643580636564</c:v>
                </c:pt>
                <c:pt idx="34">
                  <c:v>-0.49093876098662581</c:v>
                </c:pt>
                <c:pt idx="35">
                  <c:v>-0.51392445180169921</c:v>
                </c:pt>
                <c:pt idx="36">
                  <c:v>-0.51118988977763169</c:v>
                </c:pt>
                <c:pt idx="37">
                  <c:v>-8.948532801488368E-2</c:v>
                </c:pt>
                <c:pt idx="38">
                  <c:v>-0.20784405206598291</c:v>
                </c:pt>
                <c:pt idx="39">
                  <c:v>-0.14436116944010244</c:v>
                </c:pt>
                <c:pt idx="40">
                  <c:v>-0.1945792948509035</c:v>
                </c:pt>
                <c:pt idx="41">
                  <c:v>-0.22987801377844902</c:v>
                </c:pt>
                <c:pt idx="42">
                  <c:v>-1.1544868325989638E-2</c:v>
                </c:pt>
                <c:pt idx="43">
                  <c:v>-5.0655372631014856E-2</c:v>
                </c:pt>
                <c:pt idx="44">
                  <c:v>9.3465138718658886E-2</c:v>
                </c:pt>
                <c:pt idx="45">
                  <c:v>0.10663268856363778</c:v>
                </c:pt>
                <c:pt idx="46">
                  <c:v>0.19803720969396957</c:v>
                </c:pt>
                <c:pt idx="47">
                  <c:v>0.26872449705875279</c:v>
                </c:pt>
                <c:pt idx="48">
                  <c:v>0.50598175297856085</c:v>
                </c:pt>
                <c:pt idx="49">
                  <c:v>0.66705716824709793</c:v>
                </c:pt>
                <c:pt idx="50">
                  <c:v>0.85016484341180654</c:v>
                </c:pt>
                <c:pt idx="51">
                  <c:v>0.78606794910559485</c:v>
                </c:pt>
                <c:pt idx="52">
                  <c:v>0.71162542460563505</c:v>
                </c:pt>
                <c:pt idx="53">
                  <c:v>0.47331279635659806</c:v>
                </c:pt>
                <c:pt idx="54">
                  <c:v>0.33682970700963777</c:v>
                </c:pt>
                <c:pt idx="55">
                  <c:v>0.47894432073810722</c:v>
                </c:pt>
                <c:pt idx="56">
                  <c:v>0.48624890461005887</c:v>
                </c:pt>
                <c:pt idx="57">
                  <c:v>0.49608158559120796</c:v>
                </c:pt>
                <c:pt idx="58">
                  <c:v>0.57838421937986761</c:v>
                </c:pt>
                <c:pt idx="59">
                  <c:v>0.58171343425462052</c:v>
                </c:pt>
                <c:pt idx="60">
                  <c:v>0.40911628181104231</c:v>
                </c:pt>
                <c:pt idx="61">
                  <c:v>0.37929270351716082</c:v>
                </c:pt>
                <c:pt idx="62">
                  <c:v>0.39698280815659914</c:v>
                </c:pt>
                <c:pt idx="63">
                  <c:v>0.23922400879100211</c:v>
                </c:pt>
                <c:pt idx="64">
                  <c:v>0.39357405264701389</c:v>
                </c:pt>
                <c:pt idx="65">
                  <c:v>0.60670624455549038</c:v>
                </c:pt>
                <c:pt idx="66">
                  <c:v>0.55329599984605671</c:v>
                </c:pt>
                <c:pt idx="67">
                  <c:v>0.54477639510045472</c:v>
                </c:pt>
                <c:pt idx="68">
                  <c:v>0.64297003203028946</c:v>
                </c:pt>
                <c:pt idx="69">
                  <c:v>0.73347620514025214</c:v>
                </c:pt>
                <c:pt idx="70">
                  <c:v>0.599782554261304</c:v>
                </c:pt>
                <c:pt idx="71">
                  <c:v>0.50209811092750078</c:v>
                </c:pt>
                <c:pt idx="72">
                  <c:v>0.64676390122290273</c:v>
                </c:pt>
                <c:pt idx="73">
                  <c:v>0.71515636035504038</c:v>
                </c:pt>
                <c:pt idx="74">
                  <c:v>0.59439998276266581</c:v>
                </c:pt>
                <c:pt idx="75">
                  <c:v>0.71989906460558262</c:v>
                </c:pt>
                <c:pt idx="76">
                  <c:v>0.8458897601151697</c:v>
                </c:pt>
                <c:pt idx="77">
                  <c:v>0.83016296441807447</c:v>
                </c:pt>
                <c:pt idx="78">
                  <c:v>0.88356371248130805</c:v>
                </c:pt>
                <c:pt idx="79">
                  <c:v>0.92271542542288221</c:v>
                </c:pt>
                <c:pt idx="80">
                  <c:v>0.7983507376728709</c:v>
                </c:pt>
                <c:pt idx="81">
                  <c:v>0.6548330207806875</c:v>
                </c:pt>
                <c:pt idx="82">
                  <c:v>0.8064455845733306</c:v>
                </c:pt>
                <c:pt idx="83">
                  <c:v>0.84632868744279066</c:v>
                </c:pt>
                <c:pt idx="84">
                  <c:v>0.46816703304728452</c:v>
                </c:pt>
                <c:pt idx="85">
                  <c:v>0.43399813761740746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A36-49EE-BA0D-95944E91A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107970944"/>
        <c:axId val="107972480"/>
      </c:barChart>
      <c:lineChart>
        <c:grouping val="standard"/>
        <c:varyColors val="0"/>
        <c:ser>
          <c:idx val="2"/>
          <c:order val="4"/>
          <c:tx>
            <c:strRef>
              <c:f>'איור 3 נתונים'!$K$3</c:f>
              <c:strCache>
                <c:ptCount val="1"/>
                <c:pt idx="0">
                  <c:v>מדד הבלתי סחירים</c:v>
                </c:pt>
              </c:strCache>
            </c:strRef>
          </c:tx>
          <c:spPr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</c:numCache>
            </c:numRef>
          </c:cat>
          <c:val>
            <c:numRef>
              <c:f>'איור 3 נתונים'!$K$4:$K$237</c:f>
              <c:numCache>
                <c:formatCode>General</c:formatCode>
                <c:ptCount val="234"/>
                <c:pt idx="0" formatCode="0.0">
                  <c:v>0</c:v>
                </c:pt>
                <c:pt idx="12" formatCode="0.0">
                  <c:v>2.3254828453063965</c:v>
                </c:pt>
                <c:pt idx="13" formatCode="0.0">
                  <c:v>2.3557507991790771</c:v>
                </c:pt>
                <c:pt idx="14" formatCode="0.0">
                  <c:v>2.4964323043823242</c:v>
                </c:pt>
                <c:pt idx="15" formatCode="0.0">
                  <c:v>2.0578329563140869</c:v>
                </c:pt>
                <c:pt idx="16" formatCode="0.0">
                  <c:v>1.9974057674407959</c:v>
                </c:pt>
                <c:pt idx="17" formatCode="0.0">
                  <c:v>1.432442307472229</c:v>
                </c:pt>
                <c:pt idx="18" formatCode="0.0">
                  <c:v>1.0993461608886719</c:v>
                </c:pt>
                <c:pt idx="19" formatCode="0.0">
                  <c:v>1.1599230766296387</c:v>
                </c:pt>
                <c:pt idx="20" formatCode="0.0">
                  <c:v>0.84771835803985596</c:v>
                </c:pt>
                <c:pt idx="21" formatCode="0.0">
                  <c:v>0.62669426202774048</c:v>
                </c:pt>
                <c:pt idx="22" formatCode="0.0">
                  <c:v>0.89785915613174438</c:v>
                </c:pt>
                <c:pt idx="23" formatCode="0.0">
                  <c:v>0.70306915044784546</c:v>
                </c:pt>
                <c:pt idx="24" formatCode="0.0">
                  <c:v>0.44870957732200623</c:v>
                </c:pt>
                <c:pt idx="25" formatCode="0.0">
                  <c:v>-1.6100980341434479E-2</c:v>
                </c:pt>
                <c:pt idx="26" formatCode="0.0">
                  <c:v>-0.11949308961629868</c:v>
                </c:pt>
                <c:pt idx="27" formatCode="0.0">
                  <c:v>0.2176072895526886</c:v>
                </c:pt>
                <c:pt idx="28" formatCode="0.0">
                  <c:v>0.41234451532363892</c:v>
                </c:pt>
                <c:pt idx="29" formatCode="0.0">
                  <c:v>0.49204203486442566</c:v>
                </c:pt>
                <c:pt idx="30" formatCode="0.0">
                  <c:v>0.50653547048568726</c:v>
                </c:pt>
                <c:pt idx="31" formatCode="0.0">
                  <c:v>0.36536920070648193</c:v>
                </c:pt>
                <c:pt idx="32" formatCode="0.0">
                  <c:v>0.74560421705245972</c:v>
                </c:pt>
                <c:pt idx="33" formatCode="0.0">
                  <c:v>0.61710923910140991</c:v>
                </c:pt>
                <c:pt idx="34" formatCode="0.0">
                  <c:v>0.44163516163825989</c:v>
                </c:pt>
                <c:pt idx="35" formatCode="0.0">
                  <c:v>0.50578439235687256</c:v>
                </c:pt>
                <c:pt idx="36" formatCode="0.0">
                  <c:v>0.70049369335174561</c:v>
                </c:pt>
                <c:pt idx="37" formatCode="0.0">
                  <c:v>1.0997179746627808</c:v>
                </c:pt>
                <c:pt idx="38" formatCode="0.0">
                  <c:v>0.78623872995376587</c:v>
                </c:pt>
                <c:pt idx="39" formatCode="0.0">
                  <c:v>0.63006860017776489</c:v>
                </c:pt>
                <c:pt idx="40" formatCode="0.0">
                  <c:v>0.47178491950035095</c:v>
                </c:pt>
                <c:pt idx="41" formatCode="0.0">
                  <c:v>0.33534997701644897</c:v>
                </c:pt>
                <c:pt idx="42" formatCode="0.0">
                  <c:v>0.82041275501251221</c:v>
                </c:pt>
                <c:pt idx="43" formatCode="0.0">
                  <c:v>0.82179677486419678</c:v>
                </c:pt>
                <c:pt idx="44" formatCode="0.0">
                  <c:v>0.54358619451522827</c:v>
                </c:pt>
                <c:pt idx="45" formatCode="0.0">
                  <c:v>0.49662956595420837</c:v>
                </c:pt>
                <c:pt idx="46" formatCode="0.0">
                  <c:v>0.43927094340324402</c:v>
                </c:pt>
                <c:pt idx="47" formatCode="0.0">
                  <c:v>0.5891411304473877</c:v>
                </c:pt>
                <c:pt idx="48" formatCode="0.0">
                  <c:v>0.83850187063217163</c:v>
                </c:pt>
                <c:pt idx="49" formatCode="0.0">
                  <c:v>1.3161889314651489</c:v>
                </c:pt>
                <c:pt idx="50" formatCode="0.0">
                  <c:v>1.8277308940887451</c:v>
                </c:pt>
                <c:pt idx="51" formatCode="0.0">
                  <c:v>1.7341253757476807</c:v>
                </c:pt>
                <c:pt idx="52" formatCode="0.0">
                  <c:v>1.4042041301727295</c:v>
                </c:pt>
                <c:pt idx="53" formatCode="0.0">
                  <c:v>1.0274076461791992</c:v>
                </c:pt>
                <c:pt idx="54" formatCode="0.0">
                  <c:v>0.51844686269760132</c:v>
                </c:pt>
                <c:pt idx="55" formatCode="0.0">
                  <c:v>0.72131460905075073</c:v>
                </c:pt>
                <c:pt idx="56" formatCode="0.0">
                  <c:v>1.069022536277771</c:v>
                </c:pt>
                <c:pt idx="57" formatCode="0.0">
                  <c:v>1.179172158241272</c:v>
                </c:pt>
                <c:pt idx="58" formatCode="0.0">
                  <c:v>1.2004730701446533</c:v>
                </c:pt>
                <c:pt idx="59" formatCode="0.0">
                  <c:v>1.1052999496459961</c:v>
                </c:pt>
                <c:pt idx="60" formatCode="0.0">
                  <c:v>0.88748306035995483</c:v>
                </c:pt>
                <c:pt idx="61" formatCode="0.0">
                  <c:v>0.55155807733535767</c:v>
                </c:pt>
                <c:pt idx="62" formatCode="0.0">
                  <c:v>0.4973641037940979</c:v>
                </c:pt>
                <c:pt idx="63" formatCode="0.0">
                  <c:v>0.56598883867263794</c:v>
                </c:pt>
                <c:pt idx="64" formatCode="0.0">
                  <c:v>1.1071121692657471</c:v>
                </c:pt>
                <c:pt idx="65" formatCode="0.0">
                  <c:v>1.8590147495269775</c:v>
                </c:pt>
                <c:pt idx="66" formatCode="0.0">
                  <c:v>1.5548222064971924</c:v>
                </c:pt>
                <c:pt idx="67" formatCode="0.0">
                  <c:v>1.3273390531539917</c:v>
                </c:pt>
                <c:pt idx="68" formatCode="0.0">
                  <c:v>1.4388495683670044</c:v>
                </c:pt>
                <c:pt idx="69" formatCode="0.0">
                  <c:v>1.6400688886642456</c:v>
                </c:pt>
                <c:pt idx="70" formatCode="0.0">
                  <c:v>1.6946049928665161</c:v>
                </c:pt>
                <c:pt idx="71" formatCode="0.0">
                  <c:v>1.6788398027420044</c:v>
                </c:pt>
                <c:pt idx="72" formatCode="0.0">
                  <c:v>2.1192402839660645</c:v>
                </c:pt>
                <c:pt idx="73" formatCode="0.0">
                  <c:v>2.4516713619232178</c:v>
                </c:pt>
                <c:pt idx="74" formatCode="0.0">
                  <c:v>2.4544863700866699</c:v>
                </c:pt>
                <c:pt idx="75" formatCode="0.0">
                  <c:v>2.2246954441070557</c:v>
                </c:pt>
                <c:pt idx="76" formatCode="0.0">
                  <c:v>2.1460587978363037</c:v>
                </c:pt>
                <c:pt idx="77" formatCode="0.0">
                  <c:v>1.3830757141113281</c:v>
                </c:pt>
                <c:pt idx="78" formatCode="0.0">
                  <c:v>1.3243043422698975</c:v>
                </c:pt>
                <c:pt idx="79" formatCode="0.0">
                  <c:v>1.6340497732162476</c:v>
                </c:pt>
                <c:pt idx="80" formatCode="0.0">
                  <c:v>1.4048576354980469</c:v>
                </c:pt>
                <c:pt idx="81" formatCode="0.0">
                  <c:v>1.1306847333908081</c:v>
                </c:pt>
                <c:pt idx="82" formatCode="0.0">
                  <c:v>1.257258415222168</c:v>
                </c:pt>
                <c:pt idx="83" formatCode="0.0">
                  <c:v>1.3903710842132568</c:v>
                </c:pt>
                <c:pt idx="84" formatCode="0.0">
                  <c:v>1.0302321910858154</c:v>
                </c:pt>
                <c:pt idx="85" formatCode="0.0">
                  <c:v>0.83844685554504395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BA36-49EE-BA0D-95944E91A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970944"/>
        <c:axId val="107972480"/>
      </c:lineChart>
      <c:dateAx>
        <c:axId val="107970944"/>
        <c:scaling>
          <c:orientation val="minMax"/>
          <c:min val="42736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chemeClr val="tx1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107972480"/>
        <c:crosses val="autoZero"/>
        <c:auto val="0"/>
        <c:lblOffset val="100"/>
        <c:baseTimeUnit val="months"/>
      </c:dateAx>
      <c:valAx>
        <c:axId val="107972480"/>
        <c:scaling>
          <c:orientation val="minMax"/>
          <c:max val="3"/>
          <c:min val="-4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107970944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8.4998154621814231E-2"/>
          <c:y val="0.71238986299861506"/>
          <c:w val="0.8976747561106031"/>
          <c:h val="0.10093403447630971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200" b="1"/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sz="2000" b="1" dirty="0">
                <a:effectLst/>
              </a:rPr>
              <a:t>איור </a:t>
            </a:r>
            <a:r>
              <a:rPr lang="he-IL" sz="2000" b="1" dirty="0" smtClean="0">
                <a:effectLst/>
              </a:rPr>
              <a:t>12: </a:t>
            </a:r>
            <a:r>
              <a:rPr lang="he-IL" sz="2000" b="1" dirty="0">
                <a:effectLst/>
              </a:rPr>
              <a:t>הציפיות לאינפלציה לשנה מהמקורות השונים
</a:t>
            </a:r>
            <a:r>
              <a:rPr lang="he-IL" sz="2000" b="0" dirty="0">
                <a:effectLst/>
              </a:rPr>
              <a:t>נתונים יומיים, </a:t>
            </a:r>
            <a:r>
              <a:rPr lang="he-IL" sz="2000" b="0" dirty="0" smtClean="0">
                <a:effectLst/>
              </a:rPr>
              <a:t>פברואר 2019 </a:t>
            </a:r>
            <a:r>
              <a:rPr lang="he-IL" sz="2000" b="0" dirty="0">
                <a:effectLst/>
              </a:rPr>
              <a:t>עד </a:t>
            </a:r>
            <a:r>
              <a:rPr lang="he-IL" sz="2000" b="0" dirty="0" smtClean="0">
                <a:effectLst/>
              </a:rPr>
              <a:t>אפריל 2020</a:t>
            </a:r>
            <a:endParaRPr lang="he-IL" sz="1600" b="0" dirty="0"/>
          </a:p>
        </c:rich>
      </c:tx>
      <c:layout>
        <c:manualLayout>
          <c:xMode val="edge"/>
          <c:yMode val="edge"/>
          <c:x val="0.21037809871081553"/>
          <c:y val="1.16741012754571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3.3705219949255891E-2"/>
          <c:y val="0.11757868819523766"/>
          <c:w val="0.88202937720033314"/>
          <c:h val="0.65802682736406826"/>
        </c:manualLayout>
      </c:layout>
      <c:lineChart>
        <c:grouping val="standard"/>
        <c:varyColors val="0"/>
        <c:ser>
          <c:idx val="2"/>
          <c:order val="0"/>
          <c:tx>
            <c:strRef>
              <c:f>'איור 4 נתונים'!$H$3</c:f>
              <c:strCache>
                <c:ptCount val="1"/>
                <c:pt idx="0">
                  <c:v>הממוצע לפי הריביות הפנימיות של הבנקים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</c:numCache>
            </c:numRef>
          </c:cat>
          <c:val>
            <c:numRef>
              <c:f>'איור 4 נתונים'!$H$4:$H$4000</c:f>
              <c:numCache>
                <c:formatCode>0.000</c:formatCode>
                <c:ptCount val="3997"/>
                <c:pt idx="0">
                  <c:v>0.13850279021428571</c:v>
                </c:pt>
                <c:pt idx="1">
                  <c:v>0.12617944357142857</c:v>
                </c:pt>
                <c:pt idx="2">
                  <c:v>0.11030949257142859</c:v>
                </c:pt>
                <c:pt idx="3">
                  <c:v>9.4439541571428573E-2</c:v>
                </c:pt>
                <c:pt idx="4">
                  <c:v>7.9635602214285714E-2</c:v>
                </c:pt>
                <c:pt idx="5">
                  <c:v>6.4840464714285714E-2</c:v>
                </c:pt>
                <c:pt idx="6">
                  <c:v>5.0045327214285722E-2</c:v>
                </c:pt>
                <c:pt idx="7">
                  <c:v>3.5250189714285736E-2</c:v>
                </c:pt>
                <c:pt idx="8">
                  <c:v>2.0455052214285729E-2</c:v>
                </c:pt>
                <c:pt idx="9">
                  <c:v>5.6599147142857081E-3</c:v>
                </c:pt>
                <c:pt idx="10">
                  <c:v>-1.2012793357142856E-2</c:v>
                </c:pt>
                <c:pt idx="11">
                  <c:v>-3.5085233071428572E-2</c:v>
                </c:pt>
                <c:pt idx="12">
                  <c:v>-5.4576729214285712E-2</c:v>
                </c:pt>
                <c:pt idx="13">
                  <c:v>-7.6137986357142862E-2</c:v>
                </c:pt>
                <c:pt idx="14">
                  <c:v>-9.7699243500000019E-2</c:v>
                </c:pt>
                <c:pt idx="15">
                  <c:v>-0.11926050064285716</c:v>
                </c:pt>
                <c:pt idx="16">
                  <c:v>-0.13586981600000003</c:v>
                </c:pt>
                <c:pt idx="17">
                  <c:v>-0.15629957185714288</c:v>
                </c:pt>
                <c:pt idx="18">
                  <c:v>-0.17928219842857146</c:v>
                </c:pt>
                <c:pt idx="19">
                  <c:v>-0.20441433800000003</c:v>
                </c:pt>
                <c:pt idx="20">
                  <c:v>-0.23024398628571432</c:v>
                </c:pt>
                <c:pt idx="21">
                  <c:v>-0.25607363457142862</c:v>
                </c:pt>
                <c:pt idx="22">
                  <c:v>-0.28190328285714289</c:v>
                </c:pt>
                <c:pt idx="23">
                  <c:v>-0.30703061000000004</c:v>
                </c:pt>
                <c:pt idx="24">
                  <c:v>-0.32849401628571434</c:v>
                </c:pt>
                <c:pt idx="25">
                  <c:v>-0.3404464702857144</c:v>
                </c:pt>
                <c:pt idx="26">
                  <c:v>-0.3506983839285715</c:v>
                </c:pt>
                <c:pt idx="27">
                  <c:v>-0.35532605585714283</c:v>
                </c:pt>
                <c:pt idx="28">
                  <c:v>-0.35995372778571433</c:v>
                </c:pt>
                <c:pt idx="29">
                  <c:v>-0.36458139971428566</c:v>
                </c:pt>
                <c:pt idx="30">
                  <c:v>-0.36991139271428575</c:v>
                </c:pt>
                <c:pt idx="31">
                  <c:v>-0.37212404164285717</c:v>
                </c:pt>
                <c:pt idx="32">
                  <c:v>-0.37354086185714286</c:v>
                </c:pt>
                <c:pt idx="33">
                  <c:v>-0.37281697092857147</c:v>
                </c:pt>
                <c:pt idx="34">
                  <c:v>-0.37139557128571432</c:v>
                </c:pt>
                <c:pt idx="35">
                  <c:v>-0.36997417164285717</c:v>
                </c:pt>
                <c:pt idx="36">
                  <c:v>-0.36855277200000003</c:v>
                </c:pt>
                <c:pt idx="37">
                  <c:v>-0.36783369350000006</c:v>
                </c:pt>
                <c:pt idx="38">
                  <c:v>-0.36654578071428573</c:v>
                </c:pt>
                <c:pt idx="39">
                  <c:v>-0.36864926485714294</c:v>
                </c:pt>
                <c:pt idx="40">
                  <c:v>-0.3721496981428572</c:v>
                </c:pt>
                <c:pt idx="41">
                  <c:v>-0.37664544514285719</c:v>
                </c:pt>
                <c:pt idx="42">
                  <c:v>-0.38553603221428584</c:v>
                </c:pt>
                <c:pt idx="43">
                  <c:v>-0.39442661928571437</c:v>
                </c:pt>
                <c:pt idx="44">
                  <c:v>-0.40259850992857149</c:v>
                </c:pt>
                <c:pt idx="45">
                  <c:v>-0.40866889292857145</c:v>
                </c:pt>
                <c:pt idx="46">
                  <c:v>-0.41333680571428572</c:v>
                </c:pt>
                <c:pt idx="47">
                  <c:v>-0.40700268721428573</c:v>
                </c:pt>
                <c:pt idx="48">
                  <c:v>-0.39925344771428578</c:v>
                </c:pt>
                <c:pt idx="49">
                  <c:v>-0.39065017642857142</c:v>
                </c:pt>
                <c:pt idx="50">
                  <c:v>-0.38204690514285711</c:v>
                </c:pt>
                <c:pt idx="51">
                  <c:v>-0.3734436338571428</c:v>
                </c:pt>
                <c:pt idx="52">
                  <c:v>-0.36273647821428562</c:v>
                </c:pt>
                <c:pt idx="53">
                  <c:v>-0.35274802721428566</c:v>
                </c:pt>
                <c:pt idx="54">
                  <c:v>-0.34022771400000001</c:v>
                </c:pt>
                <c:pt idx="55">
                  <c:v>-0.3275653290714286</c:v>
                </c:pt>
                <c:pt idx="56">
                  <c:v>-0.31050810407142854</c:v>
                </c:pt>
                <c:pt idx="57">
                  <c:v>-0.29345087907142858</c:v>
                </c:pt>
                <c:pt idx="58">
                  <c:v>-0.27739053542857145</c:v>
                </c:pt>
                <c:pt idx="59">
                  <c:v>-0.26131203492857152</c:v>
                </c:pt>
                <c:pt idx="60">
                  <c:v>-0.24523353442857146</c:v>
                </c:pt>
                <c:pt idx="61">
                  <c:v>-0.23902004007142857</c:v>
                </c:pt>
                <c:pt idx="62">
                  <c:v>-0.23351340399999998</c:v>
                </c:pt>
                <c:pt idx="63">
                  <c:v>-0.22886116164285711</c:v>
                </c:pt>
                <c:pt idx="64">
                  <c:v>-0.22420891928571426</c:v>
                </c:pt>
                <c:pt idx="65">
                  <c:v>-0.21955667692857142</c:v>
                </c:pt>
                <c:pt idx="66">
                  <c:v>-0.21587211535714285</c:v>
                </c:pt>
                <c:pt idx="67">
                  <c:v>-0.21076791528571429</c:v>
                </c:pt>
                <c:pt idx="68">
                  <c:v>-0.20820986785714285</c:v>
                </c:pt>
                <c:pt idx="69">
                  <c:v>-0.20337782085714284</c:v>
                </c:pt>
                <c:pt idx="70">
                  <c:v>-0.19854577385714287</c:v>
                </c:pt>
                <c:pt idx="71">
                  <c:v>-0.19371372685714291</c:v>
                </c:pt>
                <c:pt idx="72">
                  <c:v>-0.18903104857142861</c:v>
                </c:pt>
                <c:pt idx="73">
                  <c:v>-0.18675113321428571</c:v>
                </c:pt>
                <c:pt idx="74">
                  <c:v>-0.18476526392857143</c:v>
                </c:pt>
                <c:pt idx="75">
                  <c:v>-0.1789164297142857</c:v>
                </c:pt>
                <c:pt idx="76">
                  <c:v>-0.16204679157142854</c:v>
                </c:pt>
                <c:pt idx="77">
                  <c:v>-0.14490688628571427</c:v>
                </c:pt>
                <c:pt idx="78">
                  <c:v>-0.127766981</c:v>
                </c:pt>
                <c:pt idx="79">
                  <c:v>-0.10641091478571429</c:v>
                </c:pt>
                <c:pt idx="80">
                  <c:v>-8.6262719500000015E-2</c:v>
                </c:pt>
                <c:pt idx="81">
                  <c:v>-6.7547328214285732E-2</c:v>
                </c:pt>
                <c:pt idx="82">
                  <c:v>-4.5415495142857178E-2</c:v>
                </c:pt>
                <c:pt idx="83">
                  <c:v>-5.2307737357142857E-2</c:v>
                </c:pt>
                <c:pt idx="84">
                  <c:v>-3.1596661857142848E-2</c:v>
                </c:pt>
                <c:pt idx="85">
                  <c:v>-1.0885586357142856E-2</c:v>
                </c:pt>
                <c:pt idx="86">
                  <c:v>9.5500264285714193E-3</c:v>
                </c:pt>
                <c:pt idx="87">
                  <c:v>3.0971834071428568E-2</c:v>
                </c:pt>
                <c:pt idx="88">
                  <c:v>5.2329458071428567E-2</c:v>
                </c:pt>
                <c:pt idx="89">
                  <c:v>6.7400207000000004E-2</c:v>
                </c:pt>
                <c:pt idx="90">
                  <c:v>7.0456369214285705E-2</c:v>
                </c:pt>
                <c:pt idx="91">
                  <c:v>7.3242626214285705E-2</c:v>
                </c:pt>
                <c:pt idx="92">
                  <c:v>7.6028883214285706E-2</c:v>
                </c:pt>
                <c:pt idx="93">
                  <c:v>7.531433057142857E-2</c:v>
                </c:pt>
                <c:pt idx="94">
                  <c:v>7.3956094E-2</c:v>
                </c:pt>
                <c:pt idx="95">
                  <c:v>7.3316023785714293E-2</c:v>
                </c:pt>
                <c:pt idx="96">
                  <c:v>6.9541166071428573E-2</c:v>
                </c:pt>
                <c:pt idx="97">
                  <c:v>9.4076314928571422E-2</c:v>
                </c:pt>
                <c:pt idx="98">
                  <c:v>9.1008146071428583E-2</c:v>
                </c:pt>
                <c:pt idx="99">
                  <c:v>8.7939977214285717E-2</c:v>
                </c:pt>
                <c:pt idx="100">
                  <c:v>8.487180835714285E-2</c:v>
                </c:pt>
                <c:pt idx="101">
                  <c:v>8.2517564642857158E-2</c:v>
                </c:pt>
                <c:pt idx="102">
                  <c:v>8.2657004285714306E-2</c:v>
                </c:pt>
                <c:pt idx="103">
                  <c:v>8.2654097785714295E-2</c:v>
                </c:pt>
                <c:pt idx="104">
                  <c:v>8.3364886999999999E-2</c:v>
                </c:pt>
                <c:pt idx="105">
                  <c:v>8.4781839499999984E-2</c:v>
                </c:pt>
                <c:pt idx="106">
                  <c:v>8.6198791999999996E-2</c:v>
                </c:pt>
                <c:pt idx="107">
                  <c:v>8.6900393214285707E-2</c:v>
                </c:pt>
                <c:pt idx="108">
                  <c:v>8.9467810357142866E-2</c:v>
                </c:pt>
                <c:pt idx="109">
                  <c:v>0.10274284492857143</c:v>
                </c:pt>
                <c:pt idx="110">
                  <c:v>0.11335315021428571</c:v>
                </c:pt>
                <c:pt idx="111">
                  <c:v>0.12325676664285716</c:v>
                </c:pt>
                <c:pt idx="112">
                  <c:v>0.13330345507142857</c:v>
                </c:pt>
                <c:pt idx="113">
                  <c:v>0.14335014350000003</c:v>
                </c:pt>
                <c:pt idx="114">
                  <c:v>0.15339683192857145</c:v>
                </c:pt>
                <c:pt idx="115">
                  <c:v>0.16272959521428576</c:v>
                </c:pt>
                <c:pt idx="116">
                  <c:v>0.17057087171428573</c:v>
                </c:pt>
                <c:pt idx="117">
                  <c:v>0.17984137935714287</c:v>
                </c:pt>
                <c:pt idx="118">
                  <c:v>0.18868371135714285</c:v>
                </c:pt>
                <c:pt idx="119">
                  <c:v>0.19681988007142853</c:v>
                </c:pt>
                <c:pt idx="120">
                  <c:v>0.20495604878571427</c:v>
                </c:pt>
                <c:pt idx="121">
                  <c:v>0.21309221749999999</c:v>
                </c:pt>
                <c:pt idx="122">
                  <c:v>0.2222016249285714</c:v>
                </c:pt>
                <c:pt idx="123">
                  <c:v>0.22131176764285712</c:v>
                </c:pt>
                <c:pt idx="124">
                  <c:v>0.22421622492857138</c:v>
                </c:pt>
                <c:pt idx="125">
                  <c:v>0.22783496349999996</c:v>
                </c:pt>
                <c:pt idx="126">
                  <c:v>0.23159688549999996</c:v>
                </c:pt>
                <c:pt idx="127">
                  <c:v>0.23535880749999996</c:v>
                </c:pt>
                <c:pt idx="128">
                  <c:v>0.23699470307142853</c:v>
                </c:pt>
                <c:pt idx="129">
                  <c:v>0.24075662507142856</c:v>
                </c:pt>
                <c:pt idx="130">
                  <c:v>0.24380364907142857</c:v>
                </c:pt>
                <c:pt idx="131">
                  <c:v>0.24685067307142858</c:v>
                </c:pt>
                <c:pt idx="132">
                  <c:v>0.24989769707142856</c:v>
                </c:pt>
                <c:pt idx="133">
                  <c:v>0.25251520921428572</c:v>
                </c:pt>
                <c:pt idx="134">
                  <c:v>0.25513272135714288</c:v>
                </c:pt>
                <c:pt idx="135">
                  <c:v>0.25775023350000004</c:v>
                </c:pt>
                <c:pt idx="136">
                  <c:v>0.2578862767857143</c:v>
                </c:pt>
                <c:pt idx="137">
                  <c:v>0.25801435085714286</c:v>
                </c:pt>
                <c:pt idx="138">
                  <c:v>0.25957455957142861</c:v>
                </c:pt>
                <c:pt idx="139">
                  <c:v>0.25970666157142863</c:v>
                </c:pt>
                <c:pt idx="140">
                  <c:v>0.25955250814285719</c:v>
                </c:pt>
                <c:pt idx="141">
                  <c:v>0.25939835471428579</c:v>
                </c:pt>
                <c:pt idx="142">
                  <c:v>0.26137022771428575</c:v>
                </c:pt>
                <c:pt idx="143">
                  <c:v>0.25992792750000004</c:v>
                </c:pt>
                <c:pt idx="144">
                  <c:v>0.25854938871428573</c:v>
                </c:pt>
                <c:pt idx="145">
                  <c:v>0.25702774078571433</c:v>
                </c:pt>
                <c:pt idx="146">
                  <c:v>0.25650769100000004</c:v>
                </c:pt>
                <c:pt idx="147">
                  <c:v>0.25641715307142859</c:v>
                </c:pt>
                <c:pt idx="148">
                  <c:v>0.25632661514285715</c:v>
                </c:pt>
                <c:pt idx="149">
                  <c:v>0.25623607721428571</c:v>
                </c:pt>
                <c:pt idx="150">
                  <c:v>0.25578795349999994</c:v>
                </c:pt>
                <c:pt idx="151">
                  <c:v>0.25677803314285713</c:v>
                </c:pt>
                <c:pt idx="152">
                  <c:v>0.25633985599999998</c:v>
                </c:pt>
                <c:pt idx="153">
                  <c:v>0.25661550428571422</c:v>
                </c:pt>
                <c:pt idx="154">
                  <c:v>0.25688829971428567</c:v>
                </c:pt>
                <c:pt idx="155">
                  <c:v>0.25716109514285712</c:v>
                </c:pt>
                <c:pt idx="156">
                  <c:v>0.25600922885714283</c:v>
                </c:pt>
                <c:pt idx="157">
                  <c:v>0.25685553335714284</c:v>
                </c:pt>
                <c:pt idx="158">
                  <c:v>0.25770900757142856</c:v>
                </c:pt>
                <c:pt idx="159">
                  <c:v>0.25927765207142855</c:v>
                </c:pt>
                <c:pt idx="160">
                  <c:v>0.26084579042857142</c:v>
                </c:pt>
                <c:pt idx="161">
                  <c:v>0.26312856649999999</c:v>
                </c:pt>
                <c:pt idx="162">
                  <c:v>0.26541134257142857</c:v>
                </c:pt>
                <c:pt idx="163">
                  <c:v>0.26769411864285714</c:v>
                </c:pt>
                <c:pt idx="164">
                  <c:v>0.27140816892857139</c:v>
                </c:pt>
                <c:pt idx="165">
                  <c:v>0.27341181499999995</c:v>
                </c:pt>
                <c:pt idx="166">
                  <c:v>0.27498108842857139</c:v>
                </c:pt>
                <c:pt idx="167">
                  <c:v>0.27741027085714282</c:v>
                </c:pt>
                <c:pt idx="168">
                  <c:v>0.28056509592857137</c:v>
                </c:pt>
                <c:pt idx="169">
                  <c:v>0.28371992099999999</c:v>
                </c:pt>
                <c:pt idx="170">
                  <c:v>0.28686941878571431</c:v>
                </c:pt>
                <c:pt idx="171">
                  <c:v>0.29002353028571431</c:v>
                </c:pt>
                <c:pt idx="172">
                  <c:v>0.29174733135714287</c:v>
                </c:pt>
                <c:pt idx="173">
                  <c:v>0.29289907128571435</c:v>
                </c:pt>
                <c:pt idx="174">
                  <c:v>0.29276406364285718</c:v>
                </c:pt>
                <c:pt idx="175">
                  <c:v>0.29191441828571429</c:v>
                </c:pt>
                <c:pt idx="176">
                  <c:v>0.29106477292857141</c:v>
                </c:pt>
                <c:pt idx="177">
                  <c:v>0.29021512757142853</c:v>
                </c:pt>
                <c:pt idx="178">
                  <c:v>0.28779327607142857</c:v>
                </c:pt>
                <c:pt idx="179">
                  <c:v>0.28537267935714289</c:v>
                </c:pt>
                <c:pt idx="180">
                  <c:v>0.28366777764285717</c:v>
                </c:pt>
                <c:pt idx="181">
                  <c:v>0.28081776671428577</c:v>
                </c:pt>
                <c:pt idx="182">
                  <c:v>0.27724599292857144</c:v>
                </c:pt>
                <c:pt idx="183">
                  <c:v>0.27367421914285717</c:v>
                </c:pt>
                <c:pt idx="184">
                  <c:v>0.27153243435714292</c:v>
                </c:pt>
                <c:pt idx="185">
                  <c:v>0.26938922557142858</c:v>
                </c:pt>
                <c:pt idx="186">
                  <c:v>0.26867632721428575</c:v>
                </c:pt>
                <c:pt idx="187">
                  <c:v>0.26867775321428572</c:v>
                </c:pt>
                <c:pt idx="188">
                  <c:v>0.26896483478571431</c:v>
                </c:pt>
                <c:pt idx="189">
                  <c:v>0.26925191635714285</c:v>
                </c:pt>
                <c:pt idx="190">
                  <c:v>0.2695389979285715</c:v>
                </c:pt>
                <c:pt idx="191">
                  <c:v>0.26982607950000009</c:v>
                </c:pt>
                <c:pt idx="192">
                  <c:v>0.2709694442857144</c:v>
                </c:pt>
                <c:pt idx="193">
                  <c:v>0.27239800928571439</c:v>
                </c:pt>
                <c:pt idx="194">
                  <c:v>0.2735413740714287</c:v>
                </c:pt>
                <c:pt idx="195">
                  <c:v>0.27496993907142869</c:v>
                </c:pt>
                <c:pt idx="196">
                  <c:v>0.27783319178571436</c:v>
                </c:pt>
                <c:pt idx="197">
                  <c:v>0.28069644450000009</c:v>
                </c:pt>
                <c:pt idx="198">
                  <c:v>0.28427362242857146</c:v>
                </c:pt>
                <c:pt idx="199">
                  <c:v>0.28556873364285718</c:v>
                </c:pt>
                <c:pt idx="200">
                  <c:v>0.28686384485714289</c:v>
                </c:pt>
                <c:pt idx="201">
                  <c:v>0.28744463171428569</c:v>
                </c:pt>
                <c:pt idx="202">
                  <c:v>0.28845958407142858</c:v>
                </c:pt>
                <c:pt idx="203">
                  <c:v>0.28961786307142862</c:v>
                </c:pt>
                <c:pt idx="204">
                  <c:v>0.29077614207142854</c:v>
                </c:pt>
                <c:pt idx="205">
                  <c:v>0.29122333521428573</c:v>
                </c:pt>
                <c:pt idx="206">
                  <c:v>0.29053426157142859</c:v>
                </c:pt>
                <c:pt idx="207">
                  <c:v>0.28985305285714286</c:v>
                </c:pt>
                <c:pt idx="208">
                  <c:v>0.28917184414285713</c:v>
                </c:pt>
                <c:pt idx="209">
                  <c:v>0.28820685107142857</c:v>
                </c:pt>
                <c:pt idx="210">
                  <c:v>0.28580614335714294</c:v>
                </c:pt>
                <c:pt idx="211">
                  <c:v>0.2834054356428572</c:v>
                </c:pt>
                <c:pt idx="212">
                  <c:v>0.2802908027142858</c:v>
                </c:pt>
                <c:pt idx="213">
                  <c:v>0.27874502278571434</c:v>
                </c:pt>
                <c:pt idx="214">
                  <c:v>0.2767692299285715</c:v>
                </c:pt>
                <c:pt idx="215">
                  <c:v>0.27365024407142863</c:v>
                </c:pt>
                <c:pt idx="216">
                  <c:v>0.27364899114285712</c:v>
                </c:pt>
                <c:pt idx="217">
                  <c:v>0.27350441157142857</c:v>
                </c:pt>
                <c:pt idx="218">
                  <c:v>0.27335983199999997</c:v>
                </c:pt>
                <c:pt idx="219">
                  <c:v>0.27250345835714279</c:v>
                </c:pt>
                <c:pt idx="220">
                  <c:v>0.27206728564285704</c:v>
                </c:pt>
                <c:pt idx="221">
                  <c:v>0.27162324799999993</c:v>
                </c:pt>
                <c:pt idx="222">
                  <c:v>0.27117921035714276</c:v>
                </c:pt>
                <c:pt idx="223">
                  <c:v>0.27101895707142853</c:v>
                </c:pt>
                <c:pt idx="224">
                  <c:v>0.27085870378571425</c:v>
                </c:pt>
                <c:pt idx="225">
                  <c:v>0.27069845049999991</c:v>
                </c:pt>
                <c:pt idx="226">
                  <c:v>0.27053819721428563</c:v>
                </c:pt>
                <c:pt idx="227">
                  <c:v>0.27038043771428566</c:v>
                </c:pt>
                <c:pt idx="228">
                  <c:v>0.27350128814285712</c:v>
                </c:pt>
                <c:pt idx="229">
                  <c:v>0.27835451092857139</c:v>
                </c:pt>
                <c:pt idx="230">
                  <c:v>0.27994247842857145</c:v>
                </c:pt>
                <c:pt idx="231">
                  <c:v>0.2815304459285714</c:v>
                </c:pt>
                <c:pt idx="232">
                  <c:v>0.28311841342857141</c:v>
                </c:pt>
                <c:pt idx="233">
                  <c:v>0.28612926085714285</c:v>
                </c:pt>
                <c:pt idx="234">
                  <c:v>0.28985617414285708</c:v>
                </c:pt>
                <c:pt idx="235">
                  <c:v>0.29286487114285709</c:v>
                </c:pt>
                <c:pt idx="236">
                  <c:v>0.29587356814285704</c:v>
                </c:pt>
                <c:pt idx="237">
                  <c:v>0.29888226514285704</c:v>
                </c:pt>
                <c:pt idx="238">
                  <c:v>0.30189096214285704</c:v>
                </c:pt>
                <c:pt idx="239">
                  <c:v>0.30489965914285705</c:v>
                </c:pt>
                <c:pt idx="240">
                  <c:v>0.30791121185714276</c:v>
                </c:pt>
                <c:pt idx="241">
                  <c:v>0.31092027078571421</c:v>
                </c:pt>
                <c:pt idx="242">
                  <c:v>0.31108073271428571</c:v>
                </c:pt>
                <c:pt idx="243">
                  <c:v>0.31136451871428567</c:v>
                </c:pt>
                <c:pt idx="244">
                  <c:v>0.30965633628571432</c:v>
                </c:pt>
                <c:pt idx="245">
                  <c:v>0.30794815385714286</c:v>
                </c:pt>
                <c:pt idx="246">
                  <c:v>0.30623997142857151</c:v>
                </c:pt>
                <c:pt idx="247">
                  <c:v>0.30453178900000005</c:v>
                </c:pt>
                <c:pt idx="248">
                  <c:v>0.30282360657142865</c:v>
                </c:pt>
                <c:pt idx="249">
                  <c:v>0.30183364042857147</c:v>
                </c:pt>
                <c:pt idx="250">
                  <c:v>0.30084224342857147</c:v>
                </c:pt>
                <c:pt idx="251">
                  <c:v>0.29949548035714291</c:v>
                </c:pt>
                <c:pt idx="252">
                  <c:v>0.29814871728571429</c:v>
                </c:pt>
                <c:pt idx="253">
                  <c:v>0.29680195421428573</c:v>
                </c:pt>
                <c:pt idx="254">
                  <c:v>0.29587879592857147</c:v>
                </c:pt>
                <c:pt idx="255">
                  <c:v>0.29381897521428568</c:v>
                </c:pt>
                <c:pt idx="256">
                  <c:v>0.29361331849999994</c:v>
                </c:pt>
                <c:pt idx="257">
                  <c:v>0.29269521557142852</c:v>
                </c:pt>
                <c:pt idx="258">
                  <c:v>0.29206414914285717</c:v>
                </c:pt>
                <c:pt idx="259">
                  <c:v>0.29215129892857145</c:v>
                </c:pt>
                <c:pt idx="260">
                  <c:v>0.29223844871428578</c:v>
                </c:pt>
                <c:pt idx="261">
                  <c:v>0.29331742692857149</c:v>
                </c:pt>
                <c:pt idx="262">
                  <c:v>0.29124814214285716</c:v>
                </c:pt>
                <c:pt idx="263">
                  <c:v>0.28933077300000004</c:v>
                </c:pt>
                <c:pt idx="264">
                  <c:v>0.28741483471428575</c:v>
                </c:pt>
                <c:pt idx="265">
                  <c:v>0.28513676407142857</c:v>
                </c:pt>
                <c:pt idx="266">
                  <c:v>0.28285869342857145</c:v>
                </c:pt>
                <c:pt idx="267">
                  <c:v>0.28058062278571427</c:v>
                </c:pt>
                <c:pt idx="268">
                  <c:v>0.28000528942857145</c:v>
                </c:pt>
                <c:pt idx="269">
                  <c:v>0.27872169942857139</c:v>
                </c:pt>
                <c:pt idx="270">
                  <c:v>0.27529949521428571</c:v>
                </c:pt>
                <c:pt idx="271">
                  <c:v>0.2711670318571428</c:v>
                </c:pt>
                <c:pt idx="272">
                  <c:v>0.26774371285714282</c:v>
                </c:pt>
                <c:pt idx="273">
                  <c:v>0.26360217764285715</c:v>
                </c:pt>
                <c:pt idx="274">
                  <c:v>0.25946064242857142</c:v>
                </c:pt>
                <c:pt idx="275">
                  <c:v>0.25475331521428574</c:v>
                </c:pt>
                <c:pt idx="276">
                  <c:v>0.25319425099999998</c:v>
                </c:pt>
                <c:pt idx="277">
                  <c:v>0.25148327114285712</c:v>
                </c:pt>
                <c:pt idx="278">
                  <c:v>0.24977229128571429</c:v>
                </c:pt>
                <c:pt idx="279">
                  <c:v>0.2462263992857143</c:v>
                </c:pt>
                <c:pt idx="280">
                  <c:v>0.24268528064285713</c:v>
                </c:pt>
                <c:pt idx="281">
                  <c:v>0.23914416199999997</c:v>
                </c:pt>
                <c:pt idx="282">
                  <c:v>0.23347384557142853</c:v>
                </c:pt>
                <c:pt idx="283">
                  <c:v>0.22964844821428568</c:v>
                </c:pt>
                <c:pt idx="284">
                  <c:v>0.22965427914285708</c:v>
                </c:pt>
                <c:pt idx="285">
                  <c:v>0.23037031199999994</c:v>
                </c:pt>
                <c:pt idx="286">
                  <c:v>0.23179548928571422</c:v>
                </c:pt>
                <c:pt idx="287">
                  <c:v>0.23322066657142851</c:v>
                </c:pt>
                <c:pt idx="288">
                  <c:v>0.23464584385714282</c:v>
                </c:pt>
                <c:pt idx="289">
                  <c:v>0.23564498471428566</c:v>
                </c:pt>
                <c:pt idx="290">
                  <c:v>0.23664412557142853</c:v>
                </c:pt>
                <c:pt idx="291">
                  <c:v>0.23835759207142854</c:v>
                </c:pt>
                <c:pt idx="292">
                  <c:v>0.24148242464285713</c:v>
                </c:pt>
                <c:pt idx="293">
                  <c:v>0.24715966778571427</c:v>
                </c:pt>
                <c:pt idx="294">
                  <c:v>0.25283213757142858</c:v>
                </c:pt>
                <c:pt idx="295">
                  <c:v>0.25850460735714287</c:v>
                </c:pt>
                <c:pt idx="296">
                  <c:v>0.26417707714285715</c:v>
                </c:pt>
                <c:pt idx="297">
                  <c:v>0.26984954692857144</c:v>
                </c:pt>
                <c:pt idx="298">
                  <c:v>0.27197523864285711</c:v>
                </c:pt>
                <c:pt idx="299">
                  <c:v>0.27410093035714284</c:v>
                </c:pt>
                <c:pt idx="300">
                  <c:v>0.27622662207142851</c:v>
                </c:pt>
                <c:pt idx="301">
                  <c:v>0.27835215657142853</c:v>
                </c:pt>
                <c:pt idx="302">
                  <c:v>0.2804776910714285</c:v>
                </c:pt>
                <c:pt idx="303">
                  <c:v>0.28260322557142853</c:v>
                </c:pt>
                <c:pt idx="304">
                  <c:v>0.28472891728571426</c:v>
                </c:pt>
                <c:pt idx="305">
                  <c:v>0.28685119228571426</c:v>
                </c:pt>
                <c:pt idx="306">
                  <c:v>0.28756210121428566</c:v>
                </c:pt>
                <c:pt idx="307">
                  <c:v>0.28827301014285711</c:v>
                </c:pt>
                <c:pt idx="308">
                  <c:v>0.28898391907142856</c:v>
                </c:pt>
                <c:pt idx="309">
                  <c:v>0.28969482800000002</c:v>
                </c:pt>
                <c:pt idx="310">
                  <c:v>0.29040573692857141</c:v>
                </c:pt>
                <c:pt idx="311">
                  <c:v>0.29111664585714292</c:v>
                </c:pt>
                <c:pt idx="312">
                  <c:v>0.29111005314285715</c:v>
                </c:pt>
                <c:pt idx="313">
                  <c:v>0.29110458950000007</c:v>
                </c:pt>
                <c:pt idx="314">
                  <c:v>0.29109912585714293</c:v>
                </c:pt>
                <c:pt idx="315">
                  <c:v>0.29123713228571441</c:v>
                </c:pt>
                <c:pt idx="316">
                  <c:v>0.29137513871428578</c:v>
                </c:pt>
                <c:pt idx="317">
                  <c:v>0.29151314514285714</c:v>
                </c:pt>
                <c:pt idx="318">
                  <c:v>0.29165075135714291</c:v>
                </c:pt>
                <c:pt idx="319">
                  <c:v>0.29021646528571432</c:v>
                </c:pt>
                <c:pt idx="320">
                  <c:v>0.28878330821428566</c:v>
                </c:pt>
                <c:pt idx="321">
                  <c:v>0.28864764849999996</c:v>
                </c:pt>
                <c:pt idx="322">
                  <c:v>0.28922183799999995</c:v>
                </c:pt>
                <c:pt idx="323">
                  <c:v>0.2897960275</c:v>
                </c:pt>
                <c:pt idx="324">
                  <c:v>0.28994401107142853</c:v>
                </c:pt>
                <c:pt idx="325">
                  <c:v>0.29080663764285714</c:v>
                </c:pt>
                <c:pt idx="326">
                  <c:v>0.29152868535714288</c:v>
                </c:pt>
                <c:pt idx="327">
                  <c:v>0.29210762014285713</c:v>
                </c:pt>
                <c:pt idx="328">
                  <c:v>0.29340262328571426</c:v>
                </c:pt>
                <c:pt idx="329">
                  <c:v>0.29455431357142858</c:v>
                </c:pt>
                <c:pt idx="330">
                  <c:v>0.2957060038571428</c:v>
                </c:pt>
                <c:pt idx="331">
                  <c:v>0.29685769414285712</c:v>
                </c:pt>
                <c:pt idx="332">
                  <c:v>0.29758384521428571</c:v>
                </c:pt>
                <c:pt idx="333">
                  <c:v>0.2991708362142857</c:v>
                </c:pt>
                <c:pt idx="334">
                  <c:v>0.30331503657142855</c:v>
                </c:pt>
                <c:pt idx="335">
                  <c:v>0.30644658485714288</c:v>
                </c:pt>
                <c:pt idx="336">
                  <c:v>0.30886828392857141</c:v>
                </c:pt>
                <c:pt idx="337">
                  <c:v>0.31128998300000005</c:v>
                </c:pt>
                <c:pt idx="338">
                  <c:v>0.31456536885714287</c:v>
                </c:pt>
                <c:pt idx="339">
                  <c:v>0.31783914807142855</c:v>
                </c:pt>
                <c:pt idx="340">
                  <c:v>0.32270270864285716</c:v>
                </c:pt>
                <c:pt idx="341">
                  <c:v>0.32770825307142853</c:v>
                </c:pt>
                <c:pt idx="342">
                  <c:v>0.33199772914285713</c:v>
                </c:pt>
                <c:pt idx="343">
                  <c:v>0.33671751121428573</c:v>
                </c:pt>
                <c:pt idx="344">
                  <c:v>0.34143729328571426</c:v>
                </c:pt>
                <c:pt idx="345">
                  <c:v>0.34615707535714285</c:v>
                </c:pt>
                <c:pt idx="346">
                  <c:v>0.35130263964285718</c:v>
                </c:pt>
                <c:pt idx="347">
                  <c:v>0.35759251592857144</c:v>
                </c:pt>
                <c:pt idx="348">
                  <c:v>0.36089571985714297</c:v>
                </c:pt>
                <c:pt idx="349">
                  <c:v>0.3636286648571429</c:v>
                </c:pt>
                <c:pt idx="350">
                  <c:v>0.36708162314285719</c:v>
                </c:pt>
                <c:pt idx="351">
                  <c:v>0.37053458142857149</c:v>
                </c:pt>
                <c:pt idx="352">
                  <c:v>0.37284702250000007</c:v>
                </c:pt>
                <c:pt idx="353">
                  <c:v>0.37300214528571429</c:v>
                </c:pt>
                <c:pt idx="354">
                  <c:v>0.37385732700000002</c:v>
                </c:pt>
                <c:pt idx="355">
                  <c:v>0.37542929314285711</c:v>
                </c:pt>
                <c:pt idx="356">
                  <c:v>0.37557447535714283</c:v>
                </c:pt>
                <c:pt idx="357">
                  <c:v>0.37342947050000008</c:v>
                </c:pt>
                <c:pt idx="358">
                  <c:v>0.37128446564285722</c:v>
                </c:pt>
                <c:pt idx="359">
                  <c:v>0.36913946078571441</c:v>
                </c:pt>
                <c:pt idx="360">
                  <c:v>0.36699445592857149</c:v>
                </c:pt>
                <c:pt idx="361">
                  <c:v>0.36299295635714296</c:v>
                </c:pt>
                <c:pt idx="362">
                  <c:v>0.35941402550000007</c:v>
                </c:pt>
                <c:pt idx="363">
                  <c:v>0.35583376192857136</c:v>
                </c:pt>
                <c:pt idx="364">
                  <c:v>0.35224581121428561</c:v>
                </c:pt>
                <c:pt idx="365">
                  <c:v>0.34865786049999997</c:v>
                </c:pt>
                <c:pt idx="366">
                  <c:v>0.34578294614285709</c:v>
                </c:pt>
                <c:pt idx="367">
                  <c:v>0.34320996857142855</c:v>
                </c:pt>
                <c:pt idx="368">
                  <c:v>0.33920523121428559</c:v>
                </c:pt>
                <c:pt idx="369">
                  <c:v>0.33477618864285702</c:v>
                </c:pt>
                <c:pt idx="370">
                  <c:v>0.3324862561428571</c:v>
                </c:pt>
                <c:pt idx="371">
                  <c:v>0.3326297020714285</c:v>
                </c:pt>
                <c:pt idx="372">
                  <c:v>0.33277314799999991</c:v>
                </c:pt>
                <c:pt idx="373">
                  <c:v>0.33291659392857137</c:v>
                </c:pt>
                <c:pt idx="374">
                  <c:v>0.331917562</c:v>
                </c:pt>
                <c:pt idx="375">
                  <c:v>0.3316263979285714</c:v>
                </c:pt>
                <c:pt idx="376">
                  <c:v>0.33133894149999993</c:v>
                </c:pt>
                <c:pt idx="377">
                  <c:v>0.33133823142857144</c:v>
                </c:pt>
                <c:pt idx="378">
                  <c:v>0.33062519521428568</c:v>
                </c:pt>
                <c:pt idx="379">
                  <c:v>0.32991215899999998</c:v>
                </c:pt>
                <c:pt idx="380">
                  <c:v>0.32919912278571434</c:v>
                </c:pt>
                <c:pt idx="381">
                  <c:v>0.33070860885714293</c:v>
                </c:pt>
                <c:pt idx="382">
                  <c:v>0.33257489014285718</c:v>
                </c:pt>
                <c:pt idx="383">
                  <c:v>0.33414869221428573</c:v>
                </c:pt>
                <c:pt idx="384">
                  <c:v>0.33501016814285711</c:v>
                </c:pt>
                <c:pt idx="385">
                  <c:v>0.33321636807142857</c:v>
                </c:pt>
                <c:pt idx="386">
                  <c:v>0.33142256800000008</c:v>
                </c:pt>
                <c:pt idx="387">
                  <c:v>0.32962876792857149</c:v>
                </c:pt>
                <c:pt idx="388">
                  <c:v>0.32826511950000004</c:v>
                </c:pt>
                <c:pt idx="389">
                  <c:v>0.32647597907142867</c:v>
                </c:pt>
                <c:pt idx="390">
                  <c:v>0.32468889628571435</c:v>
                </c:pt>
                <c:pt idx="391">
                  <c:v>0.32225607257142863</c:v>
                </c:pt>
                <c:pt idx="392">
                  <c:v>0.31982324885714286</c:v>
                </c:pt>
                <c:pt idx="393">
                  <c:v>0.31739042514285715</c:v>
                </c:pt>
                <c:pt idx="394">
                  <c:v>0.31495760142857143</c:v>
                </c:pt>
                <c:pt idx="395">
                  <c:v>0.31144460057142853</c:v>
                </c:pt>
                <c:pt idx="396">
                  <c:v>0.30757480450000002</c:v>
                </c:pt>
                <c:pt idx="397">
                  <c:v>0.30370862135714283</c:v>
                </c:pt>
                <c:pt idx="398">
                  <c:v>0.29984243821428569</c:v>
                </c:pt>
                <c:pt idx="399">
                  <c:v>0.29805803371428569</c:v>
                </c:pt>
                <c:pt idx="400">
                  <c:v>0.29627362921428574</c:v>
                </c:pt>
                <c:pt idx="401">
                  <c:v>0.29448922471428574</c:v>
                </c:pt>
                <c:pt idx="402">
                  <c:v>0.29306126107142855</c:v>
                </c:pt>
                <c:pt idx="403">
                  <c:v>0.29206324771428571</c:v>
                </c:pt>
                <c:pt idx="404">
                  <c:v>0.29063549378571424</c:v>
                </c:pt>
                <c:pt idx="405">
                  <c:v>0.28971024292857145</c:v>
                </c:pt>
                <c:pt idx="406">
                  <c:v>0.2887849920714286</c:v>
                </c:pt>
                <c:pt idx="407">
                  <c:v>0.2878597412142857</c:v>
                </c:pt>
                <c:pt idx="408">
                  <c:v>0.28736154564285715</c:v>
                </c:pt>
                <c:pt idx="409">
                  <c:v>0.28672094185714281</c:v>
                </c:pt>
                <c:pt idx="410">
                  <c:v>0.28608213785714282</c:v>
                </c:pt>
                <c:pt idx="411">
                  <c:v>0.28536739007142853</c:v>
                </c:pt>
                <c:pt idx="412">
                  <c:v>0.28608147235714287</c:v>
                </c:pt>
                <c:pt idx="413">
                  <c:v>0.28421568228571431</c:v>
                </c:pt>
                <c:pt idx="414">
                  <c:v>0.28234989221428569</c:v>
                </c:pt>
                <c:pt idx="415">
                  <c:v>0.28048017664285713</c:v>
                </c:pt>
                <c:pt idx="416">
                  <c:v>0.27796357764285712</c:v>
                </c:pt>
                <c:pt idx="417">
                  <c:v>0.27587520599999993</c:v>
                </c:pt>
                <c:pt idx="418">
                  <c:v>0.27207379392857139</c:v>
                </c:pt>
                <c:pt idx="419">
                  <c:v>0.26613711121428568</c:v>
                </c:pt>
                <c:pt idx="420">
                  <c:v>0.26020042849999997</c:v>
                </c:pt>
                <c:pt idx="421">
                  <c:v>0.25426374578571426</c:v>
                </c:pt>
                <c:pt idx="422">
                  <c:v>0.24861251149999997</c:v>
                </c:pt>
                <c:pt idx="423">
                  <c:v>0.24281891092857139</c:v>
                </c:pt>
                <c:pt idx="424">
                  <c:v>0.23631099192857138</c:v>
                </c:pt>
                <c:pt idx="425">
                  <c:v>0.22987540378571425</c:v>
                </c:pt>
                <c:pt idx="426">
                  <c:v>0.22044048307142858</c:v>
                </c:pt>
                <c:pt idx="427">
                  <c:v>0.21329933328571429</c:v>
                </c:pt>
                <c:pt idx="428">
                  <c:v>0.20615818350000001</c:v>
                </c:pt>
                <c:pt idx="429">
                  <c:v>0.19887867121428573</c:v>
                </c:pt>
                <c:pt idx="430">
                  <c:v>0.19160661985714286</c:v>
                </c:pt>
                <c:pt idx="431">
                  <c:v>0.18376254257142857</c:v>
                </c:pt>
                <c:pt idx="432">
                  <c:v>0.17670898328571427</c:v>
                </c:pt>
                <c:pt idx="433">
                  <c:v>0.16993955385714285</c:v>
                </c:pt>
                <c:pt idx="434">
                  <c:v>0.16317012442857143</c:v>
                </c:pt>
                <c:pt idx="435">
                  <c:v>0.15640069500000001</c:v>
                </c:pt>
                <c:pt idx="436">
                  <c:v>0.14891876185714287</c:v>
                </c:pt>
                <c:pt idx="437">
                  <c:v>0.14228886164285717</c:v>
                </c:pt>
                <c:pt idx="438">
                  <c:v>0.13459740892857144</c:v>
                </c:pt>
                <c:pt idx="439">
                  <c:v>0.12420815250000003</c:v>
                </c:pt>
                <c:pt idx="440">
                  <c:v>0.1160191960714286</c:v>
                </c:pt>
                <c:pt idx="441">
                  <c:v>0.10847250385714288</c:v>
                </c:pt>
                <c:pt idx="442">
                  <c:v>0.10092581164285712</c:v>
                </c:pt>
                <c:pt idx="443">
                  <c:v>9.7501118285714283E-2</c:v>
                </c:pt>
                <c:pt idx="444">
                  <c:v>9.5929345785714298E-2</c:v>
                </c:pt>
                <c:pt idx="445">
                  <c:v>9.5358339214285714E-2</c:v>
                </c:pt>
                <c:pt idx="446">
                  <c:v>9.5711965857142839E-2</c:v>
                </c:pt>
                <c:pt idx="447">
                  <c:v>9.7914656285714274E-2</c:v>
                </c:pt>
                <c:pt idx="448">
                  <c:v>0.10011734671428571</c:v>
                </c:pt>
                <c:pt idx="449">
                  <c:v>0.10232003714285713</c:v>
                </c:pt>
                <c:pt idx="450">
                  <c:v>0.1040950972857143</c:v>
                </c:pt>
                <c:pt idx="451">
                  <c:v>0.10665793857142858</c:v>
                </c:pt>
                <c:pt idx="452">
                  <c:v>0.11013491978571428</c:v>
                </c:pt>
                <c:pt idx="453">
                  <c:v>0.11616728907142858</c:v>
                </c:pt>
                <c:pt idx="454">
                  <c:v>0.1217124752857143</c:v>
                </c:pt>
                <c:pt idx="455">
                  <c:v>0.12690149871428572</c:v>
                </c:pt>
                <c:pt idx="456">
                  <c:v>0.13209052214285716</c:v>
                </c:pt>
                <c:pt idx="457">
                  <c:v>0.13372784871428572</c:v>
                </c:pt>
                <c:pt idx="458">
                  <c:v>0.13507913299999999</c:v>
                </c:pt>
                <c:pt idx="459">
                  <c:v>0.13528817799999998</c:v>
                </c:pt>
                <c:pt idx="460">
                  <c:v>0.13621000114285714</c:v>
                </c:pt>
                <c:pt idx="461">
                  <c:v>0.13856222092857143</c:v>
                </c:pt>
                <c:pt idx="462">
                  <c:v>0.14091444071428574</c:v>
                </c:pt>
                <c:pt idx="463">
                  <c:v>0.1432666605</c:v>
                </c:pt>
                <c:pt idx="464">
                  <c:v>0.14604688064285717</c:v>
                </c:pt>
                <c:pt idx="465">
                  <c:v>0.14747206121428574</c:v>
                </c:pt>
                <c:pt idx="466">
                  <c:v>0.14975717300000002</c:v>
                </c:pt>
                <c:pt idx="467">
                  <c:v>0.15218162871428573</c:v>
                </c:pt>
                <c:pt idx="468">
                  <c:v>0.15446347000000002</c:v>
                </c:pt>
                <c:pt idx="469">
                  <c:v>0.15731742192857143</c:v>
                </c:pt>
                <c:pt idx="470">
                  <c:v>0.16017137385714289</c:v>
                </c:pt>
                <c:pt idx="471">
                  <c:v>0.16316987964285715</c:v>
                </c:pt>
                <c:pt idx="472">
                  <c:v>0.16559681471428569</c:v>
                </c:pt>
                <c:pt idx="473">
                  <c:v>0.16830902171428572</c:v>
                </c:pt>
                <c:pt idx="474">
                  <c:v>0.17237481771428573</c:v>
                </c:pt>
                <c:pt idx="475">
                  <c:v>0.17758801928571427</c:v>
                </c:pt>
                <c:pt idx="476">
                  <c:v>0.18280014785714288</c:v>
                </c:pt>
                <c:pt idx="477">
                  <c:v>0.18801227642857143</c:v>
                </c:pt>
                <c:pt idx="478">
                  <c:v>0.19322403492857146</c:v>
                </c:pt>
                <c:pt idx="479">
                  <c:v>0.20013908642857145</c:v>
                </c:pt>
                <c:pt idx="480">
                  <c:v>0.2088433201428572</c:v>
                </c:pt>
                <c:pt idx="481">
                  <c:v>0.21941153128571428</c:v>
                </c:pt>
                <c:pt idx="482">
                  <c:v>0.22955969642857149</c:v>
                </c:pt>
                <c:pt idx="483">
                  <c:v>0.23913575092857145</c:v>
                </c:pt>
                <c:pt idx="484">
                  <c:v>0.24871180542857149</c:v>
                </c:pt>
                <c:pt idx="485">
                  <c:v>0.25771580535714289</c:v>
                </c:pt>
                <c:pt idx="486">
                  <c:v>0.26756790007142861</c:v>
                </c:pt>
                <c:pt idx="487">
                  <c:v>0.27741999478571433</c:v>
                </c:pt>
                <c:pt idx="488">
                  <c:v>0.28563335214285723</c:v>
                </c:pt>
                <c:pt idx="489">
                  <c:v>0.29069913857142865</c:v>
                </c:pt>
                <c:pt idx="490">
                  <c:v>0.29576599800000009</c:v>
                </c:pt>
                <c:pt idx="491">
                  <c:v>0.30083285742857147</c:v>
                </c:pt>
                <c:pt idx="492">
                  <c:v>0.30433423121428571</c:v>
                </c:pt>
                <c:pt idx="493">
                  <c:v>0.30741068742857142</c:v>
                </c:pt>
                <c:pt idx="494">
                  <c:v>0.30983778221428571</c:v>
                </c:pt>
                <c:pt idx="495">
                  <c:v>0.31047617385714288</c:v>
                </c:pt>
                <c:pt idx="496">
                  <c:v>0.3115346115</c:v>
                </c:pt>
                <c:pt idx="497">
                  <c:v>0.31330911364285713</c:v>
                </c:pt>
                <c:pt idx="498">
                  <c:v>0.31508361578571425</c:v>
                </c:pt>
                <c:pt idx="499">
                  <c:v>0.31685760464285717</c:v>
                </c:pt>
                <c:pt idx="500">
                  <c:v>0.31778349871428574</c:v>
                </c:pt>
                <c:pt idx="501">
                  <c:v>0.32128859657142861</c:v>
                </c:pt>
                <c:pt idx="502">
                  <c:v>0.32486012850000007</c:v>
                </c:pt>
                <c:pt idx="503">
                  <c:v>0.32986424564285721</c:v>
                </c:pt>
                <c:pt idx="504">
                  <c:v>0.33486836278571441</c:v>
                </c:pt>
                <c:pt idx="505">
                  <c:v>0.33987247992857156</c:v>
                </c:pt>
                <c:pt idx="506">
                  <c:v>0.34644208271428578</c:v>
                </c:pt>
                <c:pt idx="507">
                  <c:v>0.35173331007142866</c:v>
                </c:pt>
                <c:pt idx="508">
                  <c:v>0.3571791919285715</c:v>
                </c:pt>
                <c:pt idx="509">
                  <c:v>0.36241009257142859</c:v>
                </c:pt>
                <c:pt idx="510">
                  <c:v>0.36778377185714289</c:v>
                </c:pt>
                <c:pt idx="511">
                  <c:v>0.3724413866428572</c:v>
                </c:pt>
                <c:pt idx="512">
                  <c:v>0.3770990014285715</c:v>
                </c:pt>
                <c:pt idx="513">
                  <c:v>0.38175661621428575</c:v>
                </c:pt>
                <c:pt idx="514">
                  <c:v>0.38627145235714283</c:v>
                </c:pt>
                <c:pt idx="515">
                  <c:v>0.38820784378571427</c:v>
                </c:pt>
                <c:pt idx="516">
                  <c:v>0.39007780114285712</c:v>
                </c:pt>
                <c:pt idx="517">
                  <c:v>0.3912302568571428</c:v>
                </c:pt>
                <c:pt idx="518">
                  <c:v>0.39238271257142854</c:v>
                </c:pt>
                <c:pt idx="519">
                  <c:v>0.39353516828571428</c:v>
                </c:pt>
                <c:pt idx="520">
                  <c:v>0.39468762399999996</c:v>
                </c:pt>
                <c:pt idx="521">
                  <c:v>0.39598285835714286</c:v>
                </c:pt>
                <c:pt idx="522">
                  <c:v>0.3958435313571429</c:v>
                </c:pt>
                <c:pt idx="523">
                  <c:v>0.3958469830000001</c:v>
                </c:pt>
                <c:pt idx="524">
                  <c:v>0.39599321321428577</c:v>
                </c:pt>
                <c:pt idx="525">
                  <c:v>0.39613944342857149</c:v>
                </c:pt>
                <c:pt idx="526">
                  <c:v>0.39628567364285722</c:v>
                </c:pt>
                <c:pt idx="527">
                  <c:v>0.39643190385714283</c:v>
                </c:pt>
                <c:pt idx="528">
                  <c:v>0.39686369135714289</c:v>
                </c:pt>
                <c:pt idx="529">
                  <c:v>0.39715194114285712</c:v>
                </c:pt>
                <c:pt idx="530">
                  <c:v>0.39500115085714288</c:v>
                </c:pt>
                <c:pt idx="531">
                  <c:v>0.39213322235714287</c:v>
                </c:pt>
                <c:pt idx="532">
                  <c:v>0.38883548885714286</c:v>
                </c:pt>
                <c:pt idx="533">
                  <c:v>0.38553775535714285</c:v>
                </c:pt>
                <c:pt idx="534">
                  <c:v>0.38209724321428562</c:v>
                </c:pt>
                <c:pt idx="535">
                  <c:v>0.37287473164285717</c:v>
                </c:pt>
                <c:pt idx="536">
                  <c:v>0.36507163821428573</c:v>
                </c:pt>
                <c:pt idx="537">
                  <c:v>0.35497635178571435</c:v>
                </c:pt>
                <c:pt idx="538">
                  <c:v>0.34488122057142861</c:v>
                </c:pt>
                <c:pt idx="539">
                  <c:v>0.33478608935714282</c:v>
                </c:pt>
                <c:pt idx="540">
                  <c:v>0.32469095814285709</c:v>
                </c:pt>
                <c:pt idx="541">
                  <c:v>0.31459582692857141</c:v>
                </c:pt>
                <c:pt idx="542">
                  <c:v>0.30435791707142856</c:v>
                </c:pt>
                <c:pt idx="543">
                  <c:v>0.29368994757142852</c:v>
                </c:pt>
                <c:pt idx="544">
                  <c:v>0.28560353328571425</c:v>
                </c:pt>
                <c:pt idx="545">
                  <c:v>0.27737553857142855</c:v>
                </c:pt>
                <c:pt idx="546">
                  <c:v>0.26800397614285715</c:v>
                </c:pt>
                <c:pt idx="547">
                  <c:v>0.25863241371428569</c:v>
                </c:pt>
                <c:pt idx="548">
                  <c:v>0.24940362992857143</c:v>
                </c:pt>
                <c:pt idx="549">
                  <c:v>0.24581406692857147</c:v>
                </c:pt>
                <c:pt idx="550">
                  <c:v>0.2408026567857143</c:v>
                </c:pt>
                <c:pt idx="551">
                  <c:v>0.23822625385714291</c:v>
                </c:pt>
                <c:pt idx="552">
                  <c:v>0.23536413850000004</c:v>
                </c:pt>
                <c:pt idx="553">
                  <c:v>0.23264505771428576</c:v>
                </c:pt>
                <c:pt idx="554">
                  <c:v>0.22992597692857139</c:v>
                </c:pt>
                <c:pt idx="555">
                  <c:v>0.22720689614285711</c:v>
                </c:pt>
                <c:pt idx="556">
                  <c:v>0.22448781535714282</c:v>
                </c:pt>
                <c:pt idx="557">
                  <c:v>0.22219939971428571</c:v>
                </c:pt>
                <c:pt idx="558">
                  <c:v>0.21976846892857144</c:v>
                </c:pt>
                <c:pt idx="559">
                  <c:v>0.21819511692857144</c:v>
                </c:pt>
                <c:pt idx="560">
                  <c:v>0.2181951376428572</c:v>
                </c:pt>
                <c:pt idx="561">
                  <c:v>0.21819515835714287</c:v>
                </c:pt>
                <c:pt idx="562">
                  <c:v>0.21819517907142857</c:v>
                </c:pt>
                <c:pt idx="563">
                  <c:v>0.21777287357142858</c:v>
                </c:pt>
                <c:pt idx="564">
                  <c:v>0.22063928621428572</c:v>
                </c:pt>
                <c:pt idx="565">
                  <c:v>0.22250481685714288</c:v>
                </c:pt>
                <c:pt idx="566">
                  <c:v>0.22436635328571433</c:v>
                </c:pt>
                <c:pt idx="567">
                  <c:v>0.22608485107142859</c:v>
                </c:pt>
                <c:pt idx="568">
                  <c:v>0.22780334885714287</c:v>
                </c:pt>
                <c:pt idx="569">
                  <c:v>0.22952184664285716</c:v>
                </c:pt>
                <c:pt idx="570">
                  <c:v>0.23138298764285711</c:v>
                </c:pt>
                <c:pt idx="571">
                  <c:v>0.2335289449285714</c:v>
                </c:pt>
                <c:pt idx="572">
                  <c:v>0.23496032457142851</c:v>
                </c:pt>
                <c:pt idx="573">
                  <c:v>0.23639146192857141</c:v>
                </c:pt>
                <c:pt idx="574">
                  <c:v>0.23782259928571431</c:v>
                </c:pt>
                <c:pt idx="575">
                  <c:v>0.23925373664285718</c:v>
                </c:pt>
                <c:pt idx="576">
                  <c:v>0.24082751714285719</c:v>
                </c:pt>
                <c:pt idx="577">
                  <c:v>0.24353791357142859</c:v>
                </c:pt>
                <c:pt idx="578">
                  <c:v>0.24310210692857143</c:v>
                </c:pt>
                <c:pt idx="579">
                  <c:v>0.24309519271428567</c:v>
                </c:pt>
                <c:pt idx="580">
                  <c:v>0.24380240935714284</c:v>
                </c:pt>
                <c:pt idx="581">
                  <c:v>0.2442235774285714</c:v>
                </c:pt>
                <c:pt idx="582">
                  <c:v>0.24464474550000001</c:v>
                </c:pt>
                <c:pt idx="583">
                  <c:v>0.24435120292857143</c:v>
                </c:pt>
                <c:pt idx="584">
                  <c:v>0.24405821535714289</c:v>
                </c:pt>
                <c:pt idx="585">
                  <c:v>0.24419473314285717</c:v>
                </c:pt>
                <c:pt idx="586">
                  <c:v>0.2454746978571429</c:v>
                </c:pt>
                <c:pt idx="587">
                  <c:v>0.24675604471428575</c:v>
                </c:pt>
                <c:pt idx="588">
                  <c:v>0.24803739157142862</c:v>
                </c:pt>
                <c:pt idx="589">
                  <c:v>0.24931873842857141</c:v>
                </c:pt>
                <c:pt idx="590">
                  <c:v>0.25045744214285709</c:v>
                </c:pt>
                <c:pt idx="591">
                  <c:v>0.25073921292857138</c:v>
                </c:pt>
                <c:pt idx="592">
                  <c:v>0.25116362692857142</c:v>
                </c:pt>
                <c:pt idx="593">
                  <c:v>0.25337699899999999</c:v>
                </c:pt>
                <c:pt idx="594">
                  <c:v>0.25315429078571428</c:v>
                </c:pt>
                <c:pt idx="595">
                  <c:v>0.2532176352142857</c:v>
                </c:pt>
                <c:pt idx="596">
                  <c:v>0.25328097964285717</c:v>
                </c:pt>
                <c:pt idx="597">
                  <c:v>0.25420159964285716</c:v>
                </c:pt>
                <c:pt idx="598">
                  <c:v>0.25490751764285713</c:v>
                </c:pt>
                <c:pt idx="599">
                  <c:v>0.25462174742857147</c:v>
                </c:pt>
                <c:pt idx="600">
                  <c:v>0.25390710792857146</c:v>
                </c:pt>
                <c:pt idx="601">
                  <c:v>0.25361236464285719</c:v>
                </c:pt>
                <c:pt idx="602">
                  <c:v>0.25310277021428573</c:v>
                </c:pt>
                <c:pt idx="603">
                  <c:v>0.25259317578571433</c:v>
                </c:pt>
                <c:pt idx="604">
                  <c:v>0.2518687947142858</c:v>
                </c:pt>
                <c:pt idx="605">
                  <c:v>0.25157220085714294</c:v>
                </c:pt>
                <c:pt idx="606">
                  <c:v>0.25041686935714291</c:v>
                </c:pt>
                <c:pt idx="607">
                  <c:v>0.24733146714285717</c:v>
                </c:pt>
                <c:pt idx="608">
                  <c:v>0.24625715257142852</c:v>
                </c:pt>
                <c:pt idx="609">
                  <c:v>0.24518263849999994</c:v>
                </c:pt>
                <c:pt idx="610">
                  <c:v>0.24410812442857138</c:v>
                </c:pt>
                <c:pt idx="611">
                  <c:v>0.24317678714285712</c:v>
                </c:pt>
                <c:pt idx="612">
                  <c:v>0.241174159</c:v>
                </c:pt>
                <c:pt idx="613">
                  <c:v>0.24001976899999997</c:v>
                </c:pt>
                <c:pt idx="614">
                  <c:v>0.23986467907142855</c:v>
                </c:pt>
                <c:pt idx="615">
                  <c:v>0.23814490364285715</c:v>
                </c:pt>
                <c:pt idx="616">
                  <c:v>0.23663998007142859</c:v>
                </c:pt>
                <c:pt idx="617">
                  <c:v>0.23513505650000002</c:v>
                </c:pt>
                <c:pt idx="618">
                  <c:v>0.23384491957142858</c:v>
                </c:pt>
                <c:pt idx="619">
                  <c:v>0.23212696699999999</c:v>
                </c:pt>
                <c:pt idx="620">
                  <c:v>0.23112220114285711</c:v>
                </c:pt>
                <c:pt idx="621">
                  <c:v>0.23083039499999997</c:v>
                </c:pt>
                <c:pt idx="622">
                  <c:v>0.23068265707142852</c:v>
                </c:pt>
                <c:pt idx="623">
                  <c:v>0.23196493778571428</c:v>
                </c:pt>
                <c:pt idx="624">
                  <c:v>0.23324721849999999</c:v>
                </c:pt>
                <c:pt idx="625">
                  <c:v>0.23424375750000001</c:v>
                </c:pt>
                <c:pt idx="626">
                  <c:v>0.23359616221428572</c:v>
                </c:pt>
                <c:pt idx="627">
                  <c:v>0.23253119692857144</c:v>
                </c:pt>
                <c:pt idx="628">
                  <c:v>0.22903715378571426</c:v>
                </c:pt>
                <c:pt idx="629">
                  <c:v>0.22668789992857144</c:v>
                </c:pt>
                <c:pt idx="630">
                  <c:v>0.22433864535714282</c:v>
                </c:pt>
                <c:pt idx="631">
                  <c:v>0.22198939078571428</c:v>
                </c:pt>
                <c:pt idx="632">
                  <c:v>0.21956886800000003</c:v>
                </c:pt>
                <c:pt idx="633">
                  <c:v>0.2175048215</c:v>
                </c:pt>
                <c:pt idx="634">
                  <c:v>0.21544368271428574</c:v>
                </c:pt>
                <c:pt idx="635">
                  <c:v>0.21209507092857141</c:v>
                </c:pt>
                <c:pt idx="636">
                  <c:v>0.20731931614285709</c:v>
                </c:pt>
                <c:pt idx="637">
                  <c:v>0.20111374221428566</c:v>
                </c:pt>
                <c:pt idx="638">
                  <c:v>0.19490816828571425</c:v>
                </c:pt>
                <c:pt idx="639">
                  <c:v>0.18870259435714279</c:v>
                </c:pt>
                <c:pt idx="640">
                  <c:v>0.18173505599999995</c:v>
                </c:pt>
                <c:pt idx="641">
                  <c:v>0.17461365278571425</c:v>
                </c:pt>
                <c:pt idx="642">
                  <c:v>0.16892172842857142</c:v>
                </c:pt>
                <c:pt idx="643">
                  <c:v>0.16322980407142859</c:v>
                </c:pt>
                <c:pt idx="644">
                  <c:v>0.15753787971428571</c:v>
                </c:pt>
                <c:pt idx="645">
                  <c:v>0.15184595535714288</c:v>
                </c:pt>
                <c:pt idx="646">
                  <c:v>0.14651037207142853</c:v>
                </c:pt>
                <c:pt idx="647">
                  <c:v>0.14067591128571424</c:v>
                </c:pt>
                <c:pt idx="648">
                  <c:v>0.13484145049999996</c:v>
                </c:pt>
                <c:pt idx="649">
                  <c:v>0.1302915092142857</c:v>
                </c:pt>
                <c:pt idx="650">
                  <c:v>0.12673949871428572</c:v>
                </c:pt>
                <c:pt idx="651">
                  <c:v>0.12318748821428573</c:v>
                </c:pt>
                <c:pt idx="652">
                  <c:v>0.11963547771428573</c:v>
                </c:pt>
                <c:pt idx="653">
                  <c:v>0.11608346721428574</c:v>
                </c:pt>
                <c:pt idx="654">
                  <c:v>0.1160803500714286</c:v>
                </c:pt>
                <c:pt idx="655">
                  <c:v>0.12044054950000004</c:v>
                </c:pt>
                <c:pt idx="656">
                  <c:v>0.12394483607142859</c:v>
                </c:pt>
                <c:pt idx="657">
                  <c:v>0.12744912264285715</c:v>
                </c:pt>
                <c:pt idx="658">
                  <c:v>0.13095340921428572</c:v>
                </c:pt>
                <c:pt idx="659">
                  <c:v>0.13445769578571429</c:v>
                </c:pt>
                <c:pt idx="660">
                  <c:v>0.13767690950000003</c:v>
                </c:pt>
                <c:pt idx="661">
                  <c:v>0.1417537637857143</c:v>
                </c:pt>
                <c:pt idx="662">
                  <c:v>0.14682519135714286</c:v>
                </c:pt>
                <c:pt idx="663">
                  <c:v>0.15175658714285717</c:v>
                </c:pt>
                <c:pt idx="664">
                  <c:v>0.1564022067142857</c:v>
                </c:pt>
                <c:pt idx="665">
                  <c:v>0.16104782628571429</c:v>
                </c:pt>
                <c:pt idx="666">
                  <c:v>0.16569344585714285</c:v>
                </c:pt>
                <c:pt idx="667">
                  <c:v>0.16962992107142855</c:v>
                </c:pt>
                <c:pt idx="668">
                  <c:v>0.17441860242857143</c:v>
                </c:pt>
                <c:pt idx="669">
                  <c:v>0.17613123192857144</c:v>
                </c:pt>
                <c:pt idx="670">
                  <c:v>0.1792748487142857</c:v>
                </c:pt>
                <c:pt idx="671">
                  <c:v>0.18241846549999999</c:v>
                </c:pt>
                <c:pt idx="672">
                  <c:v>0.18556208228571427</c:v>
                </c:pt>
                <c:pt idx="673">
                  <c:v>0.18870569907142856</c:v>
                </c:pt>
                <c:pt idx="674">
                  <c:v>0.19170657292857141</c:v>
                </c:pt>
                <c:pt idx="675">
                  <c:v>0.19413487907142857</c:v>
                </c:pt>
                <c:pt idx="676">
                  <c:v>0.19613943757142854</c:v>
                </c:pt>
                <c:pt idx="677">
                  <c:v>0.19878737721428569</c:v>
                </c:pt>
                <c:pt idx="678">
                  <c:v>0.20157831442857141</c:v>
                </c:pt>
                <c:pt idx="679">
                  <c:v>0.2050853200714286</c:v>
                </c:pt>
                <c:pt idx="680">
                  <c:v>0.20859232571428571</c:v>
                </c:pt>
                <c:pt idx="681">
                  <c:v>0.21280847571428571</c:v>
                </c:pt>
                <c:pt idx="682">
                  <c:v>0.21688669992857143</c:v>
                </c:pt>
                <c:pt idx="683">
                  <c:v>0.21982019585714285</c:v>
                </c:pt>
                <c:pt idx="684">
                  <c:v>0.22246514164285711</c:v>
                </c:pt>
                <c:pt idx="685">
                  <c:v>0.2268982464285714</c:v>
                </c:pt>
                <c:pt idx="686">
                  <c:v>0.23283780542857141</c:v>
                </c:pt>
                <c:pt idx="687">
                  <c:v>0.23877736442857142</c:v>
                </c:pt>
                <c:pt idx="688">
                  <c:v>0.24485966635714287</c:v>
                </c:pt>
                <c:pt idx="689">
                  <c:v>0.25108566007142857</c:v>
                </c:pt>
                <c:pt idx="690">
                  <c:v>0.2594648228571429</c:v>
                </c:pt>
                <c:pt idx="691">
                  <c:v>0.26791913785714289</c:v>
                </c:pt>
                <c:pt idx="692">
                  <c:v>0.27795120592857142</c:v>
                </c:pt>
                <c:pt idx="693">
                  <c:v>0.28640385792857143</c:v>
                </c:pt>
                <c:pt idx="694">
                  <c:v>0.29485650992857143</c:v>
                </c:pt>
                <c:pt idx="695">
                  <c:v>0.30230682021428568</c:v>
                </c:pt>
                <c:pt idx="696">
                  <c:v>0.30932840742857143</c:v>
                </c:pt>
                <c:pt idx="697">
                  <c:v>0.31649277321428565</c:v>
                </c:pt>
                <c:pt idx="698">
                  <c:v>0.32337091364285714</c:v>
                </c:pt>
                <c:pt idx="699">
                  <c:v>0.32831811649999992</c:v>
                </c:pt>
                <c:pt idx="700">
                  <c:v>0.33233253792857137</c:v>
                </c:pt>
                <c:pt idx="701">
                  <c:v>0.33634695935714282</c:v>
                </c:pt>
                <c:pt idx="702">
                  <c:v>0.34036138078571421</c:v>
                </c:pt>
                <c:pt idx="703">
                  <c:v>0.34509346264285717</c:v>
                </c:pt>
                <c:pt idx="704">
                  <c:v>0.34710154978571428</c:v>
                </c:pt>
                <c:pt idx="705">
                  <c:v>0.34824860985714295</c:v>
                </c:pt>
                <c:pt idx="706">
                  <c:v>0.34781791685714286</c:v>
                </c:pt>
                <c:pt idx="707">
                  <c:v>0.34825057149999999</c:v>
                </c:pt>
                <c:pt idx="708">
                  <c:v>0.34868322614285718</c:v>
                </c:pt>
                <c:pt idx="709">
                  <c:v>0.35011822249999996</c:v>
                </c:pt>
                <c:pt idx="710">
                  <c:v>0.35126766157142858</c:v>
                </c:pt>
                <c:pt idx="711">
                  <c:v>0.35155574849999999</c:v>
                </c:pt>
                <c:pt idx="712">
                  <c:v>0.35184224442857143</c:v>
                </c:pt>
                <c:pt idx="713">
                  <c:v>0.35198466164285713</c:v>
                </c:pt>
                <c:pt idx="714">
                  <c:v>0.35155340607142854</c:v>
                </c:pt>
                <c:pt idx="715">
                  <c:v>0.3511221504999999</c:v>
                </c:pt>
                <c:pt idx="716">
                  <c:v>0.35083367349999994</c:v>
                </c:pt>
                <c:pt idx="717">
                  <c:v>0.34954526378571421</c:v>
                </c:pt>
                <c:pt idx="718">
                  <c:v>0.34725099578571422</c:v>
                </c:pt>
                <c:pt idx="719">
                  <c:v>0.34467119921428574</c:v>
                </c:pt>
                <c:pt idx="720">
                  <c:v>0.34151695471428573</c:v>
                </c:pt>
                <c:pt idx="721">
                  <c:v>0.33729020864285714</c:v>
                </c:pt>
                <c:pt idx="722">
                  <c:v>0.33306346257142855</c:v>
                </c:pt>
                <c:pt idx="723">
                  <c:v>0.32912227378571429</c:v>
                </c:pt>
                <c:pt idx="724">
                  <c:v>0.32460997050000001</c:v>
                </c:pt>
                <c:pt idx="725">
                  <c:v>0.32124457664285716</c:v>
                </c:pt>
                <c:pt idx="726">
                  <c:v>0.31773243664285722</c:v>
                </c:pt>
                <c:pt idx="727">
                  <c:v>0.31436437528571426</c:v>
                </c:pt>
                <c:pt idx="728">
                  <c:v>0.31099631392857141</c:v>
                </c:pt>
                <c:pt idx="729">
                  <c:v>0.30762825257142856</c:v>
                </c:pt>
                <c:pt idx="730">
                  <c:v>0.30411741264285713</c:v>
                </c:pt>
                <c:pt idx="731">
                  <c:v>0.30088793185714291</c:v>
                </c:pt>
                <c:pt idx="732">
                  <c:v>0.29852153071428578</c:v>
                </c:pt>
                <c:pt idx="733">
                  <c:v>0.29701318735714288</c:v>
                </c:pt>
                <c:pt idx="734">
                  <c:v>0.29493463271428577</c:v>
                </c:pt>
                <c:pt idx="735">
                  <c:v>0.29392857964285718</c:v>
                </c:pt>
                <c:pt idx="736">
                  <c:v>0.29292252657142864</c:v>
                </c:pt>
                <c:pt idx="737">
                  <c:v>0.29163091621428577</c:v>
                </c:pt>
                <c:pt idx="738">
                  <c:v>0.29076764171428582</c:v>
                </c:pt>
                <c:pt idx="739">
                  <c:v>0.28947603135714289</c:v>
                </c:pt>
                <c:pt idx="740">
                  <c:v>0.28704587785714292</c:v>
                </c:pt>
                <c:pt idx="741">
                  <c:v>0.28389858614285718</c:v>
                </c:pt>
                <c:pt idx="742">
                  <c:v>0.28075129442857139</c:v>
                </c:pt>
                <c:pt idx="743">
                  <c:v>0.2776040027142857</c:v>
                </c:pt>
                <c:pt idx="744">
                  <c:v>0.2743139323571428</c:v>
                </c:pt>
                <c:pt idx="745">
                  <c:v>0.27088108335714284</c:v>
                </c:pt>
                <c:pt idx="746">
                  <c:v>0.26759101300000004</c:v>
                </c:pt>
                <c:pt idx="747">
                  <c:v>0.26386963685714288</c:v>
                </c:pt>
                <c:pt idx="748">
                  <c:v>0.2615784771428572</c:v>
                </c:pt>
                <c:pt idx="749">
                  <c:v>0.2595734157857143</c:v>
                </c:pt>
                <c:pt idx="750">
                  <c:v>0.25756835442857146</c:v>
                </c:pt>
                <c:pt idx="751">
                  <c:v>0.25556329307142861</c:v>
                </c:pt>
                <c:pt idx="752">
                  <c:v>0.25398731400000002</c:v>
                </c:pt>
                <c:pt idx="753">
                  <c:v>0.25241133492857143</c:v>
                </c:pt>
                <c:pt idx="754">
                  <c:v>0.25369795557142855</c:v>
                </c:pt>
                <c:pt idx="755">
                  <c:v>0.25670058128571427</c:v>
                </c:pt>
                <c:pt idx="756">
                  <c:v>0.25984591721428568</c:v>
                </c:pt>
                <c:pt idx="757">
                  <c:v>0.26299125314285715</c:v>
                </c:pt>
                <c:pt idx="758">
                  <c:v>0.26627936771428573</c:v>
                </c:pt>
                <c:pt idx="759">
                  <c:v>0.26942470364285714</c:v>
                </c:pt>
                <c:pt idx="760">
                  <c:v>0.27257003957142856</c:v>
                </c:pt>
                <c:pt idx="761">
                  <c:v>0.27571838942857141</c:v>
                </c:pt>
                <c:pt idx="762">
                  <c:v>0.28015594507142855</c:v>
                </c:pt>
                <c:pt idx="763">
                  <c:v>0.28445062271428567</c:v>
                </c:pt>
                <c:pt idx="764">
                  <c:v>0.28874530035714285</c:v>
                </c:pt>
                <c:pt idx="765">
                  <c:v>0.29303997799999998</c:v>
                </c:pt>
                <c:pt idx="766">
                  <c:v>0.29733390921428571</c:v>
                </c:pt>
                <c:pt idx="767">
                  <c:v>0.30206013857142855</c:v>
                </c:pt>
                <c:pt idx="768">
                  <c:v>0.305354458</c:v>
                </c:pt>
                <c:pt idx="769">
                  <c:v>0.30779268921428576</c:v>
                </c:pt>
                <c:pt idx="770">
                  <c:v>0.31008821021428579</c:v>
                </c:pt>
                <c:pt idx="771">
                  <c:v>0.3123837312142857</c:v>
                </c:pt>
                <c:pt idx="772">
                  <c:v>0.31467925221428572</c:v>
                </c:pt>
                <c:pt idx="773">
                  <c:v>0.31711755185714285</c:v>
                </c:pt>
                <c:pt idx="774">
                  <c:v>0.31955585149999999</c:v>
                </c:pt>
                <c:pt idx="775">
                  <c:v>0.32326962085714284</c:v>
                </c:pt>
                <c:pt idx="776">
                  <c:v>0.32555140585714282</c:v>
                </c:pt>
                <c:pt idx="777">
                  <c:v>0.32797645435714279</c:v>
                </c:pt>
                <c:pt idx="778">
                  <c:v>0.33040150285714287</c:v>
                </c:pt>
                <c:pt idx="779">
                  <c:v>0.33183483657142848</c:v>
                </c:pt>
                <c:pt idx="780">
                  <c:v>0.33555780899999993</c:v>
                </c:pt>
                <c:pt idx="781">
                  <c:v>0.34056894357142847</c:v>
                </c:pt>
                <c:pt idx="782">
                  <c:v>0.34601099164285704</c:v>
                </c:pt>
                <c:pt idx="783">
                  <c:v>0.35159581835714288</c:v>
                </c:pt>
                <c:pt idx="784">
                  <c:v>0.35917707685714284</c:v>
                </c:pt>
                <c:pt idx="785">
                  <c:v>0.36675833535714292</c:v>
                </c:pt>
                <c:pt idx="786">
                  <c:v>0.37462515114285722</c:v>
                </c:pt>
                <c:pt idx="787">
                  <c:v>0.38249196692857146</c:v>
                </c:pt>
                <c:pt idx="788">
                  <c:v>0.39193700085714289</c:v>
                </c:pt>
                <c:pt idx="789">
                  <c:v>0.39968303092857144</c:v>
                </c:pt>
                <c:pt idx="790">
                  <c:v>0.40742906100000004</c:v>
                </c:pt>
                <c:pt idx="791">
                  <c:v>0.41759655621428571</c:v>
                </c:pt>
                <c:pt idx="792">
                  <c:v>0.42776405142857143</c:v>
                </c:pt>
                <c:pt idx="793">
                  <c:v>0.43506809835714283</c:v>
                </c:pt>
                <c:pt idx="794">
                  <c:v>0.44322377664285717</c:v>
                </c:pt>
                <c:pt idx="795">
                  <c:v>0.44965899464285713</c:v>
                </c:pt>
                <c:pt idx="796">
                  <c:v>0.45609354807142849</c:v>
                </c:pt>
                <c:pt idx="797">
                  <c:v>0.46238532285714279</c:v>
                </c:pt>
                <c:pt idx="798">
                  <c:v>0.4666806658571428</c:v>
                </c:pt>
                <c:pt idx="799">
                  <c:v>0.4709760088571428</c:v>
                </c:pt>
                <c:pt idx="800">
                  <c:v>0.47498579457142848</c:v>
                </c:pt>
                <c:pt idx="801">
                  <c:v>0.47899558028571426</c:v>
                </c:pt>
                <c:pt idx="802">
                  <c:v>0.47715085649999989</c:v>
                </c:pt>
                <c:pt idx="803">
                  <c:v>0.47986350157142849</c:v>
                </c:pt>
                <c:pt idx="804">
                  <c:v>0.48257614664285697</c:v>
                </c:pt>
                <c:pt idx="805">
                  <c:v>0.48258084271428558</c:v>
                </c:pt>
                <c:pt idx="806">
                  <c:v>0.48258553878571409</c:v>
                </c:pt>
                <c:pt idx="807">
                  <c:v>0.48644539792857128</c:v>
                </c:pt>
                <c:pt idx="808">
                  <c:v>0.48687921964285696</c:v>
                </c:pt>
                <c:pt idx="809">
                  <c:v>0.4874552807857141</c:v>
                </c:pt>
                <c:pt idx="810">
                  <c:v>0.48717045121428565</c:v>
                </c:pt>
                <c:pt idx="811">
                  <c:v>0.48688562164285715</c:v>
                </c:pt>
                <c:pt idx="812">
                  <c:v>0.48660079207142853</c:v>
                </c:pt>
                <c:pt idx="813">
                  <c:v>0.48631596250000003</c:v>
                </c:pt>
                <c:pt idx="814">
                  <c:v>0.48588835435714289</c:v>
                </c:pt>
                <c:pt idx="815">
                  <c:v>0.48545250221428576</c:v>
                </c:pt>
                <c:pt idx="816">
                  <c:v>0.48929294142857144</c:v>
                </c:pt>
                <c:pt idx="817">
                  <c:v>0.48899774242857147</c:v>
                </c:pt>
                <c:pt idx="818">
                  <c:v>0.48870254342857145</c:v>
                </c:pt>
                <c:pt idx="819">
                  <c:v>0.48840734442857148</c:v>
                </c:pt>
                <c:pt idx="820">
                  <c:v>0.48811214542857145</c:v>
                </c:pt>
                <c:pt idx="821">
                  <c:v>0.48781694642857143</c:v>
                </c:pt>
                <c:pt idx="822">
                  <c:v>0.48737817892857144</c:v>
                </c:pt>
                <c:pt idx="823">
                  <c:v>0.48708272921428569</c:v>
                </c:pt>
                <c:pt idx="824">
                  <c:v>0.48692892035714286</c:v>
                </c:pt>
                <c:pt idx="825">
                  <c:v>0.48677511150000002</c:v>
                </c:pt>
                <c:pt idx="826">
                  <c:v>0.48662130264285713</c:v>
                </c:pt>
                <c:pt idx="827">
                  <c:v>0.4864674937857143</c:v>
                </c:pt>
                <c:pt idx="828">
                  <c:v>0.48631368485714288</c:v>
                </c:pt>
                <c:pt idx="829">
                  <c:v>0.48659645578571425</c:v>
                </c:pt>
                <c:pt idx="830">
                  <c:v>0.48645089085714283</c:v>
                </c:pt>
                <c:pt idx="831">
                  <c:v>0.4867350369285714</c:v>
                </c:pt>
                <c:pt idx="832">
                  <c:v>0.48730603957142854</c:v>
                </c:pt>
                <c:pt idx="833">
                  <c:v>0.48816394157142851</c:v>
                </c:pt>
                <c:pt idx="834">
                  <c:v>0.48902184357142847</c:v>
                </c:pt>
                <c:pt idx="835">
                  <c:v>0.48987974557142844</c:v>
                </c:pt>
                <c:pt idx="836">
                  <c:v>0.49073764757142851</c:v>
                </c:pt>
                <c:pt idx="837">
                  <c:v>0.49346453314285704</c:v>
                </c:pt>
                <c:pt idx="838">
                  <c:v>0.4976279432857143</c:v>
                </c:pt>
                <c:pt idx="839">
                  <c:v>0.5017913534285714</c:v>
                </c:pt>
                <c:pt idx="840">
                  <c:v>0.50595476357142866</c:v>
                </c:pt>
                <c:pt idx="841">
                  <c:v>0.51011817371428581</c:v>
                </c:pt>
                <c:pt idx="842">
                  <c:v>0.51442436250000012</c:v>
                </c:pt>
                <c:pt idx="843">
                  <c:v>0.51901827350000007</c:v>
                </c:pt>
                <c:pt idx="844">
                  <c:v>0.52590957585714293</c:v>
                </c:pt>
                <c:pt idx="845">
                  <c:v>0.53308864507142861</c:v>
                </c:pt>
                <c:pt idx="846">
                  <c:v>0.54055389814285715</c:v>
                </c:pt>
                <c:pt idx="847">
                  <c:v>0.54874088121428577</c:v>
                </c:pt>
                <c:pt idx="848">
                  <c:v>0.55692786428571428</c:v>
                </c:pt>
                <c:pt idx="849">
                  <c:v>0.56439878921428566</c:v>
                </c:pt>
                <c:pt idx="850">
                  <c:v>0.57272855092857144</c:v>
                </c:pt>
                <c:pt idx="851">
                  <c:v>0.57876099321428565</c:v>
                </c:pt>
                <c:pt idx="852">
                  <c:v>0.58421958185714284</c:v>
                </c:pt>
                <c:pt idx="853">
                  <c:v>0.58967817049999993</c:v>
                </c:pt>
                <c:pt idx="854">
                  <c:v>0.59513194021428562</c:v>
                </c:pt>
                <c:pt idx="855">
                  <c:v>0.60058570992857152</c:v>
                </c:pt>
                <c:pt idx="856">
                  <c:v>0.6060394796428572</c:v>
                </c:pt>
                <c:pt idx="857">
                  <c:v>0.61221145307142866</c:v>
                </c:pt>
                <c:pt idx="858">
                  <c:v>0.61708659307142877</c:v>
                </c:pt>
                <c:pt idx="859">
                  <c:v>0.62138661914285731</c:v>
                </c:pt>
                <c:pt idx="860">
                  <c:v>0.62511360478571443</c:v>
                </c:pt>
                <c:pt idx="861">
                  <c:v>0.62783196107142858</c:v>
                </c:pt>
                <c:pt idx="862">
                  <c:v>0.63055031735714284</c:v>
                </c:pt>
                <c:pt idx="863">
                  <c:v>0.63434324842857137</c:v>
                </c:pt>
                <c:pt idx="864">
                  <c:v>0.63706160471428563</c:v>
                </c:pt>
                <c:pt idx="865">
                  <c:v>0.64028125628571431</c:v>
                </c:pt>
                <c:pt idx="866">
                  <c:v>0.64508743235714283</c:v>
                </c:pt>
                <c:pt idx="867">
                  <c:v>0.64758903885714292</c:v>
                </c:pt>
                <c:pt idx="868">
                  <c:v>0.6500954642857143</c:v>
                </c:pt>
                <c:pt idx="869">
                  <c:v>0.65260188971428579</c:v>
                </c:pt>
                <c:pt idx="870">
                  <c:v>0.65510831514285717</c:v>
                </c:pt>
                <c:pt idx="871">
                  <c:v>0.65618047878571428</c:v>
                </c:pt>
                <c:pt idx="872">
                  <c:v>0.65783032592857127</c:v>
                </c:pt>
                <c:pt idx="873">
                  <c:v>0.65977120357142849</c:v>
                </c:pt>
                <c:pt idx="874">
                  <c:v>0.66156926692857143</c:v>
                </c:pt>
                <c:pt idx="875">
                  <c:v>0.66336733028571426</c:v>
                </c:pt>
                <c:pt idx="876">
                  <c:v>0.66516539364285709</c:v>
                </c:pt>
                <c:pt idx="877">
                  <c:v>0.66674775464285718</c:v>
                </c:pt>
                <c:pt idx="878">
                  <c:v>0.66840195550000003</c:v>
                </c:pt>
                <c:pt idx="879">
                  <c:v>0.66969763971428564</c:v>
                </c:pt>
                <c:pt idx="880">
                  <c:v>0.66782181249999994</c:v>
                </c:pt>
                <c:pt idx="881">
                  <c:v>0.6682505548571428</c:v>
                </c:pt>
                <c:pt idx="882">
                  <c:v>0.66867929721428576</c:v>
                </c:pt>
                <c:pt idx="883">
                  <c:v>0.6691080395714285</c:v>
                </c:pt>
                <c:pt idx="884">
                  <c:v>0.66953678192857136</c:v>
                </c:pt>
                <c:pt idx="885">
                  <c:v>0.66996552428571421</c:v>
                </c:pt>
                <c:pt idx="886">
                  <c:v>0.6698230093571429</c:v>
                </c:pt>
                <c:pt idx="887">
                  <c:v>0.66953156978571438</c:v>
                </c:pt>
                <c:pt idx="888">
                  <c:v>0.66938294450000002</c:v>
                </c:pt>
                <c:pt idx="889">
                  <c:v>0.66952204407142857</c:v>
                </c:pt>
                <c:pt idx="890">
                  <c:v>0.66966114364285712</c:v>
                </c:pt>
                <c:pt idx="891">
                  <c:v>0.66922898600000003</c:v>
                </c:pt>
                <c:pt idx="892">
                  <c:v>0.66908350514285708</c:v>
                </c:pt>
                <c:pt idx="893">
                  <c:v>0.66893908664285717</c:v>
                </c:pt>
                <c:pt idx="894">
                  <c:v>0.66994888071428582</c:v>
                </c:pt>
                <c:pt idx="895">
                  <c:v>0.67095867478571436</c:v>
                </c:pt>
                <c:pt idx="896">
                  <c:v>0.67254416064285727</c:v>
                </c:pt>
                <c:pt idx="897">
                  <c:v>0.67412964649999996</c:v>
                </c:pt>
                <c:pt idx="898">
                  <c:v>0.67571513235714276</c:v>
                </c:pt>
                <c:pt idx="899">
                  <c:v>0.67974137385714273</c:v>
                </c:pt>
                <c:pt idx="900">
                  <c:v>0.68448684685714267</c:v>
                </c:pt>
                <c:pt idx="901">
                  <c:v>0.69169455785714284</c:v>
                </c:pt>
                <c:pt idx="902">
                  <c:v>0.70019716392857145</c:v>
                </c:pt>
                <c:pt idx="903">
                  <c:v>0.70913327478571442</c:v>
                </c:pt>
                <c:pt idx="904">
                  <c:v>0.71806938564285727</c:v>
                </c:pt>
                <c:pt idx="905">
                  <c:v>0.7274339394285716</c:v>
                </c:pt>
                <c:pt idx="906">
                  <c:v>0.73622577585714288</c:v>
                </c:pt>
                <c:pt idx="907">
                  <c:v>0.74746239292857142</c:v>
                </c:pt>
                <c:pt idx="908">
                  <c:v>0.75841486407142844</c:v>
                </c:pt>
                <c:pt idx="909">
                  <c:v>0.76864755942857133</c:v>
                </c:pt>
                <c:pt idx="910">
                  <c:v>0.77975402171428565</c:v>
                </c:pt>
                <c:pt idx="911">
                  <c:v>0.79086048399999986</c:v>
                </c:pt>
                <c:pt idx="912">
                  <c:v>0.80225257492857149</c:v>
                </c:pt>
                <c:pt idx="913">
                  <c:v>0.81098536392857146</c:v>
                </c:pt>
                <c:pt idx="914">
                  <c:v>0.82015292057142841</c:v>
                </c:pt>
                <c:pt idx="915">
                  <c:v>0.82779018192857134</c:v>
                </c:pt>
                <c:pt idx="916">
                  <c:v>0.83398973392857145</c:v>
                </c:pt>
                <c:pt idx="917">
                  <c:v>0.84018650042857146</c:v>
                </c:pt>
                <c:pt idx="918">
                  <c:v>0.84638326692857146</c:v>
                </c:pt>
                <c:pt idx="919">
                  <c:v>0.85243721914285708</c:v>
                </c:pt>
                <c:pt idx="920">
                  <c:v>0.85920670300000002</c:v>
                </c:pt>
                <c:pt idx="921">
                  <c:v>0.8632447152142857</c:v>
                </c:pt>
                <c:pt idx="922">
                  <c:v>0.86627762071428571</c:v>
                </c:pt>
                <c:pt idx="923">
                  <c:v>0.87017311628571437</c:v>
                </c:pt>
                <c:pt idx="924">
                  <c:v>0.87233067192857139</c:v>
                </c:pt>
                <c:pt idx="925">
                  <c:v>0.87448822757142852</c:v>
                </c:pt>
                <c:pt idx="926">
                  <c:v>0.87636015457142846</c:v>
                </c:pt>
                <c:pt idx="927">
                  <c:v>0.87888613428571405</c:v>
                </c:pt>
                <c:pt idx="928">
                  <c:v>0.88052172292857134</c:v>
                </c:pt>
                <c:pt idx="929">
                  <c:v>0.88108408678571426</c:v>
                </c:pt>
                <c:pt idx="930">
                  <c:v>0.88164645064285718</c:v>
                </c:pt>
                <c:pt idx="931">
                  <c:v>0.8822165546428572</c:v>
                </c:pt>
                <c:pt idx="932">
                  <c:v>0.8827866586428571</c:v>
                </c:pt>
                <c:pt idx="933">
                  <c:v>0.88349957692857128</c:v>
                </c:pt>
                <c:pt idx="934">
                  <c:v>0.8840696809285713</c:v>
                </c:pt>
                <c:pt idx="935">
                  <c:v>0.8849254135714284</c:v>
                </c:pt>
                <c:pt idx="936">
                  <c:v>0.88722346235714256</c:v>
                </c:pt>
                <c:pt idx="937">
                  <c:v>0.88952302721428544</c:v>
                </c:pt>
                <c:pt idx="938">
                  <c:v>0.89212374849999976</c:v>
                </c:pt>
                <c:pt idx="939">
                  <c:v>0.89472446978571418</c:v>
                </c:pt>
                <c:pt idx="940">
                  <c:v>0.89746800535714277</c:v>
                </c:pt>
                <c:pt idx="941">
                  <c:v>0.8996332202142856</c:v>
                </c:pt>
                <c:pt idx="942">
                  <c:v>0.90094856142857149</c:v>
                </c:pt>
                <c:pt idx="943">
                  <c:v>0.90197827407142861</c:v>
                </c:pt>
                <c:pt idx="944">
                  <c:v>0.90286226421428573</c:v>
                </c:pt>
                <c:pt idx="945">
                  <c:v>0.9030200700714287</c:v>
                </c:pt>
                <c:pt idx="946">
                  <c:v>0.90317787592857157</c:v>
                </c:pt>
                <c:pt idx="947">
                  <c:v>0.90347849607142883</c:v>
                </c:pt>
                <c:pt idx="948">
                  <c:v>0.90335067335714303</c:v>
                </c:pt>
                <c:pt idx="949">
                  <c:v>0.90322285064285723</c:v>
                </c:pt>
                <c:pt idx="950">
                  <c:v>0.90222231421428589</c:v>
                </c:pt>
                <c:pt idx="951">
                  <c:v>0.90107744742857154</c:v>
                </c:pt>
                <c:pt idx="952">
                  <c:v>0.90035260342857171</c:v>
                </c:pt>
                <c:pt idx="953">
                  <c:v>0.89962775942857165</c:v>
                </c:pt>
                <c:pt idx="954">
                  <c:v>0.89918854400000015</c:v>
                </c:pt>
                <c:pt idx="955">
                  <c:v>0.89889214285714303</c:v>
                </c:pt>
                <c:pt idx="956">
                  <c:v>0.8991804893571429</c:v>
                </c:pt>
                <c:pt idx="957">
                  <c:v>0.90034354035714304</c:v>
                </c:pt>
                <c:pt idx="958">
                  <c:v>0.90193881007142873</c:v>
                </c:pt>
                <c:pt idx="959">
                  <c:v>0.90180473457142873</c:v>
                </c:pt>
                <c:pt idx="960">
                  <c:v>0.90167065907142874</c:v>
                </c:pt>
                <c:pt idx="961">
                  <c:v>0.90125095500000008</c:v>
                </c:pt>
                <c:pt idx="962">
                  <c:v>0.90111687942857166</c:v>
                </c:pt>
                <c:pt idx="963">
                  <c:v>0.90169970614285722</c:v>
                </c:pt>
                <c:pt idx="964">
                  <c:v>0.90214422071428579</c:v>
                </c:pt>
                <c:pt idx="965">
                  <c:v>0.9024459210000001</c:v>
                </c:pt>
                <c:pt idx="966">
                  <c:v>0.90231492328571439</c:v>
                </c:pt>
                <c:pt idx="967">
                  <c:v>0.90218392557142857</c:v>
                </c:pt>
                <c:pt idx="968">
                  <c:v>0.90162448500000014</c:v>
                </c:pt>
                <c:pt idx="969">
                  <c:v>0.90135356085714313</c:v>
                </c:pt>
                <c:pt idx="970">
                  <c:v>0.90035980421428596</c:v>
                </c:pt>
                <c:pt idx="971">
                  <c:v>0.89936181314285724</c:v>
                </c:pt>
                <c:pt idx="972">
                  <c:v>0.89850576878571442</c:v>
                </c:pt>
                <c:pt idx="973">
                  <c:v>0.90010671685714294</c:v>
                </c:pt>
                <c:pt idx="974">
                  <c:v>0.90170766492857157</c:v>
                </c:pt>
                <c:pt idx="975">
                  <c:v>0.90330861300000009</c:v>
                </c:pt>
                <c:pt idx="976">
                  <c:v>0.90519518971428581</c:v>
                </c:pt>
                <c:pt idx="977">
                  <c:v>0.90622204985714283</c:v>
                </c:pt>
                <c:pt idx="978">
                  <c:v>0.90810250028571426</c:v>
                </c:pt>
                <c:pt idx="979">
                  <c:v>0.90969732214285715</c:v>
                </c:pt>
                <c:pt idx="980">
                  <c:v>0.91129214400000003</c:v>
                </c:pt>
                <c:pt idx="981">
                  <c:v>0.91288696585714302</c:v>
                </c:pt>
                <c:pt idx="982">
                  <c:v>0.9144817877142859</c:v>
                </c:pt>
                <c:pt idx="983">
                  <c:v>0.91578809314285725</c:v>
                </c:pt>
                <c:pt idx="984">
                  <c:v>0.91724010071428597</c:v>
                </c:pt>
                <c:pt idx="985">
                  <c:v>0.91810726678571442</c:v>
                </c:pt>
                <c:pt idx="986">
                  <c:v>0.91868694628571446</c:v>
                </c:pt>
                <c:pt idx="987">
                  <c:v>0.91853897857142874</c:v>
                </c:pt>
                <c:pt idx="988">
                  <c:v>0.91839101085714281</c:v>
                </c:pt>
                <c:pt idx="989">
                  <c:v>0.91838585742857148</c:v>
                </c:pt>
                <c:pt idx="990">
                  <c:v>0.91795032964285717</c:v>
                </c:pt>
                <c:pt idx="991">
                  <c:v>0.91765761614285701</c:v>
                </c:pt>
                <c:pt idx="992">
                  <c:v>0.91708256957142853</c:v>
                </c:pt>
                <c:pt idx="993">
                  <c:v>0.91520061214285708</c:v>
                </c:pt>
                <c:pt idx="994">
                  <c:v>0.91446731849999996</c:v>
                </c:pt>
                <c:pt idx="995">
                  <c:v>0.91373402485714295</c:v>
                </c:pt>
                <c:pt idx="996">
                  <c:v>0.91300073121428582</c:v>
                </c:pt>
                <c:pt idx="997">
                  <c:v>0.9122674375714287</c:v>
                </c:pt>
                <c:pt idx="998">
                  <c:v>0.91181977250000013</c:v>
                </c:pt>
                <c:pt idx="999">
                  <c:v>0.91079401407142868</c:v>
                </c:pt>
                <c:pt idx="1000">
                  <c:v>0.9096303444285716</c:v>
                </c:pt>
                <c:pt idx="1001">
                  <c:v>0.90773975957142861</c:v>
                </c:pt>
                <c:pt idx="1002">
                  <c:v>0.90584917471428572</c:v>
                </c:pt>
                <c:pt idx="1003">
                  <c:v>0.90324451835714281</c:v>
                </c:pt>
                <c:pt idx="1004">
                  <c:v>0.9009274220714284</c:v>
                </c:pt>
                <c:pt idx="1005">
                  <c:v>0.89861032578571398</c:v>
                </c:pt>
                <c:pt idx="1006">
                  <c:v>0.8975809217142855</c:v>
                </c:pt>
                <c:pt idx="1007">
                  <c:v>0.89828850992857123</c:v>
                </c:pt>
                <c:pt idx="1008">
                  <c:v>0.89784797814285688</c:v>
                </c:pt>
                <c:pt idx="1009">
                  <c:v>0.89740744635714276</c:v>
                </c:pt>
                <c:pt idx="1010">
                  <c:v>0.8971097288571428</c:v>
                </c:pt>
                <c:pt idx="1011">
                  <c:v>0.89666919707142867</c:v>
                </c:pt>
                <c:pt idx="1012">
                  <c:v>0.89594303671428577</c:v>
                </c:pt>
                <c:pt idx="1013">
                  <c:v>0.89492943021428573</c:v>
                </c:pt>
                <c:pt idx="1014">
                  <c:v>0.89419840714285714</c:v>
                </c:pt>
                <c:pt idx="1015">
                  <c:v>0.89419429928571426</c:v>
                </c:pt>
                <c:pt idx="1016">
                  <c:v>0.89419019142857137</c:v>
                </c:pt>
                <c:pt idx="1017">
                  <c:v>0.8949001550714285</c:v>
                </c:pt>
                <c:pt idx="1018">
                  <c:v>0.89524894085714279</c:v>
                </c:pt>
                <c:pt idx="1019">
                  <c:v>0.89502123235714293</c:v>
                </c:pt>
                <c:pt idx="1020">
                  <c:v>0.89285354650000015</c:v>
                </c:pt>
                <c:pt idx="1021">
                  <c:v>0.89068422207142872</c:v>
                </c:pt>
                <c:pt idx="1022">
                  <c:v>0.88851435385714284</c:v>
                </c:pt>
                <c:pt idx="1023">
                  <c:v>0.88634448564285739</c:v>
                </c:pt>
                <c:pt idx="1024">
                  <c:v>0.88417461742857151</c:v>
                </c:pt>
                <c:pt idx="1025">
                  <c:v>0.88200474921428573</c:v>
                </c:pt>
                <c:pt idx="1026">
                  <c:v>0.87954555500000009</c:v>
                </c:pt>
                <c:pt idx="1027">
                  <c:v>0.87780894128571441</c:v>
                </c:pt>
                <c:pt idx="1028">
                  <c:v>0.8752033290000002</c:v>
                </c:pt>
                <c:pt idx="1029">
                  <c:v>0.87216569064285732</c:v>
                </c:pt>
                <c:pt idx="1030">
                  <c:v>0.86912805228571444</c:v>
                </c:pt>
                <c:pt idx="1031">
                  <c:v>0.86609041392857145</c:v>
                </c:pt>
                <c:pt idx="1032">
                  <c:v>0.86305313735714295</c:v>
                </c:pt>
                <c:pt idx="1033">
                  <c:v>0.86059235507142862</c:v>
                </c:pt>
                <c:pt idx="1034">
                  <c:v>0.85863950192857141</c:v>
                </c:pt>
                <c:pt idx="1035">
                  <c:v>0.85697581750000007</c:v>
                </c:pt>
                <c:pt idx="1036">
                  <c:v>0.8553121330714285</c:v>
                </c:pt>
                <c:pt idx="1037">
                  <c:v>0.85364844864285705</c:v>
                </c:pt>
                <c:pt idx="1038">
                  <c:v>0.85184194992857143</c:v>
                </c:pt>
                <c:pt idx="1039">
                  <c:v>0.85046389407142853</c:v>
                </c:pt>
                <c:pt idx="1040">
                  <c:v>0.84880390699999997</c:v>
                </c:pt>
                <c:pt idx="1041">
                  <c:v>0.84814782157142854</c:v>
                </c:pt>
                <c:pt idx="1042">
                  <c:v>0.84807510614285708</c:v>
                </c:pt>
                <c:pt idx="1043">
                  <c:v>0.8484344167857143</c:v>
                </c:pt>
                <c:pt idx="1044">
                  <c:v>0.8487937274285714</c:v>
                </c:pt>
                <c:pt idx="1045">
                  <c:v>0.84886740942857142</c:v>
                </c:pt>
                <c:pt idx="1046">
                  <c:v>0.84915909321428573</c:v>
                </c:pt>
                <c:pt idx="1047">
                  <c:v>0.85009325407142866</c:v>
                </c:pt>
                <c:pt idx="1048">
                  <c:v>0.85117177092857155</c:v>
                </c:pt>
                <c:pt idx="1049">
                  <c:v>0.85210393335714296</c:v>
                </c:pt>
                <c:pt idx="1050">
                  <c:v>0.85274801021428559</c:v>
                </c:pt>
                <c:pt idx="1051">
                  <c:v>0.85339208707142866</c:v>
                </c:pt>
                <c:pt idx="1052">
                  <c:v>0.85403616392857151</c:v>
                </c:pt>
                <c:pt idx="1053">
                  <c:v>0.85403062621428572</c:v>
                </c:pt>
                <c:pt idx="1054">
                  <c:v>0.85402033392857146</c:v>
                </c:pt>
                <c:pt idx="1055">
                  <c:v>0.85300628471428586</c:v>
                </c:pt>
                <c:pt idx="1056">
                  <c:v>0.85156124807142874</c:v>
                </c:pt>
                <c:pt idx="1057">
                  <c:v>0.85047381200000027</c:v>
                </c:pt>
                <c:pt idx="1058">
                  <c:v>0.84938637592857169</c:v>
                </c:pt>
                <c:pt idx="1059">
                  <c:v>0.848727382857143</c:v>
                </c:pt>
                <c:pt idx="1060">
                  <c:v>0.84878246121428569</c:v>
                </c:pt>
                <c:pt idx="1061">
                  <c:v>0.84803745864285707</c:v>
                </c:pt>
                <c:pt idx="1062">
                  <c:v>0.84726832735714286</c:v>
                </c:pt>
                <c:pt idx="1063">
                  <c:v>0.84778620450000008</c:v>
                </c:pt>
                <c:pt idx="1064">
                  <c:v>0.84743525685714283</c:v>
                </c:pt>
                <c:pt idx="1065">
                  <c:v>0.84708430921428579</c:v>
                </c:pt>
                <c:pt idx="1066">
                  <c:v>0.8463049187142857</c:v>
                </c:pt>
                <c:pt idx="1067">
                  <c:v>0.84538642971428557</c:v>
                </c:pt>
                <c:pt idx="1068">
                  <c:v>0.84446314228571429</c:v>
                </c:pt>
                <c:pt idx="1069">
                  <c:v>0.84454365135714282</c:v>
                </c:pt>
                <c:pt idx="1070">
                  <c:v>0.84620431135714291</c:v>
                </c:pt>
                <c:pt idx="1071">
                  <c:v>0.84713583871428588</c:v>
                </c:pt>
                <c:pt idx="1072">
                  <c:v>0.84806736607142852</c:v>
                </c:pt>
                <c:pt idx="1073">
                  <c:v>0.84899889335714296</c:v>
                </c:pt>
                <c:pt idx="1074">
                  <c:v>0.84935916350000007</c:v>
                </c:pt>
                <c:pt idx="1075">
                  <c:v>0.8498770375000001</c:v>
                </c:pt>
                <c:pt idx="1076">
                  <c:v>0.85056579935714294</c:v>
                </c:pt>
                <c:pt idx="1077">
                  <c:v>0.85140887585714276</c:v>
                </c:pt>
                <c:pt idx="1078">
                  <c:v>0.85809916328571423</c:v>
                </c:pt>
                <c:pt idx="1079">
                  <c:v>0.8647894507142857</c:v>
                </c:pt>
                <c:pt idx="1080">
                  <c:v>0.87190818100000012</c:v>
                </c:pt>
                <c:pt idx="1081">
                  <c:v>0.88039008292857157</c:v>
                </c:pt>
                <c:pt idx="1082">
                  <c:v>0.88930998078571444</c:v>
                </c:pt>
                <c:pt idx="1083">
                  <c:v>0.89736557721428578</c:v>
                </c:pt>
                <c:pt idx="1084">
                  <c:v>0.90340153514285704</c:v>
                </c:pt>
                <c:pt idx="1085">
                  <c:v>0.90908395435714273</c:v>
                </c:pt>
                <c:pt idx="1086">
                  <c:v>0.91476637357142843</c:v>
                </c:pt>
                <c:pt idx="1087">
                  <c:v>0.92044879278571423</c:v>
                </c:pt>
                <c:pt idx="1088">
                  <c:v>0.92655965492857129</c:v>
                </c:pt>
                <c:pt idx="1089">
                  <c:v>0.93194914307142862</c:v>
                </c:pt>
                <c:pt idx="1090">
                  <c:v>0.93717496942857159</c:v>
                </c:pt>
                <c:pt idx="1091">
                  <c:v>0.94081022664285729</c:v>
                </c:pt>
                <c:pt idx="1092">
                  <c:v>0.93974728271428576</c:v>
                </c:pt>
                <c:pt idx="1093">
                  <c:v>0.93868433878571433</c:v>
                </c:pt>
                <c:pt idx="1094">
                  <c:v>0.9376213948571428</c:v>
                </c:pt>
                <c:pt idx="1095">
                  <c:v>0.93569836378571414</c:v>
                </c:pt>
                <c:pt idx="1096">
                  <c:v>0.93379139799999977</c:v>
                </c:pt>
                <c:pt idx="1097">
                  <c:v>0.9318882753571428</c:v>
                </c:pt>
                <c:pt idx="1098">
                  <c:v>0.9312840706428569</c:v>
                </c:pt>
                <c:pt idx="1099">
                  <c:v>0.93123345521428558</c:v>
                </c:pt>
                <c:pt idx="1100">
                  <c:v>0.93118283978571426</c:v>
                </c:pt>
                <c:pt idx="1101">
                  <c:v>0.93098941007142855</c:v>
                </c:pt>
                <c:pt idx="1102">
                  <c:v>0.9300819087857144</c:v>
                </c:pt>
                <c:pt idx="1103">
                  <c:v>0.92961015292857163</c:v>
                </c:pt>
                <c:pt idx="1104">
                  <c:v>0.9272972321428572</c:v>
                </c:pt>
                <c:pt idx="1105">
                  <c:v>0.92499074314285734</c:v>
                </c:pt>
                <c:pt idx="1106">
                  <c:v>0.92269215471428567</c:v>
                </c:pt>
                <c:pt idx="1107">
                  <c:v>0.92039356628571412</c:v>
                </c:pt>
                <c:pt idx="1108">
                  <c:v>0.91809497785714267</c:v>
                </c:pt>
                <c:pt idx="1109">
                  <c:v>0.91579638942857111</c:v>
                </c:pt>
                <c:pt idx="1110">
                  <c:v>0.91334103728571414</c:v>
                </c:pt>
                <c:pt idx="1111">
                  <c:v>0.90988820364285694</c:v>
                </c:pt>
                <c:pt idx="1112">
                  <c:v>0.90515745542857129</c:v>
                </c:pt>
                <c:pt idx="1113">
                  <c:v>0.90132180600000011</c:v>
                </c:pt>
                <c:pt idx="1114">
                  <c:v>0.89748615657142861</c:v>
                </c:pt>
                <c:pt idx="1115">
                  <c:v>0.89350769285714282</c:v>
                </c:pt>
                <c:pt idx="1116">
                  <c:v>0.88995767207142851</c:v>
                </c:pt>
                <c:pt idx="1117">
                  <c:v>0.88669220442857133</c:v>
                </c:pt>
                <c:pt idx="1118">
                  <c:v>0.88586702214285695</c:v>
                </c:pt>
                <c:pt idx="1119">
                  <c:v>0.88461339699999986</c:v>
                </c:pt>
                <c:pt idx="1120">
                  <c:v>0.88264333685714269</c:v>
                </c:pt>
                <c:pt idx="1121">
                  <c:v>0.88067327671428575</c:v>
                </c:pt>
                <c:pt idx="1122">
                  <c:v>0.87884603085714286</c:v>
                </c:pt>
                <c:pt idx="1123">
                  <c:v>0.87701878499999986</c:v>
                </c:pt>
                <c:pt idx="1124">
                  <c:v>0.87547505185714269</c:v>
                </c:pt>
                <c:pt idx="1125">
                  <c:v>0.87463799199999992</c:v>
                </c:pt>
                <c:pt idx="1126">
                  <c:v>0.87479446864285715</c:v>
                </c:pt>
                <c:pt idx="1127">
                  <c:v>0.87495886857142857</c:v>
                </c:pt>
                <c:pt idx="1128">
                  <c:v>0.87512326850000022</c:v>
                </c:pt>
                <c:pt idx="1129">
                  <c:v>0.87585892557142864</c:v>
                </c:pt>
                <c:pt idx="1130">
                  <c:v>0.87630895407142873</c:v>
                </c:pt>
                <c:pt idx="1131">
                  <c:v>0.8769028722857144</c:v>
                </c:pt>
                <c:pt idx="1132">
                  <c:v>0.87691120321428584</c:v>
                </c:pt>
                <c:pt idx="1133">
                  <c:v>0.87705931757142863</c:v>
                </c:pt>
                <c:pt idx="1134">
                  <c:v>0.8776358120714286</c:v>
                </c:pt>
                <c:pt idx="1135">
                  <c:v>0.87821230657142857</c:v>
                </c:pt>
                <c:pt idx="1136">
                  <c:v>0.87836035814285729</c:v>
                </c:pt>
                <c:pt idx="1137">
                  <c:v>0.87836506578571438</c:v>
                </c:pt>
                <c:pt idx="1138">
                  <c:v>0.87822886835714287</c:v>
                </c:pt>
                <c:pt idx="1139">
                  <c:v>0.87824014092857161</c:v>
                </c:pt>
                <c:pt idx="1140">
                  <c:v>0.87767536071428587</c:v>
                </c:pt>
                <c:pt idx="1141">
                  <c:v>0.87565468885714293</c:v>
                </c:pt>
                <c:pt idx="1142">
                  <c:v>0.87363401699999987</c:v>
                </c:pt>
                <c:pt idx="1143">
                  <c:v>0.87104208799999994</c:v>
                </c:pt>
                <c:pt idx="1144">
                  <c:v>0.8683780280714285</c:v>
                </c:pt>
                <c:pt idx="1145">
                  <c:v>0.86672749357142842</c:v>
                </c:pt>
                <c:pt idx="1146">
                  <c:v>0.86493754999999994</c:v>
                </c:pt>
                <c:pt idx="1147">
                  <c:v>0.86329294407142876</c:v>
                </c:pt>
                <c:pt idx="1148">
                  <c:v>0.86193639300000002</c:v>
                </c:pt>
                <c:pt idx="1149">
                  <c:v>0.86057984192857151</c:v>
                </c:pt>
                <c:pt idx="1150">
                  <c:v>0.85965169814285713</c:v>
                </c:pt>
                <c:pt idx="1151">
                  <c:v>0.85900967685714291</c:v>
                </c:pt>
                <c:pt idx="1152">
                  <c:v>0.85865384892857155</c:v>
                </c:pt>
                <c:pt idx="1153">
                  <c:v>0.85779858450000002</c:v>
                </c:pt>
                <c:pt idx="1154">
                  <c:v>0.85766090092857128</c:v>
                </c:pt>
                <c:pt idx="1155">
                  <c:v>0.85840175985714295</c:v>
                </c:pt>
                <c:pt idx="1156">
                  <c:v>0.8591426187857143</c:v>
                </c:pt>
                <c:pt idx="1157">
                  <c:v>0.86031184921428572</c:v>
                </c:pt>
                <c:pt idx="1158">
                  <c:v>0.86169602485714292</c:v>
                </c:pt>
                <c:pt idx="1159">
                  <c:v>0.86142323607142857</c:v>
                </c:pt>
                <c:pt idx="1160">
                  <c:v>0.86157666885714279</c:v>
                </c:pt>
                <c:pt idx="1161">
                  <c:v>0.86237404742857138</c:v>
                </c:pt>
                <c:pt idx="1162">
                  <c:v>0.86317142599999996</c:v>
                </c:pt>
                <c:pt idx="1163">
                  <c:v>0.86396880457142855</c:v>
                </c:pt>
                <c:pt idx="1164">
                  <c:v>0.86433784728571417</c:v>
                </c:pt>
                <c:pt idx="1165">
                  <c:v>0.86442396914285702</c:v>
                </c:pt>
                <c:pt idx="1166">
                  <c:v>0.86465035992857142</c:v>
                </c:pt>
                <c:pt idx="1167">
                  <c:v>0.86538062164285712</c:v>
                </c:pt>
                <c:pt idx="1168">
                  <c:v>0.86655077292857119</c:v>
                </c:pt>
                <c:pt idx="1169">
                  <c:v>0.86756673278571428</c:v>
                </c:pt>
                <c:pt idx="1170">
                  <c:v>0.86858269264285715</c:v>
                </c:pt>
                <c:pt idx="1171">
                  <c:v>0.86931309528571443</c:v>
                </c:pt>
                <c:pt idx="1172">
                  <c:v>0.87004112135714295</c:v>
                </c:pt>
                <c:pt idx="1173">
                  <c:v>0.87227884428571445</c:v>
                </c:pt>
                <c:pt idx="1174">
                  <c:v>0.87582425071428582</c:v>
                </c:pt>
                <c:pt idx="1175">
                  <c:v>0.87886903314285725</c:v>
                </c:pt>
                <c:pt idx="1176">
                  <c:v>0.88307486028571436</c:v>
                </c:pt>
                <c:pt idx="1177">
                  <c:v>0.88728068742857147</c:v>
                </c:pt>
                <c:pt idx="1178">
                  <c:v>0.89177207178571416</c:v>
                </c:pt>
                <c:pt idx="1179">
                  <c:v>0.8964035984285712</c:v>
                </c:pt>
                <c:pt idx="1180">
                  <c:v>0.90089381449999983</c:v>
                </c:pt>
                <c:pt idx="1181">
                  <c:v>0.90552060249999966</c:v>
                </c:pt>
                <c:pt idx="1182">
                  <c:v>0.9112250905</c:v>
                </c:pt>
                <c:pt idx="1183">
                  <c:v>0.91765721700000003</c:v>
                </c:pt>
                <c:pt idx="1184">
                  <c:v>0.92408934349999983</c:v>
                </c:pt>
                <c:pt idx="1185">
                  <c:v>0.93052146999999985</c:v>
                </c:pt>
                <c:pt idx="1186">
                  <c:v>0.93724153035714275</c:v>
                </c:pt>
                <c:pt idx="1187">
                  <c:v>0.94294561857142845</c:v>
                </c:pt>
                <c:pt idx="1188">
                  <c:v>0.94777547785714267</c:v>
                </c:pt>
                <c:pt idx="1189">
                  <c:v>0.95332123364285704</c:v>
                </c:pt>
                <c:pt idx="1190">
                  <c:v>0.95799454899999981</c:v>
                </c:pt>
                <c:pt idx="1191">
                  <c:v>0.96266786435714291</c:v>
                </c:pt>
                <c:pt idx="1192">
                  <c:v>0.96705562242857135</c:v>
                </c:pt>
                <c:pt idx="1193">
                  <c:v>0.97130060192857137</c:v>
                </c:pt>
                <c:pt idx="1194">
                  <c:v>0.97540133478571434</c:v>
                </c:pt>
                <c:pt idx="1195">
                  <c:v>0.97978939714285718</c:v>
                </c:pt>
                <c:pt idx="1196">
                  <c:v>0.98237687128571416</c:v>
                </c:pt>
                <c:pt idx="1197">
                  <c:v>0.98452536935714274</c:v>
                </c:pt>
                <c:pt idx="1198">
                  <c:v>0.98667386742857133</c:v>
                </c:pt>
                <c:pt idx="1199">
                  <c:v>0.98867958685714274</c:v>
                </c:pt>
                <c:pt idx="1200">
                  <c:v>0.990542527642857</c:v>
                </c:pt>
                <c:pt idx="1201">
                  <c:v>0.99241236842857117</c:v>
                </c:pt>
                <c:pt idx="1202">
                  <c:v>0.99371568200000004</c:v>
                </c:pt>
                <c:pt idx="1203">
                  <c:v>0.99444587771428539</c:v>
                </c:pt>
                <c:pt idx="1204">
                  <c:v>0.99488746914285697</c:v>
                </c:pt>
                <c:pt idx="1205">
                  <c:v>0.99532906057142845</c:v>
                </c:pt>
                <c:pt idx="1206">
                  <c:v>0.9961989879285712</c:v>
                </c:pt>
                <c:pt idx="1207">
                  <c:v>0.99706891521428553</c:v>
                </c:pt>
                <c:pt idx="1208">
                  <c:v>0.99793884249999976</c:v>
                </c:pt>
                <c:pt idx="1209">
                  <c:v>0.99866260249999983</c:v>
                </c:pt>
                <c:pt idx="1210">
                  <c:v>0.99952658249999993</c:v>
                </c:pt>
                <c:pt idx="1211">
                  <c:v>1.0001019000714286</c:v>
                </c:pt>
                <c:pt idx="1212">
                  <c:v>1.0006772176428573</c:v>
                </c:pt>
                <c:pt idx="1213">
                  <c:v>1.0012525352142858</c:v>
                </c:pt>
                <c:pt idx="1214">
                  <c:v>1.0015422955000002</c:v>
                </c:pt>
                <c:pt idx="1215">
                  <c:v>1.0022609333571428</c:v>
                </c:pt>
                <c:pt idx="1216">
                  <c:v>1.0026861024285716</c:v>
                </c:pt>
                <c:pt idx="1217">
                  <c:v>1.0028257142142858</c:v>
                </c:pt>
                <c:pt idx="1218">
                  <c:v>1.002965326</c:v>
                </c:pt>
                <c:pt idx="1219">
                  <c:v>1.0031049377857142</c:v>
                </c:pt>
                <c:pt idx="1220">
                  <c:v>1.0032445495714284</c:v>
                </c:pt>
                <c:pt idx="1221">
                  <c:v>1.0035269399999998</c:v>
                </c:pt>
                <c:pt idx="1222">
                  <c:v>1.0039521089999999</c:v>
                </c:pt>
                <c:pt idx="1223">
                  <c:v>1.0048200000714285</c:v>
                </c:pt>
                <c:pt idx="1224">
                  <c:v>1.0056878911428571</c:v>
                </c:pt>
                <c:pt idx="1225">
                  <c:v>1.0065557822142854</c:v>
                </c:pt>
                <c:pt idx="1226">
                  <c:v>1.007423673285714</c:v>
                </c:pt>
                <c:pt idx="1227">
                  <c:v>1.0084343429999996</c:v>
                </c:pt>
                <c:pt idx="1228">
                  <c:v>1.0098733486428568</c:v>
                </c:pt>
                <c:pt idx="1229">
                  <c:v>1.0108834767142854</c:v>
                </c:pt>
                <c:pt idx="1230">
                  <c:v>1.0120367032142854</c:v>
                </c:pt>
                <c:pt idx="1231">
                  <c:v>1.0131899297142855</c:v>
                </c:pt>
                <c:pt idx="1232">
                  <c:v>1.0104473642142855</c:v>
                </c:pt>
                <c:pt idx="1233">
                  <c:v>1.0077047987142858</c:v>
                </c:pt>
                <c:pt idx="1234">
                  <c:v>1.0043197294285713</c:v>
                </c:pt>
                <c:pt idx="1235">
                  <c:v>1.0006491028571429</c:v>
                </c:pt>
                <c:pt idx="1236">
                  <c:v>0.9967665208571429</c:v>
                </c:pt>
                <c:pt idx="1237">
                  <c:v>0.99215904821428569</c:v>
                </c:pt>
                <c:pt idx="1238">
                  <c:v>0.9878377414285715</c:v>
                </c:pt>
                <c:pt idx="1239">
                  <c:v>0.98351643464285721</c:v>
                </c:pt>
                <c:pt idx="1240">
                  <c:v>0.9791951278571428</c:v>
                </c:pt>
                <c:pt idx="1241">
                  <c:v>0.97458822100000009</c:v>
                </c:pt>
                <c:pt idx="1242">
                  <c:v>0.96969575685714282</c:v>
                </c:pt>
                <c:pt idx="1243">
                  <c:v>0.96480329271428567</c:v>
                </c:pt>
                <c:pt idx="1244">
                  <c:v>0.95976791235714287</c:v>
                </c:pt>
                <c:pt idx="1245">
                  <c:v>0.95501811064285724</c:v>
                </c:pt>
                <c:pt idx="1246">
                  <c:v>0.95416420328571427</c:v>
                </c:pt>
                <c:pt idx="1247">
                  <c:v>0.95331029592857153</c:v>
                </c:pt>
                <c:pt idx="1248">
                  <c:v>0.95295611371428568</c:v>
                </c:pt>
                <c:pt idx="1249">
                  <c:v>0.95116449507142853</c:v>
                </c:pt>
                <c:pt idx="1250">
                  <c:v>0.95022820992857138</c:v>
                </c:pt>
                <c:pt idx="1251">
                  <c:v>0.94900632478571434</c:v>
                </c:pt>
                <c:pt idx="1252">
                  <c:v>0.94736452407142857</c:v>
                </c:pt>
                <c:pt idx="1253">
                  <c:v>0.94500682685714288</c:v>
                </c:pt>
                <c:pt idx="1254">
                  <c:v>0.94264912964285708</c:v>
                </c:pt>
                <c:pt idx="1255">
                  <c:v>0.94057703250000002</c:v>
                </c:pt>
                <c:pt idx="1256">
                  <c:v>0.93836213535714286</c:v>
                </c:pt>
                <c:pt idx="1257">
                  <c:v>0.93614535071428573</c:v>
                </c:pt>
                <c:pt idx="1258">
                  <c:v>0.93428793649999997</c:v>
                </c:pt>
                <c:pt idx="1259">
                  <c:v>0.93214492228571433</c:v>
                </c:pt>
                <c:pt idx="1260">
                  <c:v>0.93152179464285723</c:v>
                </c:pt>
                <c:pt idx="1261">
                  <c:v>0.93089866700000012</c:v>
                </c:pt>
                <c:pt idx="1262">
                  <c:v>0.93027553935714302</c:v>
                </c:pt>
                <c:pt idx="1263">
                  <c:v>0.93152957285714311</c:v>
                </c:pt>
                <c:pt idx="1264">
                  <c:v>0.9322855160000002</c:v>
                </c:pt>
                <c:pt idx="1265">
                  <c:v>0.93332705914285718</c:v>
                </c:pt>
                <c:pt idx="1266">
                  <c:v>0.93450235199999987</c:v>
                </c:pt>
                <c:pt idx="1267">
                  <c:v>0.93596065071428569</c:v>
                </c:pt>
                <c:pt idx="1268">
                  <c:v>0.93741894942857129</c:v>
                </c:pt>
                <c:pt idx="1269">
                  <c:v>0.93859164807142836</c:v>
                </c:pt>
                <c:pt idx="1270">
                  <c:v>0.94004994671428566</c:v>
                </c:pt>
                <c:pt idx="1271">
                  <c:v>0.9415108445</c:v>
                </c:pt>
                <c:pt idx="1272">
                  <c:v>0.94232251092857144</c:v>
                </c:pt>
                <c:pt idx="1273">
                  <c:v>0.94313417735714289</c:v>
                </c:pt>
                <c:pt idx="1274">
                  <c:v>0.9421373985</c:v>
                </c:pt>
                <c:pt idx="1275">
                  <c:v>0.94114061964285722</c:v>
                </c:pt>
                <c:pt idx="1276">
                  <c:v>0.94014384078571445</c:v>
                </c:pt>
                <c:pt idx="1277">
                  <c:v>0.93899289450000012</c:v>
                </c:pt>
                <c:pt idx="1278">
                  <c:v>0.93769850992857162</c:v>
                </c:pt>
                <c:pt idx="1279">
                  <c:v>0.93640271828571442</c:v>
                </c:pt>
                <c:pt idx="1280">
                  <c:v>0.93437891735714296</c:v>
                </c:pt>
                <c:pt idx="1281">
                  <c:v>0.9331473766428573</c:v>
                </c:pt>
                <c:pt idx="1282">
                  <c:v>0.93191583592857163</c:v>
                </c:pt>
                <c:pt idx="1283">
                  <c:v>0.9309698952857145</c:v>
                </c:pt>
                <c:pt idx="1284">
                  <c:v>0.92988115464285737</c:v>
                </c:pt>
                <c:pt idx="1285">
                  <c:v>0.92850196678571451</c:v>
                </c:pt>
                <c:pt idx="1286">
                  <c:v>0.92726920221428588</c:v>
                </c:pt>
                <c:pt idx="1287">
                  <c:v>0.92617923764285737</c:v>
                </c:pt>
                <c:pt idx="1288">
                  <c:v>0.92537772942857166</c:v>
                </c:pt>
                <c:pt idx="1289">
                  <c:v>0.92457622121428584</c:v>
                </c:pt>
                <c:pt idx="1290">
                  <c:v>0.92377471300000025</c:v>
                </c:pt>
                <c:pt idx="1291">
                  <c:v>0.92340160485714307</c:v>
                </c:pt>
                <c:pt idx="1292">
                  <c:v>0.92216584757142872</c:v>
                </c:pt>
                <c:pt idx="1293">
                  <c:v>0.9200751774285717</c:v>
                </c:pt>
                <c:pt idx="1294">
                  <c:v>0.91784116021428575</c:v>
                </c:pt>
                <c:pt idx="1295">
                  <c:v>0.91452122785714285</c:v>
                </c:pt>
                <c:pt idx="1296">
                  <c:v>0.91120129549999995</c:v>
                </c:pt>
                <c:pt idx="1297">
                  <c:v>0.90788136314285706</c:v>
                </c:pt>
                <c:pt idx="1298">
                  <c:v>0.90441863078571416</c:v>
                </c:pt>
                <c:pt idx="1299">
                  <c:v>0.90138841949999993</c:v>
                </c:pt>
                <c:pt idx="1300">
                  <c:v>0.89850176207142873</c:v>
                </c:pt>
                <c:pt idx="1301">
                  <c:v>0.89561510464285732</c:v>
                </c:pt>
                <c:pt idx="1302">
                  <c:v>0.89201165271428573</c:v>
                </c:pt>
                <c:pt idx="1303">
                  <c:v>0.88840820078571425</c:v>
                </c:pt>
                <c:pt idx="1304">
                  <c:v>0.88480474885714266</c:v>
                </c:pt>
                <c:pt idx="1305">
                  <c:v>0.88063009685714277</c:v>
                </c:pt>
                <c:pt idx="1306">
                  <c:v>0.87717346600000001</c:v>
                </c:pt>
                <c:pt idx="1307">
                  <c:v>0.87370380935714287</c:v>
                </c:pt>
                <c:pt idx="1308">
                  <c:v>0.87037976607142853</c:v>
                </c:pt>
                <c:pt idx="1309">
                  <c:v>0.86778194471428571</c:v>
                </c:pt>
                <c:pt idx="1310">
                  <c:v>0.86518412335714301</c:v>
                </c:pt>
                <c:pt idx="1311">
                  <c:v>0.86258630200000019</c:v>
                </c:pt>
                <c:pt idx="1312">
                  <c:v>0.86671333457142874</c:v>
                </c:pt>
                <c:pt idx="1313">
                  <c:v>0.87069758164285715</c:v>
                </c:pt>
                <c:pt idx="1314">
                  <c:v>0.87483410292857133</c:v>
                </c:pt>
                <c:pt idx="1315">
                  <c:v>0.87896680728571408</c:v>
                </c:pt>
                <c:pt idx="1316">
                  <c:v>0.883816306142857</c:v>
                </c:pt>
                <c:pt idx="1317">
                  <c:v>0.8886658049999997</c:v>
                </c:pt>
                <c:pt idx="1318">
                  <c:v>0.89351530385714273</c:v>
                </c:pt>
                <c:pt idx="1319">
                  <c:v>0.89850760271428565</c:v>
                </c:pt>
                <c:pt idx="1320">
                  <c:v>0.90349990157142845</c:v>
                </c:pt>
                <c:pt idx="1321">
                  <c:v>0.90935919457142844</c:v>
                </c:pt>
                <c:pt idx="1322">
                  <c:v>0.91594423057142849</c:v>
                </c:pt>
                <c:pt idx="1323">
                  <c:v>0.9216337758571429</c:v>
                </c:pt>
                <c:pt idx="1324">
                  <c:v>0.92732332114285732</c:v>
                </c:pt>
                <c:pt idx="1325">
                  <c:v>0.93301286642857162</c:v>
                </c:pt>
                <c:pt idx="1326">
                  <c:v>0.93212035778571445</c:v>
                </c:pt>
                <c:pt idx="1327">
                  <c:v>0.9292472186428572</c:v>
                </c:pt>
                <c:pt idx="1328">
                  <c:v>0.92528914207142876</c:v>
                </c:pt>
                <c:pt idx="1329">
                  <c:v>0.92133488242857153</c:v>
                </c:pt>
                <c:pt idx="1330">
                  <c:v>0.91738062278571442</c:v>
                </c:pt>
                <c:pt idx="1331">
                  <c:v>0.91342636314285741</c:v>
                </c:pt>
                <c:pt idx="1332">
                  <c:v>0.90947210350000041</c:v>
                </c:pt>
                <c:pt idx="1333">
                  <c:v>0.90551784385714307</c:v>
                </c:pt>
                <c:pt idx="1334">
                  <c:v>0.90156358421428606</c:v>
                </c:pt>
                <c:pt idx="1335">
                  <c:v>0.89760968864285751</c:v>
                </c:pt>
                <c:pt idx="1336">
                  <c:v>0.89365579307142895</c:v>
                </c:pt>
                <c:pt idx="1337">
                  <c:v>0.88933200207142871</c:v>
                </c:pt>
                <c:pt idx="1338">
                  <c:v>0.88500821107142869</c:v>
                </c:pt>
                <c:pt idx="1339">
                  <c:v>0.88068442007142866</c:v>
                </c:pt>
                <c:pt idx="1340">
                  <c:v>0.87369008271428583</c:v>
                </c:pt>
                <c:pt idx="1341">
                  <c:v>0.86867718857142862</c:v>
                </c:pt>
                <c:pt idx="1342">
                  <c:v>0.86473975764285727</c:v>
                </c:pt>
                <c:pt idx="1343">
                  <c:v>0.8608023267142858</c:v>
                </c:pt>
                <c:pt idx="1344">
                  <c:v>0.85686489578571456</c:v>
                </c:pt>
                <c:pt idx="1345">
                  <c:v>0.8529274648571431</c:v>
                </c:pt>
                <c:pt idx="1346">
                  <c:v>0.84899003392857164</c:v>
                </c:pt>
                <c:pt idx="1347">
                  <c:v>0.84487271928571439</c:v>
                </c:pt>
                <c:pt idx="1348">
                  <c:v>0.84076067728571435</c:v>
                </c:pt>
                <c:pt idx="1349">
                  <c:v>0.83665062278571434</c:v>
                </c:pt>
                <c:pt idx="1350">
                  <c:v>0.83253988949999991</c:v>
                </c:pt>
                <c:pt idx="1351">
                  <c:v>0.82969486599999986</c:v>
                </c:pt>
                <c:pt idx="1352">
                  <c:v>0.82684984249999971</c:v>
                </c:pt>
                <c:pt idx="1353">
                  <c:v>0.82400481899999978</c:v>
                </c:pt>
                <c:pt idx="1354">
                  <c:v>0.82383034185714266</c:v>
                </c:pt>
                <c:pt idx="1355">
                  <c:v>0.82365505199999978</c:v>
                </c:pt>
                <c:pt idx="1356">
                  <c:v>0.82365220114285709</c:v>
                </c:pt>
                <c:pt idx="1357">
                  <c:v>0.8236493502857144</c:v>
                </c:pt>
                <c:pt idx="1358">
                  <c:v>0.82364649942857149</c:v>
                </c:pt>
                <c:pt idx="1359">
                  <c:v>0.8236436485714288</c:v>
                </c:pt>
                <c:pt idx="1360">
                  <c:v>0.82364079771428589</c:v>
                </c:pt>
                <c:pt idx="1361">
                  <c:v>0.82381783057142877</c:v>
                </c:pt>
                <c:pt idx="1362">
                  <c:v>0.82398959078571443</c:v>
                </c:pt>
                <c:pt idx="1363">
                  <c:v>0.82416442285714298</c:v>
                </c:pt>
                <c:pt idx="1364">
                  <c:v>0.82433993371428571</c:v>
                </c:pt>
                <c:pt idx="1365">
                  <c:v>0.82487524571428572</c:v>
                </c:pt>
                <c:pt idx="1366">
                  <c:v>0.82541055771428573</c:v>
                </c:pt>
                <c:pt idx="1367">
                  <c:v>0.82594586971428563</c:v>
                </c:pt>
                <c:pt idx="1368">
                  <c:v>0.82648118171428586</c:v>
                </c:pt>
                <c:pt idx="1369">
                  <c:v>0.82701649371428587</c:v>
                </c:pt>
                <c:pt idx="1370">
                  <c:v>0.82737936671428591</c:v>
                </c:pt>
                <c:pt idx="1371">
                  <c:v>0.82756284528571444</c:v>
                </c:pt>
                <c:pt idx="1372">
                  <c:v>0.82774632385714297</c:v>
                </c:pt>
                <c:pt idx="1373">
                  <c:v>0.8279298024285715</c:v>
                </c:pt>
                <c:pt idx="1374">
                  <c:v>0.82811328100000003</c:v>
                </c:pt>
                <c:pt idx="1375">
                  <c:v>0.82811685878571428</c:v>
                </c:pt>
                <c:pt idx="1376">
                  <c:v>0.82812043657142864</c:v>
                </c:pt>
                <c:pt idx="1377">
                  <c:v>0.82812094250000012</c:v>
                </c:pt>
                <c:pt idx="1378">
                  <c:v>0.82811902714285723</c:v>
                </c:pt>
                <c:pt idx="1379">
                  <c:v>0.82739756364285721</c:v>
                </c:pt>
                <c:pt idx="1380">
                  <c:v>0.8266761001428572</c:v>
                </c:pt>
                <c:pt idx="1381">
                  <c:v>0.82595463664285707</c:v>
                </c:pt>
                <c:pt idx="1382">
                  <c:v>0.82523317314285705</c:v>
                </c:pt>
                <c:pt idx="1383">
                  <c:v>0.82451170964285703</c:v>
                </c:pt>
                <c:pt idx="1384">
                  <c:v>0.82379024614285701</c:v>
                </c:pt>
                <c:pt idx="1385">
                  <c:v>0.82324138564285698</c:v>
                </c:pt>
                <c:pt idx="1386">
                  <c:v>0.8239519064285713</c:v>
                </c:pt>
                <c:pt idx="1387">
                  <c:v>0.82466242721428562</c:v>
                </c:pt>
                <c:pt idx="1388">
                  <c:v>0.82537294799999994</c:v>
                </c:pt>
                <c:pt idx="1389">
                  <c:v>0.82626336957142843</c:v>
                </c:pt>
                <c:pt idx="1390">
                  <c:v>0.82715379114285703</c:v>
                </c:pt>
                <c:pt idx="1391">
                  <c:v>0.82804421271428552</c:v>
                </c:pt>
                <c:pt idx="1392">
                  <c:v>0.82893417964285709</c:v>
                </c:pt>
                <c:pt idx="1393">
                  <c:v>0.82928834985714273</c:v>
                </c:pt>
                <c:pt idx="1394">
                  <c:v>0.82964252007142847</c:v>
                </c:pt>
                <c:pt idx="1395">
                  <c:v>0.82999669028571421</c:v>
                </c:pt>
                <c:pt idx="1396">
                  <c:v>0.83035086049999995</c:v>
                </c:pt>
                <c:pt idx="1397">
                  <c:v>0.83070503071428559</c:v>
                </c:pt>
                <c:pt idx="1398">
                  <c:v>0.83069929728571423</c:v>
                </c:pt>
                <c:pt idx="1399">
                  <c:v>0.83069960935714271</c:v>
                </c:pt>
                <c:pt idx="1400">
                  <c:v>0.8285436469285713</c:v>
                </c:pt>
                <c:pt idx="1401">
                  <c:v>0.8263876845</c:v>
                </c:pt>
                <c:pt idx="1402">
                  <c:v>0.82423172207142847</c:v>
                </c:pt>
                <c:pt idx="1403">
                  <c:v>0.82207575964285706</c:v>
                </c:pt>
                <c:pt idx="1404">
                  <c:v>0.81991979721428565</c:v>
                </c:pt>
                <c:pt idx="1405">
                  <c:v>0.81776499250000001</c:v>
                </c:pt>
                <c:pt idx="1406">
                  <c:v>0.81561306371428588</c:v>
                </c:pt>
                <c:pt idx="1407">
                  <c:v>0.81435667864285732</c:v>
                </c:pt>
                <c:pt idx="1408">
                  <c:v>0.81310029357142877</c:v>
                </c:pt>
                <c:pt idx="1409">
                  <c:v>0.8118439085000001</c:v>
                </c:pt>
                <c:pt idx="1410">
                  <c:v>0.81094742521428576</c:v>
                </c:pt>
                <c:pt idx="1411">
                  <c:v>0.81004867992857144</c:v>
                </c:pt>
                <c:pt idx="1412">
                  <c:v>0.80950983828571421</c:v>
                </c:pt>
                <c:pt idx="1413">
                  <c:v>0.80897174257142834</c:v>
                </c:pt>
                <c:pt idx="1414">
                  <c:v>0.8102359965</c:v>
                </c:pt>
                <c:pt idx="1415">
                  <c:v>0.81150025042857143</c:v>
                </c:pt>
                <c:pt idx="1416">
                  <c:v>0.81276450435714298</c:v>
                </c:pt>
                <c:pt idx="1417">
                  <c:v>0.81448672692857149</c:v>
                </c:pt>
                <c:pt idx="1418">
                  <c:v>0.81620894950000011</c:v>
                </c:pt>
                <c:pt idx="1419">
                  <c:v>0.81758017278571438</c:v>
                </c:pt>
                <c:pt idx="1420">
                  <c:v>0.81894851742857155</c:v>
                </c:pt>
                <c:pt idx="1421">
                  <c:v>0.81941140557142866</c:v>
                </c:pt>
                <c:pt idx="1422">
                  <c:v>0.81987429371428588</c:v>
                </c:pt>
                <c:pt idx="1423">
                  <c:v>0.82033718185714288</c:v>
                </c:pt>
                <c:pt idx="1424">
                  <c:v>0.82044016821428578</c:v>
                </c:pt>
                <c:pt idx="1425">
                  <c:v>0.81964591585714286</c:v>
                </c:pt>
                <c:pt idx="1426">
                  <c:v>0.81668852864285724</c:v>
                </c:pt>
                <c:pt idx="1427">
                  <c:v>0.81372258935714292</c:v>
                </c:pt>
                <c:pt idx="1428">
                  <c:v>0.80985119364285718</c:v>
                </c:pt>
                <c:pt idx="1429">
                  <c:v>0.80597979792857133</c:v>
                </c:pt>
                <c:pt idx="1430">
                  <c:v>0.80210840221428559</c:v>
                </c:pt>
                <c:pt idx="1431">
                  <c:v>0.79777903785714277</c:v>
                </c:pt>
                <c:pt idx="1432">
                  <c:v>0.79344967349999984</c:v>
                </c:pt>
                <c:pt idx="1433">
                  <c:v>0.78947348849999988</c:v>
                </c:pt>
                <c:pt idx="1434">
                  <c:v>0.78550018214285711</c:v>
                </c:pt>
                <c:pt idx="1435">
                  <c:v>0.78207287285714278</c:v>
                </c:pt>
                <c:pt idx="1436">
                  <c:v>0.77864556357142856</c:v>
                </c:pt>
                <c:pt idx="1437">
                  <c:v>0.77521825428571423</c:v>
                </c:pt>
                <c:pt idx="1438">
                  <c:v>0.77179094500000001</c:v>
                </c:pt>
                <c:pt idx="1439">
                  <c:v>0.76927078342857147</c:v>
                </c:pt>
                <c:pt idx="1440">
                  <c:v>0.76891375671428563</c:v>
                </c:pt>
                <c:pt idx="1441">
                  <c:v>0.76802624021428567</c:v>
                </c:pt>
                <c:pt idx="1442">
                  <c:v>0.76713872371428571</c:v>
                </c:pt>
                <c:pt idx="1443">
                  <c:v>0.76625120721428563</c:v>
                </c:pt>
                <c:pt idx="1444">
                  <c:v>0.76536369071428556</c:v>
                </c:pt>
                <c:pt idx="1445">
                  <c:v>0.76312241899999989</c:v>
                </c:pt>
                <c:pt idx="1446">
                  <c:v>0.7592637297857141</c:v>
                </c:pt>
                <c:pt idx="1447">
                  <c:v>0.75540170278571417</c:v>
                </c:pt>
                <c:pt idx="1448">
                  <c:v>0.75153967578571412</c:v>
                </c:pt>
                <c:pt idx="1449">
                  <c:v>0.74677521400000002</c:v>
                </c:pt>
                <c:pt idx="1450">
                  <c:v>0.7420107522142857</c:v>
                </c:pt>
                <c:pt idx="1451">
                  <c:v>0.73724629042857148</c:v>
                </c:pt>
                <c:pt idx="1452">
                  <c:v>0.73248182864285716</c:v>
                </c:pt>
                <c:pt idx="1453">
                  <c:v>0.72770971985714283</c:v>
                </c:pt>
                <c:pt idx="1454">
                  <c:v>0.72293806114285719</c:v>
                </c:pt>
                <c:pt idx="1455">
                  <c:v>0.71870544428571448</c:v>
                </c:pt>
                <c:pt idx="1456">
                  <c:v>0.71447282742857154</c:v>
                </c:pt>
                <c:pt idx="1457">
                  <c:v>0.71024021057142861</c:v>
                </c:pt>
                <c:pt idx="1458">
                  <c:v>0.70600759371428568</c:v>
                </c:pt>
                <c:pt idx="1459">
                  <c:v>0.70312873207142867</c:v>
                </c:pt>
                <c:pt idx="1460">
                  <c:v>0.70186687385714297</c:v>
                </c:pt>
                <c:pt idx="1461">
                  <c:v>0.70060501564285715</c:v>
                </c:pt>
                <c:pt idx="1462">
                  <c:v>0.69934315742857145</c:v>
                </c:pt>
                <c:pt idx="1463">
                  <c:v>0.69934319342857154</c:v>
                </c:pt>
                <c:pt idx="1464">
                  <c:v>0.69934322942857141</c:v>
                </c:pt>
                <c:pt idx="1465">
                  <c:v>0.6993432654285715</c:v>
                </c:pt>
                <c:pt idx="1466">
                  <c:v>0.69988206071428571</c:v>
                </c:pt>
                <c:pt idx="1467">
                  <c:v>0.70078010614285713</c:v>
                </c:pt>
                <c:pt idx="1468">
                  <c:v>0.70203763599999991</c:v>
                </c:pt>
                <c:pt idx="1469">
                  <c:v>0.7032951658571428</c:v>
                </c:pt>
                <c:pt idx="1470">
                  <c:v>0.70437302585714268</c:v>
                </c:pt>
                <c:pt idx="1471">
                  <c:v>0.70545088585714277</c:v>
                </c:pt>
                <c:pt idx="1472">
                  <c:v>0.70652874585714276</c:v>
                </c:pt>
                <c:pt idx="1473">
                  <c:v>0.70760701164285711</c:v>
                </c:pt>
                <c:pt idx="1474">
                  <c:v>0.70868569150000016</c:v>
                </c:pt>
                <c:pt idx="1475">
                  <c:v>0.7097643713571431</c:v>
                </c:pt>
                <c:pt idx="1476">
                  <c:v>0.70994167814285736</c:v>
                </c:pt>
                <c:pt idx="1477">
                  <c:v>0.71011682264285725</c:v>
                </c:pt>
                <c:pt idx="1478">
                  <c:v>0.71029196714285725</c:v>
                </c:pt>
                <c:pt idx="1479">
                  <c:v>0.71046711164285714</c:v>
                </c:pt>
                <c:pt idx="1480">
                  <c:v>0.71010349685714291</c:v>
                </c:pt>
                <c:pt idx="1481">
                  <c:v>0.70900882728571424</c:v>
                </c:pt>
                <c:pt idx="1482">
                  <c:v>0.70755422321428563</c:v>
                </c:pt>
                <c:pt idx="1483">
                  <c:v>0.70609961914285713</c:v>
                </c:pt>
                <c:pt idx="1484">
                  <c:v>0.70482468492857131</c:v>
                </c:pt>
                <c:pt idx="1485">
                  <c:v>0.70354975071428572</c:v>
                </c:pt>
                <c:pt idx="1486">
                  <c:v>0.70227481650000001</c:v>
                </c:pt>
                <c:pt idx="1487">
                  <c:v>0.70099947649999994</c:v>
                </c:pt>
                <c:pt idx="1488">
                  <c:v>0.69936096557142846</c:v>
                </c:pt>
                <c:pt idx="1489">
                  <c:v>0.69772245464285709</c:v>
                </c:pt>
                <c:pt idx="1490">
                  <c:v>0.69698531678571407</c:v>
                </c:pt>
                <c:pt idx="1491">
                  <c:v>0.69589118635714287</c:v>
                </c:pt>
                <c:pt idx="1492">
                  <c:v>0.69479705592857144</c:v>
                </c:pt>
                <c:pt idx="1493">
                  <c:v>0.69370292550000012</c:v>
                </c:pt>
                <c:pt idx="1494">
                  <c:v>0.69260892500000004</c:v>
                </c:pt>
                <c:pt idx="1495">
                  <c:v>0.6918867291428572</c:v>
                </c:pt>
                <c:pt idx="1496">
                  <c:v>0.69080544957142875</c:v>
                </c:pt>
                <c:pt idx="1497">
                  <c:v>0.68972551907142865</c:v>
                </c:pt>
                <c:pt idx="1498">
                  <c:v>0.68900467285714295</c:v>
                </c:pt>
                <c:pt idx="1499">
                  <c:v>0.68828382664285725</c:v>
                </c:pt>
                <c:pt idx="1500">
                  <c:v>0.68756298042857134</c:v>
                </c:pt>
                <c:pt idx="1501">
                  <c:v>0.68684213421428564</c:v>
                </c:pt>
                <c:pt idx="1502">
                  <c:v>0.6863049168571429</c:v>
                </c:pt>
                <c:pt idx="1503">
                  <c:v>0.68576769950000005</c:v>
                </c:pt>
                <c:pt idx="1504">
                  <c:v>0.6852304821428572</c:v>
                </c:pt>
                <c:pt idx="1505">
                  <c:v>0.6852319617142858</c:v>
                </c:pt>
                <c:pt idx="1506">
                  <c:v>0.68523344128571428</c:v>
                </c:pt>
                <c:pt idx="1507">
                  <c:v>0.68523492085714288</c:v>
                </c:pt>
                <c:pt idx="1508">
                  <c:v>0.68542722407142864</c:v>
                </c:pt>
                <c:pt idx="1509">
                  <c:v>0.68634269828571426</c:v>
                </c:pt>
                <c:pt idx="1510">
                  <c:v>0.68761725621428571</c:v>
                </c:pt>
                <c:pt idx="1511">
                  <c:v>0.68889046507142859</c:v>
                </c:pt>
                <c:pt idx="1512">
                  <c:v>0.68962502735714293</c:v>
                </c:pt>
                <c:pt idx="1513">
                  <c:v>0.69035958964285726</c:v>
                </c:pt>
                <c:pt idx="1514">
                  <c:v>0.6910941519285716</c:v>
                </c:pt>
                <c:pt idx="1515">
                  <c:v>0.69182871421428593</c:v>
                </c:pt>
                <c:pt idx="1516">
                  <c:v>0.69193341750000015</c:v>
                </c:pt>
                <c:pt idx="1517">
                  <c:v>0.69203671792857147</c:v>
                </c:pt>
                <c:pt idx="1518">
                  <c:v>0.69124265478571456</c:v>
                </c:pt>
                <c:pt idx="1519">
                  <c:v>0.68811709221428596</c:v>
                </c:pt>
                <c:pt idx="1520">
                  <c:v>0.68499152964285714</c:v>
                </c:pt>
                <c:pt idx="1521">
                  <c:v>0.68096323378571433</c:v>
                </c:pt>
                <c:pt idx="1522">
                  <c:v>0.67674398435714278</c:v>
                </c:pt>
                <c:pt idx="1523">
                  <c:v>0.62004209399999999</c:v>
                </c:pt>
                <c:pt idx="1524">
                  <c:v>0.62497092799999998</c:v>
                </c:pt>
                <c:pt idx="1525">
                  <c:v>0.58859329900000001</c:v>
                </c:pt>
                <c:pt idx="1526">
                  <c:v>0.56723895499999999</c:v>
                </c:pt>
                <c:pt idx="1527">
                  <c:v>0.56723895499999999</c:v>
                </c:pt>
                <c:pt idx="1528">
                  <c:v>0.56723895499999999</c:v>
                </c:pt>
                <c:pt idx="1529">
                  <c:v>0.43300377200000001</c:v>
                </c:pt>
                <c:pt idx="1530">
                  <c:v>0.43300377200000001</c:v>
                </c:pt>
                <c:pt idx="1531">
                  <c:v>8.5219079000000003E-2</c:v>
                </c:pt>
                <c:pt idx="1532">
                  <c:v>7.6223885000000005E-2</c:v>
                </c:pt>
                <c:pt idx="1533">
                  <c:v>5.6343183999999998E-2</c:v>
                </c:pt>
                <c:pt idx="1534">
                  <c:v>5.6343183999999998E-2</c:v>
                </c:pt>
                <c:pt idx="1535">
                  <c:v>2.6279055999999999E-2</c:v>
                </c:pt>
                <c:pt idx="1536">
                  <c:v>2.4283974E-2</c:v>
                </c:pt>
                <c:pt idx="1537">
                  <c:v>5.4188299000000002E-2</c:v>
                </c:pt>
                <c:pt idx="1538">
                  <c:v>4.4168572000000003E-2</c:v>
                </c:pt>
                <c:pt idx="1539">
                  <c:v>1.8266213999999999E-2</c:v>
                </c:pt>
                <c:pt idx="1540">
                  <c:v>3.8188953999999997E-2</c:v>
                </c:pt>
                <c:pt idx="1541">
                  <c:v>3.8188953999999997E-2</c:v>
                </c:pt>
                <c:pt idx="1542">
                  <c:v>3.6199894000000003E-2</c:v>
                </c:pt>
                <c:pt idx="1543">
                  <c:v>3.4316111000000003E-2</c:v>
                </c:pt>
                <c:pt idx="1544">
                  <c:v>6.8132524E-2</c:v>
                </c:pt>
                <c:pt idx="1545">
                  <c:v>6.2155440999999999E-2</c:v>
                </c:pt>
                <c:pt idx="1546">
                  <c:v>2.4253895000000001E-2</c:v>
                </c:pt>
                <c:pt idx="1547">
                  <c:v>2.4253895000000001E-2</c:v>
                </c:pt>
                <c:pt idx="1548">
                  <c:v>2.4253895000000001E-2</c:v>
                </c:pt>
                <c:pt idx="1549">
                  <c:v>4.0172315E-2</c:v>
                </c:pt>
                <c:pt idx="1550">
                  <c:v>5.0129497000000002E-2</c:v>
                </c:pt>
                <c:pt idx="1551">
                  <c:v>5.0129497000000002E-2</c:v>
                </c:pt>
                <c:pt idx="1552">
                  <c:v>5.0129497000000002E-2</c:v>
                </c:pt>
                <c:pt idx="1553">
                  <c:v>5.0129497000000002E-2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ABD-4BFC-956B-D56108EA5913}"/>
            </c:ext>
          </c:extLst>
        </c:ser>
        <c:ser>
          <c:idx val="1"/>
          <c:order val="1"/>
          <c:tx>
            <c:strRef>
              <c:f>'איור 4 נתונים'!$I$3</c:f>
              <c:strCache>
                <c:ptCount val="1"/>
                <c:pt idx="0">
                  <c:v>שוק ההון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</c:numCache>
            </c:numRef>
          </c:cat>
          <c:val>
            <c:numRef>
              <c:f>'איור 4 נתונים'!$I$4:$I$4000</c:f>
              <c:numCache>
                <c:formatCode>0.000</c:formatCode>
                <c:ptCount val="3997"/>
                <c:pt idx="0">
                  <c:v>-4.7431745886571432E-2</c:v>
                </c:pt>
                <c:pt idx="1">
                  <c:v>-6.6743125091857133E-2</c:v>
                </c:pt>
                <c:pt idx="2">
                  <c:v>-7.6666785170714277E-2</c:v>
                </c:pt>
                <c:pt idx="3">
                  <c:v>-8.3601612090714289E-2</c:v>
                </c:pt>
                <c:pt idx="4">
                  <c:v>-8.8141586458785712E-2</c:v>
                </c:pt>
                <c:pt idx="5">
                  <c:v>-9.2566068627142853E-2</c:v>
                </c:pt>
                <c:pt idx="6">
                  <c:v>-0.10832431321735715</c:v>
                </c:pt>
                <c:pt idx="7">
                  <c:v>-0.12408255780757142</c:v>
                </c:pt>
                <c:pt idx="8">
                  <c:v>-0.13984080239778571</c:v>
                </c:pt>
                <c:pt idx="9">
                  <c:v>-0.1486855396045714</c:v>
                </c:pt>
                <c:pt idx="10">
                  <c:v>-0.16062841055478569</c:v>
                </c:pt>
                <c:pt idx="11">
                  <c:v>-0.17211323984385712</c:v>
                </c:pt>
                <c:pt idx="12">
                  <c:v>-0.18195422021542854</c:v>
                </c:pt>
                <c:pt idx="13">
                  <c:v>-0.19645678312549997</c:v>
                </c:pt>
                <c:pt idx="14">
                  <c:v>-0.2109593460355714</c:v>
                </c:pt>
                <c:pt idx="15">
                  <c:v>-0.22546190894564283</c:v>
                </c:pt>
                <c:pt idx="16">
                  <c:v>-0.24667800242992852</c:v>
                </c:pt>
                <c:pt idx="17">
                  <c:v>-0.27764865650321424</c:v>
                </c:pt>
                <c:pt idx="18">
                  <c:v>-0.30550166929899997</c:v>
                </c:pt>
                <c:pt idx="19">
                  <c:v>-0.33267941816550001</c:v>
                </c:pt>
                <c:pt idx="20">
                  <c:v>-0.3434756842452858</c:v>
                </c:pt>
                <c:pt idx="21">
                  <c:v>-0.35427195032507142</c:v>
                </c:pt>
                <c:pt idx="22">
                  <c:v>-0.36506821640485715</c:v>
                </c:pt>
                <c:pt idx="23">
                  <c:v>-0.36562888611949995</c:v>
                </c:pt>
                <c:pt idx="24">
                  <c:v>-0.35585502601764279</c:v>
                </c:pt>
                <c:pt idx="25">
                  <c:v>-0.34538704799357134</c:v>
                </c:pt>
                <c:pt idx="26">
                  <c:v>-0.33619033881592869</c:v>
                </c:pt>
                <c:pt idx="27">
                  <c:v>-0.31868924649714286</c:v>
                </c:pt>
                <c:pt idx="28">
                  <c:v>-0.30118815417835709</c:v>
                </c:pt>
                <c:pt idx="29">
                  <c:v>-0.28368706185957149</c:v>
                </c:pt>
                <c:pt idx="30">
                  <c:v>-0.26875503328492861</c:v>
                </c:pt>
                <c:pt idx="31">
                  <c:v>-0.25118548162028576</c:v>
                </c:pt>
                <c:pt idx="32">
                  <c:v>-0.24064408286514288</c:v>
                </c:pt>
                <c:pt idx="33">
                  <c:v>-0.23335399323585718</c:v>
                </c:pt>
                <c:pt idx="34">
                  <c:v>-0.22830569317371432</c:v>
                </c:pt>
                <c:pt idx="35">
                  <c:v>-0.22325739311157147</c:v>
                </c:pt>
                <c:pt idx="36">
                  <c:v>-0.21820909304942862</c:v>
                </c:pt>
                <c:pt idx="37">
                  <c:v>-0.22380805916214283</c:v>
                </c:pt>
                <c:pt idx="38">
                  <c:v>-0.23388058977164286</c:v>
                </c:pt>
                <c:pt idx="39">
                  <c:v>-0.25495289139507143</c:v>
                </c:pt>
                <c:pt idx="40">
                  <c:v>-0.27992279935949999</c:v>
                </c:pt>
                <c:pt idx="41">
                  <c:v>-0.3156118405706429</c:v>
                </c:pt>
                <c:pt idx="42">
                  <c:v>-0.35130088178178581</c:v>
                </c:pt>
                <c:pt idx="43">
                  <c:v>-0.38698992299292861</c:v>
                </c:pt>
                <c:pt idx="44">
                  <c:v>-0.40730634239335722</c:v>
                </c:pt>
                <c:pt idx="45">
                  <c:v>-0.41456727798842857</c:v>
                </c:pt>
                <c:pt idx="46">
                  <c:v>-0.41471178027135708</c:v>
                </c:pt>
                <c:pt idx="47">
                  <c:v>-0.40687981420664282</c:v>
                </c:pt>
                <c:pt idx="48">
                  <c:v>-0.40143007935157138</c:v>
                </c:pt>
                <c:pt idx="49">
                  <c:v>-0.39598034449649988</c:v>
                </c:pt>
                <c:pt idx="50">
                  <c:v>-0.39053060964142844</c:v>
                </c:pt>
                <c:pt idx="51">
                  <c:v>-0.38934207773842849</c:v>
                </c:pt>
                <c:pt idx="52">
                  <c:v>-0.38837861793849993</c:v>
                </c:pt>
                <c:pt idx="53">
                  <c:v>-0.37798089424721421</c:v>
                </c:pt>
                <c:pt idx="54">
                  <c:v>-0.36718515205435714</c:v>
                </c:pt>
                <c:pt idx="55">
                  <c:v>-0.35124791282478568</c:v>
                </c:pt>
                <c:pt idx="56">
                  <c:v>-0.33531067359521433</c:v>
                </c:pt>
                <c:pt idx="57">
                  <c:v>-0.31937343436564281</c:v>
                </c:pt>
                <c:pt idx="58">
                  <c:v>-0.30624532406678567</c:v>
                </c:pt>
                <c:pt idx="59">
                  <c:v>-0.29407442599664291</c:v>
                </c:pt>
                <c:pt idx="60">
                  <c:v>-0.28222691948392858</c:v>
                </c:pt>
                <c:pt idx="61">
                  <c:v>-0.2755973944557143</c:v>
                </c:pt>
                <c:pt idx="62">
                  <c:v>-0.27141921573614286</c:v>
                </c:pt>
                <c:pt idx="63">
                  <c:v>-0.26724103701657143</c:v>
                </c:pt>
                <c:pt idx="64">
                  <c:v>-0.26306285829699999</c:v>
                </c:pt>
                <c:pt idx="65">
                  <c:v>-0.24778396392164281</c:v>
                </c:pt>
                <c:pt idx="66">
                  <c:v>-0.22847418569278571</c:v>
                </c:pt>
                <c:pt idx="67">
                  <c:v>-0.20886672041121426</c:v>
                </c:pt>
                <c:pt idx="68">
                  <c:v>-0.18866543646199999</c:v>
                </c:pt>
                <c:pt idx="69">
                  <c:v>-0.16990796165471431</c:v>
                </c:pt>
                <c:pt idx="70">
                  <c:v>-0.15115048684742857</c:v>
                </c:pt>
                <c:pt idx="71">
                  <c:v>-0.13239301204014287</c:v>
                </c:pt>
                <c:pt idx="72">
                  <c:v>-0.11901598844028573</c:v>
                </c:pt>
                <c:pt idx="73">
                  <c:v>-0.10973948049271429</c:v>
                </c:pt>
                <c:pt idx="74">
                  <c:v>-0.10384735815349998</c:v>
                </c:pt>
                <c:pt idx="75">
                  <c:v>-8.7828461526499965E-2</c:v>
                </c:pt>
                <c:pt idx="76">
                  <c:v>-6.2070740800499978E-2</c:v>
                </c:pt>
                <c:pt idx="77">
                  <c:v>-3.6313020074499984E-2</c:v>
                </c:pt>
                <c:pt idx="78">
                  <c:v>-1.0555299348499995E-2</c:v>
                </c:pt>
                <c:pt idx="79">
                  <c:v>1.0556776269000001E-2</c:v>
                </c:pt>
                <c:pt idx="80">
                  <c:v>3.2005922741714279E-2</c:v>
                </c:pt>
                <c:pt idx="81">
                  <c:v>5.002606536499999E-2</c:v>
                </c:pt>
                <c:pt idx="82">
                  <c:v>7.0294635900142857E-2</c:v>
                </c:pt>
                <c:pt idx="83">
                  <c:v>9.1125424919357143E-2</c:v>
                </c:pt>
                <c:pt idx="84">
                  <c:v>0.11195621393857143</c:v>
                </c:pt>
                <c:pt idx="85">
                  <c:v>0.13278700295778573</c:v>
                </c:pt>
                <c:pt idx="86">
                  <c:v>0.14876429972728572</c:v>
                </c:pt>
                <c:pt idx="87">
                  <c:v>0.16422246723278572</c:v>
                </c:pt>
                <c:pt idx="88">
                  <c:v>0.17200126042685718</c:v>
                </c:pt>
                <c:pt idx="89">
                  <c:v>0.17036147777792857</c:v>
                </c:pt>
                <c:pt idx="90">
                  <c:v>0.16247759757692856</c:v>
                </c:pt>
                <c:pt idx="91">
                  <c:v>0.15459371737592856</c:v>
                </c:pt>
                <c:pt idx="92">
                  <c:v>0.14670983717492855</c:v>
                </c:pt>
                <c:pt idx="93">
                  <c:v>0.1351113502727857</c:v>
                </c:pt>
                <c:pt idx="94">
                  <c:v>0.11685101040900002</c:v>
                </c:pt>
                <c:pt idx="95">
                  <c:v>9.8253760772214302E-2</c:v>
                </c:pt>
                <c:pt idx="96">
                  <c:v>8.2747995693285739E-2</c:v>
                </c:pt>
                <c:pt idx="97">
                  <c:v>6.4349189277071436E-2</c:v>
                </c:pt>
                <c:pt idx="98">
                  <c:v>4.5950382860857154E-2</c:v>
                </c:pt>
                <c:pt idx="99">
                  <c:v>2.7551576444642862E-2</c:v>
                </c:pt>
                <c:pt idx="100">
                  <c:v>1.3610709946642862E-2</c:v>
                </c:pt>
                <c:pt idx="101">
                  <c:v>5.5184209861428623E-3</c:v>
                </c:pt>
                <c:pt idx="102">
                  <c:v>6.5708683390000022E-3</c:v>
                </c:pt>
                <c:pt idx="103">
                  <c:v>4.6623533721428601E-3</c:v>
                </c:pt>
                <c:pt idx="104">
                  <c:v>2.4621376500001779E-5</c:v>
                </c:pt>
                <c:pt idx="105">
                  <c:v>-4.6131106191428578E-3</c:v>
                </c:pt>
                <c:pt idx="106">
                  <c:v>-9.2508426147857176E-3</c:v>
                </c:pt>
                <c:pt idx="107">
                  <c:v>-4.1434768414285887E-4</c:v>
                </c:pt>
                <c:pt idx="108">
                  <c:v>9.1925568437142835E-3</c:v>
                </c:pt>
                <c:pt idx="109">
                  <c:v>2.3611968534785716E-2</c:v>
                </c:pt>
                <c:pt idx="110">
                  <c:v>3.7511420521642858E-2</c:v>
                </c:pt>
                <c:pt idx="111">
                  <c:v>5.5298436339499997E-2</c:v>
                </c:pt>
                <c:pt idx="112">
                  <c:v>7.308545215735715E-2</c:v>
                </c:pt>
                <c:pt idx="113">
                  <c:v>9.0872467975214283E-2</c:v>
                </c:pt>
                <c:pt idx="114">
                  <c:v>0.11070381718871428</c:v>
                </c:pt>
                <c:pt idx="115">
                  <c:v>0.12215616083671429</c:v>
                </c:pt>
                <c:pt idx="116">
                  <c:v>0.12931111427435715</c:v>
                </c:pt>
                <c:pt idx="117">
                  <c:v>0.13878612898557144</c:v>
                </c:pt>
                <c:pt idx="118">
                  <c:v>0.14804785207700003</c:v>
                </c:pt>
                <c:pt idx="119">
                  <c:v>0.15730957516842861</c:v>
                </c:pt>
                <c:pt idx="120">
                  <c:v>0.1665712982598572</c:v>
                </c:pt>
                <c:pt idx="121">
                  <c:v>0.16661183489728573</c:v>
                </c:pt>
                <c:pt idx="122">
                  <c:v>0.16955098644607144</c:v>
                </c:pt>
                <c:pt idx="123">
                  <c:v>0.17902232251085715</c:v>
                </c:pt>
                <c:pt idx="124">
                  <c:v>0.1852500000922857</c:v>
                </c:pt>
                <c:pt idx="125">
                  <c:v>0.19131098185007139</c:v>
                </c:pt>
                <c:pt idx="126">
                  <c:v>0.19737196360785716</c:v>
                </c:pt>
                <c:pt idx="127">
                  <c:v>0.20343294536564285</c:v>
                </c:pt>
                <c:pt idx="128">
                  <c:v>0.20658456837507141</c:v>
                </c:pt>
                <c:pt idx="129">
                  <c:v>0.21319114706178571</c:v>
                </c:pt>
                <c:pt idx="130">
                  <c:v>0.2207607337212143</c:v>
                </c:pt>
                <c:pt idx="131">
                  <c:v>0.22651280210657143</c:v>
                </c:pt>
                <c:pt idx="132">
                  <c:v>0.23226487049192859</c:v>
                </c:pt>
                <c:pt idx="133">
                  <c:v>0.23801693887728573</c:v>
                </c:pt>
                <c:pt idx="134">
                  <c:v>0.24376900726264289</c:v>
                </c:pt>
                <c:pt idx="135">
                  <c:v>0.25536591325707148</c:v>
                </c:pt>
                <c:pt idx="136">
                  <c:v>0.27172489044185716</c:v>
                </c:pt>
                <c:pt idx="137">
                  <c:v>0.27740152580400007</c:v>
                </c:pt>
                <c:pt idx="138">
                  <c:v>0.28684586363971437</c:v>
                </c:pt>
                <c:pt idx="139">
                  <c:v>0.29258507319878574</c:v>
                </c:pt>
                <c:pt idx="140">
                  <c:v>0.29832428275785716</c:v>
                </c:pt>
                <c:pt idx="141">
                  <c:v>0.30406349231692864</c:v>
                </c:pt>
                <c:pt idx="142">
                  <c:v>0.30526496412442861</c:v>
                </c:pt>
                <c:pt idx="143">
                  <c:v>0.31045911723521435</c:v>
                </c:pt>
                <c:pt idx="144">
                  <c:v>0.31815797347928576</c:v>
                </c:pt>
                <c:pt idx="145">
                  <c:v>0.32976043485500001</c:v>
                </c:pt>
                <c:pt idx="146">
                  <c:v>0.33946100038957144</c:v>
                </c:pt>
                <c:pt idx="147">
                  <c:v>0.34916156592414282</c:v>
                </c:pt>
                <c:pt idx="148">
                  <c:v>0.35886213145871432</c:v>
                </c:pt>
                <c:pt idx="149">
                  <c:v>0.36454861175378578</c:v>
                </c:pt>
                <c:pt idx="150">
                  <c:v>0.36666422527764286</c:v>
                </c:pt>
                <c:pt idx="151">
                  <c:v>0.37191470126892862</c:v>
                </c:pt>
                <c:pt idx="152">
                  <c:v>0.37398641318250003</c:v>
                </c:pt>
                <c:pt idx="153">
                  <c:v>0.37558699477307139</c:v>
                </c:pt>
                <c:pt idx="154">
                  <c:v>0.37718757636364281</c:v>
                </c:pt>
                <c:pt idx="155">
                  <c:v>0.37878815795421422</c:v>
                </c:pt>
                <c:pt idx="156">
                  <c:v>0.38331411301407137</c:v>
                </c:pt>
                <c:pt idx="157">
                  <c:v>0.38366500602928572</c:v>
                </c:pt>
                <c:pt idx="158">
                  <c:v>0.38567233862992861</c:v>
                </c:pt>
                <c:pt idx="159">
                  <c:v>0.38972751589157145</c:v>
                </c:pt>
                <c:pt idx="160">
                  <c:v>0.39742314622664299</c:v>
                </c:pt>
                <c:pt idx="161">
                  <c:v>0.40511877656171436</c:v>
                </c:pt>
                <c:pt idx="162">
                  <c:v>0.41281440689678572</c:v>
                </c:pt>
                <c:pt idx="163">
                  <c:v>0.41851172347628562</c:v>
                </c:pt>
                <c:pt idx="164">
                  <c:v>0.42336092304099993</c:v>
                </c:pt>
                <c:pt idx="165">
                  <c:v>0.42314206585964281</c:v>
                </c:pt>
                <c:pt idx="166">
                  <c:v>0.42194395344121427</c:v>
                </c:pt>
                <c:pt idx="167">
                  <c:v>0.42026329822899999</c:v>
                </c:pt>
                <c:pt idx="168">
                  <c:v>0.41858264301678566</c:v>
                </c:pt>
                <c:pt idx="169">
                  <c:v>0.41690198780457133</c:v>
                </c:pt>
                <c:pt idx="170">
                  <c:v>0.42050896676599997</c:v>
                </c:pt>
                <c:pt idx="171">
                  <c:v>0.42728129127992848</c:v>
                </c:pt>
                <c:pt idx="172">
                  <c:v>0.43573153925821423</c:v>
                </c:pt>
                <c:pt idx="173">
                  <c:v>0.43773770768628573</c:v>
                </c:pt>
                <c:pt idx="174">
                  <c:v>0.43665026827842862</c:v>
                </c:pt>
                <c:pt idx="175">
                  <c:v>0.43556282887057157</c:v>
                </c:pt>
                <c:pt idx="176">
                  <c:v>0.43447538946271436</c:v>
                </c:pt>
                <c:pt idx="177">
                  <c:v>0.42672994308314294</c:v>
                </c:pt>
                <c:pt idx="178">
                  <c:v>0.41474810571778581</c:v>
                </c:pt>
                <c:pt idx="179">
                  <c:v>0.41449328071950003</c:v>
                </c:pt>
                <c:pt idx="180">
                  <c:v>0.41200599587635711</c:v>
                </c:pt>
                <c:pt idx="181">
                  <c:v>0.41658950544250001</c:v>
                </c:pt>
                <c:pt idx="182">
                  <c:v>0.42117301500864285</c:v>
                </c:pt>
                <c:pt idx="183">
                  <c:v>0.42575652457478574</c:v>
                </c:pt>
                <c:pt idx="184">
                  <c:v>0.42757545280735715</c:v>
                </c:pt>
                <c:pt idx="185">
                  <c:v>0.42575477099142861</c:v>
                </c:pt>
                <c:pt idx="186">
                  <c:v>0.42380176916450008</c:v>
                </c:pt>
                <c:pt idx="187">
                  <c:v>0.42010953032892867</c:v>
                </c:pt>
                <c:pt idx="188">
                  <c:v>0.42128274824842865</c:v>
                </c:pt>
                <c:pt idx="189">
                  <c:v>0.42245596616792869</c:v>
                </c:pt>
                <c:pt idx="190">
                  <c:v>0.42362918408742872</c:v>
                </c:pt>
                <c:pt idx="191">
                  <c:v>0.43419555759728584</c:v>
                </c:pt>
                <c:pt idx="192">
                  <c:v>0.4517534409924287</c:v>
                </c:pt>
                <c:pt idx="193">
                  <c:v>0.46176304579192856</c:v>
                </c:pt>
                <c:pt idx="194">
                  <c:v>0.47347561798842858</c:v>
                </c:pt>
                <c:pt idx="195">
                  <c:v>0.48313678225200007</c:v>
                </c:pt>
                <c:pt idx="196">
                  <c:v>0.49279794651557146</c:v>
                </c:pt>
                <c:pt idx="197">
                  <c:v>0.50245911077914296</c:v>
                </c:pt>
                <c:pt idx="198">
                  <c:v>0.51453195105107141</c:v>
                </c:pt>
                <c:pt idx="199">
                  <c:v>0.52870310280064292</c:v>
                </c:pt>
                <c:pt idx="200">
                  <c:v>0.53611077443621435</c:v>
                </c:pt>
                <c:pt idx="201">
                  <c:v>0.5430838563092858</c:v>
                </c:pt>
                <c:pt idx="202">
                  <c:v>0.54369835330178584</c:v>
                </c:pt>
                <c:pt idx="203">
                  <c:v>0.54431285029428578</c:v>
                </c:pt>
                <c:pt idx="204">
                  <c:v>0.54492734728678571</c:v>
                </c:pt>
                <c:pt idx="205">
                  <c:v>0.54107468644021428</c:v>
                </c:pt>
                <c:pt idx="206">
                  <c:v>0.53651891714635702</c:v>
                </c:pt>
                <c:pt idx="207">
                  <c:v>0.52932325238371425</c:v>
                </c:pt>
                <c:pt idx="208">
                  <c:v>0.52087432886899998</c:v>
                </c:pt>
                <c:pt idx="209">
                  <c:v>0.51372467048078574</c:v>
                </c:pt>
                <c:pt idx="210">
                  <c:v>0.50657501209257139</c:v>
                </c:pt>
                <c:pt idx="211">
                  <c:v>0.49942535370435709</c:v>
                </c:pt>
                <c:pt idx="212">
                  <c:v>0.48815607770378572</c:v>
                </c:pt>
                <c:pt idx="213">
                  <c:v>0.47448236549549999</c:v>
                </c:pt>
                <c:pt idx="214">
                  <c:v>0.45842606951285714</c:v>
                </c:pt>
                <c:pt idx="215">
                  <c:v>0.4420527683751429</c:v>
                </c:pt>
                <c:pt idx="216">
                  <c:v>0.42740222607949996</c:v>
                </c:pt>
                <c:pt idx="217">
                  <c:v>0.41275168378385718</c:v>
                </c:pt>
                <c:pt idx="218">
                  <c:v>0.39810114148821424</c:v>
                </c:pt>
                <c:pt idx="219">
                  <c:v>0.38225806303657139</c:v>
                </c:pt>
                <c:pt idx="220">
                  <c:v>0.36508680408692856</c:v>
                </c:pt>
                <c:pt idx="221">
                  <c:v>0.34915829072128579</c:v>
                </c:pt>
                <c:pt idx="222">
                  <c:v>0.33788988636492862</c:v>
                </c:pt>
                <c:pt idx="223">
                  <c:v>0.32384211415185715</c:v>
                </c:pt>
                <c:pt idx="224">
                  <c:v>0.30979434193878574</c:v>
                </c:pt>
                <c:pt idx="225">
                  <c:v>0.29574656972571434</c:v>
                </c:pt>
                <c:pt idx="226">
                  <c:v>0.2817967187938572</c:v>
                </c:pt>
                <c:pt idx="227">
                  <c:v>0.27016949499435716</c:v>
                </c:pt>
                <c:pt idx="228">
                  <c:v>0.27032089857621433</c:v>
                </c:pt>
                <c:pt idx="229">
                  <c:v>0.27914113369300009</c:v>
                </c:pt>
                <c:pt idx="230">
                  <c:v>0.28744960758971427</c:v>
                </c:pt>
                <c:pt idx="231">
                  <c:v>0.29575808148642857</c:v>
                </c:pt>
                <c:pt idx="232">
                  <c:v>0.30406655538314287</c:v>
                </c:pt>
                <c:pt idx="233">
                  <c:v>0.31815388446742859</c:v>
                </c:pt>
                <c:pt idx="234">
                  <c:v>0.33512718971457151</c:v>
                </c:pt>
                <c:pt idx="235">
                  <c:v>0.35731846090450009</c:v>
                </c:pt>
                <c:pt idx="236">
                  <c:v>0.37867010657507144</c:v>
                </c:pt>
                <c:pt idx="237">
                  <c:v>0.4014292901850714</c:v>
                </c:pt>
                <c:pt idx="238">
                  <c:v>0.42418847379507135</c:v>
                </c:pt>
                <c:pt idx="239">
                  <c:v>0.44694765740507142</c:v>
                </c:pt>
                <c:pt idx="240">
                  <c:v>0.47004872304021422</c:v>
                </c:pt>
                <c:pt idx="241">
                  <c:v>0.49671647113892853</c:v>
                </c:pt>
                <c:pt idx="242">
                  <c:v>0.52269053905499996</c:v>
                </c:pt>
                <c:pt idx="243">
                  <c:v>0.54180469276921417</c:v>
                </c:pt>
                <c:pt idx="244">
                  <c:v>0.56000270237242855</c:v>
                </c:pt>
                <c:pt idx="245">
                  <c:v>0.57820071197564282</c:v>
                </c:pt>
                <c:pt idx="246">
                  <c:v>0.59639872157885709</c:v>
                </c:pt>
                <c:pt idx="247">
                  <c:v>0.60968105925928573</c:v>
                </c:pt>
                <c:pt idx="248">
                  <c:v>0.62148493471592847</c:v>
                </c:pt>
                <c:pt idx="249">
                  <c:v>0.63010584472371423</c:v>
                </c:pt>
                <c:pt idx="250">
                  <c:v>0.63476636812035725</c:v>
                </c:pt>
                <c:pt idx="251">
                  <c:v>0.63650705872485713</c:v>
                </c:pt>
                <c:pt idx="252">
                  <c:v>0.63824774932935724</c:v>
                </c:pt>
                <c:pt idx="253">
                  <c:v>0.63998843993385723</c:v>
                </c:pt>
                <c:pt idx="254">
                  <c:v>0.63939600848842859</c:v>
                </c:pt>
                <c:pt idx="255">
                  <c:v>0.63280594862828576</c:v>
                </c:pt>
                <c:pt idx="256">
                  <c:v>0.6204078425586429</c:v>
                </c:pt>
                <c:pt idx="257">
                  <c:v>0.60960332271071427</c:v>
                </c:pt>
                <c:pt idx="258">
                  <c:v>0.60176234979035714</c:v>
                </c:pt>
                <c:pt idx="259">
                  <c:v>0.59392137687000002</c:v>
                </c:pt>
                <c:pt idx="260">
                  <c:v>0.58608040394964278</c:v>
                </c:pt>
                <c:pt idx="261">
                  <c:v>0.56539493508528571</c:v>
                </c:pt>
                <c:pt idx="262">
                  <c:v>0.54353528708642851</c:v>
                </c:pt>
                <c:pt idx="263">
                  <c:v>0.52504378001249996</c:v>
                </c:pt>
                <c:pt idx="264">
                  <c:v>0.50760087348178573</c:v>
                </c:pt>
                <c:pt idx="265">
                  <c:v>0.49485306939407137</c:v>
                </c:pt>
                <c:pt idx="266">
                  <c:v>0.48210526530635711</c:v>
                </c:pt>
                <c:pt idx="267">
                  <c:v>0.46935746121864286</c:v>
                </c:pt>
                <c:pt idx="268">
                  <c:v>0.45802663152942857</c:v>
                </c:pt>
                <c:pt idx="269">
                  <c:v>0.44716269721142859</c:v>
                </c:pt>
                <c:pt idx="270">
                  <c:v>0.42636092973399997</c:v>
                </c:pt>
                <c:pt idx="271">
                  <c:v>0.40317787534464283</c:v>
                </c:pt>
                <c:pt idx="272">
                  <c:v>0.38424953313078569</c:v>
                </c:pt>
                <c:pt idx="273">
                  <c:v>0.36532119091692861</c:v>
                </c:pt>
                <c:pt idx="274">
                  <c:v>0.34639284870307147</c:v>
                </c:pt>
                <c:pt idx="275">
                  <c:v>0.34237036454485714</c:v>
                </c:pt>
                <c:pt idx="276">
                  <c:v>0.33924296944357141</c:v>
                </c:pt>
                <c:pt idx="277">
                  <c:v>0.33214973023200001</c:v>
                </c:pt>
                <c:pt idx="278">
                  <c:v>0.32839762056957145</c:v>
                </c:pt>
                <c:pt idx="279">
                  <c:v>0.32308640593542864</c:v>
                </c:pt>
                <c:pt idx="280">
                  <c:v>0.31777519130128568</c:v>
                </c:pt>
                <c:pt idx="281">
                  <c:v>0.31246397666714282</c:v>
                </c:pt>
                <c:pt idx="282">
                  <c:v>0.30919272266349995</c:v>
                </c:pt>
                <c:pt idx="283">
                  <c:v>0.30724359881799995</c:v>
                </c:pt>
                <c:pt idx="284">
                  <c:v>0.3153610862015</c:v>
                </c:pt>
                <c:pt idx="285">
                  <c:v>0.3254408186259285</c:v>
                </c:pt>
                <c:pt idx="286">
                  <c:v>0.32879848396907135</c:v>
                </c:pt>
                <c:pt idx="287">
                  <c:v>0.33215614931221421</c:v>
                </c:pt>
                <c:pt idx="288">
                  <c:v>0.33551381465535707</c:v>
                </c:pt>
                <c:pt idx="289">
                  <c:v>0.33887147999849987</c:v>
                </c:pt>
                <c:pt idx="290">
                  <c:v>0.34222914534164278</c:v>
                </c:pt>
                <c:pt idx="291">
                  <c:v>0.35694496626885702</c:v>
                </c:pt>
                <c:pt idx="292">
                  <c:v>0.36547662345207138</c:v>
                </c:pt>
                <c:pt idx="293">
                  <c:v>0.3723968593458572</c:v>
                </c:pt>
                <c:pt idx="294">
                  <c:v>0.37931709523964285</c:v>
                </c:pt>
                <c:pt idx="295">
                  <c:v>0.38623733113342862</c:v>
                </c:pt>
                <c:pt idx="296">
                  <c:v>0.3916918720230001</c:v>
                </c:pt>
                <c:pt idx="297">
                  <c:v>0.39742049912500005</c:v>
                </c:pt>
                <c:pt idx="298">
                  <c:v>0.40510883033685718</c:v>
                </c:pt>
                <c:pt idx="299">
                  <c:v>0.41283325500971435</c:v>
                </c:pt>
                <c:pt idx="300">
                  <c:v>0.42168612880721434</c:v>
                </c:pt>
                <c:pt idx="301">
                  <c:v>0.43053900260471434</c:v>
                </c:pt>
                <c:pt idx="302">
                  <c:v>0.43939187640221433</c:v>
                </c:pt>
                <c:pt idx="303">
                  <c:v>0.44825561219514282</c:v>
                </c:pt>
                <c:pt idx="304">
                  <c:v>0.45981129613685712</c:v>
                </c:pt>
                <c:pt idx="305">
                  <c:v>0.46156877624549997</c:v>
                </c:pt>
                <c:pt idx="306">
                  <c:v>0.4648828594764286</c:v>
                </c:pt>
                <c:pt idx="307">
                  <c:v>0.46522881813164291</c:v>
                </c:pt>
                <c:pt idx="308">
                  <c:v>0.46557477678685716</c:v>
                </c:pt>
                <c:pt idx="309">
                  <c:v>0.46592073544207141</c:v>
                </c:pt>
                <c:pt idx="310">
                  <c:v>0.46541717492349999</c:v>
                </c:pt>
                <c:pt idx="311">
                  <c:v>0.4633109479265714</c:v>
                </c:pt>
                <c:pt idx="312">
                  <c:v>0.45771490591107139</c:v>
                </c:pt>
                <c:pt idx="313">
                  <c:v>0.45598778182571426</c:v>
                </c:pt>
                <c:pt idx="314">
                  <c:v>0.45353213082185712</c:v>
                </c:pt>
                <c:pt idx="315">
                  <c:v>0.45107647981800003</c:v>
                </c:pt>
                <c:pt idx="316">
                  <c:v>0.44862082881414295</c:v>
                </c:pt>
                <c:pt idx="317">
                  <c:v>0.4520998841315001</c:v>
                </c:pt>
                <c:pt idx="318">
                  <c:v>0.4520389769543573</c:v>
                </c:pt>
                <c:pt idx="319">
                  <c:v>0.44965693964092862</c:v>
                </c:pt>
                <c:pt idx="320">
                  <c:v>0.44714934735628581</c:v>
                </c:pt>
                <c:pt idx="321">
                  <c:v>0.44646957493535716</c:v>
                </c:pt>
                <c:pt idx="322">
                  <c:v>0.44578980251442862</c:v>
                </c:pt>
                <c:pt idx="323">
                  <c:v>0.44511003009350009</c:v>
                </c:pt>
                <c:pt idx="324">
                  <c:v>0.44060426522207147</c:v>
                </c:pt>
                <c:pt idx="325">
                  <c:v>0.43812441813242858</c:v>
                </c:pt>
                <c:pt idx="326">
                  <c:v>0.43611405404285719</c:v>
                </c:pt>
                <c:pt idx="327">
                  <c:v>0.42881390689257143</c:v>
                </c:pt>
                <c:pt idx="328">
                  <c:v>0.4256646643107857</c:v>
                </c:pt>
                <c:pt idx="329">
                  <c:v>0.42251542172899992</c:v>
                </c:pt>
                <c:pt idx="330">
                  <c:v>0.41936617914721419</c:v>
                </c:pt>
                <c:pt idx="331">
                  <c:v>0.40816665783614275</c:v>
                </c:pt>
                <c:pt idx="332">
                  <c:v>0.39923760377864281</c:v>
                </c:pt>
                <c:pt idx="333">
                  <c:v>0.38735390582299994</c:v>
                </c:pt>
                <c:pt idx="334">
                  <c:v>0.38709853520950005</c:v>
                </c:pt>
                <c:pt idx="335">
                  <c:v>0.39493688954021433</c:v>
                </c:pt>
                <c:pt idx="336">
                  <c:v>0.4027752438709285</c:v>
                </c:pt>
                <c:pt idx="337">
                  <c:v>0.41061359820164284</c:v>
                </c:pt>
                <c:pt idx="338">
                  <c:v>0.43062854798528566</c:v>
                </c:pt>
                <c:pt idx="339">
                  <c:v>0.44988494082907138</c:v>
                </c:pt>
                <c:pt idx="340">
                  <c:v>0.4662053470215714</c:v>
                </c:pt>
                <c:pt idx="341">
                  <c:v>0.4868371266517143</c:v>
                </c:pt>
                <c:pt idx="342">
                  <c:v>0.50335939921799999</c:v>
                </c:pt>
                <c:pt idx="343">
                  <c:v>0.51988167178428579</c:v>
                </c:pt>
                <c:pt idx="344">
                  <c:v>0.53640394435057148</c:v>
                </c:pt>
                <c:pt idx="345">
                  <c:v>0.5529053863090001</c:v>
                </c:pt>
                <c:pt idx="346">
                  <c:v>0.57408453812300009</c:v>
                </c:pt>
                <c:pt idx="347">
                  <c:v>0.59684746163392866</c:v>
                </c:pt>
                <c:pt idx="348">
                  <c:v>0.60621841025371437</c:v>
                </c:pt>
                <c:pt idx="349">
                  <c:v>0.60548430935692854</c:v>
                </c:pt>
                <c:pt idx="350">
                  <c:v>0.60475020846014282</c:v>
                </c:pt>
                <c:pt idx="351">
                  <c:v>0.60401610756335722</c:v>
                </c:pt>
                <c:pt idx="352">
                  <c:v>0.60095285203228577</c:v>
                </c:pt>
                <c:pt idx="353">
                  <c:v>0.59495123874500011</c:v>
                </c:pt>
                <c:pt idx="354">
                  <c:v>0.59050394080250002</c:v>
                </c:pt>
                <c:pt idx="355">
                  <c:v>0.58426455288750012</c:v>
                </c:pt>
                <c:pt idx="356">
                  <c:v>0.58131816761121435</c:v>
                </c:pt>
                <c:pt idx="357">
                  <c:v>0.5783717823349287</c:v>
                </c:pt>
                <c:pt idx="358">
                  <c:v>0.57542539705864293</c:v>
                </c:pt>
                <c:pt idx="359">
                  <c:v>0.56701858685814288</c:v>
                </c:pt>
                <c:pt idx="360">
                  <c:v>0.5443600108089286</c:v>
                </c:pt>
                <c:pt idx="361">
                  <c:v>0.52287598646414291</c:v>
                </c:pt>
                <c:pt idx="362">
                  <c:v>0.50520972631500005</c:v>
                </c:pt>
                <c:pt idx="363">
                  <c:v>0.48881336292021427</c:v>
                </c:pt>
                <c:pt idx="364">
                  <c:v>0.47241699952542859</c:v>
                </c:pt>
                <c:pt idx="365">
                  <c:v>0.45602063613064286</c:v>
                </c:pt>
                <c:pt idx="366">
                  <c:v>0.43359103767342855</c:v>
                </c:pt>
                <c:pt idx="367">
                  <c:v>0.41414027867842856</c:v>
                </c:pt>
                <c:pt idx="368">
                  <c:v>0.39923912179442855</c:v>
                </c:pt>
                <c:pt idx="369">
                  <c:v>0.3810348610687857</c:v>
                </c:pt>
                <c:pt idx="370">
                  <c:v>0.3600596837276428</c:v>
                </c:pt>
                <c:pt idx="371">
                  <c:v>0.33908450638649995</c:v>
                </c:pt>
                <c:pt idx="372">
                  <c:v>0.3181093290453571</c:v>
                </c:pt>
                <c:pt idx="373">
                  <c:v>0.29448003573828568</c:v>
                </c:pt>
                <c:pt idx="374">
                  <c:v>0.28334246479678565</c:v>
                </c:pt>
                <c:pt idx="375">
                  <c:v>0.26875111146935715</c:v>
                </c:pt>
                <c:pt idx="376">
                  <c:v>0.2548472972995714</c:v>
                </c:pt>
                <c:pt idx="377">
                  <c:v>0.23970366750392857</c:v>
                </c:pt>
                <c:pt idx="378">
                  <c:v>0.22456003770828573</c:v>
                </c:pt>
                <c:pt idx="379">
                  <c:v>0.20941640791264288</c:v>
                </c:pt>
                <c:pt idx="380">
                  <c:v>0.19389743605707147</c:v>
                </c:pt>
                <c:pt idx="381">
                  <c:v>0.17568227320421431</c:v>
                </c:pt>
                <c:pt idx="382">
                  <c:v>0.15742859621721431</c:v>
                </c:pt>
                <c:pt idx="383">
                  <c:v>0.13904829034578572</c:v>
                </c:pt>
                <c:pt idx="384">
                  <c:v>0.11779040575050004</c:v>
                </c:pt>
                <c:pt idx="385">
                  <c:v>9.653252115521431E-2</c:v>
                </c:pt>
                <c:pt idx="386">
                  <c:v>7.5274636559928595E-2</c:v>
                </c:pt>
                <c:pt idx="387">
                  <c:v>6.2413593858499997E-2</c:v>
                </c:pt>
                <c:pt idx="388">
                  <c:v>4.3694609483000003E-2</c:v>
                </c:pt>
                <c:pt idx="389">
                  <c:v>2.7166145868499997E-2</c:v>
                </c:pt>
                <c:pt idx="390">
                  <c:v>1.3053230289714288E-2</c:v>
                </c:pt>
                <c:pt idx="391">
                  <c:v>4.1685601155714222E-3</c:v>
                </c:pt>
                <c:pt idx="392">
                  <c:v>-4.7161100585714306E-3</c:v>
                </c:pt>
                <c:pt idx="393">
                  <c:v>-1.3600780232714283E-2</c:v>
                </c:pt>
                <c:pt idx="394">
                  <c:v>-1.5412305652428567E-2</c:v>
                </c:pt>
                <c:pt idx="395">
                  <c:v>-1.6606945397571436E-2</c:v>
                </c:pt>
                <c:pt idx="396">
                  <c:v>-2.0302476267500008E-2</c:v>
                </c:pt>
                <c:pt idx="397">
                  <c:v>-2.2279281993571431E-2</c:v>
                </c:pt>
                <c:pt idx="398">
                  <c:v>-1.8233285218642859E-2</c:v>
                </c:pt>
                <c:pt idx="399">
                  <c:v>-1.4187288443714292E-2</c:v>
                </c:pt>
                <c:pt idx="400">
                  <c:v>-1.0141291668785718E-2</c:v>
                </c:pt>
                <c:pt idx="401">
                  <c:v>-2.0897122565714304E-3</c:v>
                </c:pt>
                <c:pt idx="402">
                  <c:v>6.2814846881428564E-3</c:v>
                </c:pt>
                <c:pt idx="403">
                  <c:v>1.3975847157642857E-2</c:v>
                </c:pt>
                <c:pt idx="404">
                  <c:v>1.6768749578642855E-2</c:v>
                </c:pt>
                <c:pt idx="405">
                  <c:v>1.9364656883785719E-2</c:v>
                </c:pt>
                <c:pt idx="406">
                  <c:v>2.196056418892858E-2</c:v>
                </c:pt>
                <c:pt idx="407">
                  <c:v>2.4556471494071436E-2</c:v>
                </c:pt>
                <c:pt idx="408">
                  <c:v>2.044084747721429E-2</c:v>
                </c:pt>
                <c:pt idx="409">
                  <c:v>1.6466438808857144E-2</c:v>
                </c:pt>
                <c:pt idx="410">
                  <c:v>1.2264087266357146E-2</c:v>
                </c:pt>
                <c:pt idx="411">
                  <c:v>1.0363044140500002E-2</c:v>
                </c:pt>
                <c:pt idx="412">
                  <c:v>1.2684500070214285E-2</c:v>
                </c:pt>
                <c:pt idx="413">
                  <c:v>1.5005955999928572E-2</c:v>
                </c:pt>
                <c:pt idx="414">
                  <c:v>1.7327411929642857E-2</c:v>
                </c:pt>
                <c:pt idx="415">
                  <c:v>1.8611229414428571E-2</c:v>
                </c:pt>
                <c:pt idx="416">
                  <c:v>1.8457821220357138E-2</c:v>
                </c:pt>
                <c:pt idx="417">
                  <c:v>2.0159237059785711E-2</c:v>
                </c:pt>
                <c:pt idx="418">
                  <c:v>2.51578557255E-2</c:v>
                </c:pt>
                <c:pt idx="419">
                  <c:v>3.0601273881500003E-2</c:v>
                </c:pt>
                <c:pt idx="420">
                  <c:v>3.6044692037499999E-2</c:v>
                </c:pt>
                <c:pt idx="421">
                  <c:v>4.1488110193500002E-2</c:v>
                </c:pt>
                <c:pt idx="422">
                  <c:v>4.888333474407143E-2</c:v>
                </c:pt>
                <c:pt idx="423">
                  <c:v>5.5619031963214285E-2</c:v>
                </c:pt>
                <c:pt idx="424">
                  <c:v>6.1896982537214283E-2</c:v>
                </c:pt>
                <c:pt idx="425">
                  <c:v>6.3556815856357141E-2</c:v>
                </c:pt>
                <c:pt idx="426">
                  <c:v>5.6977288221714294E-2</c:v>
                </c:pt>
                <c:pt idx="427">
                  <c:v>5.0397760587071447E-2</c:v>
                </c:pt>
                <c:pt idx="428">
                  <c:v>4.3818232952428593E-2</c:v>
                </c:pt>
                <c:pt idx="429">
                  <c:v>3.0934698594571441E-2</c:v>
                </c:pt>
                <c:pt idx="430">
                  <c:v>1.7583548550857149E-2</c:v>
                </c:pt>
                <c:pt idx="431">
                  <c:v>2.9348549595714229E-3</c:v>
                </c:pt>
                <c:pt idx="432">
                  <c:v>-1.4581785029000011E-2</c:v>
                </c:pt>
                <c:pt idx="433">
                  <c:v>-2.9389440188857148E-2</c:v>
                </c:pt>
                <c:pt idx="434">
                  <c:v>-4.4197095348714292E-2</c:v>
                </c:pt>
                <c:pt idx="435">
                  <c:v>-5.9004750508571437E-2</c:v>
                </c:pt>
                <c:pt idx="436">
                  <c:v>-7.4889177567428591E-2</c:v>
                </c:pt>
                <c:pt idx="437">
                  <c:v>-9.5234937045714285E-2</c:v>
                </c:pt>
                <c:pt idx="438">
                  <c:v>-0.11867410382307142</c:v>
                </c:pt>
                <c:pt idx="439">
                  <c:v>-0.13856793794064284</c:v>
                </c:pt>
                <c:pt idx="440">
                  <c:v>-0.14966697833564285</c:v>
                </c:pt>
                <c:pt idx="441">
                  <c:v>-0.16076601873064286</c:v>
                </c:pt>
                <c:pt idx="442">
                  <c:v>-0.1718650591256429</c:v>
                </c:pt>
                <c:pt idx="443">
                  <c:v>-0.17160027173278572</c:v>
                </c:pt>
                <c:pt idx="444">
                  <c:v>-0.16757595476742854</c:v>
                </c:pt>
                <c:pt idx="445">
                  <c:v>-0.16278258867707138</c:v>
                </c:pt>
                <c:pt idx="446">
                  <c:v>-0.15899970433428567</c:v>
                </c:pt>
                <c:pt idx="447">
                  <c:v>-0.15829807562992856</c:v>
                </c:pt>
                <c:pt idx="448">
                  <c:v>-0.15759644692557143</c:v>
                </c:pt>
                <c:pt idx="449">
                  <c:v>-0.15689481822121426</c:v>
                </c:pt>
                <c:pt idx="450">
                  <c:v>-0.15142526123792857</c:v>
                </c:pt>
                <c:pt idx="451">
                  <c:v>-0.14232750932971425</c:v>
                </c:pt>
                <c:pt idx="452">
                  <c:v>-0.12936228532207142</c:v>
                </c:pt>
                <c:pt idx="453">
                  <c:v>-0.11643241329778568</c:v>
                </c:pt>
                <c:pt idx="454">
                  <c:v>-0.10874503319314285</c:v>
                </c:pt>
                <c:pt idx="455">
                  <c:v>-0.1010576530885</c:v>
                </c:pt>
                <c:pt idx="456">
                  <c:v>-9.3370272983857125E-2</c:v>
                </c:pt>
                <c:pt idx="457">
                  <c:v>-9.0358614849928562E-2</c:v>
                </c:pt>
                <c:pt idx="458">
                  <c:v>-8.8132847541071424E-2</c:v>
                </c:pt>
                <c:pt idx="459">
                  <c:v>-8.443699675199999E-2</c:v>
                </c:pt>
                <c:pt idx="460">
                  <c:v>-7.2300919732428567E-2</c:v>
                </c:pt>
                <c:pt idx="461">
                  <c:v>-6.0897666572071421E-2</c:v>
                </c:pt>
                <c:pt idx="462">
                  <c:v>-4.9494413411714282E-2</c:v>
                </c:pt>
                <c:pt idx="463">
                  <c:v>-3.8091160251357149E-2</c:v>
                </c:pt>
                <c:pt idx="464">
                  <c:v>-2.6994764232000003E-2</c:v>
                </c:pt>
                <c:pt idx="465">
                  <c:v>-1.2172789482071431E-2</c:v>
                </c:pt>
                <c:pt idx="466">
                  <c:v>2.9929123498571436E-3</c:v>
                </c:pt>
                <c:pt idx="467">
                  <c:v>1.8634008681571428E-2</c:v>
                </c:pt>
                <c:pt idx="468">
                  <c:v>3.5405006095428571E-2</c:v>
                </c:pt>
                <c:pt idx="469">
                  <c:v>5.2176003509285709E-2</c:v>
                </c:pt>
                <c:pt idx="470">
                  <c:v>6.8947000923142862E-2</c:v>
                </c:pt>
                <c:pt idx="471">
                  <c:v>8.4209195067500006E-2</c:v>
                </c:pt>
                <c:pt idx="472">
                  <c:v>9.9600796690428567E-2</c:v>
                </c:pt>
                <c:pt idx="473">
                  <c:v>0.12774741168957143</c:v>
                </c:pt>
                <c:pt idx="474">
                  <c:v>0.15488108937485714</c:v>
                </c:pt>
                <c:pt idx="475">
                  <c:v>0.18221006158857142</c:v>
                </c:pt>
                <c:pt idx="476">
                  <c:v>0.20953903380228575</c:v>
                </c:pt>
                <c:pt idx="477">
                  <c:v>0.23686800601600003</c:v>
                </c:pt>
                <c:pt idx="478">
                  <c:v>0.26155683487078574</c:v>
                </c:pt>
                <c:pt idx="479">
                  <c:v>0.28880091799957147</c:v>
                </c:pt>
                <c:pt idx="480">
                  <c:v>0.31370635671578573</c:v>
                </c:pt>
                <c:pt idx="481">
                  <c:v>0.33866639336907145</c:v>
                </c:pt>
                <c:pt idx="482">
                  <c:v>0.36008523339778581</c:v>
                </c:pt>
                <c:pt idx="483">
                  <c:v>0.38150407342650006</c:v>
                </c:pt>
                <c:pt idx="484">
                  <c:v>0.40292291345521436</c:v>
                </c:pt>
                <c:pt idx="485">
                  <c:v>0.4257590657754286</c:v>
                </c:pt>
                <c:pt idx="486">
                  <c:v>0.4485952180956429</c:v>
                </c:pt>
                <c:pt idx="487">
                  <c:v>0.45877753893071427</c:v>
                </c:pt>
                <c:pt idx="488">
                  <c:v>0.46014044537864285</c:v>
                </c:pt>
                <c:pt idx="489">
                  <c:v>0.45993531168242852</c:v>
                </c:pt>
                <c:pt idx="490">
                  <c:v>0.45973017798621424</c:v>
                </c:pt>
                <c:pt idx="491">
                  <c:v>0.45952504429000002</c:v>
                </c:pt>
                <c:pt idx="492">
                  <c:v>0.45614568350707158</c:v>
                </c:pt>
                <c:pt idx="493">
                  <c:v>0.45140700940114298</c:v>
                </c:pt>
                <c:pt idx="494">
                  <c:v>0.45480406658407146</c:v>
                </c:pt>
                <c:pt idx="495">
                  <c:v>0.45946996845742855</c:v>
                </c:pt>
                <c:pt idx="496">
                  <c:v>0.46514208651664285</c:v>
                </c:pt>
                <c:pt idx="497">
                  <c:v>0.47081420457585704</c:v>
                </c:pt>
                <c:pt idx="498">
                  <c:v>0.47648632263507146</c:v>
                </c:pt>
                <c:pt idx="499">
                  <c:v>0.4814417072346428</c:v>
                </c:pt>
                <c:pt idx="500">
                  <c:v>0.48450781546835714</c:v>
                </c:pt>
                <c:pt idx="501">
                  <c:v>0.4744297905805</c:v>
                </c:pt>
                <c:pt idx="502">
                  <c:v>0.47098570178421423</c:v>
                </c:pt>
                <c:pt idx="503">
                  <c:v>0.46912910191599994</c:v>
                </c:pt>
                <c:pt idx="504">
                  <c:v>0.46727250204778575</c:v>
                </c:pt>
                <c:pt idx="505">
                  <c:v>0.46541590217957152</c:v>
                </c:pt>
                <c:pt idx="506">
                  <c:v>0.47084731654057144</c:v>
                </c:pt>
                <c:pt idx="507">
                  <c:v>0.47367396385407146</c:v>
                </c:pt>
                <c:pt idx="508">
                  <c:v>0.47155589567414286</c:v>
                </c:pt>
                <c:pt idx="509">
                  <c:v>0.46498052585271427</c:v>
                </c:pt>
                <c:pt idx="510">
                  <c:v>0.45940798178421433</c:v>
                </c:pt>
                <c:pt idx="511">
                  <c:v>0.45383543771571427</c:v>
                </c:pt>
                <c:pt idx="512">
                  <c:v>0.44826289364721428</c:v>
                </c:pt>
                <c:pt idx="513">
                  <c:v>0.44154728057392856</c:v>
                </c:pt>
                <c:pt idx="514">
                  <c:v>0.43718605578985714</c:v>
                </c:pt>
                <c:pt idx="515">
                  <c:v>0.44596896412735709</c:v>
                </c:pt>
                <c:pt idx="516">
                  <c:v>0.4516974808574285</c:v>
                </c:pt>
                <c:pt idx="517">
                  <c:v>0.45739405299335711</c:v>
                </c:pt>
                <c:pt idx="518">
                  <c:v>0.46309062512928573</c:v>
                </c:pt>
                <c:pt idx="519">
                  <c:v>0.46878719726521428</c:v>
                </c:pt>
                <c:pt idx="520">
                  <c:v>0.47411778850328579</c:v>
                </c:pt>
                <c:pt idx="521">
                  <c:v>0.47872107032600003</c:v>
                </c:pt>
                <c:pt idx="522">
                  <c:v>0.48573543640900008</c:v>
                </c:pt>
                <c:pt idx="523">
                  <c:v>0.49220959338692855</c:v>
                </c:pt>
                <c:pt idx="524">
                  <c:v>0.49475992365764287</c:v>
                </c:pt>
                <c:pt idx="525">
                  <c:v>0.49731025392835715</c:v>
                </c:pt>
                <c:pt idx="526">
                  <c:v>0.49986058419907142</c:v>
                </c:pt>
                <c:pt idx="527">
                  <c:v>0.50542049059271432</c:v>
                </c:pt>
                <c:pt idx="528">
                  <c:v>0.51028421524857148</c:v>
                </c:pt>
                <c:pt idx="529">
                  <c:v>0.51326333293428572</c:v>
                </c:pt>
                <c:pt idx="530">
                  <c:v>0.51772042000957141</c:v>
                </c:pt>
                <c:pt idx="531">
                  <c:v>0.51731711547421422</c:v>
                </c:pt>
                <c:pt idx="532">
                  <c:v>0.51691381093885713</c:v>
                </c:pt>
                <c:pt idx="533">
                  <c:v>0.51651050640349994</c:v>
                </c:pt>
                <c:pt idx="534">
                  <c:v>0.52101066440021426</c:v>
                </c:pt>
                <c:pt idx="535">
                  <c:v>0.52384945514385706</c:v>
                </c:pt>
                <c:pt idx="536">
                  <c:v>0.52280477416257143</c:v>
                </c:pt>
                <c:pt idx="537">
                  <c:v>0.52434944885492851</c:v>
                </c:pt>
                <c:pt idx="538">
                  <c:v>0.52792117999942845</c:v>
                </c:pt>
                <c:pt idx="539">
                  <c:v>0.53149291114392849</c:v>
                </c:pt>
                <c:pt idx="540">
                  <c:v>0.53506464228842854</c:v>
                </c:pt>
                <c:pt idx="541">
                  <c:v>0.53833272625442852</c:v>
                </c:pt>
                <c:pt idx="542">
                  <c:v>0.53695590444300001</c:v>
                </c:pt>
                <c:pt idx="543">
                  <c:v>0.54083100576349996</c:v>
                </c:pt>
                <c:pt idx="544">
                  <c:v>0.54174830422714282</c:v>
                </c:pt>
                <c:pt idx="545">
                  <c:v>0.5444691218304285</c:v>
                </c:pt>
                <c:pt idx="546">
                  <c:v>0.54718993943371419</c:v>
                </c:pt>
                <c:pt idx="547">
                  <c:v>0.54991075703699988</c:v>
                </c:pt>
                <c:pt idx="548">
                  <c:v>0.54787607029421426</c:v>
                </c:pt>
                <c:pt idx="549">
                  <c:v>0.54677005673907131</c:v>
                </c:pt>
                <c:pt idx="550">
                  <c:v>0.55006644882928568</c:v>
                </c:pt>
                <c:pt idx="551">
                  <c:v>0.55063023338549988</c:v>
                </c:pt>
                <c:pt idx="552">
                  <c:v>0.55431869202707129</c:v>
                </c:pt>
                <c:pt idx="553">
                  <c:v>0.5580071506686427</c:v>
                </c:pt>
                <c:pt idx="554">
                  <c:v>0.56169560931021423</c:v>
                </c:pt>
                <c:pt idx="555">
                  <c:v>0.56527799231278564</c:v>
                </c:pt>
                <c:pt idx="556">
                  <c:v>0.57283508661564286</c:v>
                </c:pt>
                <c:pt idx="557">
                  <c:v>0.58216976404678566</c:v>
                </c:pt>
                <c:pt idx="558">
                  <c:v>0.59257587469314288</c:v>
                </c:pt>
                <c:pt idx="559">
                  <c:v>0.60199225833207148</c:v>
                </c:pt>
                <c:pt idx="560">
                  <c:v>0.61140864197099998</c:v>
                </c:pt>
                <c:pt idx="561">
                  <c:v>0.62082502560992858</c:v>
                </c:pt>
                <c:pt idx="562">
                  <c:v>0.63327525968249998</c:v>
                </c:pt>
                <c:pt idx="563">
                  <c:v>0.64392761472485716</c:v>
                </c:pt>
                <c:pt idx="564">
                  <c:v>0.64734564261757144</c:v>
                </c:pt>
                <c:pt idx="565">
                  <c:v>0.64999022611664292</c:v>
                </c:pt>
                <c:pt idx="566">
                  <c:v>0.64439076055157152</c:v>
                </c:pt>
                <c:pt idx="567">
                  <c:v>0.63879129498650011</c:v>
                </c:pt>
                <c:pt idx="568">
                  <c:v>0.6331918294214286</c:v>
                </c:pt>
                <c:pt idx="569">
                  <c:v>0.6184829165182858</c:v>
                </c:pt>
                <c:pt idx="570">
                  <c:v>0.60094790303257162</c:v>
                </c:pt>
                <c:pt idx="571">
                  <c:v>0.58305286293028591</c:v>
                </c:pt>
                <c:pt idx="572">
                  <c:v>0.56360371383500019</c:v>
                </c:pt>
                <c:pt idx="573">
                  <c:v>0.54413952305842861</c:v>
                </c:pt>
                <c:pt idx="574">
                  <c:v>0.52467533228185714</c:v>
                </c:pt>
                <c:pt idx="575">
                  <c:v>0.50521114150528579</c:v>
                </c:pt>
                <c:pt idx="576">
                  <c:v>0.47657769467921429</c:v>
                </c:pt>
                <c:pt idx="577">
                  <c:v>0.44610890277357146</c:v>
                </c:pt>
                <c:pt idx="578">
                  <c:v>0.41909204845400005</c:v>
                </c:pt>
                <c:pt idx="579">
                  <c:v>0.39442497239671442</c:v>
                </c:pt>
                <c:pt idx="580">
                  <c:v>0.37900449076900006</c:v>
                </c:pt>
                <c:pt idx="581">
                  <c:v>0.3635840091412858</c:v>
                </c:pt>
                <c:pt idx="582">
                  <c:v>0.34816352751357149</c:v>
                </c:pt>
                <c:pt idx="583">
                  <c:v>0.33998618769978572</c:v>
                </c:pt>
                <c:pt idx="584">
                  <c:v>0.33398598845571431</c:v>
                </c:pt>
                <c:pt idx="585">
                  <c:v>0.32479206519292864</c:v>
                </c:pt>
                <c:pt idx="586">
                  <c:v>0.31495553028535722</c:v>
                </c:pt>
                <c:pt idx="587">
                  <c:v>0.30335578320335715</c:v>
                </c:pt>
                <c:pt idx="588">
                  <c:v>0.29175603612135709</c:v>
                </c:pt>
                <c:pt idx="589">
                  <c:v>0.28015628903935708</c:v>
                </c:pt>
                <c:pt idx="590">
                  <c:v>0.26722453894292852</c:v>
                </c:pt>
                <c:pt idx="591">
                  <c:v>0.25765120561121424</c:v>
                </c:pt>
                <c:pt idx="592">
                  <c:v>0.2505134864273571</c:v>
                </c:pt>
                <c:pt idx="593">
                  <c:v>0.24461920757721425</c:v>
                </c:pt>
                <c:pt idx="594">
                  <c:v>0.23507019164299997</c:v>
                </c:pt>
                <c:pt idx="595">
                  <c:v>0.22552117570878574</c:v>
                </c:pt>
                <c:pt idx="596">
                  <c:v>0.21597215977457146</c:v>
                </c:pt>
                <c:pt idx="597">
                  <c:v>0.20397457121442858</c:v>
                </c:pt>
                <c:pt idx="598">
                  <c:v>0.19156245464971428</c:v>
                </c:pt>
                <c:pt idx="599">
                  <c:v>0.17591432877492852</c:v>
                </c:pt>
                <c:pt idx="600">
                  <c:v>0.15897303208814284</c:v>
                </c:pt>
                <c:pt idx="601">
                  <c:v>0.14243162177878574</c:v>
                </c:pt>
                <c:pt idx="602">
                  <c:v>0.12589021146942855</c:v>
                </c:pt>
                <c:pt idx="603">
                  <c:v>0.10934880116007141</c:v>
                </c:pt>
                <c:pt idx="604">
                  <c:v>9.623186089885713E-2</c:v>
                </c:pt>
                <c:pt idx="605">
                  <c:v>9.1367418957071414E-2</c:v>
                </c:pt>
                <c:pt idx="606">
                  <c:v>8.6164942483214269E-2</c:v>
                </c:pt>
                <c:pt idx="607">
                  <c:v>8.2787507146357159E-2</c:v>
                </c:pt>
                <c:pt idx="608">
                  <c:v>8.2113523686500031E-2</c:v>
                </c:pt>
                <c:pt idx="609">
                  <c:v>8.1439540226642876E-2</c:v>
                </c:pt>
                <c:pt idx="610">
                  <c:v>8.076555676678572E-2</c:v>
                </c:pt>
                <c:pt idx="611">
                  <c:v>7.8644165994785728E-2</c:v>
                </c:pt>
                <c:pt idx="612">
                  <c:v>8.2154949035785713E-2</c:v>
                </c:pt>
                <c:pt idx="613">
                  <c:v>8.9571301121285724E-2</c:v>
                </c:pt>
                <c:pt idx="614">
                  <c:v>9.868113746378572E-2</c:v>
                </c:pt>
                <c:pt idx="615">
                  <c:v>0.11098018050664285</c:v>
                </c:pt>
                <c:pt idx="616">
                  <c:v>0.12327922354950001</c:v>
                </c:pt>
                <c:pt idx="617">
                  <c:v>0.13557826659235714</c:v>
                </c:pt>
                <c:pt idx="618">
                  <c:v>0.14504292659392856</c:v>
                </c:pt>
                <c:pt idx="619">
                  <c:v>0.15121159004449999</c:v>
                </c:pt>
                <c:pt idx="620">
                  <c:v>0.15548593769249999</c:v>
                </c:pt>
                <c:pt idx="621">
                  <c:v>0.16261751146700001</c:v>
                </c:pt>
                <c:pt idx="622">
                  <c:v>0.16528735798535713</c:v>
                </c:pt>
                <c:pt idx="623">
                  <c:v>0.16795720450371429</c:v>
                </c:pt>
                <c:pt idx="624">
                  <c:v>0.1706270510220714</c:v>
                </c:pt>
                <c:pt idx="625">
                  <c:v>0.16813767047449998</c:v>
                </c:pt>
                <c:pt idx="626">
                  <c:v>0.16207370399207144</c:v>
                </c:pt>
                <c:pt idx="627">
                  <c:v>0.15765478411650005</c:v>
                </c:pt>
                <c:pt idx="628">
                  <c:v>0.15544067168578574</c:v>
                </c:pt>
                <c:pt idx="629">
                  <c:v>0.15430952348700003</c:v>
                </c:pt>
                <c:pt idx="630">
                  <c:v>0.15317837528821432</c:v>
                </c:pt>
                <c:pt idx="631">
                  <c:v>0.15204722708942861</c:v>
                </c:pt>
                <c:pt idx="632">
                  <c:v>0.14976753438357146</c:v>
                </c:pt>
                <c:pt idx="633">
                  <c:v>0.13415043957400002</c:v>
                </c:pt>
                <c:pt idx="634">
                  <c:v>0.12113515110235716</c:v>
                </c:pt>
                <c:pt idx="635">
                  <c:v>0.1049655842852143</c:v>
                </c:pt>
                <c:pt idx="636">
                  <c:v>9.426949435028574E-2</c:v>
                </c:pt>
                <c:pt idx="637">
                  <c:v>8.3573404415357169E-2</c:v>
                </c:pt>
                <c:pt idx="638">
                  <c:v>7.2877314480428584E-2</c:v>
                </c:pt>
                <c:pt idx="639">
                  <c:v>7.3588046716357144E-2</c:v>
                </c:pt>
                <c:pt idx="640">
                  <c:v>7.3676687428142845E-2</c:v>
                </c:pt>
                <c:pt idx="641">
                  <c:v>6.7826258102357137E-2</c:v>
                </c:pt>
                <c:pt idx="642">
                  <c:v>6.1975828776571429E-2</c:v>
                </c:pt>
                <c:pt idx="643">
                  <c:v>5.6125399450785714E-2</c:v>
                </c:pt>
                <c:pt idx="644">
                  <c:v>5.0274970125000006E-2</c:v>
                </c:pt>
                <c:pt idx="645">
                  <c:v>4.4424540799214297E-2</c:v>
                </c:pt>
                <c:pt idx="646">
                  <c:v>3.6313272391214284E-2</c:v>
                </c:pt>
                <c:pt idx="647">
                  <c:v>4.2566772913357143E-2</c:v>
                </c:pt>
                <c:pt idx="648">
                  <c:v>4.5089042813071425E-2</c:v>
                </c:pt>
                <c:pt idx="649">
                  <c:v>4.5988799020500001E-2</c:v>
                </c:pt>
                <c:pt idx="650">
                  <c:v>4.3412958997357136E-2</c:v>
                </c:pt>
                <c:pt idx="651">
                  <c:v>4.0837118974214277E-2</c:v>
                </c:pt>
                <c:pt idx="652">
                  <c:v>3.8261278951071412E-2</c:v>
                </c:pt>
                <c:pt idx="653">
                  <c:v>3.5931569180142842E-2</c:v>
                </c:pt>
                <c:pt idx="654">
                  <c:v>3.3974796237642844E-2</c:v>
                </c:pt>
                <c:pt idx="655">
                  <c:v>3.4276083590571424E-2</c:v>
                </c:pt>
                <c:pt idx="656">
                  <c:v>3.5118450378071424E-2</c:v>
                </c:pt>
                <c:pt idx="657">
                  <c:v>4.1272242004642856E-2</c:v>
                </c:pt>
                <c:pt idx="658">
                  <c:v>4.7426033631214289E-2</c:v>
                </c:pt>
                <c:pt idx="659">
                  <c:v>5.3579825257785707E-2</c:v>
                </c:pt>
                <c:pt idx="660">
                  <c:v>6.3075139785714288E-2</c:v>
                </c:pt>
                <c:pt idx="661">
                  <c:v>7.0451900640642856E-2</c:v>
                </c:pt>
                <c:pt idx="662">
                  <c:v>7.7619911408499997E-2</c:v>
                </c:pt>
                <c:pt idx="663">
                  <c:v>8.4911543713285714E-2</c:v>
                </c:pt>
                <c:pt idx="664">
                  <c:v>9.6965243252785702E-2</c:v>
                </c:pt>
                <c:pt idx="665">
                  <c:v>0.1090189427922857</c:v>
                </c:pt>
                <c:pt idx="666">
                  <c:v>0.1210726423317857</c:v>
                </c:pt>
                <c:pt idx="667">
                  <c:v>0.13057949450328571</c:v>
                </c:pt>
                <c:pt idx="668">
                  <c:v>0.13790387020157144</c:v>
                </c:pt>
                <c:pt idx="669">
                  <c:v>0.14645896118728571</c:v>
                </c:pt>
                <c:pt idx="670">
                  <c:v>0.1541127300607143</c:v>
                </c:pt>
                <c:pt idx="671">
                  <c:v>0.15525595917164287</c:v>
                </c:pt>
                <c:pt idx="672">
                  <c:v>0.15639918828257146</c:v>
                </c:pt>
                <c:pt idx="673">
                  <c:v>0.15754241739350003</c:v>
                </c:pt>
                <c:pt idx="674">
                  <c:v>0.16002355146835714</c:v>
                </c:pt>
                <c:pt idx="675">
                  <c:v>0.15974113608207144</c:v>
                </c:pt>
                <c:pt idx="676">
                  <c:v>0.16106614320007145</c:v>
                </c:pt>
                <c:pt idx="677">
                  <c:v>0.1629027983095</c:v>
                </c:pt>
                <c:pt idx="678">
                  <c:v>0.15737728395371428</c:v>
                </c:pt>
                <c:pt idx="679">
                  <c:v>0.15185176959792859</c:v>
                </c:pt>
                <c:pt idx="680">
                  <c:v>0.14632625524214285</c:v>
                </c:pt>
                <c:pt idx="681">
                  <c:v>0.13956254638171425</c:v>
                </c:pt>
                <c:pt idx="682">
                  <c:v>0.13602462082892858</c:v>
                </c:pt>
                <c:pt idx="683">
                  <c:v>0.13592088702750002</c:v>
                </c:pt>
                <c:pt idx="684">
                  <c:v>0.14250254701814286</c:v>
                </c:pt>
                <c:pt idx="685">
                  <c:v>0.15131025118292857</c:v>
                </c:pt>
                <c:pt idx="686">
                  <c:v>0.16011795534771428</c:v>
                </c:pt>
                <c:pt idx="687">
                  <c:v>0.16892565951249999</c:v>
                </c:pt>
                <c:pt idx="688">
                  <c:v>0.17565909769349999</c:v>
                </c:pt>
                <c:pt idx="689">
                  <c:v>0.18902582148285713</c:v>
                </c:pt>
                <c:pt idx="690">
                  <c:v>0.20458516925507145</c:v>
                </c:pt>
                <c:pt idx="691">
                  <c:v>0.22167392838814287</c:v>
                </c:pt>
                <c:pt idx="692">
                  <c:v>0.24194781085585712</c:v>
                </c:pt>
                <c:pt idx="693">
                  <c:v>0.26222169332357137</c:v>
                </c:pt>
                <c:pt idx="694">
                  <c:v>0.2824955757912857</c:v>
                </c:pt>
                <c:pt idx="695">
                  <c:v>0.30566453543728572</c:v>
                </c:pt>
                <c:pt idx="696">
                  <c:v>0.32996322064150002</c:v>
                </c:pt>
                <c:pt idx="697">
                  <c:v>0.34765001211064289</c:v>
                </c:pt>
                <c:pt idx="698">
                  <c:v>0.35665755590935716</c:v>
                </c:pt>
                <c:pt idx="699">
                  <c:v>0.36950571029314283</c:v>
                </c:pt>
                <c:pt idx="700">
                  <c:v>0.38235386467692856</c:v>
                </c:pt>
                <c:pt idx="701">
                  <c:v>0.39520201906071423</c:v>
                </c:pt>
                <c:pt idx="702">
                  <c:v>0.40968181614564286</c:v>
                </c:pt>
                <c:pt idx="703">
                  <c:v>0.41683549755914273</c:v>
                </c:pt>
                <c:pt idx="704">
                  <c:v>0.42418446791128567</c:v>
                </c:pt>
                <c:pt idx="705">
                  <c:v>0.43039729465257143</c:v>
                </c:pt>
                <c:pt idx="706">
                  <c:v>0.43238680906650007</c:v>
                </c:pt>
                <c:pt idx="707">
                  <c:v>0.43437632348042859</c:v>
                </c:pt>
                <c:pt idx="708">
                  <c:v>0.43636583789435718</c:v>
                </c:pt>
                <c:pt idx="709">
                  <c:v>0.4356785425490714</c:v>
                </c:pt>
                <c:pt idx="710">
                  <c:v>0.43190553698049999</c:v>
                </c:pt>
                <c:pt idx="711">
                  <c:v>0.43396414574442854</c:v>
                </c:pt>
                <c:pt idx="712">
                  <c:v>0.43604867150421434</c:v>
                </c:pt>
                <c:pt idx="713">
                  <c:v>0.43680688734035711</c:v>
                </c:pt>
                <c:pt idx="714">
                  <c:v>0.43756510317649999</c:v>
                </c:pt>
                <c:pt idx="715">
                  <c:v>0.43832331901264288</c:v>
                </c:pt>
                <c:pt idx="716">
                  <c:v>0.44096411834314286</c:v>
                </c:pt>
                <c:pt idx="717">
                  <c:v>0.44411339953999995</c:v>
                </c:pt>
                <c:pt idx="718">
                  <c:v>0.4502793173119285</c:v>
                </c:pt>
                <c:pt idx="719">
                  <c:v>0.45042901242707145</c:v>
                </c:pt>
                <c:pt idx="720">
                  <c:v>0.45707464558314281</c:v>
                </c:pt>
                <c:pt idx="721">
                  <c:v>0.46372027873921418</c:v>
                </c:pt>
                <c:pt idx="722">
                  <c:v>0.47036591189528565</c:v>
                </c:pt>
                <c:pt idx="723">
                  <c:v>0.47643524019135708</c:v>
                </c:pt>
                <c:pt idx="724">
                  <c:v>0.48388470730914285</c:v>
                </c:pt>
                <c:pt idx="725">
                  <c:v>0.48718532205678572</c:v>
                </c:pt>
                <c:pt idx="726">
                  <c:v>0.48999063152821426</c:v>
                </c:pt>
                <c:pt idx="727">
                  <c:v>0.48996315565478571</c:v>
                </c:pt>
                <c:pt idx="728">
                  <c:v>0.48993567978135716</c:v>
                </c:pt>
                <c:pt idx="729">
                  <c:v>0.48990820390792855</c:v>
                </c:pt>
                <c:pt idx="730">
                  <c:v>0.48832661213285711</c:v>
                </c:pt>
                <c:pt idx="731">
                  <c:v>0.4890754811928571</c:v>
                </c:pt>
                <c:pt idx="732">
                  <c:v>0.48706739950349992</c:v>
                </c:pt>
                <c:pt idx="733">
                  <c:v>0.4907689753426428</c:v>
                </c:pt>
                <c:pt idx="734">
                  <c:v>0.48714770041178568</c:v>
                </c:pt>
                <c:pt idx="735">
                  <c:v>0.4835264254809285</c:v>
                </c:pt>
                <c:pt idx="736">
                  <c:v>0.47990515055007138</c:v>
                </c:pt>
                <c:pt idx="737">
                  <c:v>0.47449893240499996</c:v>
                </c:pt>
                <c:pt idx="738">
                  <c:v>0.46950575047507143</c:v>
                </c:pt>
                <c:pt idx="739">
                  <c:v>0.46449913780671437</c:v>
                </c:pt>
                <c:pt idx="740">
                  <c:v>0.45927531217907142</c:v>
                </c:pt>
                <c:pt idx="741">
                  <c:v>0.45250471206514281</c:v>
                </c:pt>
                <c:pt idx="742">
                  <c:v>0.44573411195121421</c:v>
                </c:pt>
                <c:pt idx="743">
                  <c:v>0.4389635118372856</c:v>
                </c:pt>
                <c:pt idx="744">
                  <c:v>0.43249416705578564</c:v>
                </c:pt>
                <c:pt idx="745">
                  <c:v>0.42550276580199992</c:v>
                </c:pt>
                <c:pt idx="746">
                  <c:v>0.42402973266521421</c:v>
                </c:pt>
                <c:pt idx="747">
                  <c:v>0.42208794362078572</c:v>
                </c:pt>
                <c:pt idx="748">
                  <c:v>0.42602212126614286</c:v>
                </c:pt>
                <c:pt idx="749">
                  <c:v>0.42995629891149995</c:v>
                </c:pt>
                <c:pt idx="750">
                  <c:v>0.43389047655685709</c:v>
                </c:pt>
                <c:pt idx="751">
                  <c:v>0.44274562137807133</c:v>
                </c:pt>
                <c:pt idx="752">
                  <c:v>0.45395670727449994</c:v>
                </c:pt>
                <c:pt idx="753">
                  <c:v>0.46726004130100002</c:v>
                </c:pt>
                <c:pt idx="754">
                  <c:v>0.48342362632657138</c:v>
                </c:pt>
                <c:pt idx="755">
                  <c:v>0.50037338646685714</c:v>
                </c:pt>
                <c:pt idx="756">
                  <c:v>0.51732314660714285</c:v>
                </c:pt>
                <c:pt idx="757">
                  <c:v>0.53427290674742867</c:v>
                </c:pt>
                <c:pt idx="758">
                  <c:v>0.55328870894085713</c:v>
                </c:pt>
                <c:pt idx="759">
                  <c:v>0.56938551677435723</c:v>
                </c:pt>
                <c:pt idx="760">
                  <c:v>0.58254750193964289</c:v>
                </c:pt>
                <c:pt idx="761">
                  <c:v>0.59833640386664289</c:v>
                </c:pt>
                <c:pt idx="762">
                  <c:v>0.61673762016150013</c:v>
                </c:pt>
                <c:pt idx="763">
                  <c:v>0.63513883645635716</c:v>
                </c:pt>
                <c:pt idx="764">
                  <c:v>0.6535400527512143</c:v>
                </c:pt>
                <c:pt idx="765">
                  <c:v>0.66867711305092858</c:v>
                </c:pt>
                <c:pt idx="766">
                  <c:v>0.68240771122592858</c:v>
                </c:pt>
                <c:pt idx="767">
                  <c:v>0.69197164011214274</c:v>
                </c:pt>
                <c:pt idx="768">
                  <c:v>0.7035337349345</c:v>
                </c:pt>
                <c:pt idx="769">
                  <c:v>0.71823232319578578</c:v>
                </c:pt>
                <c:pt idx="770">
                  <c:v>0.73293091145707145</c:v>
                </c:pt>
                <c:pt idx="771">
                  <c:v>0.74762949971835724</c:v>
                </c:pt>
                <c:pt idx="772">
                  <c:v>0.75729259289385731</c:v>
                </c:pt>
                <c:pt idx="773">
                  <c:v>0.76860411843050003</c:v>
                </c:pt>
                <c:pt idx="774">
                  <c:v>0.77259775455107138</c:v>
                </c:pt>
                <c:pt idx="775">
                  <c:v>0.77503252322978555</c:v>
                </c:pt>
                <c:pt idx="776">
                  <c:v>0.78028847396542844</c:v>
                </c:pt>
                <c:pt idx="777">
                  <c:v>0.78554442470107133</c:v>
                </c:pt>
                <c:pt idx="778">
                  <c:v>0.79080037543671433</c:v>
                </c:pt>
                <c:pt idx="779">
                  <c:v>0.78528649459164301</c:v>
                </c:pt>
                <c:pt idx="780">
                  <c:v>0.78768829940871432</c:v>
                </c:pt>
                <c:pt idx="781">
                  <c:v>0.79186912080507132</c:v>
                </c:pt>
                <c:pt idx="782">
                  <c:v>0.79328227985771427</c:v>
                </c:pt>
                <c:pt idx="783">
                  <c:v>0.79371821816771415</c:v>
                </c:pt>
                <c:pt idx="784">
                  <c:v>0.79415415647771415</c:v>
                </c:pt>
                <c:pt idx="785">
                  <c:v>0.79459009478771414</c:v>
                </c:pt>
                <c:pt idx="786">
                  <c:v>0.79657374101021428</c:v>
                </c:pt>
                <c:pt idx="787">
                  <c:v>0.79729596453950002</c:v>
                </c:pt>
                <c:pt idx="788">
                  <c:v>0.79967235686871441</c:v>
                </c:pt>
                <c:pt idx="789">
                  <c:v>0.79865065483221431</c:v>
                </c:pt>
                <c:pt idx="790">
                  <c:v>0.79078469363342863</c:v>
                </c:pt>
                <c:pt idx="791">
                  <c:v>0.78291873243464283</c:v>
                </c:pt>
                <c:pt idx="792">
                  <c:v>0.77505277123585703</c:v>
                </c:pt>
                <c:pt idx="793">
                  <c:v>0.78115209907757133</c:v>
                </c:pt>
                <c:pt idx="794">
                  <c:v>0.77260888307764286</c:v>
                </c:pt>
                <c:pt idx="795">
                  <c:v>0.76752333182014287</c:v>
                </c:pt>
                <c:pt idx="796">
                  <c:v>0.76001238333092858</c:v>
                </c:pt>
                <c:pt idx="797">
                  <c:v>0.74923103651842859</c:v>
                </c:pt>
                <c:pt idx="798">
                  <c:v>0.73844968970592872</c:v>
                </c:pt>
                <c:pt idx="799">
                  <c:v>0.72766834289342863</c:v>
                </c:pt>
                <c:pt idx="800">
                  <c:v>0.71445450746507144</c:v>
                </c:pt>
                <c:pt idx="801">
                  <c:v>0.70035150648249989</c:v>
                </c:pt>
                <c:pt idx="802">
                  <c:v>0.6855961421105714</c:v>
                </c:pt>
                <c:pt idx="803">
                  <c:v>0.67348423180771433</c:v>
                </c:pt>
                <c:pt idx="804">
                  <c:v>0.66190673941578571</c:v>
                </c:pt>
                <c:pt idx="805">
                  <c:v>0.65032924702385719</c:v>
                </c:pt>
                <c:pt idx="806">
                  <c:v>0.63875175463192857</c:v>
                </c:pt>
                <c:pt idx="807">
                  <c:v>0.62473381389435712</c:v>
                </c:pt>
                <c:pt idx="808">
                  <c:v>0.6077513670792144</c:v>
                </c:pt>
                <c:pt idx="809">
                  <c:v>0.58923151691164299</c:v>
                </c:pt>
                <c:pt idx="810">
                  <c:v>0.57835224963121434</c:v>
                </c:pt>
                <c:pt idx="811">
                  <c:v>0.57113712093735725</c:v>
                </c:pt>
                <c:pt idx="812">
                  <c:v>0.56392199224350015</c:v>
                </c:pt>
                <c:pt idx="813">
                  <c:v>0.55670686354964283</c:v>
                </c:pt>
                <c:pt idx="814">
                  <c:v>0.55511056224985722</c:v>
                </c:pt>
                <c:pt idx="815">
                  <c:v>0.55562513326550012</c:v>
                </c:pt>
                <c:pt idx="816">
                  <c:v>0.55846975934457155</c:v>
                </c:pt>
                <c:pt idx="817">
                  <c:v>0.56022865893628582</c:v>
                </c:pt>
                <c:pt idx="818">
                  <c:v>0.56302985844464304</c:v>
                </c:pt>
                <c:pt idx="819">
                  <c:v>0.56583105795300015</c:v>
                </c:pt>
                <c:pt idx="820">
                  <c:v>0.56863225746135737</c:v>
                </c:pt>
                <c:pt idx="821">
                  <c:v>0.57338859653050012</c:v>
                </c:pt>
                <c:pt idx="822">
                  <c:v>0.58250985511885722</c:v>
                </c:pt>
                <c:pt idx="823">
                  <c:v>0.58451187442278574</c:v>
                </c:pt>
                <c:pt idx="824">
                  <c:v>0.58686684233835718</c:v>
                </c:pt>
                <c:pt idx="825">
                  <c:v>0.58672095209864294</c:v>
                </c:pt>
                <c:pt idx="826">
                  <c:v>0.5865750618589286</c:v>
                </c:pt>
                <c:pt idx="827">
                  <c:v>0.58642917161921437</c:v>
                </c:pt>
                <c:pt idx="828">
                  <c:v>0.58195806668385708</c:v>
                </c:pt>
                <c:pt idx="829">
                  <c:v>0.58261886868028578</c:v>
                </c:pt>
                <c:pt idx="830">
                  <c:v>0.58488324384349999</c:v>
                </c:pt>
                <c:pt idx="831">
                  <c:v>0.59082372278764284</c:v>
                </c:pt>
                <c:pt idx="832">
                  <c:v>0.59639180542507142</c:v>
                </c:pt>
                <c:pt idx="833">
                  <c:v>0.60195988806250011</c:v>
                </c:pt>
                <c:pt idx="834">
                  <c:v>0.6075279706999287</c:v>
                </c:pt>
                <c:pt idx="835">
                  <c:v>0.61263919466464301</c:v>
                </c:pt>
                <c:pt idx="836">
                  <c:v>0.6298198473772143</c:v>
                </c:pt>
                <c:pt idx="837">
                  <c:v>0.65228439506735725</c:v>
                </c:pt>
                <c:pt idx="838">
                  <c:v>0.67013075169464298</c:v>
                </c:pt>
                <c:pt idx="839">
                  <c:v>0.6879771083219286</c:v>
                </c:pt>
                <c:pt idx="840">
                  <c:v>0.70582346494921444</c:v>
                </c:pt>
                <c:pt idx="841">
                  <c:v>0.72366982157650006</c:v>
                </c:pt>
                <c:pt idx="842">
                  <c:v>0.74364048724792853</c:v>
                </c:pt>
                <c:pt idx="843">
                  <c:v>0.76133672934100005</c:v>
                </c:pt>
                <c:pt idx="844">
                  <c:v>0.78161036656785721</c:v>
                </c:pt>
                <c:pt idx="845">
                  <c:v>0.79763531284800016</c:v>
                </c:pt>
                <c:pt idx="846">
                  <c:v>0.81419818125214294</c:v>
                </c:pt>
                <c:pt idx="847">
                  <c:v>0.83076104965628572</c:v>
                </c:pt>
                <c:pt idx="848">
                  <c:v>0.8473239180604285</c:v>
                </c:pt>
                <c:pt idx="849">
                  <c:v>0.85993968565285694</c:v>
                </c:pt>
                <c:pt idx="850">
                  <c:v>0.86747322332414267</c:v>
                </c:pt>
                <c:pt idx="851">
                  <c:v>0.87631865266742837</c:v>
                </c:pt>
                <c:pt idx="852">
                  <c:v>0.88534014466049982</c:v>
                </c:pt>
                <c:pt idx="853">
                  <c:v>0.89366396026471429</c:v>
                </c:pt>
                <c:pt idx="854">
                  <c:v>0.90198777586892864</c:v>
                </c:pt>
                <c:pt idx="855">
                  <c:v>0.91031159147314289</c:v>
                </c:pt>
                <c:pt idx="856">
                  <c:v>0.91668064744207156</c:v>
                </c:pt>
                <c:pt idx="857">
                  <c:v>0.92274395730414305</c:v>
                </c:pt>
                <c:pt idx="858">
                  <c:v>0.91868759859157156</c:v>
                </c:pt>
                <c:pt idx="859">
                  <c:v>0.91519084805907158</c:v>
                </c:pt>
                <c:pt idx="860">
                  <c:v>0.90713992932178578</c:v>
                </c:pt>
                <c:pt idx="861">
                  <c:v>0.89908901058450019</c:v>
                </c:pt>
                <c:pt idx="862">
                  <c:v>0.8910380918472145</c:v>
                </c:pt>
                <c:pt idx="863">
                  <c:v>0.88508595985728589</c:v>
                </c:pt>
                <c:pt idx="864">
                  <c:v>0.8757811522799287</c:v>
                </c:pt>
                <c:pt idx="865">
                  <c:v>0.86751523209535719</c:v>
                </c:pt>
                <c:pt idx="866">
                  <c:v>0.85353170168414294</c:v>
                </c:pt>
                <c:pt idx="867">
                  <c:v>0.84740262154407142</c:v>
                </c:pt>
                <c:pt idx="868">
                  <c:v>0.84127354140400001</c:v>
                </c:pt>
                <c:pt idx="869">
                  <c:v>0.83514446126392861</c:v>
                </c:pt>
                <c:pt idx="870">
                  <c:v>0.83110993824785706</c:v>
                </c:pt>
                <c:pt idx="871">
                  <c:v>0.83182082856071415</c:v>
                </c:pt>
                <c:pt idx="872">
                  <c:v>0.83667741451378574</c:v>
                </c:pt>
                <c:pt idx="873">
                  <c:v>0.83896061093449992</c:v>
                </c:pt>
                <c:pt idx="874">
                  <c:v>0.84184107365142857</c:v>
                </c:pt>
                <c:pt idx="875">
                  <c:v>0.84472153636835701</c:v>
                </c:pt>
                <c:pt idx="876">
                  <c:v>0.84760199908528555</c:v>
                </c:pt>
                <c:pt idx="877">
                  <c:v>0.84754437458164278</c:v>
                </c:pt>
                <c:pt idx="878">
                  <c:v>0.84632583505350001</c:v>
                </c:pt>
                <c:pt idx="879">
                  <c:v>0.84074217814171437</c:v>
                </c:pt>
                <c:pt idx="880">
                  <c:v>0.84140307971364281</c:v>
                </c:pt>
                <c:pt idx="881">
                  <c:v>0.83636414762028566</c:v>
                </c:pt>
                <c:pt idx="882">
                  <c:v>0.83132521552692851</c:v>
                </c:pt>
                <c:pt idx="883">
                  <c:v>0.82628628343357136</c:v>
                </c:pt>
                <c:pt idx="884">
                  <c:v>0.82274100997921429</c:v>
                </c:pt>
                <c:pt idx="885">
                  <c:v>0.81702920823228564</c:v>
                </c:pt>
                <c:pt idx="886">
                  <c:v>0.81216076032800011</c:v>
                </c:pt>
                <c:pt idx="887">
                  <c:v>0.81187967366207148</c:v>
                </c:pt>
                <c:pt idx="888">
                  <c:v>0.81339684806857149</c:v>
                </c:pt>
                <c:pt idx="889">
                  <c:v>0.8149140224750715</c:v>
                </c:pt>
                <c:pt idx="890">
                  <c:v>0.8164311968815714</c:v>
                </c:pt>
                <c:pt idx="891">
                  <c:v>0.82415622006035705</c:v>
                </c:pt>
                <c:pt idx="892">
                  <c:v>0.83988043490321418</c:v>
                </c:pt>
                <c:pt idx="893">
                  <c:v>0.8602125850165715</c:v>
                </c:pt>
                <c:pt idx="894">
                  <c:v>0.88052038534492849</c:v>
                </c:pt>
                <c:pt idx="895">
                  <c:v>0.90464677754942868</c:v>
                </c:pt>
                <c:pt idx="896">
                  <c:v>0.92877316975392854</c:v>
                </c:pt>
                <c:pt idx="897">
                  <c:v>0.95289956195842851</c:v>
                </c:pt>
                <c:pt idx="898">
                  <c:v>0.97705957664607124</c:v>
                </c:pt>
                <c:pt idx="899">
                  <c:v>1.0166086220395711</c:v>
                </c:pt>
                <c:pt idx="900">
                  <c:v>1.0527657387858569</c:v>
                </c:pt>
                <c:pt idx="901">
                  <c:v>1.089610985270143</c:v>
                </c:pt>
                <c:pt idx="902">
                  <c:v>1.1352775206793571</c:v>
                </c:pt>
                <c:pt idx="903">
                  <c:v>1.1809440560885716</c:v>
                </c:pt>
                <c:pt idx="904">
                  <c:v>1.2266105914977856</c:v>
                </c:pt>
                <c:pt idx="905">
                  <c:v>1.2665072673168574</c:v>
                </c:pt>
                <c:pt idx="906">
                  <c:v>1.2998765597847854</c:v>
                </c:pt>
                <c:pt idx="907">
                  <c:v>1.3283320076083569</c:v>
                </c:pt>
                <c:pt idx="908">
                  <c:v>1.3553791921188572</c:v>
                </c:pt>
                <c:pt idx="909">
                  <c:v>1.3774230668932856</c:v>
                </c:pt>
                <c:pt idx="910">
                  <c:v>1.3994669416677141</c:v>
                </c:pt>
                <c:pt idx="911">
                  <c:v>1.4215108164421424</c:v>
                </c:pt>
                <c:pt idx="912">
                  <c:v>1.4443730386311429</c:v>
                </c:pt>
                <c:pt idx="913">
                  <c:v>1.4526965799095712</c:v>
                </c:pt>
                <c:pt idx="914">
                  <c:v>1.4655676328304288</c:v>
                </c:pt>
                <c:pt idx="915">
                  <c:v>1.4801254078669288</c:v>
                </c:pt>
                <c:pt idx="916">
                  <c:v>1.4883563932328574</c:v>
                </c:pt>
                <c:pt idx="917">
                  <c:v>1.496587378598786</c:v>
                </c:pt>
                <c:pt idx="918">
                  <c:v>1.5048183639647146</c:v>
                </c:pt>
                <c:pt idx="919">
                  <c:v>1.5183120404605717</c:v>
                </c:pt>
                <c:pt idx="920">
                  <c:v>1.5292977943466428</c:v>
                </c:pt>
                <c:pt idx="921">
                  <c:v>1.537491807776</c:v>
                </c:pt>
                <c:pt idx="922">
                  <c:v>1.5456600577945001</c:v>
                </c:pt>
                <c:pt idx="923">
                  <c:v>1.5467088254462857</c:v>
                </c:pt>
                <c:pt idx="924">
                  <c:v>1.5477575930980714</c:v>
                </c:pt>
                <c:pt idx="925">
                  <c:v>1.5488063607498572</c:v>
                </c:pt>
                <c:pt idx="926">
                  <c:v>1.5488861104812859</c:v>
                </c:pt>
                <c:pt idx="927">
                  <c:v>1.5356585976702859</c:v>
                </c:pt>
                <c:pt idx="928">
                  <c:v>1.5230917398207857</c:v>
                </c:pt>
                <c:pt idx="929">
                  <c:v>1.5081300500735</c:v>
                </c:pt>
                <c:pt idx="930">
                  <c:v>1.4961424921574997</c:v>
                </c:pt>
                <c:pt idx="931">
                  <c:v>1.4841549342414999</c:v>
                </c:pt>
                <c:pt idx="932">
                  <c:v>1.4721673763254997</c:v>
                </c:pt>
                <c:pt idx="933">
                  <c:v>1.4583946576997853</c:v>
                </c:pt>
                <c:pt idx="934">
                  <c:v>1.4448271923475711</c:v>
                </c:pt>
                <c:pt idx="935">
                  <c:v>1.4342382255374999</c:v>
                </c:pt>
                <c:pt idx="936">
                  <c:v>1.4271860337193569</c:v>
                </c:pt>
                <c:pt idx="937">
                  <c:v>1.4213521008840713</c:v>
                </c:pt>
                <c:pt idx="938">
                  <c:v>1.4155181680487856</c:v>
                </c:pt>
                <c:pt idx="939">
                  <c:v>1.4096842352134999</c:v>
                </c:pt>
                <c:pt idx="940">
                  <c:v>1.4015262819410716</c:v>
                </c:pt>
                <c:pt idx="941">
                  <c:v>1.3996783711795717</c:v>
                </c:pt>
                <c:pt idx="942">
                  <c:v>1.3953789097292861</c:v>
                </c:pt>
                <c:pt idx="943">
                  <c:v>1.389295979506</c:v>
                </c:pt>
                <c:pt idx="944">
                  <c:v>1.3783814742528568</c:v>
                </c:pt>
                <c:pt idx="945">
                  <c:v>1.3674669689997141</c:v>
                </c:pt>
                <c:pt idx="946">
                  <c:v>1.3565524637465711</c:v>
                </c:pt>
                <c:pt idx="947">
                  <c:v>1.3459400400967141</c:v>
                </c:pt>
                <c:pt idx="948">
                  <c:v>1.3387263230332855</c:v>
                </c:pt>
                <c:pt idx="949">
                  <c:v>1.333745981628</c:v>
                </c:pt>
                <c:pt idx="950">
                  <c:v>1.3257413599798569</c:v>
                </c:pt>
                <c:pt idx="951">
                  <c:v>1.3247483872205001</c:v>
                </c:pt>
                <c:pt idx="952">
                  <c:v>1.323755414461143</c:v>
                </c:pt>
                <c:pt idx="953">
                  <c:v>1.3227624417017858</c:v>
                </c:pt>
                <c:pt idx="954">
                  <c:v>1.3259463751930716</c:v>
                </c:pt>
                <c:pt idx="955">
                  <c:v>1.3328637367614289</c:v>
                </c:pt>
                <c:pt idx="956">
                  <c:v>1.3416509008352142</c:v>
                </c:pt>
                <c:pt idx="957">
                  <c:v>1.3542740316890001</c:v>
                </c:pt>
                <c:pt idx="958">
                  <c:v>1.3597912543294286</c:v>
                </c:pt>
                <c:pt idx="959">
                  <c:v>1.3653084769698574</c:v>
                </c:pt>
                <c:pt idx="960">
                  <c:v>1.3708256996102859</c:v>
                </c:pt>
                <c:pt idx="961">
                  <c:v>1.3783917111679287</c:v>
                </c:pt>
                <c:pt idx="962">
                  <c:v>1.3859841805765001</c:v>
                </c:pt>
                <c:pt idx="963">
                  <c:v>1.3893089831801431</c:v>
                </c:pt>
                <c:pt idx="964">
                  <c:v>1.3886322365649999</c:v>
                </c:pt>
                <c:pt idx="965">
                  <c:v>1.3846765566148569</c:v>
                </c:pt>
                <c:pt idx="966">
                  <c:v>1.3807208766647143</c:v>
                </c:pt>
                <c:pt idx="967">
                  <c:v>1.3767651967145713</c:v>
                </c:pt>
                <c:pt idx="968">
                  <c:v>1.3717656370771427</c:v>
                </c:pt>
                <c:pt idx="969">
                  <c:v>1.3646389043107143</c:v>
                </c:pt>
                <c:pt idx="970">
                  <c:v>1.3556494394136427</c:v>
                </c:pt>
                <c:pt idx="971">
                  <c:v>1.3456246665609286</c:v>
                </c:pt>
                <c:pt idx="972">
                  <c:v>1.3370560139682854</c:v>
                </c:pt>
                <c:pt idx="973">
                  <c:v>1.3284873613756427</c:v>
                </c:pt>
                <c:pt idx="974">
                  <c:v>1.3199187087829998</c:v>
                </c:pt>
                <c:pt idx="975">
                  <c:v>1.3055723477973569</c:v>
                </c:pt>
                <c:pt idx="976">
                  <c:v>1.2921914356950712</c:v>
                </c:pt>
                <c:pt idx="977">
                  <c:v>1.2842416143795714</c:v>
                </c:pt>
                <c:pt idx="978">
                  <c:v>1.2839075832200717</c:v>
                </c:pt>
                <c:pt idx="979">
                  <c:v>1.2818143624350713</c:v>
                </c:pt>
                <c:pt idx="980">
                  <c:v>1.2797211416500713</c:v>
                </c:pt>
                <c:pt idx="981">
                  <c:v>1.2776279208650714</c:v>
                </c:pt>
                <c:pt idx="982">
                  <c:v>1.2733490833374999</c:v>
                </c:pt>
                <c:pt idx="983">
                  <c:v>1.2702083320414999</c:v>
                </c:pt>
                <c:pt idx="984">
                  <c:v>1.2669278466941427</c:v>
                </c:pt>
                <c:pt idx="985">
                  <c:v>1.2576391175874997</c:v>
                </c:pt>
                <c:pt idx="986">
                  <c:v>1.2567228933192853</c:v>
                </c:pt>
                <c:pt idx="987">
                  <c:v>1.255806669051071</c:v>
                </c:pt>
                <c:pt idx="988">
                  <c:v>1.2548904447828568</c:v>
                </c:pt>
                <c:pt idx="989">
                  <c:v>1.2566999387829996</c:v>
                </c:pt>
                <c:pt idx="990">
                  <c:v>1.2520201712710712</c:v>
                </c:pt>
                <c:pt idx="991">
                  <c:v>1.2463404914411427</c:v>
                </c:pt>
                <c:pt idx="992">
                  <c:v>1.2372894415270002</c:v>
                </c:pt>
                <c:pt idx="993">
                  <c:v>1.234962049922</c:v>
                </c:pt>
                <c:pt idx="994">
                  <c:v>1.2326346583170003</c:v>
                </c:pt>
                <c:pt idx="995">
                  <c:v>1.2303072667120001</c:v>
                </c:pt>
                <c:pt idx="996">
                  <c:v>1.2279798751070001</c:v>
                </c:pt>
                <c:pt idx="997">
                  <c:v>1.2256524835020002</c:v>
                </c:pt>
                <c:pt idx="998">
                  <c:v>1.2283933905952142</c:v>
                </c:pt>
                <c:pt idx="999">
                  <c:v>1.2381323702254288</c:v>
                </c:pt>
                <c:pt idx="1000">
                  <c:v>1.2431535883098572</c:v>
                </c:pt>
                <c:pt idx="1001">
                  <c:v>1.2481748063942857</c:v>
                </c:pt>
                <c:pt idx="1002">
                  <c:v>1.2531960244787144</c:v>
                </c:pt>
                <c:pt idx="1003">
                  <c:v>1.2589183621672857</c:v>
                </c:pt>
                <c:pt idx="1004">
                  <c:v>1.2687493885634999</c:v>
                </c:pt>
                <c:pt idx="1005">
                  <c:v>1.2854848568301431</c:v>
                </c:pt>
                <c:pt idx="1006">
                  <c:v>1.2978012283990716</c:v>
                </c:pt>
                <c:pt idx="1007">
                  <c:v>1.3066376875475001</c:v>
                </c:pt>
                <c:pt idx="1008">
                  <c:v>1.3154741466959285</c:v>
                </c:pt>
                <c:pt idx="1009">
                  <c:v>1.324310605844357</c:v>
                </c:pt>
                <c:pt idx="1010">
                  <c:v>1.331822155972</c:v>
                </c:pt>
                <c:pt idx="1011">
                  <c:v>1.3412561109484999</c:v>
                </c:pt>
                <c:pt idx="1012">
                  <c:v>1.3410867335240713</c:v>
                </c:pt>
                <c:pt idx="1013">
                  <c:v>1.3359107715521426</c:v>
                </c:pt>
                <c:pt idx="1014">
                  <c:v>1.3324430841410713</c:v>
                </c:pt>
                <c:pt idx="1015">
                  <c:v>1.3289753967299998</c:v>
                </c:pt>
                <c:pt idx="1016">
                  <c:v>1.3255077093189285</c:v>
                </c:pt>
                <c:pt idx="1017">
                  <c:v>1.3196076721949286</c:v>
                </c:pt>
                <c:pt idx="1018">
                  <c:v>1.3174088887720001</c:v>
                </c:pt>
                <c:pt idx="1019">
                  <c:v>1.2981835536441431</c:v>
                </c:pt>
                <c:pt idx="1020">
                  <c:v>1.2837376790502855</c:v>
                </c:pt>
                <c:pt idx="1021">
                  <c:v>1.267968957685357</c:v>
                </c:pt>
                <c:pt idx="1022">
                  <c:v>1.2522002363204285</c:v>
                </c:pt>
                <c:pt idx="1023">
                  <c:v>1.2364315149554999</c:v>
                </c:pt>
                <c:pt idx="1024">
                  <c:v>1.220194398913143</c:v>
                </c:pt>
                <c:pt idx="1025">
                  <c:v>1.1986044550501429</c:v>
                </c:pt>
                <c:pt idx="1026">
                  <c:v>1.1852307663905715</c:v>
                </c:pt>
                <c:pt idx="1027">
                  <c:v>1.1739037577280715</c:v>
                </c:pt>
                <c:pt idx="1028">
                  <c:v>1.1565859561217142</c:v>
                </c:pt>
                <c:pt idx="1029">
                  <c:v>1.1392681545153569</c:v>
                </c:pt>
                <c:pt idx="1030">
                  <c:v>1.1219503529089998</c:v>
                </c:pt>
                <c:pt idx="1031">
                  <c:v>1.1064452398633571</c:v>
                </c:pt>
                <c:pt idx="1032">
                  <c:v>1.0906846251722857</c:v>
                </c:pt>
                <c:pt idx="1033">
                  <c:v>1.0850461203157142</c:v>
                </c:pt>
                <c:pt idx="1034">
                  <c:v>1.0785077959336427</c:v>
                </c:pt>
                <c:pt idx="1035">
                  <c:v>1.0731376967707855</c:v>
                </c:pt>
                <c:pt idx="1036">
                  <c:v>1.0677675976079284</c:v>
                </c:pt>
                <c:pt idx="1037">
                  <c:v>1.0623974984450713</c:v>
                </c:pt>
                <c:pt idx="1038">
                  <c:v>1.0568236671542854</c:v>
                </c:pt>
                <c:pt idx="1039">
                  <c:v>1.0574103694854284</c:v>
                </c:pt>
                <c:pt idx="1040">
                  <c:v>1.0583155206219284</c:v>
                </c:pt>
                <c:pt idx="1041">
                  <c:v>1.0586921558044284</c:v>
                </c:pt>
                <c:pt idx="1042">
                  <c:v>1.0654246427360712</c:v>
                </c:pt>
                <c:pt idx="1043">
                  <c:v>1.0721571296677141</c:v>
                </c:pt>
                <c:pt idx="1044">
                  <c:v>1.0788896165993571</c:v>
                </c:pt>
                <c:pt idx="1045">
                  <c:v>1.0827976745953571</c:v>
                </c:pt>
                <c:pt idx="1046">
                  <c:v>1.0840099849363574</c:v>
                </c:pt>
                <c:pt idx="1047">
                  <c:v>1.0845035500942144</c:v>
                </c:pt>
                <c:pt idx="1048">
                  <c:v>1.0819531785363572</c:v>
                </c:pt>
                <c:pt idx="1049">
                  <c:v>1.0829825597830713</c:v>
                </c:pt>
                <c:pt idx="1050">
                  <c:v>1.0840119410297857</c:v>
                </c:pt>
                <c:pt idx="1051">
                  <c:v>1.0850413222764999</c:v>
                </c:pt>
                <c:pt idx="1052">
                  <c:v>1.0845343638819998</c:v>
                </c:pt>
                <c:pt idx="1053">
                  <c:v>1.0799020640560713</c:v>
                </c:pt>
                <c:pt idx="1054">
                  <c:v>1.0698817253996427</c:v>
                </c:pt>
                <c:pt idx="1055">
                  <c:v>1.0607553103757141</c:v>
                </c:pt>
                <c:pt idx="1056">
                  <c:v>1.0502212867735714</c:v>
                </c:pt>
                <c:pt idx="1057">
                  <c:v>1.0396872631714287</c:v>
                </c:pt>
                <c:pt idx="1058">
                  <c:v>1.0291532395692857</c:v>
                </c:pt>
                <c:pt idx="1059">
                  <c:v>1.017540825756643</c:v>
                </c:pt>
                <c:pt idx="1060">
                  <c:v>1.0022907041345002</c:v>
                </c:pt>
                <c:pt idx="1061">
                  <c:v>0.99012646958321426</c:v>
                </c:pt>
                <c:pt idx="1062">
                  <c:v>0.98510686371821421</c:v>
                </c:pt>
                <c:pt idx="1063">
                  <c:v>0.97519750293407148</c:v>
                </c:pt>
                <c:pt idx="1064">
                  <c:v>0.96528814214992864</c:v>
                </c:pt>
                <c:pt idx="1065">
                  <c:v>0.9553787813657858</c:v>
                </c:pt>
                <c:pt idx="1066">
                  <c:v>0.946899438031643</c:v>
                </c:pt>
                <c:pt idx="1067">
                  <c:v>0.94853484566050017</c:v>
                </c:pt>
                <c:pt idx="1068">
                  <c:v>0.95622868941728589</c:v>
                </c:pt>
                <c:pt idx="1069">
                  <c:v>0.96510281549164278</c:v>
                </c:pt>
                <c:pt idx="1070">
                  <c:v>0.9688201913954998</c:v>
                </c:pt>
                <c:pt idx="1071">
                  <c:v>0.97253756729935692</c:v>
                </c:pt>
                <c:pt idx="1072">
                  <c:v>0.97625494320321404</c:v>
                </c:pt>
                <c:pt idx="1073">
                  <c:v>0.98612491697299987</c:v>
                </c:pt>
                <c:pt idx="1074">
                  <c:v>0.9957088587101427</c:v>
                </c:pt>
                <c:pt idx="1075">
                  <c:v>1.0071311483367142</c:v>
                </c:pt>
                <c:pt idx="1076">
                  <c:v>1.0263189532685</c:v>
                </c:pt>
                <c:pt idx="1077">
                  <c:v>1.0529834776302855</c:v>
                </c:pt>
                <c:pt idx="1078">
                  <c:v>1.0796480019920716</c:v>
                </c:pt>
                <c:pt idx="1079">
                  <c:v>1.1063125263538574</c:v>
                </c:pt>
                <c:pt idx="1080">
                  <c:v>1.1411217584457145</c:v>
                </c:pt>
                <c:pt idx="1081">
                  <c:v>1.1656203834452861</c:v>
                </c:pt>
                <c:pt idx="1082">
                  <c:v>1.1829558526592856</c:v>
                </c:pt>
                <c:pt idx="1083">
                  <c:v>1.2003686530552145</c:v>
                </c:pt>
                <c:pt idx="1084">
                  <c:v>1.2184124629312858</c:v>
                </c:pt>
                <c:pt idx="1085">
                  <c:v>1.2364562728073574</c:v>
                </c:pt>
                <c:pt idx="1086">
                  <c:v>1.2545000826834287</c:v>
                </c:pt>
                <c:pt idx="1087">
                  <c:v>1.259632892882143</c:v>
                </c:pt>
                <c:pt idx="1088">
                  <c:v>1.2692033166725716</c:v>
                </c:pt>
                <c:pt idx="1089">
                  <c:v>1.2687912451442143</c:v>
                </c:pt>
                <c:pt idx="1090">
                  <c:v>1.2634409942016427</c:v>
                </c:pt>
                <c:pt idx="1091">
                  <c:v>1.2534862834882858</c:v>
                </c:pt>
                <c:pt idx="1092">
                  <c:v>1.2435315727749285</c:v>
                </c:pt>
                <c:pt idx="1093">
                  <c:v>1.2335768620615712</c:v>
                </c:pt>
                <c:pt idx="1094">
                  <c:v>1.2126816699454286</c:v>
                </c:pt>
                <c:pt idx="1095">
                  <c:v>1.1953187777775001</c:v>
                </c:pt>
                <c:pt idx="1096">
                  <c:v>1.1835991868150713</c:v>
                </c:pt>
                <c:pt idx="1097">
                  <c:v>1.1690727954525715</c:v>
                </c:pt>
                <c:pt idx="1098">
                  <c:v>1.1605717061379288</c:v>
                </c:pt>
                <c:pt idx="1099">
                  <c:v>1.1520706168232857</c:v>
                </c:pt>
                <c:pt idx="1100">
                  <c:v>1.1435695275086428</c:v>
                </c:pt>
                <c:pt idx="1101">
                  <c:v>1.139910396713643</c:v>
                </c:pt>
                <c:pt idx="1102">
                  <c:v>1.132758352413143</c:v>
                </c:pt>
                <c:pt idx="1103">
                  <c:v>1.1291116362477858</c:v>
                </c:pt>
                <c:pt idx="1104">
                  <c:v>1.1202385504070718</c:v>
                </c:pt>
                <c:pt idx="1105">
                  <c:v>1.1082105360399288</c:v>
                </c:pt>
                <c:pt idx="1106">
                  <c:v>1.0961825216727858</c:v>
                </c:pt>
                <c:pt idx="1107">
                  <c:v>1.0841545073056429</c:v>
                </c:pt>
                <c:pt idx="1108">
                  <c:v>1.0731559534441431</c:v>
                </c:pt>
                <c:pt idx="1109">
                  <c:v>1.0564288713960714</c:v>
                </c:pt>
                <c:pt idx="1110">
                  <c:v>1.0377513825968572</c:v>
                </c:pt>
                <c:pt idx="1111">
                  <c:v>1.0285757969999287</c:v>
                </c:pt>
                <c:pt idx="1112">
                  <c:v>1.0174679733514285</c:v>
                </c:pt>
                <c:pt idx="1113">
                  <c:v>1.0063601497029286</c:v>
                </c:pt>
                <c:pt idx="1114">
                  <c:v>0.99525232605442859</c:v>
                </c:pt>
                <c:pt idx="1115">
                  <c:v>0.99168487983557174</c:v>
                </c:pt>
                <c:pt idx="1116">
                  <c:v>0.99389435124771441</c:v>
                </c:pt>
                <c:pt idx="1117">
                  <c:v>0.99801192603728572</c:v>
                </c:pt>
                <c:pt idx="1118">
                  <c:v>0.99906854261178579</c:v>
                </c:pt>
                <c:pt idx="1119">
                  <c:v>1.0034841194517141</c:v>
                </c:pt>
                <c:pt idx="1120">
                  <c:v>1.0078996962916429</c:v>
                </c:pt>
                <c:pt idx="1121">
                  <c:v>1.0123152731315714</c:v>
                </c:pt>
                <c:pt idx="1122">
                  <c:v>1.0234316673335715</c:v>
                </c:pt>
                <c:pt idx="1123">
                  <c:v>1.0327209328516427</c:v>
                </c:pt>
                <c:pt idx="1124">
                  <c:v>1.0437932453315</c:v>
                </c:pt>
                <c:pt idx="1125">
                  <c:v>1.0494905750491428</c:v>
                </c:pt>
                <c:pt idx="1126">
                  <c:v>1.0528596620893569</c:v>
                </c:pt>
                <c:pt idx="1127">
                  <c:v>1.0562287491295714</c:v>
                </c:pt>
                <c:pt idx="1128">
                  <c:v>1.0595978361697855</c:v>
                </c:pt>
                <c:pt idx="1129">
                  <c:v>1.0619253355925713</c:v>
                </c:pt>
                <c:pt idx="1130">
                  <c:v>1.0626614867418571</c:v>
                </c:pt>
                <c:pt idx="1131">
                  <c:v>1.0630098671671429</c:v>
                </c:pt>
                <c:pt idx="1132">
                  <c:v>1.0647750448435001</c:v>
                </c:pt>
                <c:pt idx="1133">
                  <c:v>1.0642507366116427</c:v>
                </c:pt>
                <c:pt idx="1134">
                  <c:v>1.0637264283797856</c:v>
                </c:pt>
                <c:pt idx="1135">
                  <c:v>1.0632021201479283</c:v>
                </c:pt>
                <c:pt idx="1136">
                  <c:v>1.0582513010556425</c:v>
                </c:pt>
                <c:pt idx="1137">
                  <c:v>1.0553543382984283</c:v>
                </c:pt>
                <c:pt idx="1138">
                  <c:v>1.0490392894809999</c:v>
                </c:pt>
                <c:pt idx="1139">
                  <c:v>1.0405607761633571</c:v>
                </c:pt>
                <c:pt idx="1140">
                  <c:v>1.0371489294077141</c:v>
                </c:pt>
                <c:pt idx="1141">
                  <c:v>1.0337370826520715</c:v>
                </c:pt>
                <c:pt idx="1142">
                  <c:v>1.0303252358964285</c:v>
                </c:pt>
                <c:pt idx="1143">
                  <c:v>1.0357089929012857</c:v>
                </c:pt>
                <c:pt idx="1144">
                  <c:v>1.0407967018319286</c:v>
                </c:pt>
                <c:pt idx="1145">
                  <c:v>1.0507826686789286</c:v>
                </c:pt>
                <c:pt idx="1146">
                  <c:v>1.0582797842414284</c:v>
                </c:pt>
                <c:pt idx="1147">
                  <c:v>1.0641973621074285</c:v>
                </c:pt>
                <c:pt idx="1148">
                  <c:v>1.0701149399734287</c:v>
                </c:pt>
                <c:pt idx="1149">
                  <c:v>1.0760325178394283</c:v>
                </c:pt>
                <c:pt idx="1150">
                  <c:v>1.0846004747726428</c:v>
                </c:pt>
                <c:pt idx="1151">
                  <c:v>1.0914969923369997</c:v>
                </c:pt>
                <c:pt idx="1152">
                  <c:v>1.1048183017694284</c:v>
                </c:pt>
                <c:pt idx="1153">
                  <c:v>1.1204624108615</c:v>
                </c:pt>
                <c:pt idx="1154">
                  <c:v>1.1400962170844999</c:v>
                </c:pt>
                <c:pt idx="1155">
                  <c:v>1.1597300233074999</c:v>
                </c:pt>
                <c:pt idx="1156">
                  <c:v>1.1793638295305</c:v>
                </c:pt>
                <c:pt idx="1157">
                  <c:v>1.1911895758658573</c:v>
                </c:pt>
                <c:pt idx="1158">
                  <c:v>1.1969933397619286</c:v>
                </c:pt>
                <c:pt idx="1159">
                  <c:v>1.1955964279285713</c:v>
                </c:pt>
                <c:pt idx="1160">
                  <c:v>1.1983509003658572</c:v>
                </c:pt>
                <c:pt idx="1161">
                  <c:v>1.2066378732935714</c:v>
                </c:pt>
                <c:pt idx="1162">
                  <c:v>1.2149248462212856</c:v>
                </c:pt>
                <c:pt idx="1163">
                  <c:v>1.223211819149</c:v>
                </c:pt>
                <c:pt idx="1164">
                  <c:v>1.2296711302350716</c:v>
                </c:pt>
                <c:pt idx="1165">
                  <c:v>1.2376452072855713</c:v>
                </c:pt>
                <c:pt idx="1166">
                  <c:v>1.2400392002863572</c:v>
                </c:pt>
                <c:pt idx="1167">
                  <c:v>1.2359374340790712</c:v>
                </c:pt>
                <c:pt idx="1168">
                  <c:v>1.227037220487357</c:v>
                </c:pt>
                <c:pt idx="1169">
                  <c:v>1.218137006895643</c:v>
                </c:pt>
                <c:pt idx="1170">
                  <c:v>1.2092367933039283</c:v>
                </c:pt>
                <c:pt idx="1171">
                  <c:v>1.1893763698624997</c:v>
                </c:pt>
                <c:pt idx="1172">
                  <c:v>1.1728396255935714</c:v>
                </c:pt>
                <c:pt idx="1173">
                  <c:v>1.1596741738950713</c:v>
                </c:pt>
                <c:pt idx="1174">
                  <c:v>1.1500687818169286</c:v>
                </c:pt>
                <c:pt idx="1175">
                  <c:v>1.1375999743311429</c:v>
                </c:pt>
                <c:pt idx="1176">
                  <c:v>1.1251311668453572</c:v>
                </c:pt>
                <c:pt idx="1177">
                  <c:v>1.1126623593595715</c:v>
                </c:pt>
                <c:pt idx="1178">
                  <c:v>1.1000710310226431</c:v>
                </c:pt>
                <c:pt idx="1179">
                  <c:v>1.0877046191424287</c:v>
                </c:pt>
                <c:pt idx="1180">
                  <c:v>1.0774793067777144</c:v>
                </c:pt>
                <c:pt idx="1181">
                  <c:v>1.0731612351891429</c:v>
                </c:pt>
                <c:pt idx="1182">
                  <c:v>1.0642148679067858</c:v>
                </c:pt>
                <c:pt idx="1183">
                  <c:v>1.0552685006244285</c:v>
                </c:pt>
                <c:pt idx="1184">
                  <c:v>1.0463221333420714</c:v>
                </c:pt>
                <c:pt idx="1185">
                  <c:v>1.0498764964517857</c:v>
                </c:pt>
                <c:pt idx="1186">
                  <c:v>1.0543676727586428</c:v>
                </c:pt>
                <c:pt idx="1187">
                  <c:v>1.0608896035844284</c:v>
                </c:pt>
                <c:pt idx="1188">
                  <c:v>1.0648757377609286</c:v>
                </c:pt>
                <c:pt idx="1189">
                  <c:v>1.063267384519357</c:v>
                </c:pt>
                <c:pt idx="1190">
                  <c:v>1.0616590312777858</c:v>
                </c:pt>
                <c:pt idx="1191">
                  <c:v>1.0600506780362142</c:v>
                </c:pt>
                <c:pt idx="1192">
                  <c:v>1.059391841876143</c:v>
                </c:pt>
                <c:pt idx="1193">
                  <c:v>1.0626784031062144</c:v>
                </c:pt>
                <c:pt idx="1194">
                  <c:v>1.0634143898285717</c:v>
                </c:pt>
                <c:pt idx="1195">
                  <c:v>1.0594776830615715</c:v>
                </c:pt>
                <c:pt idx="1196">
                  <c:v>1.0577283120238572</c:v>
                </c:pt>
                <c:pt idx="1197">
                  <c:v>1.0559789409861431</c:v>
                </c:pt>
                <c:pt idx="1198">
                  <c:v>1.0542295699484288</c:v>
                </c:pt>
                <c:pt idx="1199">
                  <c:v>1.0504236291886426</c:v>
                </c:pt>
                <c:pt idx="1200">
                  <c:v>1.0433986452332855</c:v>
                </c:pt>
                <c:pt idx="1201">
                  <c:v>1.0383773902354998</c:v>
                </c:pt>
                <c:pt idx="1202">
                  <c:v>1.0286388172792855</c:v>
                </c:pt>
                <c:pt idx="1203">
                  <c:v>1.0265479669407858</c:v>
                </c:pt>
                <c:pt idx="1204">
                  <c:v>1.0244571166022858</c:v>
                </c:pt>
                <c:pt idx="1205">
                  <c:v>1.0223662662637858</c:v>
                </c:pt>
                <c:pt idx="1206">
                  <c:v>1.0210379992073573</c:v>
                </c:pt>
                <c:pt idx="1207">
                  <c:v>1.0175880167760001</c:v>
                </c:pt>
                <c:pt idx="1208">
                  <c:v>1.0143608386077858</c:v>
                </c:pt>
                <c:pt idx="1209">
                  <c:v>1.0193506823498573</c:v>
                </c:pt>
                <c:pt idx="1210">
                  <c:v>1.0263931501276429</c:v>
                </c:pt>
                <c:pt idx="1211">
                  <c:v>1.0334356179054285</c:v>
                </c:pt>
                <c:pt idx="1212">
                  <c:v>1.0404780856832141</c:v>
                </c:pt>
                <c:pt idx="1213">
                  <c:v>1.0477728294574284</c:v>
                </c:pt>
                <c:pt idx="1214">
                  <c:v>1.0634689571987856</c:v>
                </c:pt>
                <c:pt idx="1215">
                  <c:v>1.0744161442007856</c:v>
                </c:pt>
                <c:pt idx="1216">
                  <c:v>1.0860973882524998</c:v>
                </c:pt>
                <c:pt idx="1217">
                  <c:v>1.0946681130242857</c:v>
                </c:pt>
                <c:pt idx="1218">
                  <c:v>1.1032388377960713</c:v>
                </c:pt>
                <c:pt idx="1219">
                  <c:v>1.111809562567857</c:v>
                </c:pt>
                <c:pt idx="1220">
                  <c:v>1.1315705350254999</c:v>
                </c:pt>
                <c:pt idx="1221">
                  <c:v>1.1536621253370714</c:v>
                </c:pt>
                <c:pt idx="1222">
                  <c:v>1.1758872399975715</c:v>
                </c:pt>
                <c:pt idx="1223">
                  <c:v>1.1915450425585714</c:v>
                </c:pt>
                <c:pt idx="1224">
                  <c:v>1.2072028451195715</c:v>
                </c:pt>
                <c:pt idx="1225">
                  <c:v>1.2228606476805715</c:v>
                </c:pt>
                <c:pt idx="1226">
                  <c:v>1.2385184502415714</c:v>
                </c:pt>
                <c:pt idx="1227">
                  <c:v>1.2536186543416432</c:v>
                </c:pt>
                <c:pt idx="1228">
                  <c:v>1.2623166650146429</c:v>
                </c:pt>
                <c:pt idx="1229">
                  <c:v>1.2710767366471429</c:v>
                </c:pt>
                <c:pt idx="1230">
                  <c:v>1.2856842368369286</c:v>
                </c:pt>
                <c:pt idx="1231">
                  <c:v>1.2989508517394999</c:v>
                </c:pt>
                <c:pt idx="1232">
                  <c:v>1.3122174666420712</c:v>
                </c:pt>
                <c:pt idx="1233">
                  <c:v>1.3254840815446427</c:v>
                </c:pt>
                <c:pt idx="1234">
                  <c:v>1.3266009480417857</c:v>
                </c:pt>
                <c:pt idx="1235">
                  <c:v>1.3251594644562859</c:v>
                </c:pt>
                <c:pt idx="1236">
                  <c:v>1.3235447027564287</c:v>
                </c:pt>
                <c:pt idx="1237">
                  <c:v>1.3206508758182145</c:v>
                </c:pt>
                <c:pt idx="1238">
                  <c:v>1.314946518682357</c:v>
                </c:pt>
                <c:pt idx="1239">
                  <c:v>1.3092421615465</c:v>
                </c:pt>
                <c:pt idx="1240">
                  <c:v>1.3035378044106427</c:v>
                </c:pt>
                <c:pt idx="1241">
                  <c:v>1.2936159541353569</c:v>
                </c:pt>
                <c:pt idx="1242">
                  <c:v>1.2870870408144282</c:v>
                </c:pt>
                <c:pt idx="1243">
                  <c:v>1.279581700881357</c:v>
                </c:pt>
                <c:pt idx="1244">
                  <c:v>1.2671367264502142</c:v>
                </c:pt>
                <c:pt idx="1245">
                  <c:v>1.2590731395597143</c:v>
                </c:pt>
                <c:pt idx="1246">
                  <c:v>1.2510095526692144</c:v>
                </c:pt>
                <c:pt idx="1247">
                  <c:v>1.2429459657787143</c:v>
                </c:pt>
                <c:pt idx="1248">
                  <c:v>1.2343366138527141</c:v>
                </c:pt>
                <c:pt idx="1249">
                  <c:v>1.2254040634892143</c:v>
                </c:pt>
                <c:pt idx="1250">
                  <c:v>1.219828156722357</c:v>
                </c:pt>
                <c:pt idx="1251">
                  <c:v>1.2151780967069998</c:v>
                </c:pt>
                <c:pt idx="1252">
                  <c:v>1.2209092334504998</c:v>
                </c:pt>
                <c:pt idx="1253">
                  <c:v>1.2266403701939999</c:v>
                </c:pt>
                <c:pt idx="1254">
                  <c:v>1.2323715069375001</c:v>
                </c:pt>
                <c:pt idx="1255">
                  <c:v>1.2420940983697144</c:v>
                </c:pt>
                <c:pt idx="1256">
                  <c:v>1.2479928148131429</c:v>
                </c:pt>
                <c:pt idx="1257">
                  <c:v>1.2564050008861432</c:v>
                </c:pt>
                <c:pt idx="1258">
                  <c:v>1.2654205925547859</c:v>
                </c:pt>
                <c:pt idx="1259">
                  <c:v>1.2762617314987146</c:v>
                </c:pt>
                <c:pt idx="1260">
                  <c:v>1.2871028704426433</c:v>
                </c:pt>
                <c:pt idx="1261">
                  <c:v>1.2979440093865715</c:v>
                </c:pt>
                <c:pt idx="1262">
                  <c:v>1.3127429086823572</c:v>
                </c:pt>
                <c:pt idx="1263">
                  <c:v>1.3320862145277144</c:v>
                </c:pt>
                <c:pt idx="1264">
                  <c:v>1.3488676558318571</c:v>
                </c:pt>
                <c:pt idx="1265">
                  <c:v>1.3660441019776428</c:v>
                </c:pt>
                <c:pt idx="1266">
                  <c:v>1.3761524543492141</c:v>
                </c:pt>
                <c:pt idx="1267">
                  <c:v>1.3862608067207858</c:v>
                </c:pt>
                <c:pt idx="1268">
                  <c:v>1.396369159092357</c:v>
                </c:pt>
                <c:pt idx="1269">
                  <c:v>1.4102971515317857</c:v>
                </c:pt>
                <c:pt idx="1270">
                  <c:v>1.4200765323022857</c:v>
                </c:pt>
                <c:pt idx="1271">
                  <c:v>1.4312362727915</c:v>
                </c:pt>
                <c:pt idx="1272">
                  <c:v>1.4391750458259285</c:v>
                </c:pt>
                <c:pt idx="1273">
                  <c:v>1.4417513352336429</c:v>
                </c:pt>
                <c:pt idx="1274">
                  <c:v>1.4443276246413572</c:v>
                </c:pt>
                <c:pt idx="1275">
                  <c:v>1.4469039140490716</c:v>
                </c:pt>
                <c:pt idx="1276">
                  <c:v>1.4445842186495714</c:v>
                </c:pt>
                <c:pt idx="1277">
                  <c:v>1.4386334399328571</c:v>
                </c:pt>
                <c:pt idx="1278">
                  <c:v>1.4314526356730712</c:v>
                </c:pt>
                <c:pt idx="1279">
                  <c:v>1.4261095732112856</c:v>
                </c:pt>
                <c:pt idx="1280">
                  <c:v>1.4166834007838571</c:v>
                </c:pt>
                <c:pt idx="1281">
                  <c:v>1.4072572283564284</c:v>
                </c:pt>
                <c:pt idx="1282">
                  <c:v>1.3978310559289999</c:v>
                </c:pt>
                <c:pt idx="1283">
                  <c:v>1.3803340170325</c:v>
                </c:pt>
                <c:pt idx="1284">
                  <c:v>1.3721763639135001</c:v>
                </c:pt>
                <c:pt idx="1285">
                  <c:v>1.3593644768172144</c:v>
                </c:pt>
                <c:pt idx="1286">
                  <c:v>1.352043239633143</c:v>
                </c:pt>
                <c:pt idx="1287">
                  <c:v>1.3464120421577144</c:v>
                </c:pt>
                <c:pt idx="1288">
                  <c:v>1.3407808446822855</c:v>
                </c:pt>
                <c:pt idx="1289">
                  <c:v>1.3351496472068571</c:v>
                </c:pt>
                <c:pt idx="1290">
                  <c:v>1.333225386776643</c:v>
                </c:pt>
                <c:pt idx="1291">
                  <c:v>1.3306995281597145</c:v>
                </c:pt>
                <c:pt idx="1292">
                  <c:v>1.3382386334436429</c:v>
                </c:pt>
                <c:pt idx="1293">
                  <c:v>1.3350060879192858</c:v>
                </c:pt>
                <c:pt idx="1294">
                  <c:v>1.3355327579145713</c:v>
                </c:pt>
                <c:pt idx="1295">
                  <c:v>1.336059427909857</c:v>
                </c:pt>
                <c:pt idx="1296">
                  <c:v>1.3365860979051425</c:v>
                </c:pt>
                <c:pt idx="1297">
                  <c:v>1.3357967261739998</c:v>
                </c:pt>
                <c:pt idx="1298">
                  <c:v>1.3280700053697854</c:v>
                </c:pt>
                <c:pt idx="1299">
                  <c:v>1.3289548626342143</c:v>
                </c:pt>
                <c:pt idx="1300">
                  <c:v>1.3275725922032144</c:v>
                </c:pt>
                <c:pt idx="1301">
                  <c:v>1.3256981734920714</c:v>
                </c:pt>
                <c:pt idx="1302">
                  <c:v>1.3238237547809286</c:v>
                </c:pt>
                <c:pt idx="1303">
                  <c:v>1.3219493360697856</c:v>
                </c:pt>
                <c:pt idx="1304">
                  <c:v>1.3118807125215712</c:v>
                </c:pt>
                <c:pt idx="1305">
                  <c:v>1.3033084387131428</c:v>
                </c:pt>
                <c:pt idx="1306">
                  <c:v>1.2821922312076428</c:v>
                </c:pt>
                <c:pt idx="1307">
                  <c:v>1.2699602018824283</c:v>
                </c:pt>
                <c:pt idx="1308">
                  <c:v>1.2649127950854282</c:v>
                </c:pt>
                <c:pt idx="1309">
                  <c:v>1.2598653882884285</c:v>
                </c:pt>
                <c:pt idx="1310">
                  <c:v>1.2548179814914289</c:v>
                </c:pt>
                <c:pt idx="1311">
                  <c:v>1.2547962382107858</c:v>
                </c:pt>
                <c:pt idx="1312">
                  <c:v>1.2500206111729288</c:v>
                </c:pt>
                <c:pt idx="1313">
                  <c:v>1.2411727787674285</c:v>
                </c:pt>
                <c:pt idx="1314">
                  <c:v>1.2303032394372142</c:v>
                </c:pt>
                <c:pt idx="1315">
                  <c:v>1.2148356435225001</c:v>
                </c:pt>
                <c:pt idx="1316">
                  <c:v>1.1993680476077857</c:v>
                </c:pt>
                <c:pt idx="1317">
                  <c:v>1.1839004516930716</c:v>
                </c:pt>
                <c:pt idx="1318">
                  <c:v>1.1745466817254286</c:v>
                </c:pt>
                <c:pt idx="1319">
                  <c:v>1.1588744943662856</c:v>
                </c:pt>
                <c:pt idx="1320">
                  <c:v>1.143085156432857</c:v>
                </c:pt>
                <c:pt idx="1321">
                  <c:v>1.1286776597704284</c:v>
                </c:pt>
                <c:pt idx="1322">
                  <c:v>1.1061552533996426</c:v>
                </c:pt>
                <c:pt idx="1323">
                  <c:v>1.083632847028857</c:v>
                </c:pt>
                <c:pt idx="1324">
                  <c:v>1.0611104406580711</c:v>
                </c:pt>
                <c:pt idx="1325">
                  <c:v>1.0404368203116425</c:v>
                </c:pt>
                <c:pt idx="1326">
                  <c:v>1.0287089419163569</c:v>
                </c:pt>
                <c:pt idx="1327">
                  <c:v>1.0206135978974999</c:v>
                </c:pt>
                <c:pt idx="1328">
                  <c:v>1.0099433548689285</c:v>
                </c:pt>
                <c:pt idx="1329">
                  <c:v>1.0031897874388571</c:v>
                </c:pt>
                <c:pt idx="1330">
                  <c:v>0.99643622000878584</c:v>
                </c:pt>
                <c:pt idx="1331">
                  <c:v>0.98968265257871446</c:v>
                </c:pt>
                <c:pt idx="1332">
                  <c:v>0.98244622666578585</c:v>
                </c:pt>
                <c:pt idx="1333">
                  <c:v>0.98006766371707155</c:v>
                </c:pt>
                <c:pt idx="1334">
                  <c:v>0.98100559149414301</c:v>
                </c:pt>
                <c:pt idx="1335">
                  <c:v>0.98302555698499994</c:v>
                </c:pt>
                <c:pt idx="1336">
                  <c:v>0.98581826038478571</c:v>
                </c:pt>
                <c:pt idx="1337">
                  <c:v>0.98861096378457136</c:v>
                </c:pt>
                <c:pt idx="1338">
                  <c:v>0.99140366718435702</c:v>
                </c:pt>
                <c:pt idx="1339">
                  <c:v>0.99277716610521427</c:v>
                </c:pt>
                <c:pt idx="1340">
                  <c:v>0.99379276770164282</c:v>
                </c:pt>
                <c:pt idx="1341">
                  <c:v>0.98581837237664305</c:v>
                </c:pt>
                <c:pt idx="1342">
                  <c:v>0.98177775382885724</c:v>
                </c:pt>
                <c:pt idx="1343">
                  <c:v>0.97232794647014287</c:v>
                </c:pt>
                <c:pt idx="1344">
                  <c:v>0.96287813911142861</c:v>
                </c:pt>
                <c:pt idx="1345">
                  <c:v>0.95342833175271424</c:v>
                </c:pt>
                <c:pt idx="1346">
                  <c:v>0.94559698037100015</c:v>
                </c:pt>
                <c:pt idx="1347">
                  <c:v>0.94287437269635743</c:v>
                </c:pt>
                <c:pt idx="1348">
                  <c:v>0.94245561032128577</c:v>
                </c:pt>
                <c:pt idx="1349">
                  <c:v>0.948204421354643</c:v>
                </c:pt>
                <c:pt idx="1350">
                  <c:v>0.95446784439028576</c:v>
                </c:pt>
                <c:pt idx="1351">
                  <c:v>0.96073126742592863</c:v>
                </c:pt>
                <c:pt idx="1352">
                  <c:v>0.96699469046157149</c:v>
                </c:pt>
                <c:pt idx="1353">
                  <c:v>0.98399619146371442</c:v>
                </c:pt>
                <c:pt idx="1354">
                  <c:v>1.0026957694570715</c:v>
                </c:pt>
                <c:pt idx="1355">
                  <c:v>1.0242851348346429</c:v>
                </c:pt>
                <c:pt idx="1356">
                  <c:v>1.0388230410355714</c:v>
                </c:pt>
                <c:pt idx="1357">
                  <c:v>1.0574826761941429</c:v>
                </c:pt>
                <c:pt idx="1358">
                  <c:v>1.0761423113527144</c:v>
                </c:pt>
                <c:pt idx="1359">
                  <c:v>1.0948019465112859</c:v>
                </c:pt>
                <c:pt idx="1360">
                  <c:v>1.1145413265592858</c:v>
                </c:pt>
                <c:pt idx="1361">
                  <c:v>1.1287640514462143</c:v>
                </c:pt>
                <c:pt idx="1362">
                  <c:v>1.1417449544476428</c:v>
                </c:pt>
                <c:pt idx="1363">
                  <c:v>1.1459544395282857</c:v>
                </c:pt>
                <c:pt idx="1364">
                  <c:v>1.1458579726148572</c:v>
                </c:pt>
                <c:pt idx="1365">
                  <c:v>1.1457615057014288</c:v>
                </c:pt>
                <c:pt idx="1366">
                  <c:v>1.1456650387880001</c:v>
                </c:pt>
                <c:pt idx="1367">
                  <c:v>1.1349425169739289</c:v>
                </c:pt>
                <c:pt idx="1368">
                  <c:v>1.1221863270952144</c:v>
                </c:pt>
                <c:pt idx="1369">
                  <c:v>1.1094301372165003</c:v>
                </c:pt>
                <c:pt idx="1370">
                  <c:v>1.1027276808772861</c:v>
                </c:pt>
                <c:pt idx="1371">
                  <c:v>1.0926090251835003</c:v>
                </c:pt>
                <c:pt idx="1372">
                  <c:v>1.0824903694897141</c:v>
                </c:pt>
                <c:pt idx="1373">
                  <c:v>1.0723717137959283</c:v>
                </c:pt>
                <c:pt idx="1374">
                  <c:v>1.0587664383062141</c:v>
                </c:pt>
                <c:pt idx="1375">
                  <c:v>1.044227080274714</c:v>
                </c:pt>
                <c:pt idx="1376">
                  <c:v>1.0281575244637857</c:v>
                </c:pt>
                <c:pt idx="1377">
                  <c:v>1.0122358786556427</c:v>
                </c:pt>
                <c:pt idx="1378">
                  <c:v>0.99855367372878567</c:v>
                </c:pt>
                <c:pt idx="1379">
                  <c:v>0.98487146880192833</c:v>
                </c:pt>
                <c:pt idx="1380">
                  <c:v>0.97118926387507121</c:v>
                </c:pt>
                <c:pt idx="1381">
                  <c:v>0.95750705894821397</c:v>
                </c:pt>
                <c:pt idx="1382">
                  <c:v>0.94382485402135696</c:v>
                </c:pt>
                <c:pt idx="1383">
                  <c:v>0.93098323617135692</c:v>
                </c:pt>
                <c:pt idx="1384">
                  <c:v>0.93376704659135701</c:v>
                </c:pt>
                <c:pt idx="1385">
                  <c:v>0.93554958495992846</c:v>
                </c:pt>
                <c:pt idx="1386">
                  <c:v>0.9373321233284998</c:v>
                </c:pt>
                <c:pt idx="1387">
                  <c:v>0.93911466169707125</c:v>
                </c:pt>
                <c:pt idx="1388">
                  <c:v>0.94216847747799992</c:v>
                </c:pt>
                <c:pt idx="1389">
                  <c:v>0.94843635999307119</c:v>
                </c:pt>
                <c:pt idx="1390">
                  <c:v>0.9561791505266426</c:v>
                </c:pt>
                <c:pt idx="1391">
                  <c:v>0.96415371756392843</c:v>
                </c:pt>
                <c:pt idx="1392">
                  <c:v>0.97259436607035699</c:v>
                </c:pt>
                <c:pt idx="1393">
                  <c:v>0.98103501457678555</c:v>
                </c:pt>
                <c:pt idx="1394">
                  <c:v>0.98947566308321411</c:v>
                </c:pt>
                <c:pt idx="1395">
                  <c:v>0.99971702675364271</c:v>
                </c:pt>
                <c:pt idx="1396">
                  <c:v>1.0087486815557143</c:v>
                </c:pt>
                <c:pt idx="1397">
                  <c:v>1.0159417276115714</c:v>
                </c:pt>
                <c:pt idx="1398">
                  <c:v>1.0103888733857855</c:v>
                </c:pt>
                <c:pt idx="1399">
                  <c:v>1.0095661070784998</c:v>
                </c:pt>
                <c:pt idx="1400">
                  <c:v>1.0087433407712143</c:v>
                </c:pt>
                <c:pt idx="1401">
                  <c:v>1.0079205744639286</c:v>
                </c:pt>
                <c:pt idx="1402">
                  <c:v>1.0075448699242857</c:v>
                </c:pt>
                <c:pt idx="1403">
                  <c:v>1.0079759264591428</c:v>
                </c:pt>
                <c:pt idx="1404">
                  <c:v>1.0062537418338573</c:v>
                </c:pt>
                <c:pt idx="1405">
                  <c:v>1.0057686274000717</c:v>
                </c:pt>
                <c:pt idx="1406">
                  <c:v>1.0069275201687857</c:v>
                </c:pt>
                <c:pt idx="1407">
                  <c:v>1.0080864129375</c:v>
                </c:pt>
                <c:pt idx="1408">
                  <c:v>1.0092453057062143</c:v>
                </c:pt>
                <c:pt idx="1409">
                  <c:v>1.0106139780805714</c:v>
                </c:pt>
                <c:pt idx="1410">
                  <c:v>1.0098211484654998</c:v>
                </c:pt>
                <c:pt idx="1411">
                  <c:v>1.0096967758539284</c:v>
                </c:pt>
                <c:pt idx="1412">
                  <c:v>1.0084700889813571</c:v>
                </c:pt>
                <c:pt idx="1413">
                  <c:v>1.0066766488900001</c:v>
                </c:pt>
                <c:pt idx="1414">
                  <c:v>1.004883208798643</c:v>
                </c:pt>
                <c:pt idx="1415">
                  <c:v>1.0030897687072857</c:v>
                </c:pt>
                <c:pt idx="1416">
                  <c:v>0.99895047612700005</c:v>
                </c:pt>
                <c:pt idx="1417">
                  <c:v>0.99478933777564282</c:v>
                </c:pt>
                <c:pt idx="1418">
                  <c:v>0.98753052702150002</c:v>
                </c:pt>
                <c:pt idx="1419">
                  <c:v>0.97828436151978571</c:v>
                </c:pt>
                <c:pt idx="1420">
                  <c:v>0.97195591316357122</c:v>
                </c:pt>
                <c:pt idx="1421">
                  <c:v>0.96562746480735717</c:v>
                </c:pt>
                <c:pt idx="1422">
                  <c:v>0.95929901645114268</c:v>
                </c:pt>
                <c:pt idx="1423">
                  <c:v>0.9489107566607855</c:v>
                </c:pt>
                <c:pt idx="1424">
                  <c:v>0.93845158280442853</c:v>
                </c:pt>
                <c:pt idx="1425">
                  <c:v>0.9249637862639285</c:v>
                </c:pt>
                <c:pt idx="1426">
                  <c:v>0.91051666318692859</c:v>
                </c:pt>
                <c:pt idx="1427">
                  <c:v>0.90316373695507135</c:v>
                </c:pt>
                <c:pt idx="1428">
                  <c:v>0.89581081072321411</c:v>
                </c:pt>
                <c:pt idx="1429">
                  <c:v>0.88845788449135676</c:v>
                </c:pt>
                <c:pt idx="1430">
                  <c:v>0.87781288409457126</c:v>
                </c:pt>
                <c:pt idx="1431">
                  <c:v>0.86689721237485695</c:v>
                </c:pt>
                <c:pt idx="1432">
                  <c:v>0.86413779383592837</c:v>
                </c:pt>
                <c:pt idx="1433">
                  <c:v>0.85985957771164279</c:v>
                </c:pt>
                <c:pt idx="1434">
                  <c:v>0.85221643544314285</c:v>
                </c:pt>
                <c:pt idx="1435">
                  <c:v>0.84457329317464302</c:v>
                </c:pt>
                <c:pt idx="1436">
                  <c:v>0.83693015090614309</c:v>
                </c:pt>
                <c:pt idx="1437">
                  <c:v>0.83448183132107168</c:v>
                </c:pt>
                <c:pt idx="1438">
                  <c:v>0.83426658605057147</c:v>
                </c:pt>
                <c:pt idx="1439">
                  <c:v>0.83596997142342855</c:v>
                </c:pt>
                <c:pt idx="1440">
                  <c:v>0.83777222935149998</c:v>
                </c:pt>
                <c:pt idx="1441">
                  <c:v>0.83449015228414269</c:v>
                </c:pt>
                <c:pt idx="1442">
                  <c:v>0.83120807521678564</c:v>
                </c:pt>
                <c:pt idx="1443">
                  <c:v>0.82792599814942847</c:v>
                </c:pt>
                <c:pt idx="1444">
                  <c:v>0.82984709238235699</c:v>
                </c:pt>
                <c:pt idx="1445">
                  <c:v>0.83454304853171402</c:v>
                </c:pt>
                <c:pt idx="1446">
                  <c:v>0.83359161258092851</c:v>
                </c:pt>
                <c:pt idx="1447">
                  <c:v>0.82757430927871423</c:v>
                </c:pt>
                <c:pt idx="1448">
                  <c:v>0.82129804459378586</c:v>
                </c:pt>
                <c:pt idx="1449">
                  <c:v>0.81502177990885738</c:v>
                </c:pt>
                <c:pt idx="1450">
                  <c:v>0.80874551522392879</c:v>
                </c:pt>
                <c:pt idx="1451">
                  <c:v>0.80288810441535741</c:v>
                </c:pt>
                <c:pt idx="1452">
                  <c:v>0.79928635563064321</c:v>
                </c:pt>
                <c:pt idx="1453">
                  <c:v>0.79590111895057158</c:v>
                </c:pt>
                <c:pt idx="1454">
                  <c:v>0.79550437807085717</c:v>
                </c:pt>
                <c:pt idx="1455">
                  <c:v>0.79700311120278566</c:v>
                </c:pt>
                <c:pt idx="1456">
                  <c:v>0.79850184433471427</c:v>
                </c:pt>
                <c:pt idx="1457">
                  <c:v>0.80000057746664299</c:v>
                </c:pt>
                <c:pt idx="1458">
                  <c:v>0.79900777447257154</c:v>
                </c:pt>
                <c:pt idx="1459">
                  <c:v>0.79954225547964275</c:v>
                </c:pt>
                <c:pt idx="1460">
                  <c:v>0.80471903820328561</c:v>
                </c:pt>
                <c:pt idx="1461">
                  <c:v>0.81728372515735703</c:v>
                </c:pt>
                <c:pt idx="1462">
                  <c:v>0.82911990570078564</c:v>
                </c:pt>
                <c:pt idx="1463">
                  <c:v>0.84095608624421436</c:v>
                </c:pt>
                <c:pt idx="1464">
                  <c:v>0.85279226678764297</c:v>
                </c:pt>
                <c:pt idx="1465">
                  <c:v>0.86702833451350003</c:v>
                </c:pt>
                <c:pt idx="1466">
                  <c:v>0.88316905102064303</c:v>
                </c:pt>
                <c:pt idx="1467">
                  <c:v>0.89902452361157148</c:v>
                </c:pt>
                <c:pt idx="1468">
                  <c:v>0.91424700493435718</c:v>
                </c:pt>
                <c:pt idx="1469">
                  <c:v>0.92340530123828568</c:v>
                </c:pt>
                <c:pt idx="1470">
                  <c:v>0.93256359754221418</c:v>
                </c:pt>
                <c:pt idx="1471">
                  <c:v>0.94172189384614291</c:v>
                </c:pt>
                <c:pt idx="1472">
                  <c:v>0.95310414695221435</c:v>
                </c:pt>
                <c:pt idx="1473">
                  <c:v>0.96225169552792866</c:v>
                </c:pt>
                <c:pt idx="1474">
                  <c:v>0.96805890879857148</c:v>
                </c:pt>
                <c:pt idx="1475">
                  <c:v>0.97071746943735715</c:v>
                </c:pt>
                <c:pt idx="1476">
                  <c:v>0.98163020469221429</c:v>
                </c:pt>
                <c:pt idx="1477">
                  <c:v>0.99254293994707155</c:v>
                </c:pt>
                <c:pt idx="1478">
                  <c:v>1.0034556752019286</c:v>
                </c:pt>
                <c:pt idx="1479">
                  <c:v>1.0070483264610002</c:v>
                </c:pt>
                <c:pt idx="1480">
                  <c:v>1.0077713980044287</c:v>
                </c:pt>
                <c:pt idx="1481">
                  <c:v>1.0101254585774286</c:v>
                </c:pt>
                <c:pt idx="1482">
                  <c:v>1.0108386601961428</c:v>
                </c:pt>
                <c:pt idx="1483">
                  <c:v>1.015092619502</c:v>
                </c:pt>
                <c:pt idx="1484">
                  <c:v>1.0193465788078571</c:v>
                </c:pt>
                <c:pt idx="1485">
                  <c:v>1.0236005381137141</c:v>
                </c:pt>
                <c:pt idx="1486">
                  <c:v>1.0271841925897855</c:v>
                </c:pt>
                <c:pt idx="1487">
                  <c:v>1.0256770196976428</c:v>
                </c:pt>
                <c:pt idx="1488">
                  <c:v>1.0235776761918571</c:v>
                </c:pt>
                <c:pt idx="1489">
                  <c:v>1.0250322701222145</c:v>
                </c:pt>
                <c:pt idx="1490">
                  <c:v>1.0162877447737144</c:v>
                </c:pt>
                <c:pt idx="1491">
                  <c:v>1.0075432194252145</c:v>
                </c:pt>
                <c:pt idx="1492">
                  <c:v>0.99879869407671429</c:v>
                </c:pt>
                <c:pt idx="1493">
                  <c:v>0.98597500613828559</c:v>
                </c:pt>
                <c:pt idx="1494">
                  <c:v>0.97548034277607154</c:v>
                </c:pt>
                <c:pt idx="1495">
                  <c:v>0.96708553612021431</c:v>
                </c:pt>
                <c:pt idx="1496">
                  <c:v>0.96113472467335714</c:v>
                </c:pt>
                <c:pt idx="1497">
                  <c:v>0.95971037018414296</c:v>
                </c:pt>
                <c:pt idx="1498">
                  <c:v>0.95828601569492855</c:v>
                </c:pt>
                <c:pt idx="1499">
                  <c:v>0.95686166120571425</c:v>
                </c:pt>
                <c:pt idx="1500">
                  <c:v>0.95747317326249992</c:v>
                </c:pt>
                <c:pt idx="1501">
                  <c:v>0.95869965172557137</c:v>
                </c:pt>
                <c:pt idx="1502">
                  <c:v>0.9612476113193571</c:v>
                </c:pt>
                <c:pt idx="1503">
                  <c:v>0.96542464377649995</c:v>
                </c:pt>
                <c:pt idx="1504">
                  <c:v>0.97330997164135713</c:v>
                </c:pt>
                <c:pt idx="1505">
                  <c:v>0.9811952995062142</c:v>
                </c:pt>
                <c:pt idx="1506">
                  <c:v>0.98908062737107139</c:v>
                </c:pt>
                <c:pt idx="1507">
                  <c:v>1.012910541735357</c:v>
                </c:pt>
                <c:pt idx="1508">
                  <c:v>1.0288066787675714</c:v>
                </c:pt>
                <c:pt idx="1509">
                  <c:v>1.0403258085607141</c:v>
                </c:pt>
                <c:pt idx="1510">
                  <c:v>1.0474845150617142</c:v>
                </c:pt>
                <c:pt idx="1511">
                  <c:v>1.0505162947277142</c:v>
                </c:pt>
                <c:pt idx="1512">
                  <c:v>1.0535480743937142</c:v>
                </c:pt>
                <c:pt idx="1513">
                  <c:v>1.0565798540597142</c:v>
                </c:pt>
                <c:pt idx="1514">
                  <c:v>1.050181915482</c:v>
                </c:pt>
                <c:pt idx="1515">
                  <c:v>1.0346993913169285</c:v>
                </c:pt>
                <c:pt idx="1516">
                  <c:v>1.0247789092457857</c:v>
                </c:pt>
                <c:pt idx="1517">
                  <c:v>1.0123642926217145</c:v>
                </c:pt>
                <c:pt idx="1518">
                  <c:v>0.98993581029978572</c:v>
                </c:pt>
                <c:pt idx="1519">
                  <c:v>0.96750732797785688</c:v>
                </c:pt>
                <c:pt idx="1520">
                  <c:v>0.94507884565592826</c:v>
                </c:pt>
                <c:pt idx="1521">
                  <c:v>0.90748127567328563</c:v>
                </c:pt>
                <c:pt idx="1522">
                  <c:v>0.87540677796621402</c:v>
                </c:pt>
                <c:pt idx="1523">
                  <c:v>0.62223697976000003</c:v>
                </c:pt>
                <c:pt idx="1524">
                  <c:v>0.437842378526</c:v>
                </c:pt>
                <c:pt idx="1525">
                  <c:v>0.38204889255699997</c:v>
                </c:pt>
                <c:pt idx="1526">
                  <c:v>0.38204889255699997</c:v>
                </c:pt>
                <c:pt idx="1527">
                  <c:v>0.38204889255699997</c:v>
                </c:pt>
                <c:pt idx="1528">
                  <c:v>-8.3107838749999996E-2</c:v>
                </c:pt>
                <c:pt idx="1529">
                  <c:v>-0.60556764140399999</c:v>
                </c:pt>
                <c:pt idx="1530">
                  <c:v>-0.60556764140399999</c:v>
                </c:pt>
                <c:pt idx="1531">
                  <c:v>-0.76984353571700004</c:v>
                </c:pt>
                <c:pt idx="1532">
                  <c:v>-1.560628237919</c:v>
                </c:pt>
                <c:pt idx="1533">
                  <c:v>-1.560628237919</c:v>
                </c:pt>
                <c:pt idx="1534">
                  <c:v>-1.560628237919</c:v>
                </c:pt>
                <c:pt idx="1535">
                  <c:v>-1.5522929649449999</c:v>
                </c:pt>
                <c:pt idx="1536">
                  <c:v>-1.5543695081619999</c:v>
                </c:pt>
                <c:pt idx="1537">
                  <c:v>-1.7921703036000001</c:v>
                </c:pt>
                <c:pt idx="1538">
                  <c:v>-2.2625140423849999</c:v>
                </c:pt>
                <c:pt idx="1539">
                  <c:v>-2.3293408734950001</c:v>
                </c:pt>
                <c:pt idx="1540">
                  <c:v>-2.3293408734950001</c:v>
                </c:pt>
                <c:pt idx="1541">
                  <c:v>-2.3293408734950001</c:v>
                </c:pt>
                <c:pt idx="1542">
                  <c:v>-2.5239766433040001</c:v>
                </c:pt>
                <c:pt idx="1543">
                  <c:v>-1.7230150824349999</c:v>
                </c:pt>
                <c:pt idx="1544">
                  <c:v>-1.4866892871140001</c:v>
                </c:pt>
                <c:pt idx="1545">
                  <c:v>-1.3403353769919999</c:v>
                </c:pt>
                <c:pt idx="1546">
                  <c:v>-1.148305635342</c:v>
                </c:pt>
                <c:pt idx="1547">
                  <c:v>-1.148305635342</c:v>
                </c:pt>
                <c:pt idx="1548">
                  <c:v>-1.148305635342</c:v>
                </c:pt>
                <c:pt idx="1549">
                  <c:v>-1.437062445394</c:v>
                </c:pt>
                <c:pt idx="1550">
                  <c:v>-1.5596001150400001</c:v>
                </c:pt>
                <c:pt idx="1551">
                  <c:v>-1.473730953832</c:v>
                </c:pt>
                <c:pt idx="1552">
                  <c:v>-1.4865464872030001</c:v>
                </c:pt>
                <c:pt idx="1553">
                  <c:v>-1.470883725018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ABD-4BFC-956B-D56108EA5913}"/>
            </c:ext>
          </c:extLst>
        </c:ser>
        <c:ser>
          <c:idx val="4"/>
          <c:order val="2"/>
          <c:tx>
            <c:strRef>
              <c:f>'איור 4 נתונים'!$J$3</c:f>
              <c:strCache>
                <c:ptCount val="1"/>
                <c:pt idx="0">
                  <c:v>החזאים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</c:numCache>
            </c:numRef>
          </c:cat>
          <c:val>
            <c:numRef>
              <c:f>'איור 4 נתונים'!$J$4:$J$4000</c:f>
              <c:numCache>
                <c:formatCode>0.000</c:formatCode>
                <c:ptCount val="3997"/>
                <c:pt idx="0">
                  <c:v>0.50998571428571415</c:v>
                </c:pt>
                <c:pt idx="1">
                  <c:v>0.5130499999999999</c:v>
                </c:pt>
                <c:pt idx="2">
                  <c:v>0.511242857142857</c:v>
                </c:pt>
                <c:pt idx="3">
                  <c:v>0.50716428571428562</c:v>
                </c:pt>
                <c:pt idx="4">
                  <c:v>0.50308571428571414</c:v>
                </c:pt>
                <c:pt idx="5">
                  <c:v>0.49900714285714276</c:v>
                </c:pt>
                <c:pt idx="6">
                  <c:v>0.49697142857142845</c:v>
                </c:pt>
                <c:pt idx="7">
                  <c:v>0.4949357142857142</c:v>
                </c:pt>
                <c:pt idx="8">
                  <c:v>0.49289999999999995</c:v>
                </c:pt>
                <c:pt idx="9">
                  <c:v>0.49034285714285708</c:v>
                </c:pt>
                <c:pt idx="10">
                  <c:v>0.48778571428571421</c:v>
                </c:pt>
                <c:pt idx="11">
                  <c:v>0.48522857142857134</c:v>
                </c:pt>
                <c:pt idx="12">
                  <c:v>0.48216428571428566</c:v>
                </c:pt>
                <c:pt idx="13">
                  <c:v>0.47909999999999997</c:v>
                </c:pt>
                <c:pt idx="14">
                  <c:v>0.47603571428571428</c:v>
                </c:pt>
                <c:pt idx="15">
                  <c:v>0.47297142857142865</c:v>
                </c:pt>
                <c:pt idx="16">
                  <c:v>0.45919285714285724</c:v>
                </c:pt>
                <c:pt idx="17">
                  <c:v>0.44706428571428575</c:v>
                </c:pt>
                <c:pt idx="18">
                  <c:v>0.43328571428571433</c:v>
                </c:pt>
                <c:pt idx="19">
                  <c:v>0.41950714285714286</c:v>
                </c:pt>
                <c:pt idx="20">
                  <c:v>0.40572857142857144</c:v>
                </c:pt>
                <c:pt idx="21">
                  <c:v>0.39194999999999997</c:v>
                </c:pt>
                <c:pt idx="22">
                  <c:v>0.37817142857142855</c:v>
                </c:pt>
                <c:pt idx="23">
                  <c:v>0.36695</c:v>
                </c:pt>
                <c:pt idx="24">
                  <c:v>0.35572857142857134</c:v>
                </c:pt>
                <c:pt idx="25">
                  <c:v>0.34450714285714279</c:v>
                </c:pt>
                <c:pt idx="26">
                  <c:v>0.33379285714285706</c:v>
                </c:pt>
                <c:pt idx="27">
                  <c:v>0.32307857142857133</c:v>
                </c:pt>
                <c:pt idx="28">
                  <c:v>0.31236428571428565</c:v>
                </c:pt>
                <c:pt idx="29">
                  <c:v>0.30164999999999992</c:v>
                </c:pt>
                <c:pt idx="30">
                  <c:v>0.30164999999999992</c:v>
                </c:pt>
                <c:pt idx="31">
                  <c:v>0.30050714285714275</c:v>
                </c:pt>
                <c:pt idx="32">
                  <c:v>0.30101428571428562</c:v>
                </c:pt>
                <c:pt idx="33">
                  <c:v>0.30152142857142855</c:v>
                </c:pt>
                <c:pt idx="34">
                  <c:v>0.30202857142857142</c:v>
                </c:pt>
                <c:pt idx="35">
                  <c:v>0.3025357142857143</c:v>
                </c:pt>
                <c:pt idx="36">
                  <c:v>0.30304285714285717</c:v>
                </c:pt>
                <c:pt idx="37">
                  <c:v>0.30355000000000004</c:v>
                </c:pt>
                <c:pt idx="38">
                  <c:v>0.30405714285714291</c:v>
                </c:pt>
                <c:pt idx="39">
                  <c:v>0.30456428571428573</c:v>
                </c:pt>
                <c:pt idx="40">
                  <c:v>0.3050714285714286</c:v>
                </c:pt>
                <c:pt idx="41">
                  <c:v>0.30557857142857142</c:v>
                </c:pt>
                <c:pt idx="42">
                  <c:v>0.30608571428571435</c:v>
                </c:pt>
                <c:pt idx="43">
                  <c:v>0.30659285714285722</c:v>
                </c:pt>
                <c:pt idx="44">
                  <c:v>0.30710000000000004</c:v>
                </c:pt>
                <c:pt idx="45">
                  <c:v>0.30710000000000004</c:v>
                </c:pt>
                <c:pt idx="46">
                  <c:v>0.31230714285714295</c:v>
                </c:pt>
                <c:pt idx="47">
                  <c:v>0.32059285714285718</c:v>
                </c:pt>
                <c:pt idx="48">
                  <c:v>0.32887857142857146</c:v>
                </c:pt>
                <c:pt idx="49">
                  <c:v>0.33716428571428569</c:v>
                </c:pt>
                <c:pt idx="50">
                  <c:v>0.34544999999999998</c:v>
                </c:pt>
                <c:pt idx="51">
                  <c:v>0.35373571428571421</c:v>
                </c:pt>
                <c:pt idx="52">
                  <c:v>0.36202142857142849</c:v>
                </c:pt>
                <c:pt idx="53">
                  <c:v>0.37030714285714278</c:v>
                </c:pt>
                <c:pt idx="54">
                  <c:v>0.37859285714285701</c:v>
                </c:pt>
                <c:pt idx="55">
                  <c:v>0.38687857142857135</c:v>
                </c:pt>
                <c:pt idx="56">
                  <c:v>0.39516428571428558</c:v>
                </c:pt>
                <c:pt idx="57">
                  <c:v>0.40344999999999992</c:v>
                </c:pt>
                <c:pt idx="58">
                  <c:v>0.41118571428571421</c:v>
                </c:pt>
                <c:pt idx="59">
                  <c:v>0.41837142857142851</c:v>
                </c:pt>
                <c:pt idx="60">
                  <c:v>0.42034999999999995</c:v>
                </c:pt>
                <c:pt idx="61">
                  <c:v>0.41924999999999996</c:v>
                </c:pt>
                <c:pt idx="62">
                  <c:v>0.41814999999999997</c:v>
                </c:pt>
                <c:pt idx="63">
                  <c:v>0.41705000000000003</c:v>
                </c:pt>
                <c:pt idx="64">
                  <c:v>0.41595000000000004</c:v>
                </c:pt>
                <c:pt idx="65">
                  <c:v>0.41485000000000005</c:v>
                </c:pt>
                <c:pt idx="66">
                  <c:v>0.41375000000000012</c:v>
                </c:pt>
                <c:pt idx="67">
                  <c:v>0.41265000000000013</c:v>
                </c:pt>
                <c:pt idx="68">
                  <c:v>0.41155000000000008</c:v>
                </c:pt>
                <c:pt idx="69">
                  <c:v>0.41045000000000009</c:v>
                </c:pt>
                <c:pt idx="70">
                  <c:v>0.40935000000000005</c:v>
                </c:pt>
                <c:pt idx="71">
                  <c:v>0.40825000000000011</c:v>
                </c:pt>
                <c:pt idx="72">
                  <c:v>0.40715000000000012</c:v>
                </c:pt>
                <c:pt idx="73">
                  <c:v>0.40660000000000013</c:v>
                </c:pt>
                <c:pt idx="74">
                  <c:v>0.40605000000000013</c:v>
                </c:pt>
                <c:pt idx="75">
                  <c:v>0.42157142857142871</c:v>
                </c:pt>
                <c:pt idx="76">
                  <c:v>0.43735000000000007</c:v>
                </c:pt>
                <c:pt idx="77">
                  <c:v>0.45312857142857155</c:v>
                </c:pt>
                <c:pt idx="78">
                  <c:v>0.46890714285714302</c:v>
                </c:pt>
                <c:pt idx="79">
                  <c:v>0.48468571428571444</c:v>
                </c:pt>
                <c:pt idx="80">
                  <c:v>0.50046428571428581</c:v>
                </c:pt>
                <c:pt idx="81">
                  <c:v>0.51624285714285734</c:v>
                </c:pt>
                <c:pt idx="82">
                  <c:v>0.53202142857142865</c:v>
                </c:pt>
                <c:pt idx="83">
                  <c:v>0.54780000000000018</c:v>
                </c:pt>
                <c:pt idx="84">
                  <c:v>0.5635785714285716</c:v>
                </c:pt>
                <c:pt idx="85">
                  <c:v>0.57935714285714301</c:v>
                </c:pt>
                <c:pt idx="86">
                  <c:v>0.59568571428571448</c:v>
                </c:pt>
                <c:pt idx="87">
                  <c:v>0.61201428571428595</c:v>
                </c:pt>
                <c:pt idx="88">
                  <c:v>0.62834285714285731</c:v>
                </c:pt>
                <c:pt idx="89">
                  <c:v>0.62860000000000027</c:v>
                </c:pt>
                <c:pt idx="90">
                  <c:v>0.62860000000000027</c:v>
                </c:pt>
                <c:pt idx="91">
                  <c:v>0.62860000000000027</c:v>
                </c:pt>
                <c:pt idx="92">
                  <c:v>0.62860000000000027</c:v>
                </c:pt>
                <c:pt idx="93">
                  <c:v>0.62808571428571447</c:v>
                </c:pt>
                <c:pt idx="94">
                  <c:v>0.62757142857142867</c:v>
                </c:pt>
                <c:pt idx="95">
                  <c:v>0.62705714285714287</c:v>
                </c:pt>
                <c:pt idx="96">
                  <c:v>0.62654285714285707</c:v>
                </c:pt>
                <c:pt idx="97">
                  <c:v>0.62602857142857127</c:v>
                </c:pt>
                <c:pt idx="98">
                  <c:v>0.62551428571428558</c:v>
                </c:pt>
                <c:pt idx="99">
                  <c:v>0.62499999999999978</c:v>
                </c:pt>
                <c:pt idx="100">
                  <c:v>0.62448571428571409</c:v>
                </c:pt>
                <c:pt idx="101">
                  <c:v>0.62397142857142829</c:v>
                </c:pt>
                <c:pt idx="102">
                  <c:v>0.6234571428571426</c:v>
                </c:pt>
                <c:pt idx="103">
                  <c:v>0.62294285714285691</c:v>
                </c:pt>
                <c:pt idx="104">
                  <c:v>0.62242857142857122</c:v>
                </c:pt>
                <c:pt idx="105">
                  <c:v>0.62191428571428542</c:v>
                </c:pt>
                <c:pt idx="106">
                  <c:v>0.62139999999999973</c:v>
                </c:pt>
                <c:pt idx="107">
                  <c:v>0.63336428571428549</c:v>
                </c:pt>
                <c:pt idx="108">
                  <c:v>0.6450999999999999</c:v>
                </c:pt>
                <c:pt idx="109">
                  <c:v>0.65452142857142837</c:v>
                </c:pt>
                <c:pt idx="110">
                  <c:v>0.66394285714285695</c:v>
                </c:pt>
                <c:pt idx="111">
                  <c:v>0.67336428571428564</c:v>
                </c:pt>
                <c:pt idx="112">
                  <c:v>0.68278571428571422</c:v>
                </c:pt>
                <c:pt idx="113">
                  <c:v>0.6922071428571428</c:v>
                </c:pt>
                <c:pt idx="114">
                  <c:v>0.70210714285714282</c:v>
                </c:pt>
                <c:pt idx="115">
                  <c:v>0.71200714285714284</c:v>
                </c:pt>
                <c:pt idx="116">
                  <c:v>0.72190714285714297</c:v>
                </c:pt>
                <c:pt idx="117">
                  <c:v>0.73180714285714288</c:v>
                </c:pt>
                <c:pt idx="118">
                  <c:v>0.7417071428571429</c:v>
                </c:pt>
                <c:pt idx="119">
                  <c:v>0.75160714285714281</c:v>
                </c:pt>
                <c:pt idx="120">
                  <c:v>0.76150714285714283</c:v>
                </c:pt>
                <c:pt idx="121">
                  <c:v>0.75944285714285709</c:v>
                </c:pt>
                <c:pt idx="122">
                  <c:v>0.75712857142857126</c:v>
                </c:pt>
                <c:pt idx="123">
                  <c:v>0.75712857142857126</c:v>
                </c:pt>
                <c:pt idx="124">
                  <c:v>0.75712857142857115</c:v>
                </c:pt>
                <c:pt idx="125">
                  <c:v>0.75712857142857115</c:v>
                </c:pt>
                <c:pt idx="126">
                  <c:v>0.75712857142857115</c:v>
                </c:pt>
                <c:pt idx="127">
                  <c:v>0.75712857142857126</c:v>
                </c:pt>
                <c:pt idx="128">
                  <c:v>0.75617857142857137</c:v>
                </c:pt>
                <c:pt idx="129">
                  <c:v>0.75522857142857158</c:v>
                </c:pt>
                <c:pt idx="130">
                  <c:v>0.75427857142857158</c:v>
                </c:pt>
                <c:pt idx="131">
                  <c:v>0.75332857142857168</c:v>
                </c:pt>
                <c:pt idx="132">
                  <c:v>0.75237857142857156</c:v>
                </c:pt>
                <c:pt idx="133">
                  <c:v>0.75142857142857156</c:v>
                </c:pt>
                <c:pt idx="134">
                  <c:v>0.75047857142857144</c:v>
                </c:pt>
                <c:pt idx="135">
                  <c:v>0.74952857142857154</c:v>
                </c:pt>
                <c:pt idx="136">
                  <c:v>0.7450714285714285</c:v>
                </c:pt>
                <c:pt idx="137">
                  <c:v>0.74185714285714266</c:v>
                </c:pt>
                <c:pt idx="138">
                  <c:v>0.73864285714285693</c:v>
                </c:pt>
                <c:pt idx="139">
                  <c:v>0.73542857142857121</c:v>
                </c:pt>
                <c:pt idx="140">
                  <c:v>0.7322142857142856</c:v>
                </c:pt>
                <c:pt idx="141">
                  <c:v>0.72899999999999987</c:v>
                </c:pt>
                <c:pt idx="142">
                  <c:v>0.72685714285714276</c:v>
                </c:pt>
                <c:pt idx="143">
                  <c:v>0.72471428571428564</c:v>
                </c:pt>
                <c:pt idx="144">
                  <c:v>0.72197142857142871</c:v>
                </c:pt>
                <c:pt idx="145">
                  <c:v>0.71922857142857144</c:v>
                </c:pt>
                <c:pt idx="146">
                  <c:v>0.71648571428571439</c:v>
                </c:pt>
                <c:pt idx="147">
                  <c:v>0.71374285714285712</c:v>
                </c:pt>
                <c:pt idx="148">
                  <c:v>0.71100000000000008</c:v>
                </c:pt>
                <c:pt idx="149">
                  <c:v>0.70986428571428584</c:v>
                </c:pt>
                <c:pt idx="150">
                  <c:v>0.71242142857142876</c:v>
                </c:pt>
                <c:pt idx="151">
                  <c:v>0.71325714285714292</c:v>
                </c:pt>
                <c:pt idx="152">
                  <c:v>0.71409285714285731</c:v>
                </c:pt>
                <c:pt idx="153">
                  <c:v>0.71492857142857169</c:v>
                </c:pt>
                <c:pt idx="154">
                  <c:v>0.71576428571428596</c:v>
                </c:pt>
                <c:pt idx="155">
                  <c:v>0.71660000000000024</c:v>
                </c:pt>
                <c:pt idx="156">
                  <c:v>0.71683571428571446</c:v>
                </c:pt>
                <c:pt idx="157">
                  <c:v>0.71707142857142869</c:v>
                </c:pt>
                <c:pt idx="158">
                  <c:v>0.71790714285714297</c:v>
                </c:pt>
                <c:pt idx="159">
                  <c:v>0.71874285714285713</c:v>
                </c:pt>
                <c:pt idx="160">
                  <c:v>0.7195785714285714</c:v>
                </c:pt>
                <c:pt idx="161">
                  <c:v>0.72041428571428567</c:v>
                </c:pt>
                <c:pt idx="162">
                  <c:v>0.72125000000000006</c:v>
                </c:pt>
                <c:pt idx="163">
                  <c:v>0.7204785714285713</c:v>
                </c:pt>
                <c:pt idx="164">
                  <c:v>0.72</c:v>
                </c:pt>
                <c:pt idx="165">
                  <c:v>0.7204785714285713</c:v>
                </c:pt>
                <c:pt idx="166">
                  <c:v>0.72095714285714263</c:v>
                </c:pt>
                <c:pt idx="167">
                  <c:v>0.73316428571428549</c:v>
                </c:pt>
                <c:pt idx="168">
                  <c:v>0.74537142857142846</c:v>
                </c:pt>
                <c:pt idx="169">
                  <c:v>0.75757857142857143</c:v>
                </c:pt>
                <c:pt idx="170">
                  <c:v>0.76507857142857127</c:v>
                </c:pt>
                <c:pt idx="171">
                  <c:v>0.77189285714285716</c:v>
                </c:pt>
                <c:pt idx="172">
                  <c:v>0.77870714285714282</c:v>
                </c:pt>
                <c:pt idx="173">
                  <c:v>0.78552142857142859</c:v>
                </c:pt>
                <c:pt idx="174">
                  <c:v>0.7893285714285716</c:v>
                </c:pt>
                <c:pt idx="175">
                  <c:v>0.7931357142857145</c:v>
                </c:pt>
                <c:pt idx="176">
                  <c:v>0.7969428571428574</c:v>
                </c:pt>
                <c:pt idx="177">
                  <c:v>0.80075000000000041</c:v>
                </c:pt>
                <c:pt idx="178">
                  <c:v>0.80455714285714319</c:v>
                </c:pt>
                <c:pt idx="179">
                  <c:v>0.80788571428571465</c:v>
                </c:pt>
                <c:pt idx="180">
                  <c:v>0.811214285714286</c:v>
                </c:pt>
                <c:pt idx="181">
                  <c:v>0.80329285714285725</c:v>
                </c:pt>
                <c:pt idx="182">
                  <c:v>0.79537142857142851</c:v>
                </c:pt>
                <c:pt idx="183">
                  <c:v>0.78744999999999987</c:v>
                </c:pt>
                <c:pt idx="184">
                  <c:v>0.78375714285714271</c:v>
                </c:pt>
                <c:pt idx="185">
                  <c:v>0.78075000000000006</c:v>
                </c:pt>
                <c:pt idx="186">
                  <c:v>0.77822142857142862</c:v>
                </c:pt>
                <c:pt idx="187">
                  <c:v>0.77569285714285718</c:v>
                </c:pt>
                <c:pt idx="188">
                  <c:v>0.77617142857142851</c:v>
                </c:pt>
                <c:pt idx="189">
                  <c:v>0.77664999999999984</c:v>
                </c:pt>
                <c:pt idx="190">
                  <c:v>0.77712857142857128</c:v>
                </c:pt>
                <c:pt idx="191">
                  <c:v>0.77760714285714272</c:v>
                </c:pt>
                <c:pt idx="192">
                  <c:v>0.77808571428571416</c:v>
                </c:pt>
                <c:pt idx="193">
                  <c:v>0.7785642857142856</c:v>
                </c:pt>
                <c:pt idx="194">
                  <c:v>0.77904285714285704</c:v>
                </c:pt>
                <c:pt idx="195">
                  <c:v>0.77904285714285704</c:v>
                </c:pt>
                <c:pt idx="196">
                  <c:v>0.77904285714285704</c:v>
                </c:pt>
                <c:pt idx="197">
                  <c:v>0.77904285714285704</c:v>
                </c:pt>
                <c:pt idx="198">
                  <c:v>0.7803000000000001</c:v>
                </c:pt>
                <c:pt idx="199">
                  <c:v>0.78000714285714301</c:v>
                </c:pt>
                <c:pt idx="200">
                  <c:v>0.77923571428571436</c:v>
                </c:pt>
                <c:pt idx="201">
                  <c:v>0.77846428571428572</c:v>
                </c:pt>
                <c:pt idx="202">
                  <c:v>0.77769285714285719</c:v>
                </c:pt>
                <c:pt idx="203">
                  <c:v>0.77692142857142854</c:v>
                </c:pt>
                <c:pt idx="204">
                  <c:v>0.77615000000000001</c:v>
                </c:pt>
                <c:pt idx="205">
                  <c:v>0.77537857142857125</c:v>
                </c:pt>
                <c:pt idx="206">
                  <c:v>0.77296428571428566</c:v>
                </c:pt>
                <c:pt idx="207">
                  <c:v>0.77054999999999996</c:v>
                </c:pt>
                <c:pt idx="208">
                  <c:v>0.76813571428571414</c:v>
                </c:pt>
                <c:pt idx="209">
                  <c:v>0.7629285714285714</c:v>
                </c:pt>
                <c:pt idx="210">
                  <c:v>0.75772142857142855</c:v>
                </c:pt>
                <c:pt idx="211">
                  <c:v>0.75251428571428569</c:v>
                </c:pt>
                <c:pt idx="212">
                  <c:v>0.74652857142857154</c:v>
                </c:pt>
                <c:pt idx="213">
                  <c:v>0.73920714285714284</c:v>
                </c:pt>
                <c:pt idx="214">
                  <c:v>0.73140714285714292</c:v>
                </c:pt>
                <c:pt idx="215">
                  <c:v>0.72360714285714278</c:v>
                </c:pt>
                <c:pt idx="216">
                  <c:v>0.71580714285714275</c:v>
                </c:pt>
                <c:pt idx="217">
                  <c:v>0.70800714285714272</c:v>
                </c:pt>
                <c:pt idx="218">
                  <c:v>0.70020714285714281</c:v>
                </c:pt>
                <c:pt idx="219">
                  <c:v>0.69240714285714289</c:v>
                </c:pt>
                <c:pt idx="220">
                  <c:v>0.68625000000000003</c:v>
                </c:pt>
                <c:pt idx="221">
                  <c:v>0.68009285714285717</c:v>
                </c:pt>
                <c:pt idx="222">
                  <c:v>0.6739357142857143</c:v>
                </c:pt>
                <c:pt idx="223">
                  <c:v>0.6705714285714286</c:v>
                </c:pt>
                <c:pt idx="224">
                  <c:v>0.667207142857143</c:v>
                </c:pt>
                <c:pt idx="225">
                  <c:v>0.66384285714285718</c:v>
                </c:pt>
                <c:pt idx="226">
                  <c:v>0.66047857142857147</c:v>
                </c:pt>
                <c:pt idx="227">
                  <c:v>0.66</c:v>
                </c:pt>
                <c:pt idx="228">
                  <c:v>0.65452142857142859</c:v>
                </c:pt>
                <c:pt idx="229">
                  <c:v>0.64768571428571431</c:v>
                </c:pt>
                <c:pt idx="230">
                  <c:v>0.64085000000000003</c:v>
                </c:pt>
                <c:pt idx="231">
                  <c:v>0.63401428571428575</c:v>
                </c:pt>
                <c:pt idx="232">
                  <c:v>0.62717857142857147</c:v>
                </c:pt>
                <c:pt idx="233">
                  <c:v>0.6203428571428572</c:v>
                </c:pt>
                <c:pt idx="234">
                  <c:v>0.61350714285714292</c:v>
                </c:pt>
                <c:pt idx="235">
                  <c:v>0.60667142857142864</c:v>
                </c:pt>
                <c:pt idx="236">
                  <c:v>0.59983571428571447</c:v>
                </c:pt>
                <c:pt idx="237">
                  <c:v>0.59300000000000008</c:v>
                </c:pt>
                <c:pt idx="238">
                  <c:v>0.58616428571428592</c:v>
                </c:pt>
                <c:pt idx="239">
                  <c:v>0.57932857142857153</c:v>
                </c:pt>
                <c:pt idx="240">
                  <c:v>0.57249285714285736</c:v>
                </c:pt>
                <c:pt idx="241">
                  <c:v>0.56565714285714308</c:v>
                </c:pt>
                <c:pt idx="242">
                  <c:v>0.56430000000000013</c:v>
                </c:pt>
                <c:pt idx="243">
                  <c:v>0.56430000000000013</c:v>
                </c:pt>
                <c:pt idx="244">
                  <c:v>0.56430000000000013</c:v>
                </c:pt>
                <c:pt idx="245">
                  <c:v>0.56430000000000013</c:v>
                </c:pt>
                <c:pt idx="246">
                  <c:v>0.56430000000000013</c:v>
                </c:pt>
                <c:pt idx="247">
                  <c:v>0.5649428571428573</c:v>
                </c:pt>
                <c:pt idx="248">
                  <c:v>0.56558571428571436</c:v>
                </c:pt>
                <c:pt idx="249">
                  <c:v>0.56622857142857153</c:v>
                </c:pt>
                <c:pt idx="250">
                  <c:v>0.56687142857142858</c:v>
                </c:pt>
                <c:pt idx="251">
                  <c:v>0.56751428571428575</c:v>
                </c:pt>
                <c:pt idx="252">
                  <c:v>0.56815714285714281</c:v>
                </c:pt>
                <c:pt idx="253">
                  <c:v>0.56879999999999986</c:v>
                </c:pt>
                <c:pt idx="254">
                  <c:v>0.56944285714285703</c:v>
                </c:pt>
                <c:pt idx="255">
                  <c:v>0.5700857142857142</c:v>
                </c:pt>
                <c:pt idx="256">
                  <c:v>0.5712071428571428</c:v>
                </c:pt>
                <c:pt idx="257">
                  <c:v>0.57232857142857141</c:v>
                </c:pt>
                <c:pt idx="258">
                  <c:v>0.57345000000000002</c:v>
                </c:pt>
                <c:pt idx="259">
                  <c:v>0.57457142857142851</c:v>
                </c:pt>
                <c:pt idx="260">
                  <c:v>0.57569285714285712</c:v>
                </c:pt>
                <c:pt idx="261">
                  <c:v>0.58974285714285724</c:v>
                </c:pt>
                <c:pt idx="262">
                  <c:v>0.59944285714285717</c:v>
                </c:pt>
                <c:pt idx="263">
                  <c:v>0.60515714285714295</c:v>
                </c:pt>
                <c:pt idx="264">
                  <c:v>0.61087142857142862</c:v>
                </c:pt>
                <c:pt idx="265">
                  <c:v>0.6165857142857144</c:v>
                </c:pt>
                <c:pt idx="266">
                  <c:v>0.62230000000000008</c:v>
                </c:pt>
                <c:pt idx="267">
                  <c:v>0.62801428571428564</c:v>
                </c:pt>
                <c:pt idx="268">
                  <c:v>0.63372857142857142</c:v>
                </c:pt>
                <c:pt idx="269">
                  <c:v>0.63897142857142852</c:v>
                </c:pt>
                <c:pt idx="270">
                  <c:v>0.6437357142857143</c:v>
                </c:pt>
                <c:pt idx="271">
                  <c:v>0.64849999999999974</c:v>
                </c:pt>
                <c:pt idx="272">
                  <c:v>0.65326428571428552</c:v>
                </c:pt>
                <c:pt idx="273">
                  <c:v>0.6580285714285713</c:v>
                </c:pt>
                <c:pt idx="274">
                  <c:v>0.66279285714285707</c:v>
                </c:pt>
                <c:pt idx="275">
                  <c:v>0.65398571428571428</c:v>
                </c:pt>
                <c:pt idx="276">
                  <c:v>0.64952857142857134</c:v>
                </c:pt>
                <c:pt idx="277">
                  <c:v>0.64905714285714289</c:v>
                </c:pt>
                <c:pt idx="278">
                  <c:v>0.64858571428571443</c:v>
                </c:pt>
                <c:pt idx="279">
                  <c:v>0.64906428571428576</c:v>
                </c:pt>
                <c:pt idx="280">
                  <c:v>0.6495428571428572</c:v>
                </c:pt>
                <c:pt idx="281">
                  <c:v>0.65002142857142864</c:v>
                </c:pt>
                <c:pt idx="282">
                  <c:v>0.65050000000000008</c:v>
                </c:pt>
                <c:pt idx="283">
                  <c:v>0.65144999999999997</c:v>
                </c:pt>
                <c:pt idx="284">
                  <c:v>0.65240000000000009</c:v>
                </c:pt>
                <c:pt idx="285">
                  <c:v>0.65334999999999999</c:v>
                </c:pt>
                <c:pt idx="286">
                  <c:v>0.6543000000000001</c:v>
                </c:pt>
                <c:pt idx="287">
                  <c:v>0.65525</c:v>
                </c:pt>
                <c:pt idx="288">
                  <c:v>0.65620000000000012</c:v>
                </c:pt>
                <c:pt idx="289">
                  <c:v>0.65715000000000001</c:v>
                </c:pt>
                <c:pt idx="290">
                  <c:v>0.65810000000000013</c:v>
                </c:pt>
                <c:pt idx="291">
                  <c:v>0.65884285714285717</c:v>
                </c:pt>
                <c:pt idx="292">
                  <c:v>0.65958571428571433</c:v>
                </c:pt>
                <c:pt idx="293">
                  <c:v>0.65937857142857148</c:v>
                </c:pt>
                <c:pt idx="294">
                  <c:v>0.65917142857142863</c:v>
                </c:pt>
                <c:pt idx="295">
                  <c:v>0.65896428571428578</c:v>
                </c:pt>
                <c:pt idx="296">
                  <c:v>0.65875714285714282</c:v>
                </c:pt>
                <c:pt idx="297">
                  <c:v>0.65854999999999997</c:v>
                </c:pt>
                <c:pt idx="298">
                  <c:v>0.65686428571428568</c:v>
                </c:pt>
                <c:pt idx="299">
                  <c:v>0.65422857142857127</c:v>
                </c:pt>
                <c:pt idx="300">
                  <c:v>0.65159285714285708</c:v>
                </c:pt>
                <c:pt idx="301">
                  <c:v>0.6489571428571429</c:v>
                </c:pt>
                <c:pt idx="302">
                  <c:v>0.6463214285714286</c:v>
                </c:pt>
                <c:pt idx="303">
                  <c:v>0.64368571428571442</c:v>
                </c:pt>
                <c:pt idx="304">
                  <c:v>0.6410499999999999</c:v>
                </c:pt>
                <c:pt idx="305">
                  <c:v>0.6391714285714285</c:v>
                </c:pt>
                <c:pt idx="306">
                  <c:v>0.63729285714285722</c:v>
                </c:pt>
                <c:pt idx="307">
                  <c:v>0.63541428571428582</c:v>
                </c:pt>
                <c:pt idx="308">
                  <c:v>0.63353571428571431</c:v>
                </c:pt>
                <c:pt idx="309">
                  <c:v>0.63165714285714281</c:v>
                </c:pt>
                <c:pt idx="310">
                  <c:v>0.62977857142857141</c:v>
                </c:pt>
                <c:pt idx="311">
                  <c:v>0.62790000000000001</c:v>
                </c:pt>
                <c:pt idx="312">
                  <c:v>0.62695000000000001</c:v>
                </c:pt>
                <c:pt idx="313">
                  <c:v>0.62695000000000001</c:v>
                </c:pt>
                <c:pt idx="314">
                  <c:v>0.62695000000000001</c:v>
                </c:pt>
                <c:pt idx="315">
                  <c:v>0.62695000000000001</c:v>
                </c:pt>
                <c:pt idx="316">
                  <c:v>0.62695000000000001</c:v>
                </c:pt>
                <c:pt idx="317">
                  <c:v>0.62639999999999996</c:v>
                </c:pt>
                <c:pt idx="318">
                  <c:v>0.62640000000000007</c:v>
                </c:pt>
                <c:pt idx="319">
                  <c:v>0.62585000000000002</c:v>
                </c:pt>
                <c:pt idx="320">
                  <c:v>0.63793571428571438</c:v>
                </c:pt>
                <c:pt idx="321">
                  <c:v>0.64287857142857141</c:v>
                </c:pt>
                <c:pt idx="322">
                  <c:v>0.64782142857142855</c:v>
                </c:pt>
                <c:pt idx="323">
                  <c:v>0.65276428571428569</c:v>
                </c:pt>
                <c:pt idx="324">
                  <c:v>0.65770714285714271</c:v>
                </c:pt>
                <c:pt idx="325">
                  <c:v>0.66264999999999996</c:v>
                </c:pt>
                <c:pt idx="326">
                  <c:v>0.66814285714285704</c:v>
                </c:pt>
                <c:pt idx="327">
                  <c:v>0.67363571428571423</c:v>
                </c:pt>
                <c:pt idx="328">
                  <c:v>0.67912857142857141</c:v>
                </c:pt>
                <c:pt idx="329">
                  <c:v>0.6846214285714286</c:v>
                </c:pt>
                <c:pt idx="330">
                  <c:v>0.69011428571428568</c:v>
                </c:pt>
                <c:pt idx="331">
                  <c:v>0.69615714285714281</c:v>
                </c:pt>
                <c:pt idx="332">
                  <c:v>0.70165</c:v>
                </c:pt>
                <c:pt idx="333">
                  <c:v>0.70666428571428586</c:v>
                </c:pt>
                <c:pt idx="334">
                  <c:v>0.6990428571428573</c:v>
                </c:pt>
                <c:pt idx="335">
                  <c:v>0.69809285714285729</c:v>
                </c:pt>
                <c:pt idx="336">
                  <c:v>0.69714285714285729</c:v>
                </c:pt>
                <c:pt idx="337">
                  <c:v>0.69619285714285717</c:v>
                </c:pt>
                <c:pt idx="338">
                  <c:v>0.69476428571428561</c:v>
                </c:pt>
                <c:pt idx="339">
                  <c:v>0.69333571428571428</c:v>
                </c:pt>
                <c:pt idx="340">
                  <c:v>0.69190714285714283</c:v>
                </c:pt>
                <c:pt idx="341">
                  <c:v>0.69047857142857139</c:v>
                </c:pt>
                <c:pt idx="342">
                  <c:v>0.68904999999999994</c:v>
                </c:pt>
                <c:pt idx="343">
                  <c:v>0.68762142857142838</c:v>
                </c:pt>
                <c:pt idx="344">
                  <c:v>0.68619285714285705</c:v>
                </c:pt>
                <c:pt idx="345">
                  <c:v>0.68428571428571416</c:v>
                </c:pt>
                <c:pt idx="346">
                  <c:v>0.68237857142857128</c:v>
                </c:pt>
                <c:pt idx="347">
                  <c:v>0.68094999999999983</c:v>
                </c:pt>
                <c:pt idx="348">
                  <c:v>0.67952142857142839</c:v>
                </c:pt>
                <c:pt idx="349">
                  <c:v>0.67856428571428562</c:v>
                </c:pt>
                <c:pt idx="350">
                  <c:v>0.67760714285714285</c:v>
                </c:pt>
                <c:pt idx="351">
                  <c:v>0.67664999999999986</c:v>
                </c:pt>
                <c:pt idx="352">
                  <c:v>0.67307857142857153</c:v>
                </c:pt>
                <c:pt idx="353">
                  <c:v>0.67285714285714293</c:v>
                </c:pt>
                <c:pt idx="354">
                  <c:v>0.67263571428571445</c:v>
                </c:pt>
                <c:pt idx="355">
                  <c:v>0.67151428571428595</c:v>
                </c:pt>
                <c:pt idx="356">
                  <c:v>0.67039285714285735</c:v>
                </c:pt>
                <c:pt idx="357">
                  <c:v>0.66927142857142885</c:v>
                </c:pt>
                <c:pt idx="358">
                  <c:v>0.66815000000000013</c:v>
                </c:pt>
                <c:pt idx="359">
                  <c:v>0.66699285714285728</c:v>
                </c:pt>
                <c:pt idx="360">
                  <c:v>0.66583571428571431</c:v>
                </c:pt>
                <c:pt idx="361">
                  <c:v>0.66417142857142852</c:v>
                </c:pt>
                <c:pt idx="362">
                  <c:v>0.66250714285714274</c:v>
                </c:pt>
                <c:pt idx="363">
                  <c:v>0.66084285714285707</c:v>
                </c:pt>
                <c:pt idx="364">
                  <c:v>0.6591785714285715</c:v>
                </c:pt>
                <c:pt idx="365">
                  <c:v>0.65751428571428583</c:v>
                </c:pt>
                <c:pt idx="366">
                  <c:v>0.65944999999999998</c:v>
                </c:pt>
                <c:pt idx="367">
                  <c:v>0.65803571428571439</c:v>
                </c:pt>
                <c:pt idx="368">
                  <c:v>0.65662142857142869</c:v>
                </c:pt>
                <c:pt idx="369">
                  <c:v>0.65610714285714289</c:v>
                </c:pt>
                <c:pt idx="370">
                  <c:v>0.6555928571428572</c:v>
                </c:pt>
                <c:pt idx="371">
                  <c:v>0.6550785714285714</c:v>
                </c:pt>
                <c:pt idx="372">
                  <c:v>0.6545642857142856</c:v>
                </c:pt>
                <c:pt idx="373">
                  <c:v>0.6545642857142856</c:v>
                </c:pt>
                <c:pt idx="374">
                  <c:v>0.6545642857142856</c:v>
                </c:pt>
                <c:pt idx="375">
                  <c:v>0.65507142857142853</c:v>
                </c:pt>
                <c:pt idx="376">
                  <c:v>0.65557857142857134</c:v>
                </c:pt>
                <c:pt idx="377">
                  <c:v>0.65659999999999996</c:v>
                </c:pt>
                <c:pt idx="378">
                  <c:v>0.65762142857142858</c:v>
                </c:pt>
                <c:pt idx="379">
                  <c:v>0.6586428571428572</c:v>
                </c:pt>
                <c:pt idx="380">
                  <c:v>0.65915714285714277</c:v>
                </c:pt>
                <c:pt idx="381">
                  <c:v>0.6594714285714286</c:v>
                </c:pt>
                <c:pt idx="382">
                  <c:v>0.6597857142857142</c:v>
                </c:pt>
                <c:pt idx="383">
                  <c:v>0.66080714285714282</c:v>
                </c:pt>
                <c:pt idx="384">
                  <c:v>0.66182857142857132</c:v>
                </c:pt>
                <c:pt idx="385">
                  <c:v>0.66284999999999994</c:v>
                </c:pt>
                <c:pt idx="386">
                  <c:v>0.66387142857142856</c:v>
                </c:pt>
                <c:pt idx="387">
                  <c:v>0.66407857142857141</c:v>
                </c:pt>
                <c:pt idx="388">
                  <c:v>0.66428571428571437</c:v>
                </c:pt>
                <c:pt idx="389">
                  <c:v>0.66449285714285722</c:v>
                </c:pt>
                <c:pt idx="390">
                  <c:v>0.66422142857142863</c:v>
                </c:pt>
                <c:pt idx="391">
                  <c:v>0.66343571428571446</c:v>
                </c:pt>
                <c:pt idx="392">
                  <c:v>0.66265000000000007</c:v>
                </c:pt>
                <c:pt idx="393">
                  <c:v>0.66186428571428568</c:v>
                </c:pt>
                <c:pt idx="394">
                  <c:v>0.66107857142857152</c:v>
                </c:pt>
                <c:pt idx="395">
                  <c:v>0.6604928571428571</c:v>
                </c:pt>
                <c:pt idx="396">
                  <c:v>0.6599071428571428</c:v>
                </c:pt>
                <c:pt idx="397">
                  <c:v>0.65861428571428571</c:v>
                </c:pt>
                <c:pt idx="398">
                  <c:v>0.6573214285714285</c:v>
                </c:pt>
                <c:pt idx="399">
                  <c:v>0.65602857142857129</c:v>
                </c:pt>
                <c:pt idx="400">
                  <c:v>0.65473571428571409</c:v>
                </c:pt>
                <c:pt idx="401">
                  <c:v>0.65425714285714265</c:v>
                </c:pt>
                <c:pt idx="402">
                  <c:v>0.65377857142857132</c:v>
                </c:pt>
                <c:pt idx="403">
                  <c:v>0.65329999999999988</c:v>
                </c:pt>
                <c:pt idx="404">
                  <c:v>0.65282857142857131</c:v>
                </c:pt>
                <c:pt idx="405">
                  <c:v>0.6509285714285713</c:v>
                </c:pt>
                <c:pt idx="406">
                  <c:v>0.64902857142857129</c:v>
                </c:pt>
                <c:pt idx="407">
                  <c:v>0.64712857142857128</c:v>
                </c:pt>
                <c:pt idx="408">
                  <c:v>0.64427142857142849</c:v>
                </c:pt>
                <c:pt idx="409">
                  <c:v>0.6414142857142856</c:v>
                </c:pt>
                <c:pt idx="410">
                  <c:v>0.63855714285714271</c:v>
                </c:pt>
                <c:pt idx="411">
                  <c:v>0.63569999999999993</c:v>
                </c:pt>
                <c:pt idx="412">
                  <c:v>0.62994285714285692</c:v>
                </c:pt>
                <c:pt idx="413">
                  <c:v>0.62418571428571412</c:v>
                </c:pt>
                <c:pt idx="414">
                  <c:v>0.61842857142857144</c:v>
                </c:pt>
                <c:pt idx="415">
                  <c:v>0.61104999999999998</c:v>
                </c:pt>
                <c:pt idx="416">
                  <c:v>0.60367142857142853</c:v>
                </c:pt>
                <c:pt idx="417">
                  <c:v>0.59629285714285718</c:v>
                </c:pt>
                <c:pt idx="418">
                  <c:v>0.58938571428571429</c:v>
                </c:pt>
                <c:pt idx="419">
                  <c:v>0.58390714285714285</c:v>
                </c:pt>
                <c:pt idx="420">
                  <c:v>0.5784285714285714</c:v>
                </c:pt>
                <c:pt idx="421">
                  <c:v>0.57294999999999996</c:v>
                </c:pt>
                <c:pt idx="422">
                  <c:v>0.56842857142857128</c:v>
                </c:pt>
                <c:pt idx="423">
                  <c:v>0.56237857142857128</c:v>
                </c:pt>
                <c:pt idx="424">
                  <c:v>0.55380714285714272</c:v>
                </c:pt>
                <c:pt idx="425">
                  <c:v>0.54523571428571416</c:v>
                </c:pt>
                <c:pt idx="426">
                  <c:v>0.53956428571428561</c:v>
                </c:pt>
                <c:pt idx="427">
                  <c:v>0.53389285714285706</c:v>
                </c:pt>
                <c:pt idx="428">
                  <c:v>0.5282214285714284</c:v>
                </c:pt>
                <c:pt idx="429">
                  <c:v>0.52369999999999983</c:v>
                </c:pt>
                <c:pt idx="430">
                  <c:v>0.51917857142857127</c:v>
                </c:pt>
                <c:pt idx="431">
                  <c:v>0.51417857142857137</c:v>
                </c:pt>
                <c:pt idx="432">
                  <c:v>0.50917857142857137</c:v>
                </c:pt>
                <c:pt idx="433">
                  <c:v>0.50370000000000004</c:v>
                </c:pt>
                <c:pt idx="434">
                  <c:v>0.49822142857142865</c:v>
                </c:pt>
                <c:pt idx="435">
                  <c:v>0.4927428571428572</c:v>
                </c:pt>
                <c:pt idx="436">
                  <c:v>0.48726428571428571</c:v>
                </c:pt>
                <c:pt idx="437">
                  <c:v>0.48284285714285718</c:v>
                </c:pt>
                <c:pt idx="438">
                  <c:v>0.47951428571428573</c:v>
                </c:pt>
                <c:pt idx="439">
                  <c:v>0.47618571428571427</c:v>
                </c:pt>
                <c:pt idx="440">
                  <c:v>0.46402857142857146</c:v>
                </c:pt>
                <c:pt idx="441">
                  <c:v>0.45187142857142859</c:v>
                </c:pt>
                <c:pt idx="442">
                  <c:v>0.43971428571428578</c:v>
                </c:pt>
                <c:pt idx="443">
                  <c:v>0.42740000000000006</c:v>
                </c:pt>
                <c:pt idx="444">
                  <c:v>0.41508571428571439</c:v>
                </c:pt>
                <c:pt idx="445">
                  <c:v>0.40325000000000005</c:v>
                </c:pt>
                <c:pt idx="446">
                  <c:v>0.3929428571428572</c:v>
                </c:pt>
                <c:pt idx="447">
                  <c:v>0.3831142857142858</c:v>
                </c:pt>
                <c:pt idx="448">
                  <c:v>0.37328571428571433</c:v>
                </c:pt>
                <c:pt idx="449">
                  <c:v>0.36345714285714292</c:v>
                </c:pt>
                <c:pt idx="450">
                  <c:v>0.35362857142857151</c:v>
                </c:pt>
                <c:pt idx="451">
                  <c:v>0.34529285714285718</c:v>
                </c:pt>
                <c:pt idx="452">
                  <c:v>0.33838571428571429</c:v>
                </c:pt>
                <c:pt idx="453">
                  <c:v>0.3314785714285714</c:v>
                </c:pt>
                <c:pt idx="454">
                  <c:v>0.33340000000000003</c:v>
                </c:pt>
                <c:pt idx="455">
                  <c:v>0.3353214285714286</c:v>
                </c:pt>
                <c:pt idx="456">
                  <c:v>0.33724285714285712</c:v>
                </c:pt>
                <c:pt idx="457">
                  <c:v>0.33979285714285712</c:v>
                </c:pt>
                <c:pt idx="458">
                  <c:v>0.34234285714285712</c:v>
                </c:pt>
                <c:pt idx="459">
                  <c:v>0.34489285714285717</c:v>
                </c:pt>
                <c:pt idx="460">
                  <c:v>0.34591428571428567</c:v>
                </c:pt>
                <c:pt idx="461">
                  <c:v>0.34795714285714291</c:v>
                </c:pt>
                <c:pt idx="462">
                  <c:v>0.35000000000000003</c:v>
                </c:pt>
                <c:pt idx="463">
                  <c:v>0.35204285714285716</c:v>
                </c:pt>
                <c:pt idx="464">
                  <c:v>0.35408571428571428</c:v>
                </c:pt>
                <c:pt idx="465">
                  <c:v>0.3551071428571429</c:v>
                </c:pt>
                <c:pt idx="466">
                  <c:v>0.35612857142857146</c:v>
                </c:pt>
                <c:pt idx="467">
                  <c:v>0.35715000000000002</c:v>
                </c:pt>
                <c:pt idx="468">
                  <c:v>0.35817142857142859</c:v>
                </c:pt>
                <c:pt idx="469">
                  <c:v>0.3591928571428572</c:v>
                </c:pt>
                <c:pt idx="470">
                  <c:v>0.36021428571428571</c:v>
                </c:pt>
                <c:pt idx="471">
                  <c:v>0.36123571428571433</c:v>
                </c:pt>
                <c:pt idx="472">
                  <c:v>0.36225714285714289</c:v>
                </c:pt>
                <c:pt idx="473">
                  <c:v>0.3811357142857143</c:v>
                </c:pt>
                <c:pt idx="474">
                  <c:v>0.39789285714285716</c:v>
                </c:pt>
                <c:pt idx="475">
                  <c:v>0.41370714285714288</c:v>
                </c:pt>
                <c:pt idx="476">
                  <c:v>0.42952142857142855</c:v>
                </c:pt>
                <c:pt idx="477">
                  <c:v>0.44533571428571433</c:v>
                </c:pt>
                <c:pt idx="478">
                  <c:v>0.46115000000000006</c:v>
                </c:pt>
                <c:pt idx="479">
                  <c:v>0.47696428571428573</c:v>
                </c:pt>
                <c:pt idx="480">
                  <c:v>0.49277857142857145</c:v>
                </c:pt>
                <c:pt idx="481">
                  <c:v>0.50910714285714287</c:v>
                </c:pt>
                <c:pt idx="482">
                  <c:v>0.52499285714285715</c:v>
                </c:pt>
                <c:pt idx="483">
                  <c:v>0.54087857142857143</c:v>
                </c:pt>
                <c:pt idx="484">
                  <c:v>0.55676428571428571</c:v>
                </c:pt>
                <c:pt idx="485">
                  <c:v>0.5726500000000001</c:v>
                </c:pt>
                <c:pt idx="486">
                  <c:v>0.58805714285714306</c:v>
                </c:pt>
                <c:pt idx="487">
                  <c:v>0.5856071428571431</c:v>
                </c:pt>
                <c:pt idx="488">
                  <c:v>0.58527857142857154</c:v>
                </c:pt>
                <c:pt idx="489">
                  <c:v>0.58487142857142871</c:v>
                </c:pt>
                <c:pt idx="490">
                  <c:v>0.58446428571428577</c:v>
                </c:pt>
                <c:pt idx="491">
                  <c:v>0.58405714285714283</c:v>
                </c:pt>
                <c:pt idx="492">
                  <c:v>0.58365000000000011</c:v>
                </c:pt>
                <c:pt idx="493">
                  <c:v>0.58324285714285717</c:v>
                </c:pt>
                <c:pt idx="494">
                  <c:v>0.58283571428571423</c:v>
                </c:pt>
                <c:pt idx="495">
                  <c:v>0.58191428571428572</c:v>
                </c:pt>
                <c:pt idx="496">
                  <c:v>0.58143571428571428</c:v>
                </c:pt>
                <c:pt idx="497">
                  <c:v>0.58095714285714284</c:v>
                </c:pt>
                <c:pt idx="498">
                  <c:v>0.5804785714285714</c:v>
                </c:pt>
                <c:pt idx="499">
                  <c:v>0.57999999999999996</c:v>
                </c:pt>
                <c:pt idx="500">
                  <c:v>0.58094999999999997</c:v>
                </c:pt>
                <c:pt idx="501">
                  <c:v>0.59487857142857148</c:v>
                </c:pt>
                <c:pt idx="502">
                  <c:v>0.60344999999999993</c:v>
                </c:pt>
                <c:pt idx="503">
                  <c:v>0.61059285714285727</c:v>
                </c:pt>
                <c:pt idx="504">
                  <c:v>0.61773571428571439</c:v>
                </c:pt>
                <c:pt idx="505">
                  <c:v>0.62487857142857151</c:v>
                </c:pt>
                <c:pt idx="506">
                  <c:v>0.63202142857142862</c:v>
                </c:pt>
                <c:pt idx="507">
                  <c:v>0.64011428571428575</c:v>
                </c:pt>
                <c:pt idx="508">
                  <c:v>0.64820714285714287</c:v>
                </c:pt>
                <c:pt idx="509">
                  <c:v>0.65629999999999999</c:v>
                </c:pt>
                <c:pt idx="510">
                  <c:v>0.66439285714285712</c:v>
                </c:pt>
                <c:pt idx="511">
                  <c:v>0.67248571428571435</c:v>
                </c:pt>
                <c:pt idx="512">
                  <c:v>0.68057857142857148</c:v>
                </c:pt>
                <c:pt idx="513">
                  <c:v>0.6886714285714286</c:v>
                </c:pt>
                <c:pt idx="514">
                  <c:v>0.69486428571428571</c:v>
                </c:pt>
                <c:pt idx="515">
                  <c:v>0.68807857142857132</c:v>
                </c:pt>
                <c:pt idx="516">
                  <c:v>0.68664999999999998</c:v>
                </c:pt>
                <c:pt idx="517">
                  <c:v>0.68664999999999987</c:v>
                </c:pt>
                <c:pt idx="518">
                  <c:v>0.68664999999999987</c:v>
                </c:pt>
                <c:pt idx="519">
                  <c:v>0.68664999999999987</c:v>
                </c:pt>
                <c:pt idx="520">
                  <c:v>0.68664999999999987</c:v>
                </c:pt>
                <c:pt idx="521">
                  <c:v>0.68569999999999987</c:v>
                </c:pt>
                <c:pt idx="522">
                  <c:v>0.68379999999999985</c:v>
                </c:pt>
                <c:pt idx="523">
                  <c:v>0.68189999999999995</c:v>
                </c:pt>
                <c:pt idx="524">
                  <c:v>0.67999999999999994</c:v>
                </c:pt>
                <c:pt idx="525">
                  <c:v>0.67809999999999993</c:v>
                </c:pt>
                <c:pt idx="526">
                  <c:v>0.67619999999999991</c:v>
                </c:pt>
                <c:pt idx="527">
                  <c:v>0.67477142857142847</c:v>
                </c:pt>
                <c:pt idx="528">
                  <c:v>0.67429285714285692</c:v>
                </c:pt>
                <c:pt idx="529">
                  <c:v>0.67381428571428548</c:v>
                </c:pt>
                <c:pt idx="530">
                  <c:v>0.67333571428571404</c:v>
                </c:pt>
                <c:pt idx="531">
                  <c:v>0.67285714285714271</c:v>
                </c:pt>
                <c:pt idx="532">
                  <c:v>0.67237857142857127</c:v>
                </c:pt>
                <c:pt idx="533">
                  <c:v>0.67189999999999994</c:v>
                </c:pt>
                <c:pt idx="534">
                  <c:v>0.66023571428571426</c:v>
                </c:pt>
                <c:pt idx="535">
                  <c:v>0.6501285714285715</c:v>
                </c:pt>
                <c:pt idx="536">
                  <c:v>0.64097142857142864</c:v>
                </c:pt>
                <c:pt idx="537">
                  <c:v>0.62954285714285729</c:v>
                </c:pt>
                <c:pt idx="538">
                  <c:v>0.61811428571428573</c:v>
                </c:pt>
                <c:pt idx="539">
                  <c:v>0.60668571428571449</c:v>
                </c:pt>
                <c:pt idx="540">
                  <c:v>0.59525714285714304</c:v>
                </c:pt>
                <c:pt idx="541">
                  <c:v>0.58335714285714302</c:v>
                </c:pt>
                <c:pt idx="542">
                  <c:v>0.571457142857143</c:v>
                </c:pt>
                <c:pt idx="543">
                  <c:v>0.55955714285714309</c:v>
                </c:pt>
                <c:pt idx="544">
                  <c:v>0.54765714285714306</c:v>
                </c:pt>
                <c:pt idx="545">
                  <c:v>0.5352785714285716</c:v>
                </c:pt>
                <c:pt idx="546">
                  <c:v>0.52290000000000014</c:v>
                </c:pt>
                <c:pt idx="547">
                  <c:v>0.51052142857142868</c:v>
                </c:pt>
                <c:pt idx="548">
                  <c:v>0.50742142857142858</c:v>
                </c:pt>
                <c:pt idx="549">
                  <c:v>0.50276428571428577</c:v>
                </c:pt>
                <c:pt idx="550">
                  <c:v>0.49810714285714291</c:v>
                </c:pt>
                <c:pt idx="551">
                  <c:v>0.49572142857142859</c:v>
                </c:pt>
                <c:pt idx="552">
                  <c:v>0.49333571428571432</c:v>
                </c:pt>
                <c:pt idx="553">
                  <c:v>0.49095000000000005</c:v>
                </c:pt>
                <c:pt idx="554">
                  <c:v>0.48856428571428573</c:v>
                </c:pt>
                <c:pt idx="555">
                  <c:v>0.48617857142857146</c:v>
                </c:pt>
                <c:pt idx="556">
                  <c:v>0.48332142857142862</c:v>
                </c:pt>
                <c:pt idx="557">
                  <c:v>0.48046428571428573</c:v>
                </c:pt>
                <c:pt idx="558">
                  <c:v>0.47807857142857152</c:v>
                </c:pt>
                <c:pt idx="559">
                  <c:v>0.47617142857142863</c:v>
                </c:pt>
                <c:pt idx="560">
                  <c:v>0.4742642857142858</c:v>
                </c:pt>
                <c:pt idx="561">
                  <c:v>0.47235714285714286</c:v>
                </c:pt>
                <c:pt idx="562">
                  <c:v>0.47069285714285719</c:v>
                </c:pt>
                <c:pt idx="563">
                  <c:v>0.46902857142857141</c:v>
                </c:pt>
                <c:pt idx="564">
                  <c:v>0.47368571428571427</c:v>
                </c:pt>
                <c:pt idx="565">
                  <c:v>0.47661428571428577</c:v>
                </c:pt>
                <c:pt idx="566">
                  <c:v>0.47954285714285722</c:v>
                </c:pt>
                <c:pt idx="567">
                  <c:v>0.48247142857142872</c:v>
                </c:pt>
                <c:pt idx="568">
                  <c:v>0.48540000000000016</c:v>
                </c:pt>
                <c:pt idx="569">
                  <c:v>0.48832857142857161</c:v>
                </c:pt>
                <c:pt idx="570">
                  <c:v>0.49172857142857157</c:v>
                </c:pt>
                <c:pt idx="571">
                  <c:v>0.49512857142857164</c:v>
                </c:pt>
                <c:pt idx="572">
                  <c:v>0.49907857142857148</c:v>
                </c:pt>
                <c:pt idx="573">
                  <c:v>0.50302857142857149</c:v>
                </c:pt>
                <c:pt idx="574">
                  <c:v>0.5069785714285715</c:v>
                </c:pt>
                <c:pt idx="575">
                  <c:v>0.51092857142857151</c:v>
                </c:pt>
                <c:pt idx="576">
                  <c:v>0.51654285714285708</c:v>
                </c:pt>
                <c:pt idx="577">
                  <c:v>0.52106428571428576</c:v>
                </c:pt>
                <c:pt idx="578">
                  <c:v>0.51926428571428573</c:v>
                </c:pt>
                <c:pt idx="579">
                  <c:v>0.52015</c:v>
                </c:pt>
                <c:pt idx="580">
                  <c:v>0.52103571428571427</c:v>
                </c:pt>
                <c:pt idx="581">
                  <c:v>0.52192142857142854</c:v>
                </c:pt>
                <c:pt idx="582">
                  <c:v>0.52280714285714291</c:v>
                </c:pt>
                <c:pt idx="583">
                  <c:v>0.52369285714285707</c:v>
                </c:pt>
                <c:pt idx="584">
                  <c:v>0.52457857142857134</c:v>
                </c:pt>
                <c:pt idx="585">
                  <c:v>0.52546428571428572</c:v>
                </c:pt>
                <c:pt idx="586">
                  <c:v>0.52532857142857137</c:v>
                </c:pt>
                <c:pt idx="587">
                  <c:v>0.52519285714285713</c:v>
                </c:pt>
                <c:pt idx="588">
                  <c:v>0.52505714285714278</c:v>
                </c:pt>
                <c:pt idx="589">
                  <c:v>0.52492142857142854</c:v>
                </c:pt>
                <c:pt idx="590">
                  <c:v>0.52525714285714276</c:v>
                </c:pt>
                <c:pt idx="591">
                  <c:v>0.5266857142857142</c:v>
                </c:pt>
                <c:pt idx="592">
                  <c:v>0.52811428571428565</c:v>
                </c:pt>
                <c:pt idx="593">
                  <c:v>0.52699999999999991</c:v>
                </c:pt>
                <c:pt idx="594">
                  <c:v>0.53402142857142842</c:v>
                </c:pt>
                <c:pt idx="595">
                  <c:v>0.54104285714285705</c:v>
                </c:pt>
                <c:pt idx="596">
                  <c:v>0.54806428571428556</c:v>
                </c:pt>
                <c:pt idx="597">
                  <c:v>0.55714285714285716</c:v>
                </c:pt>
                <c:pt idx="598">
                  <c:v>0.56622142857142854</c:v>
                </c:pt>
                <c:pt idx="599">
                  <c:v>0.57530000000000014</c:v>
                </c:pt>
                <c:pt idx="600">
                  <c:v>0.58206428571428581</c:v>
                </c:pt>
                <c:pt idx="601">
                  <c:v>0.58882857142857148</c:v>
                </c:pt>
                <c:pt idx="602">
                  <c:v>0.59559285714285715</c:v>
                </c:pt>
                <c:pt idx="603">
                  <c:v>0.60235714285714281</c:v>
                </c:pt>
                <c:pt idx="604">
                  <c:v>0.60864999999999991</c:v>
                </c:pt>
                <c:pt idx="605">
                  <c:v>0.61494285714285701</c:v>
                </c:pt>
                <c:pt idx="606">
                  <c:v>0.621235714285714</c:v>
                </c:pt>
                <c:pt idx="607">
                  <c:v>0.62911428571428551</c:v>
                </c:pt>
                <c:pt idx="608">
                  <c:v>0.62732857142857124</c:v>
                </c:pt>
                <c:pt idx="609">
                  <c:v>0.62554285714285685</c:v>
                </c:pt>
                <c:pt idx="610">
                  <c:v>0.62375714285714268</c:v>
                </c:pt>
                <c:pt idx="611">
                  <c:v>0.61991428571428553</c:v>
                </c:pt>
                <c:pt idx="612">
                  <c:v>0.61607142857142827</c:v>
                </c:pt>
                <c:pt idx="613">
                  <c:v>0.61222857142857123</c:v>
                </c:pt>
                <c:pt idx="614">
                  <c:v>0.61022142857142836</c:v>
                </c:pt>
                <c:pt idx="615">
                  <c:v>0.60821428571428549</c:v>
                </c:pt>
                <c:pt idx="616">
                  <c:v>0.60620714285714272</c:v>
                </c:pt>
                <c:pt idx="617">
                  <c:v>0.60419999999999985</c:v>
                </c:pt>
                <c:pt idx="618">
                  <c:v>0.60219285714285709</c:v>
                </c:pt>
                <c:pt idx="619">
                  <c:v>0.60018571428571421</c:v>
                </c:pt>
                <c:pt idx="620">
                  <c:v>0.598657142857143</c:v>
                </c:pt>
                <c:pt idx="621">
                  <c:v>0.59712857142857145</c:v>
                </c:pt>
                <c:pt idx="622">
                  <c:v>0.59712857142857145</c:v>
                </c:pt>
                <c:pt idx="623">
                  <c:v>0.59712857142857145</c:v>
                </c:pt>
                <c:pt idx="624">
                  <c:v>0.59712857142857145</c:v>
                </c:pt>
                <c:pt idx="625">
                  <c:v>0.59842857142857131</c:v>
                </c:pt>
                <c:pt idx="626">
                  <c:v>0.59732857142857132</c:v>
                </c:pt>
                <c:pt idx="627">
                  <c:v>0.59622857142857133</c:v>
                </c:pt>
                <c:pt idx="628">
                  <c:v>0.59560714285714289</c:v>
                </c:pt>
                <c:pt idx="629">
                  <c:v>0.59498571428571423</c:v>
                </c:pt>
                <c:pt idx="630">
                  <c:v>0.59436428571428568</c:v>
                </c:pt>
                <c:pt idx="631">
                  <c:v>0.59374285714285713</c:v>
                </c:pt>
                <c:pt idx="632">
                  <c:v>0.59312142857142847</c:v>
                </c:pt>
                <c:pt idx="633">
                  <c:v>0.59104999999999996</c:v>
                </c:pt>
                <c:pt idx="634">
                  <c:v>0.58676428571428574</c:v>
                </c:pt>
                <c:pt idx="635">
                  <c:v>0.5824785714285714</c:v>
                </c:pt>
                <c:pt idx="636">
                  <c:v>0.57867142857142861</c:v>
                </c:pt>
                <c:pt idx="637">
                  <c:v>0.57486428571428572</c:v>
                </c:pt>
                <c:pt idx="638">
                  <c:v>0.57105714285714282</c:v>
                </c:pt>
                <c:pt idx="639">
                  <c:v>0.56594999999999995</c:v>
                </c:pt>
                <c:pt idx="640">
                  <c:v>0.56324285714285705</c:v>
                </c:pt>
                <c:pt idx="641">
                  <c:v>0.56053571428571414</c:v>
                </c:pt>
                <c:pt idx="642">
                  <c:v>0.55782857142857123</c:v>
                </c:pt>
                <c:pt idx="643">
                  <c:v>0.55512142857142843</c:v>
                </c:pt>
                <c:pt idx="644">
                  <c:v>0.55241428571428552</c:v>
                </c:pt>
                <c:pt idx="645">
                  <c:v>0.54970714285714273</c:v>
                </c:pt>
                <c:pt idx="646">
                  <c:v>0.54699999999999982</c:v>
                </c:pt>
                <c:pt idx="647">
                  <c:v>0.54574285714285697</c:v>
                </c:pt>
                <c:pt idx="648">
                  <c:v>0.54574285714285697</c:v>
                </c:pt>
                <c:pt idx="649">
                  <c:v>0.54574285714285697</c:v>
                </c:pt>
                <c:pt idx="650">
                  <c:v>0.54526428571428565</c:v>
                </c:pt>
                <c:pt idx="651">
                  <c:v>0.54478571428571421</c:v>
                </c:pt>
                <c:pt idx="652">
                  <c:v>0.54430714285714277</c:v>
                </c:pt>
                <c:pt idx="653">
                  <c:v>0.54382857142857144</c:v>
                </c:pt>
                <c:pt idx="654">
                  <c:v>0.55001428571428568</c:v>
                </c:pt>
                <c:pt idx="655">
                  <c:v>0.55430000000000001</c:v>
                </c:pt>
                <c:pt idx="656">
                  <c:v>0.55858571428571435</c:v>
                </c:pt>
                <c:pt idx="657">
                  <c:v>0.56287142857142858</c:v>
                </c:pt>
                <c:pt idx="658">
                  <c:v>0.5671571428571428</c:v>
                </c:pt>
                <c:pt idx="659">
                  <c:v>0.57144285714285714</c:v>
                </c:pt>
                <c:pt idx="660">
                  <c:v>0.57572857142857148</c:v>
                </c:pt>
                <c:pt idx="661">
                  <c:v>0.5800142857142857</c:v>
                </c:pt>
                <c:pt idx="662">
                  <c:v>0.58430000000000004</c:v>
                </c:pt>
                <c:pt idx="663">
                  <c:v>0.58858571428571427</c:v>
                </c:pt>
                <c:pt idx="664">
                  <c:v>0.5928714285714286</c:v>
                </c:pt>
                <c:pt idx="665">
                  <c:v>0.59715714285714283</c:v>
                </c:pt>
                <c:pt idx="666">
                  <c:v>0.60144285714285706</c:v>
                </c:pt>
                <c:pt idx="667">
                  <c:v>0.60572857142857128</c:v>
                </c:pt>
                <c:pt idx="668">
                  <c:v>0.60334999999999983</c:v>
                </c:pt>
                <c:pt idx="669">
                  <c:v>0.60239285714285695</c:v>
                </c:pt>
                <c:pt idx="670">
                  <c:v>0.60191428571428562</c:v>
                </c:pt>
                <c:pt idx="671">
                  <c:v>0.60143571428571418</c:v>
                </c:pt>
                <c:pt idx="672">
                  <c:v>0.60095714285714286</c:v>
                </c:pt>
                <c:pt idx="673">
                  <c:v>0.60047857142857131</c:v>
                </c:pt>
                <c:pt idx="674">
                  <c:v>0.59999999999999987</c:v>
                </c:pt>
                <c:pt idx="675">
                  <c:v>0.59952142857142843</c:v>
                </c:pt>
                <c:pt idx="676">
                  <c:v>0.59952142857142843</c:v>
                </c:pt>
                <c:pt idx="677">
                  <c:v>0.59952142857142843</c:v>
                </c:pt>
                <c:pt idx="678">
                  <c:v>0.59952142857142843</c:v>
                </c:pt>
                <c:pt idx="679">
                  <c:v>0.59952142857142843</c:v>
                </c:pt>
                <c:pt idx="680">
                  <c:v>0.59952142857142843</c:v>
                </c:pt>
                <c:pt idx="681">
                  <c:v>0.59952142857142843</c:v>
                </c:pt>
                <c:pt idx="682">
                  <c:v>0.59952142857142843</c:v>
                </c:pt>
                <c:pt idx="683">
                  <c:v>0.59999999999999987</c:v>
                </c:pt>
                <c:pt idx="684">
                  <c:v>0.59999999999999987</c:v>
                </c:pt>
                <c:pt idx="685">
                  <c:v>0.61339285714285707</c:v>
                </c:pt>
                <c:pt idx="686">
                  <c:v>0.62553571428571419</c:v>
                </c:pt>
                <c:pt idx="687">
                  <c:v>0.63767857142857132</c:v>
                </c:pt>
                <c:pt idx="688">
                  <c:v>0.64982142857142844</c:v>
                </c:pt>
                <c:pt idx="689">
                  <c:v>0.65815714285714277</c:v>
                </c:pt>
                <c:pt idx="690">
                  <c:v>0.666492857142857</c:v>
                </c:pt>
                <c:pt idx="691">
                  <c:v>0.6731285714285713</c:v>
                </c:pt>
                <c:pt idx="692">
                  <c:v>0.67976428571428571</c:v>
                </c:pt>
                <c:pt idx="693">
                  <c:v>0.68640000000000001</c:v>
                </c:pt>
                <c:pt idx="694">
                  <c:v>0.69303571428571431</c:v>
                </c:pt>
                <c:pt idx="695">
                  <c:v>0.6996714285714285</c:v>
                </c:pt>
                <c:pt idx="696">
                  <c:v>0.7063071428571428</c:v>
                </c:pt>
                <c:pt idx="697">
                  <c:v>0.7129428571428571</c:v>
                </c:pt>
                <c:pt idx="698">
                  <c:v>0.7195785714285714</c:v>
                </c:pt>
                <c:pt idx="699">
                  <c:v>0.71282142857142861</c:v>
                </c:pt>
                <c:pt idx="700">
                  <c:v>0.70731428571428556</c:v>
                </c:pt>
                <c:pt idx="701">
                  <c:v>0.70180714285714274</c:v>
                </c:pt>
                <c:pt idx="702">
                  <c:v>0.69629999999999992</c:v>
                </c:pt>
                <c:pt idx="703">
                  <c:v>0.6946</c:v>
                </c:pt>
                <c:pt idx="704">
                  <c:v>0.69289999999999996</c:v>
                </c:pt>
                <c:pt idx="705">
                  <c:v>0.69289999999999996</c:v>
                </c:pt>
                <c:pt idx="706">
                  <c:v>0.69289999999999996</c:v>
                </c:pt>
                <c:pt idx="707">
                  <c:v>0.69289999999999996</c:v>
                </c:pt>
                <c:pt idx="708">
                  <c:v>0.69289999999999996</c:v>
                </c:pt>
                <c:pt idx="709">
                  <c:v>0.69289999999999996</c:v>
                </c:pt>
                <c:pt idx="710">
                  <c:v>0.69289999999999996</c:v>
                </c:pt>
                <c:pt idx="711">
                  <c:v>0.69238571428571427</c:v>
                </c:pt>
                <c:pt idx="712">
                  <c:v>0.69187142857142869</c:v>
                </c:pt>
                <c:pt idx="713">
                  <c:v>0.69135714285714289</c:v>
                </c:pt>
                <c:pt idx="714">
                  <c:v>0.6908428571428572</c:v>
                </c:pt>
                <c:pt idx="715">
                  <c:v>0.6903285714285714</c:v>
                </c:pt>
                <c:pt idx="716">
                  <c:v>0.69226428571428578</c:v>
                </c:pt>
                <c:pt idx="717">
                  <c:v>0.69182142857142848</c:v>
                </c:pt>
                <c:pt idx="718">
                  <c:v>0.6913785714285714</c:v>
                </c:pt>
                <c:pt idx="719">
                  <c:v>0.6909357142857141</c:v>
                </c:pt>
                <c:pt idx="720">
                  <c:v>0.69049285714285702</c:v>
                </c:pt>
                <c:pt idx="721">
                  <c:v>0.69004999999999994</c:v>
                </c:pt>
                <c:pt idx="722">
                  <c:v>0.68960714285714275</c:v>
                </c:pt>
                <c:pt idx="723">
                  <c:v>0.68916428571428567</c:v>
                </c:pt>
                <c:pt idx="724">
                  <c:v>0.68872142857142848</c:v>
                </c:pt>
                <c:pt idx="725">
                  <c:v>0.68783571428571422</c:v>
                </c:pt>
                <c:pt idx="726">
                  <c:v>0.68694999999999984</c:v>
                </c:pt>
                <c:pt idx="727">
                  <c:v>0.68606428571428568</c:v>
                </c:pt>
                <c:pt idx="728">
                  <c:v>0.68517857142857141</c:v>
                </c:pt>
                <c:pt idx="729">
                  <c:v>0.68429285714285715</c:v>
                </c:pt>
                <c:pt idx="730">
                  <c:v>0.68095714285714271</c:v>
                </c:pt>
                <c:pt idx="731">
                  <c:v>0.67878571428571433</c:v>
                </c:pt>
                <c:pt idx="732">
                  <c:v>0.67661428571428572</c:v>
                </c:pt>
                <c:pt idx="733">
                  <c:v>0.67444285714285723</c:v>
                </c:pt>
                <c:pt idx="734">
                  <c:v>0.67227142857142863</c:v>
                </c:pt>
                <c:pt idx="735">
                  <c:v>0.67010000000000003</c:v>
                </c:pt>
                <c:pt idx="736">
                  <c:v>0.66792857142857154</c:v>
                </c:pt>
                <c:pt idx="737">
                  <c:v>0.66575714285714294</c:v>
                </c:pt>
                <c:pt idx="738">
                  <c:v>0.66313571428571438</c:v>
                </c:pt>
                <c:pt idx="739">
                  <c:v>0.6614714285714286</c:v>
                </c:pt>
                <c:pt idx="740">
                  <c:v>0.65980714285714281</c:v>
                </c:pt>
                <c:pt idx="741">
                  <c:v>0.65814285714285714</c:v>
                </c:pt>
                <c:pt idx="742">
                  <c:v>0.65647857142857158</c:v>
                </c:pt>
                <c:pt idx="743">
                  <c:v>0.65481428571428579</c:v>
                </c:pt>
                <c:pt idx="744">
                  <c:v>0.65270714285714304</c:v>
                </c:pt>
                <c:pt idx="745">
                  <c:v>0.6518142857142859</c:v>
                </c:pt>
                <c:pt idx="746">
                  <c:v>0.65255714285714295</c:v>
                </c:pt>
                <c:pt idx="747">
                  <c:v>0.65329999999999999</c:v>
                </c:pt>
                <c:pt idx="748">
                  <c:v>0.65404285714285726</c:v>
                </c:pt>
                <c:pt idx="749">
                  <c:v>0.6547857142857143</c:v>
                </c:pt>
                <c:pt idx="750">
                  <c:v>0.65552857142857135</c:v>
                </c:pt>
                <c:pt idx="751">
                  <c:v>0.65627142857142851</c:v>
                </c:pt>
                <c:pt idx="752">
                  <c:v>0.65746428571428572</c:v>
                </c:pt>
                <c:pt idx="753">
                  <c:v>0.65865714285714283</c:v>
                </c:pt>
                <c:pt idx="754">
                  <c:v>0.65984999999999994</c:v>
                </c:pt>
                <c:pt idx="755">
                  <c:v>0.66104285714285704</c:v>
                </c:pt>
                <c:pt idx="756">
                  <c:v>0.66223571428571415</c:v>
                </c:pt>
                <c:pt idx="757">
                  <c:v>0.66342857142857137</c:v>
                </c:pt>
                <c:pt idx="758">
                  <c:v>0.66506428571428555</c:v>
                </c:pt>
                <c:pt idx="759">
                  <c:v>0.66669999999999985</c:v>
                </c:pt>
                <c:pt idx="760">
                  <c:v>0.66669999999999985</c:v>
                </c:pt>
                <c:pt idx="761">
                  <c:v>0.66669999999999985</c:v>
                </c:pt>
                <c:pt idx="762">
                  <c:v>0.66622142857142841</c:v>
                </c:pt>
                <c:pt idx="763">
                  <c:v>0.66574285714285697</c:v>
                </c:pt>
                <c:pt idx="764">
                  <c:v>0.66526428571428553</c:v>
                </c:pt>
                <c:pt idx="765">
                  <c:v>0.6647857142857142</c:v>
                </c:pt>
                <c:pt idx="766">
                  <c:v>0.66225714285714266</c:v>
                </c:pt>
                <c:pt idx="767">
                  <c:v>0.66106428571428566</c:v>
                </c:pt>
                <c:pt idx="768">
                  <c:v>0.65987142857142866</c:v>
                </c:pt>
                <c:pt idx="769">
                  <c:v>0.65867857142857145</c:v>
                </c:pt>
                <c:pt idx="770">
                  <c:v>0.65748571428571445</c:v>
                </c:pt>
                <c:pt idx="771">
                  <c:v>0.65629285714285734</c:v>
                </c:pt>
                <c:pt idx="772">
                  <c:v>0.65510000000000013</c:v>
                </c:pt>
                <c:pt idx="773">
                  <c:v>0.65390714285714302</c:v>
                </c:pt>
                <c:pt idx="774">
                  <c:v>0.6527142857142858</c:v>
                </c:pt>
                <c:pt idx="775">
                  <c:v>0.6515214285714287</c:v>
                </c:pt>
                <c:pt idx="776">
                  <c:v>0.65080714285714303</c:v>
                </c:pt>
                <c:pt idx="777">
                  <c:v>0.65009285714285725</c:v>
                </c:pt>
                <c:pt idx="778">
                  <c:v>0.64937857142857158</c:v>
                </c:pt>
                <c:pt idx="779">
                  <c:v>0.66295000000000015</c:v>
                </c:pt>
                <c:pt idx="780">
                  <c:v>0.67500000000000016</c:v>
                </c:pt>
                <c:pt idx="781">
                  <c:v>0.68571428571428594</c:v>
                </c:pt>
                <c:pt idx="782">
                  <c:v>0.69642857142857151</c:v>
                </c:pt>
                <c:pt idx="783">
                  <c:v>0.7071428571428573</c:v>
                </c:pt>
                <c:pt idx="784">
                  <c:v>0.71785714285714286</c:v>
                </c:pt>
                <c:pt idx="785">
                  <c:v>0.72857142857142865</c:v>
                </c:pt>
                <c:pt idx="786">
                  <c:v>0.73928571428571443</c:v>
                </c:pt>
                <c:pt idx="787">
                  <c:v>0.75000000000000011</c:v>
                </c:pt>
                <c:pt idx="788">
                  <c:v>0.75982142857142865</c:v>
                </c:pt>
                <c:pt idx="789">
                  <c:v>0.76964285714285718</c:v>
                </c:pt>
                <c:pt idx="790">
                  <c:v>0.77946428571428561</c:v>
                </c:pt>
                <c:pt idx="791">
                  <c:v>0.78928571428571404</c:v>
                </c:pt>
                <c:pt idx="792">
                  <c:v>0.79910714285714268</c:v>
                </c:pt>
                <c:pt idx="793">
                  <c:v>0.79464285714285698</c:v>
                </c:pt>
                <c:pt idx="794">
                  <c:v>0.79374999999999984</c:v>
                </c:pt>
                <c:pt idx="795">
                  <c:v>0.79196428571428557</c:v>
                </c:pt>
                <c:pt idx="796">
                  <c:v>0.79017857142857129</c:v>
                </c:pt>
                <c:pt idx="797">
                  <c:v>0.78839285714285712</c:v>
                </c:pt>
                <c:pt idx="798">
                  <c:v>0.78660714285714284</c:v>
                </c:pt>
                <c:pt idx="799">
                  <c:v>0.78482142857142867</c:v>
                </c:pt>
                <c:pt idx="800">
                  <c:v>0.78303571428571428</c:v>
                </c:pt>
                <c:pt idx="801">
                  <c:v>0.78125000000000011</c:v>
                </c:pt>
                <c:pt idx="802">
                  <c:v>0.78035714285714308</c:v>
                </c:pt>
                <c:pt idx="803">
                  <c:v>0.77946428571428594</c:v>
                </c:pt>
                <c:pt idx="804">
                  <c:v>0.77857142857142869</c:v>
                </c:pt>
                <c:pt idx="805">
                  <c:v>0.77767857142857166</c:v>
                </c:pt>
                <c:pt idx="806">
                  <c:v>0.77678571428571441</c:v>
                </c:pt>
                <c:pt idx="807">
                  <c:v>0.77410714285714299</c:v>
                </c:pt>
                <c:pt idx="808">
                  <c:v>0.7724000000000002</c:v>
                </c:pt>
                <c:pt idx="809">
                  <c:v>0.77158571428571443</c:v>
                </c:pt>
                <c:pt idx="810">
                  <c:v>0.77077142857142877</c:v>
                </c:pt>
                <c:pt idx="811">
                  <c:v>0.76871428571428591</c:v>
                </c:pt>
                <c:pt idx="812">
                  <c:v>0.76665714285714304</c:v>
                </c:pt>
                <c:pt idx="813">
                  <c:v>0.76460000000000006</c:v>
                </c:pt>
                <c:pt idx="814">
                  <c:v>0.76363571428571431</c:v>
                </c:pt>
                <c:pt idx="815">
                  <c:v>0.76267142857142856</c:v>
                </c:pt>
                <c:pt idx="816">
                  <c:v>0.7617071428571428</c:v>
                </c:pt>
                <c:pt idx="817">
                  <c:v>0.75889999999999991</c:v>
                </c:pt>
                <c:pt idx="818">
                  <c:v>0.75660714285714281</c:v>
                </c:pt>
                <c:pt idx="819">
                  <c:v>0.75431428571428571</c:v>
                </c:pt>
                <c:pt idx="820">
                  <c:v>0.75202142857142851</c:v>
                </c:pt>
                <c:pt idx="821">
                  <c:v>0.75151428571428591</c:v>
                </c:pt>
                <c:pt idx="822">
                  <c:v>0.75003571428571436</c:v>
                </c:pt>
                <c:pt idx="823">
                  <c:v>0.74855714285714292</c:v>
                </c:pt>
                <c:pt idx="824">
                  <c:v>0.74707857142857137</c:v>
                </c:pt>
                <c:pt idx="825">
                  <c:v>0.74684285714285714</c:v>
                </c:pt>
                <c:pt idx="826">
                  <c:v>0.74660714285714291</c:v>
                </c:pt>
                <c:pt idx="827">
                  <c:v>0.74637142857142869</c:v>
                </c:pt>
                <c:pt idx="828">
                  <c:v>0.74531428571428571</c:v>
                </c:pt>
                <c:pt idx="829">
                  <c:v>0.74425714285714295</c:v>
                </c:pt>
                <c:pt idx="830">
                  <c:v>0.74320000000000008</c:v>
                </c:pt>
                <c:pt idx="831">
                  <c:v>0.74398571428571436</c:v>
                </c:pt>
                <c:pt idx="832">
                  <c:v>0.74425714285714295</c:v>
                </c:pt>
                <c:pt idx="833">
                  <c:v>0.74452857142857154</c:v>
                </c:pt>
                <c:pt idx="834">
                  <c:v>0.74480000000000002</c:v>
                </c:pt>
                <c:pt idx="835">
                  <c:v>0.74602142857142861</c:v>
                </c:pt>
                <c:pt idx="836">
                  <c:v>0.75789285714285715</c:v>
                </c:pt>
                <c:pt idx="837">
                  <c:v>0.76976428571428568</c:v>
                </c:pt>
                <c:pt idx="838">
                  <c:v>0.7792</c:v>
                </c:pt>
                <c:pt idx="839">
                  <c:v>0.78863571428571422</c:v>
                </c:pt>
                <c:pt idx="840">
                  <c:v>0.79807142857142854</c:v>
                </c:pt>
                <c:pt idx="841">
                  <c:v>0.80750714285714287</c:v>
                </c:pt>
                <c:pt idx="842">
                  <c:v>0.8166714285714286</c:v>
                </c:pt>
                <c:pt idx="843">
                  <c:v>0.82597142857142869</c:v>
                </c:pt>
                <c:pt idx="844">
                  <c:v>0.8358214285714286</c:v>
                </c:pt>
                <c:pt idx="845">
                  <c:v>0.84524285714285718</c:v>
                </c:pt>
                <c:pt idx="846">
                  <c:v>0.85466428571428577</c:v>
                </c:pt>
                <c:pt idx="847">
                  <c:v>0.86408571428571435</c:v>
                </c:pt>
                <c:pt idx="848">
                  <c:v>0.87350714285714304</c:v>
                </c:pt>
                <c:pt idx="849">
                  <c:v>0.8819785714285715</c:v>
                </c:pt>
                <c:pt idx="850">
                  <c:v>0.87980000000000025</c:v>
                </c:pt>
                <c:pt idx="851">
                  <c:v>0.8782000000000002</c:v>
                </c:pt>
                <c:pt idx="852">
                  <c:v>0.87903571428571436</c:v>
                </c:pt>
                <c:pt idx="853">
                  <c:v>0.87987142857142864</c:v>
                </c:pt>
                <c:pt idx="854">
                  <c:v>0.88070714285714291</c:v>
                </c:pt>
                <c:pt idx="855">
                  <c:v>0.88154285714285696</c:v>
                </c:pt>
                <c:pt idx="856">
                  <c:v>0.88237857142857135</c:v>
                </c:pt>
                <c:pt idx="857">
                  <c:v>0.88307857142857127</c:v>
                </c:pt>
                <c:pt idx="858">
                  <c:v>0.88322857142857136</c:v>
                </c:pt>
                <c:pt idx="859">
                  <c:v>0.88380714285714279</c:v>
                </c:pt>
                <c:pt idx="860">
                  <c:v>0.88438571428571422</c:v>
                </c:pt>
                <c:pt idx="861">
                  <c:v>0.88496428571428554</c:v>
                </c:pt>
                <c:pt idx="862">
                  <c:v>0.88554285714285708</c:v>
                </c:pt>
                <c:pt idx="863">
                  <c:v>0.88802142857142852</c:v>
                </c:pt>
                <c:pt idx="864">
                  <c:v>0.89049999999999996</c:v>
                </c:pt>
                <c:pt idx="865">
                  <c:v>0.89239999999999997</c:v>
                </c:pt>
                <c:pt idx="866">
                  <c:v>0.89789285714285705</c:v>
                </c:pt>
                <c:pt idx="867">
                  <c:v>0.90292142857142854</c:v>
                </c:pt>
                <c:pt idx="868">
                  <c:v>0.90795000000000015</c:v>
                </c:pt>
                <c:pt idx="869">
                  <c:v>0.91297857142857153</c:v>
                </c:pt>
                <c:pt idx="870">
                  <c:v>0.91800714285714302</c:v>
                </c:pt>
                <c:pt idx="871">
                  <c:v>0.92297857142857154</c:v>
                </c:pt>
                <c:pt idx="872">
                  <c:v>0.92795000000000016</c:v>
                </c:pt>
                <c:pt idx="873">
                  <c:v>0.93292142857142868</c:v>
                </c:pt>
                <c:pt idx="874">
                  <c:v>0.93789285714285742</c:v>
                </c:pt>
                <c:pt idx="875">
                  <c:v>0.94286428571428593</c:v>
                </c:pt>
                <c:pt idx="876">
                  <c:v>0.94783571428571445</c:v>
                </c:pt>
                <c:pt idx="877">
                  <c:v>0.95090714285714295</c:v>
                </c:pt>
                <c:pt idx="878">
                  <c:v>0.95397857142857156</c:v>
                </c:pt>
                <c:pt idx="879">
                  <c:v>0.95660000000000001</c:v>
                </c:pt>
                <c:pt idx="880">
                  <c:v>0.95562857142857138</c:v>
                </c:pt>
                <c:pt idx="881">
                  <c:v>0.95512142857142845</c:v>
                </c:pt>
                <c:pt idx="882">
                  <c:v>0.95461428571428553</c:v>
                </c:pt>
                <c:pt idx="883">
                  <c:v>0.9541071428571426</c:v>
                </c:pt>
                <c:pt idx="884">
                  <c:v>0.95359999999999967</c:v>
                </c:pt>
                <c:pt idx="885">
                  <c:v>0.95314999999999972</c:v>
                </c:pt>
                <c:pt idx="886">
                  <c:v>0.95269999999999977</c:v>
                </c:pt>
                <c:pt idx="887">
                  <c:v>0.95224999999999971</c:v>
                </c:pt>
                <c:pt idx="888">
                  <c:v>0.95179999999999976</c:v>
                </c:pt>
                <c:pt idx="889">
                  <c:v>0.95134999999999981</c:v>
                </c:pt>
                <c:pt idx="890">
                  <c:v>0.95089999999999975</c:v>
                </c:pt>
                <c:pt idx="891">
                  <c:v>0.9504499999999998</c:v>
                </c:pt>
                <c:pt idx="892">
                  <c:v>0.94999999999999984</c:v>
                </c:pt>
                <c:pt idx="893">
                  <c:v>0.94999999999999984</c:v>
                </c:pt>
                <c:pt idx="894">
                  <c:v>0.94999999999999984</c:v>
                </c:pt>
                <c:pt idx="895">
                  <c:v>0.94999999999999984</c:v>
                </c:pt>
                <c:pt idx="896">
                  <c:v>0.94999999999999984</c:v>
                </c:pt>
                <c:pt idx="897">
                  <c:v>0.94999999999999984</c:v>
                </c:pt>
                <c:pt idx="898">
                  <c:v>0.95552142857142841</c:v>
                </c:pt>
                <c:pt idx="899">
                  <c:v>0.95964285714285702</c:v>
                </c:pt>
                <c:pt idx="900">
                  <c:v>0.96376428571428563</c:v>
                </c:pt>
                <c:pt idx="901">
                  <c:v>0.96788571428571424</c:v>
                </c:pt>
                <c:pt idx="902">
                  <c:v>0.97145714285714291</c:v>
                </c:pt>
                <c:pt idx="903">
                  <c:v>0.97502857142857136</c:v>
                </c:pt>
                <c:pt idx="904">
                  <c:v>0.97860000000000003</c:v>
                </c:pt>
                <c:pt idx="905">
                  <c:v>0.98217142857142858</c:v>
                </c:pt>
                <c:pt idx="906">
                  <c:v>0.98574285714285714</c:v>
                </c:pt>
                <c:pt idx="907">
                  <c:v>0.98797857142857137</c:v>
                </c:pt>
                <c:pt idx="908">
                  <c:v>0.9902142857142856</c:v>
                </c:pt>
                <c:pt idx="909">
                  <c:v>0.99244999999999972</c:v>
                </c:pt>
                <c:pt idx="910">
                  <c:v>0.99468571428571395</c:v>
                </c:pt>
                <c:pt idx="911">
                  <c:v>0.99692142857142829</c:v>
                </c:pt>
                <c:pt idx="912">
                  <c:v>0.9945285714285711</c:v>
                </c:pt>
                <c:pt idx="913">
                  <c:v>0.99353571428571408</c:v>
                </c:pt>
                <c:pt idx="914">
                  <c:v>0.99254285714285706</c:v>
                </c:pt>
                <c:pt idx="915">
                  <c:v>0.99155000000000004</c:v>
                </c:pt>
                <c:pt idx="916">
                  <c:v>0.99110714285714285</c:v>
                </c:pt>
                <c:pt idx="917">
                  <c:v>0.99066428571428577</c:v>
                </c:pt>
                <c:pt idx="918">
                  <c:v>0.9902214285714287</c:v>
                </c:pt>
                <c:pt idx="919">
                  <c:v>0.98977857142857151</c:v>
                </c:pt>
                <c:pt idx="920">
                  <c:v>0.98933571428571443</c:v>
                </c:pt>
                <c:pt idx="921">
                  <c:v>0.99022857142857146</c:v>
                </c:pt>
                <c:pt idx="922">
                  <c:v>0.99112142857142871</c:v>
                </c:pt>
                <c:pt idx="923">
                  <c:v>0.99201428571428585</c:v>
                </c:pt>
                <c:pt idx="924">
                  <c:v>0.99290714285714299</c:v>
                </c:pt>
                <c:pt idx="925">
                  <c:v>0.99380000000000013</c:v>
                </c:pt>
                <c:pt idx="926">
                  <c:v>0.99380000000000013</c:v>
                </c:pt>
                <c:pt idx="927">
                  <c:v>1.0028142857142857</c:v>
                </c:pt>
                <c:pt idx="928">
                  <c:v>1.0104</c:v>
                </c:pt>
                <c:pt idx="929">
                  <c:v>1.0179857142857143</c:v>
                </c:pt>
                <c:pt idx="930">
                  <c:v>1.0255714285714286</c:v>
                </c:pt>
                <c:pt idx="931">
                  <c:v>1.0331571428571427</c:v>
                </c:pt>
                <c:pt idx="932">
                  <c:v>1.0407428571428572</c:v>
                </c:pt>
                <c:pt idx="933">
                  <c:v>1.0483285714285713</c:v>
                </c:pt>
                <c:pt idx="934">
                  <c:v>1.0559142857142856</c:v>
                </c:pt>
                <c:pt idx="935">
                  <c:v>1.0634999999999999</c:v>
                </c:pt>
                <c:pt idx="936">
                  <c:v>1.071085714285714</c:v>
                </c:pt>
                <c:pt idx="937">
                  <c:v>1.0786714285714283</c:v>
                </c:pt>
                <c:pt idx="938">
                  <c:v>1.0862571428571426</c:v>
                </c:pt>
                <c:pt idx="939">
                  <c:v>1.0938428571428569</c:v>
                </c:pt>
                <c:pt idx="940">
                  <c:v>1.1014285714285712</c:v>
                </c:pt>
                <c:pt idx="941">
                  <c:v>1.1004785714285712</c:v>
                </c:pt>
                <c:pt idx="942">
                  <c:v>1.1014285714285712</c:v>
                </c:pt>
                <c:pt idx="943">
                  <c:v>1.1023785714285714</c:v>
                </c:pt>
                <c:pt idx="944">
                  <c:v>1.1033285714285714</c:v>
                </c:pt>
                <c:pt idx="945">
                  <c:v>1.1042785714285714</c:v>
                </c:pt>
                <c:pt idx="946">
                  <c:v>1.1052285714285717</c:v>
                </c:pt>
                <c:pt idx="947">
                  <c:v>1.107607142857143</c:v>
                </c:pt>
                <c:pt idx="948">
                  <c:v>1.1099857142857146</c:v>
                </c:pt>
                <c:pt idx="949">
                  <c:v>1.1123642857142859</c:v>
                </c:pt>
                <c:pt idx="950">
                  <c:v>1.1147428571428573</c:v>
                </c:pt>
                <c:pt idx="951">
                  <c:v>1.1171214285714286</c:v>
                </c:pt>
                <c:pt idx="952">
                  <c:v>1.1194999999999999</c:v>
                </c:pt>
                <c:pt idx="953">
                  <c:v>1.1218785714285715</c:v>
                </c:pt>
                <c:pt idx="954">
                  <c:v>1.1242571428571428</c:v>
                </c:pt>
                <c:pt idx="955">
                  <c:v>1.1261571428571429</c:v>
                </c:pt>
                <c:pt idx="956">
                  <c:v>1.1275857142857144</c:v>
                </c:pt>
                <c:pt idx="957">
                  <c:v>1.129014285714286</c:v>
                </c:pt>
                <c:pt idx="958">
                  <c:v>1.140307142857143</c:v>
                </c:pt>
                <c:pt idx="959">
                  <c:v>1.1516000000000002</c:v>
                </c:pt>
                <c:pt idx="960">
                  <c:v>1.1628928571428572</c:v>
                </c:pt>
                <c:pt idx="961">
                  <c:v>1.1676571428571429</c:v>
                </c:pt>
                <c:pt idx="962">
                  <c:v>1.1724214285714285</c:v>
                </c:pt>
                <c:pt idx="963">
                  <c:v>1.1771857142857143</c:v>
                </c:pt>
                <c:pt idx="964">
                  <c:v>1.1824285714285714</c:v>
                </c:pt>
                <c:pt idx="965">
                  <c:v>1.1876714285714285</c:v>
                </c:pt>
                <c:pt idx="966">
                  <c:v>1.1929142857142856</c:v>
                </c:pt>
                <c:pt idx="967">
                  <c:v>1.1981571428571427</c:v>
                </c:pt>
                <c:pt idx="968">
                  <c:v>1.2033999999999998</c:v>
                </c:pt>
                <c:pt idx="969">
                  <c:v>1.2086428571428571</c:v>
                </c:pt>
                <c:pt idx="970">
                  <c:v>1.2134071428571427</c:v>
                </c:pt>
                <c:pt idx="971">
                  <c:v>1.2181714285714285</c:v>
                </c:pt>
                <c:pt idx="972">
                  <c:v>1.2130714285714284</c:v>
                </c:pt>
                <c:pt idx="973">
                  <c:v>1.2079714285714283</c:v>
                </c:pt>
                <c:pt idx="974">
                  <c:v>1.2028714285714284</c:v>
                </c:pt>
                <c:pt idx="975">
                  <c:v>1.2028714285714284</c:v>
                </c:pt>
                <c:pt idx="976">
                  <c:v>1.2028714285714284</c:v>
                </c:pt>
                <c:pt idx="977">
                  <c:v>1.2028714285714284</c:v>
                </c:pt>
                <c:pt idx="978">
                  <c:v>1.202392857142857</c:v>
                </c:pt>
                <c:pt idx="979">
                  <c:v>1.2019142857142853</c:v>
                </c:pt>
                <c:pt idx="980">
                  <c:v>1.2014357142857139</c:v>
                </c:pt>
                <c:pt idx="981">
                  <c:v>1.2009571428571426</c:v>
                </c:pt>
                <c:pt idx="982">
                  <c:v>1.2004785714285711</c:v>
                </c:pt>
                <c:pt idx="983">
                  <c:v>1.1999999999999997</c:v>
                </c:pt>
                <c:pt idx="984">
                  <c:v>1.1999999999999997</c:v>
                </c:pt>
                <c:pt idx="985">
                  <c:v>1.1995214285714282</c:v>
                </c:pt>
                <c:pt idx="986">
                  <c:v>1.1990428571428569</c:v>
                </c:pt>
                <c:pt idx="987">
                  <c:v>1.1985642857142855</c:v>
                </c:pt>
                <c:pt idx="988">
                  <c:v>1.1980857142857142</c:v>
                </c:pt>
                <c:pt idx="989">
                  <c:v>1.1941928571428573</c:v>
                </c:pt>
                <c:pt idx="990">
                  <c:v>1.1865714285714286</c:v>
                </c:pt>
                <c:pt idx="991">
                  <c:v>1.1789500000000002</c:v>
                </c:pt>
                <c:pt idx="992">
                  <c:v>1.1713285714285715</c:v>
                </c:pt>
                <c:pt idx="993">
                  <c:v>1.1637071428571428</c:v>
                </c:pt>
                <c:pt idx="994">
                  <c:v>1.1565642857142855</c:v>
                </c:pt>
                <c:pt idx="995">
                  <c:v>1.1494214285714281</c:v>
                </c:pt>
                <c:pt idx="996">
                  <c:v>1.142278571428571</c:v>
                </c:pt>
                <c:pt idx="997">
                  <c:v>1.1351357142857139</c:v>
                </c:pt>
                <c:pt idx="998">
                  <c:v>1.1279928571428568</c:v>
                </c:pt>
                <c:pt idx="999">
                  <c:v>1.1213285714285712</c:v>
                </c:pt>
                <c:pt idx="1000">
                  <c:v>1.1146642857142857</c:v>
                </c:pt>
                <c:pt idx="1001">
                  <c:v>1.1079999999999999</c:v>
                </c:pt>
                <c:pt idx="1002">
                  <c:v>1.1013357142857141</c:v>
                </c:pt>
                <c:pt idx="1003">
                  <c:v>1.0980857142857141</c:v>
                </c:pt>
                <c:pt idx="1004">
                  <c:v>1.0985642857142854</c:v>
                </c:pt>
                <c:pt idx="1005">
                  <c:v>1.0990428571428568</c:v>
                </c:pt>
                <c:pt idx="1006">
                  <c:v>1.0999999999999999</c:v>
                </c:pt>
                <c:pt idx="1007">
                  <c:v>1.1009571428571427</c:v>
                </c:pt>
                <c:pt idx="1008">
                  <c:v>1.1014357142857141</c:v>
                </c:pt>
                <c:pt idx="1009">
                  <c:v>1.1019142857142856</c:v>
                </c:pt>
                <c:pt idx="1010">
                  <c:v>1.102392857142857</c:v>
                </c:pt>
                <c:pt idx="1011">
                  <c:v>1.1028714285714285</c:v>
                </c:pt>
                <c:pt idx="1012">
                  <c:v>1.1033500000000001</c:v>
                </c:pt>
                <c:pt idx="1013">
                  <c:v>1.1038285714285714</c:v>
                </c:pt>
                <c:pt idx="1014">
                  <c:v>1.1043071428571429</c:v>
                </c:pt>
                <c:pt idx="1015">
                  <c:v>1.1047857142857143</c:v>
                </c:pt>
                <c:pt idx="1016">
                  <c:v>1.1052642857142858</c:v>
                </c:pt>
                <c:pt idx="1017">
                  <c:v>1.1062142857142858</c:v>
                </c:pt>
                <c:pt idx="1018">
                  <c:v>1.1071642857142858</c:v>
                </c:pt>
                <c:pt idx="1019">
                  <c:v>1.1100214285714287</c:v>
                </c:pt>
                <c:pt idx="1020">
                  <c:v>1.1111928571428573</c:v>
                </c:pt>
                <c:pt idx="1021">
                  <c:v>1.1123642857142859</c:v>
                </c:pt>
                <c:pt idx="1022">
                  <c:v>1.1135357142857145</c:v>
                </c:pt>
                <c:pt idx="1023">
                  <c:v>1.1147071428571433</c:v>
                </c:pt>
                <c:pt idx="1024">
                  <c:v>1.1158785714285717</c:v>
                </c:pt>
                <c:pt idx="1025">
                  <c:v>1.1143785714285717</c:v>
                </c:pt>
                <c:pt idx="1026">
                  <c:v>1.1119928571428572</c:v>
                </c:pt>
                <c:pt idx="1027">
                  <c:v>1.109607142857143</c:v>
                </c:pt>
                <c:pt idx="1028">
                  <c:v>1.1072214285714284</c:v>
                </c:pt>
                <c:pt idx="1029">
                  <c:v>1.1048357142857141</c:v>
                </c:pt>
                <c:pt idx="1030">
                  <c:v>1.1024499999999997</c:v>
                </c:pt>
                <c:pt idx="1031">
                  <c:v>1.099592857142857</c:v>
                </c:pt>
                <c:pt idx="1032">
                  <c:v>1.0967357142857141</c:v>
                </c:pt>
                <c:pt idx="1033">
                  <c:v>1.0919714285714284</c:v>
                </c:pt>
                <c:pt idx="1034">
                  <c:v>1.0884142857142856</c:v>
                </c:pt>
                <c:pt idx="1035">
                  <c:v>1.0853357142857141</c:v>
                </c:pt>
                <c:pt idx="1036">
                  <c:v>1.0822571428571428</c:v>
                </c:pt>
                <c:pt idx="1037">
                  <c:v>1.0791785714285713</c:v>
                </c:pt>
                <c:pt idx="1038">
                  <c:v>1.0760999999999998</c:v>
                </c:pt>
                <c:pt idx="1039">
                  <c:v>1.075692857142857</c:v>
                </c:pt>
                <c:pt idx="1040">
                  <c:v>1.0761714285714286</c:v>
                </c:pt>
                <c:pt idx="1041">
                  <c:v>1.0766500000000001</c:v>
                </c:pt>
                <c:pt idx="1042">
                  <c:v>1.0771285714285714</c:v>
                </c:pt>
                <c:pt idx="1043">
                  <c:v>1.077607142857143</c:v>
                </c:pt>
                <c:pt idx="1044">
                  <c:v>1.0780857142857143</c:v>
                </c:pt>
                <c:pt idx="1045">
                  <c:v>1.0785642857142859</c:v>
                </c:pt>
                <c:pt idx="1046">
                  <c:v>1.0790428571428572</c:v>
                </c:pt>
                <c:pt idx="1047">
                  <c:v>1.0790428571428572</c:v>
                </c:pt>
                <c:pt idx="1048">
                  <c:v>1.0785714285714287</c:v>
                </c:pt>
                <c:pt idx="1049">
                  <c:v>1.0776214285714285</c:v>
                </c:pt>
                <c:pt idx="1050">
                  <c:v>1.0766714285714287</c:v>
                </c:pt>
                <c:pt idx="1051">
                  <c:v>1.0757214285714287</c:v>
                </c:pt>
                <c:pt idx="1052">
                  <c:v>1.0669428571428574</c:v>
                </c:pt>
                <c:pt idx="1053">
                  <c:v>1.0648000000000002</c:v>
                </c:pt>
                <c:pt idx="1054">
                  <c:v>1.0626571428571432</c:v>
                </c:pt>
                <c:pt idx="1055">
                  <c:v>1.0602785714285716</c:v>
                </c:pt>
                <c:pt idx="1056">
                  <c:v>1.0579000000000001</c:v>
                </c:pt>
                <c:pt idx="1057">
                  <c:v>1.0555214285714285</c:v>
                </c:pt>
                <c:pt idx="1058">
                  <c:v>1.0531428571428572</c:v>
                </c:pt>
                <c:pt idx="1059">
                  <c:v>1.0507642857142856</c:v>
                </c:pt>
                <c:pt idx="1060">
                  <c:v>1.048385714285714</c:v>
                </c:pt>
                <c:pt idx="1061">
                  <c:v>1.046485714285714</c:v>
                </c:pt>
                <c:pt idx="1062">
                  <c:v>1.0450571428571425</c:v>
                </c:pt>
                <c:pt idx="1063">
                  <c:v>1.0436285714285711</c:v>
                </c:pt>
                <c:pt idx="1064">
                  <c:v>1.0421999999999998</c:v>
                </c:pt>
                <c:pt idx="1065">
                  <c:v>1.0407714285714282</c:v>
                </c:pt>
                <c:pt idx="1066">
                  <c:v>1.0466928571428569</c:v>
                </c:pt>
                <c:pt idx="1067">
                  <c:v>1.0459785714285712</c:v>
                </c:pt>
                <c:pt idx="1068">
                  <c:v>1.0452642857142853</c:v>
                </c:pt>
                <c:pt idx="1069">
                  <c:v>1.044785714285714</c:v>
                </c:pt>
                <c:pt idx="1070">
                  <c:v>1.0443071428571424</c:v>
                </c:pt>
                <c:pt idx="1071">
                  <c:v>1.0438285714285711</c:v>
                </c:pt>
                <c:pt idx="1072">
                  <c:v>1.0433499999999996</c:v>
                </c:pt>
                <c:pt idx="1073">
                  <c:v>1.0428714285714282</c:v>
                </c:pt>
                <c:pt idx="1074">
                  <c:v>1.0423928571428569</c:v>
                </c:pt>
                <c:pt idx="1075">
                  <c:v>1.0423928571428569</c:v>
                </c:pt>
                <c:pt idx="1076">
                  <c:v>1.0423928571428569</c:v>
                </c:pt>
                <c:pt idx="1077">
                  <c:v>1.0423928571428569</c:v>
                </c:pt>
                <c:pt idx="1078">
                  <c:v>1.0423928571428571</c:v>
                </c:pt>
                <c:pt idx="1079">
                  <c:v>1.0423928571428569</c:v>
                </c:pt>
                <c:pt idx="1080">
                  <c:v>1.0599428571428571</c:v>
                </c:pt>
                <c:pt idx="1081">
                  <c:v>1.0693285714285714</c:v>
                </c:pt>
                <c:pt idx="1082">
                  <c:v>1.0782071428571427</c:v>
                </c:pt>
                <c:pt idx="1083">
                  <c:v>1.0867785714285714</c:v>
                </c:pt>
                <c:pt idx="1084">
                  <c:v>1.0953499999999998</c:v>
                </c:pt>
                <c:pt idx="1085">
                  <c:v>1.1039214285714285</c:v>
                </c:pt>
                <c:pt idx="1086">
                  <c:v>1.1124928571428572</c:v>
                </c:pt>
                <c:pt idx="1087">
                  <c:v>1.1210642857142858</c:v>
                </c:pt>
                <c:pt idx="1088">
                  <c:v>1.1296357142857143</c:v>
                </c:pt>
                <c:pt idx="1089">
                  <c:v>1.138207142857143</c:v>
                </c:pt>
                <c:pt idx="1090">
                  <c:v>1.1446928571428572</c:v>
                </c:pt>
                <c:pt idx="1091">
                  <c:v>1.1511785714285716</c:v>
                </c:pt>
                <c:pt idx="1092">
                  <c:v>1.1576642857142858</c:v>
                </c:pt>
                <c:pt idx="1093">
                  <c:v>1.1641499999999998</c:v>
                </c:pt>
                <c:pt idx="1094">
                  <c:v>1.1531214285714284</c:v>
                </c:pt>
                <c:pt idx="1095">
                  <c:v>1.1506999999999998</c:v>
                </c:pt>
                <c:pt idx="1096">
                  <c:v>1.1487857142857139</c:v>
                </c:pt>
                <c:pt idx="1097">
                  <c:v>1.1471785714285709</c:v>
                </c:pt>
                <c:pt idx="1098">
                  <c:v>1.144678571428571</c:v>
                </c:pt>
                <c:pt idx="1099">
                  <c:v>1.142178571428571</c:v>
                </c:pt>
                <c:pt idx="1100">
                  <c:v>1.1396785714285713</c:v>
                </c:pt>
                <c:pt idx="1101">
                  <c:v>1.1371785714285714</c:v>
                </c:pt>
                <c:pt idx="1102">
                  <c:v>1.1346785714285714</c:v>
                </c:pt>
                <c:pt idx="1103">
                  <c:v>1.131257142857143</c:v>
                </c:pt>
                <c:pt idx="1104">
                  <c:v>1.1299214285714285</c:v>
                </c:pt>
                <c:pt idx="1105">
                  <c:v>1.1285857142857143</c:v>
                </c:pt>
                <c:pt idx="1106">
                  <c:v>1.1272500000000001</c:v>
                </c:pt>
                <c:pt idx="1107">
                  <c:v>1.1259142857142859</c:v>
                </c:pt>
                <c:pt idx="1108">
                  <c:v>1.1250214285714286</c:v>
                </c:pt>
                <c:pt idx="1109">
                  <c:v>1.1232357142857146</c:v>
                </c:pt>
                <c:pt idx="1110">
                  <c:v>1.1214500000000001</c:v>
                </c:pt>
                <c:pt idx="1111">
                  <c:v>1.119664285714286</c:v>
                </c:pt>
                <c:pt idx="1112">
                  <c:v>1.1255285714285717</c:v>
                </c:pt>
                <c:pt idx="1113">
                  <c:v>1.1313928571428575</c:v>
                </c:pt>
                <c:pt idx="1114">
                  <c:v>1.1372571428571432</c:v>
                </c:pt>
                <c:pt idx="1115">
                  <c:v>1.1403857142857148</c:v>
                </c:pt>
                <c:pt idx="1116">
                  <c:v>1.1435142857142859</c:v>
                </c:pt>
                <c:pt idx="1117">
                  <c:v>1.1470857142857145</c:v>
                </c:pt>
                <c:pt idx="1118">
                  <c:v>1.1506571428571433</c:v>
                </c:pt>
                <c:pt idx="1119">
                  <c:v>1.1542285714285718</c:v>
                </c:pt>
                <c:pt idx="1120">
                  <c:v>1.1578000000000004</c:v>
                </c:pt>
                <c:pt idx="1121">
                  <c:v>1.1613714285714292</c:v>
                </c:pt>
                <c:pt idx="1122">
                  <c:v>1.1649428571428577</c:v>
                </c:pt>
                <c:pt idx="1123">
                  <c:v>1.1698571428571434</c:v>
                </c:pt>
                <c:pt idx="1124">
                  <c:v>1.174771428571429</c:v>
                </c:pt>
                <c:pt idx="1125">
                  <c:v>1.1796857142857147</c:v>
                </c:pt>
                <c:pt idx="1126">
                  <c:v>1.1778428571428574</c:v>
                </c:pt>
                <c:pt idx="1127">
                  <c:v>1.1760000000000002</c:v>
                </c:pt>
                <c:pt idx="1128">
                  <c:v>1.1741571428571429</c:v>
                </c:pt>
                <c:pt idx="1129">
                  <c:v>1.1750500000000001</c:v>
                </c:pt>
                <c:pt idx="1130">
                  <c:v>1.1759428571428572</c:v>
                </c:pt>
                <c:pt idx="1131">
                  <c:v>1.1768357142857142</c:v>
                </c:pt>
                <c:pt idx="1132">
                  <c:v>1.1772785714285716</c:v>
                </c:pt>
                <c:pt idx="1133">
                  <c:v>1.1777214285714288</c:v>
                </c:pt>
                <c:pt idx="1134">
                  <c:v>1.178164285714286</c:v>
                </c:pt>
                <c:pt idx="1135">
                  <c:v>1.178607142857143</c:v>
                </c:pt>
                <c:pt idx="1136">
                  <c:v>1.178607142857143</c:v>
                </c:pt>
                <c:pt idx="1137">
                  <c:v>1.1777142857142859</c:v>
                </c:pt>
                <c:pt idx="1138">
                  <c:v>1.1768214285714289</c:v>
                </c:pt>
                <c:pt idx="1139">
                  <c:v>1.1759285714285717</c:v>
                </c:pt>
                <c:pt idx="1140">
                  <c:v>1.1750357142857146</c:v>
                </c:pt>
                <c:pt idx="1141">
                  <c:v>1.1741428571428576</c:v>
                </c:pt>
                <c:pt idx="1142">
                  <c:v>1.1732500000000006</c:v>
                </c:pt>
                <c:pt idx="1143">
                  <c:v>1.1760142857142861</c:v>
                </c:pt>
                <c:pt idx="1144">
                  <c:v>1.1806500000000002</c:v>
                </c:pt>
                <c:pt idx="1145">
                  <c:v>1.1840285714285717</c:v>
                </c:pt>
                <c:pt idx="1146">
                  <c:v>1.1878571428571429</c:v>
                </c:pt>
                <c:pt idx="1147">
                  <c:v>1.1916857142857145</c:v>
                </c:pt>
                <c:pt idx="1148">
                  <c:v>1.1955142857142858</c:v>
                </c:pt>
                <c:pt idx="1149">
                  <c:v>1.1993428571428573</c:v>
                </c:pt>
                <c:pt idx="1150">
                  <c:v>1.2036142857142857</c:v>
                </c:pt>
                <c:pt idx="1151">
                  <c:v>1.2078857142857142</c:v>
                </c:pt>
                <c:pt idx="1152">
                  <c:v>1.2116428571428572</c:v>
                </c:pt>
                <c:pt idx="1153">
                  <c:v>1.2154</c:v>
                </c:pt>
                <c:pt idx="1154">
                  <c:v>1.2191571428571426</c:v>
                </c:pt>
                <c:pt idx="1155">
                  <c:v>1.2229142857142856</c:v>
                </c:pt>
                <c:pt idx="1156">
                  <c:v>1.2266714285714284</c:v>
                </c:pt>
                <c:pt idx="1157">
                  <c:v>1.2267714285714284</c:v>
                </c:pt>
                <c:pt idx="1158">
                  <c:v>1.2249999999999996</c:v>
                </c:pt>
                <c:pt idx="1159">
                  <c:v>1.2249999999999996</c:v>
                </c:pt>
                <c:pt idx="1160">
                  <c:v>1.2249999999999996</c:v>
                </c:pt>
                <c:pt idx="1161">
                  <c:v>1.2249999999999999</c:v>
                </c:pt>
                <c:pt idx="1162">
                  <c:v>1.2249999999999999</c:v>
                </c:pt>
                <c:pt idx="1163">
                  <c:v>1.2249999999999999</c:v>
                </c:pt>
                <c:pt idx="1164">
                  <c:v>1.2250000000000001</c:v>
                </c:pt>
                <c:pt idx="1165">
                  <c:v>1.2250000000000001</c:v>
                </c:pt>
                <c:pt idx="1166">
                  <c:v>1.2250000000000001</c:v>
                </c:pt>
                <c:pt idx="1167">
                  <c:v>1.2249999999999999</c:v>
                </c:pt>
                <c:pt idx="1168">
                  <c:v>1.2249999999999999</c:v>
                </c:pt>
                <c:pt idx="1169">
                  <c:v>1.2249999999999999</c:v>
                </c:pt>
                <c:pt idx="1170">
                  <c:v>1.2249999999999999</c:v>
                </c:pt>
                <c:pt idx="1171">
                  <c:v>1.2234714285714283</c:v>
                </c:pt>
                <c:pt idx="1172">
                  <c:v>1.2219428571428568</c:v>
                </c:pt>
                <c:pt idx="1173">
                  <c:v>1.2264928571428568</c:v>
                </c:pt>
                <c:pt idx="1174">
                  <c:v>1.2300642857142854</c:v>
                </c:pt>
                <c:pt idx="1175">
                  <c:v>1.2336357142857144</c:v>
                </c:pt>
                <c:pt idx="1176">
                  <c:v>1.2372071428571429</c:v>
                </c:pt>
                <c:pt idx="1177">
                  <c:v>1.2407785714285715</c:v>
                </c:pt>
                <c:pt idx="1178">
                  <c:v>1.2443500000000003</c:v>
                </c:pt>
                <c:pt idx="1179">
                  <c:v>1.2479214285714288</c:v>
                </c:pt>
                <c:pt idx="1180">
                  <c:v>1.2525142857142859</c:v>
                </c:pt>
                <c:pt idx="1181">
                  <c:v>1.257107142857143</c:v>
                </c:pt>
                <c:pt idx="1182">
                  <c:v>1.2617</c:v>
                </c:pt>
                <c:pt idx="1183">
                  <c:v>1.2662928571428573</c:v>
                </c:pt>
                <c:pt idx="1184">
                  <c:v>1.2708857142857144</c:v>
                </c:pt>
                <c:pt idx="1185">
                  <c:v>1.2770071428571428</c:v>
                </c:pt>
                <c:pt idx="1186">
                  <c:v>1.2841500000000001</c:v>
                </c:pt>
                <c:pt idx="1187">
                  <c:v>1.2847000000000002</c:v>
                </c:pt>
                <c:pt idx="1188">
                  <c:v>1.2862285714285715</c:v>
                </c:pt>
                <c:pt idx="1189">
                  <c:v>1.2877571428571433</c:v>
                </c:pt>
                <c:pt idx="1190">
                  <c:v>1.2892857142857146</c:v>
                </c:pt>
                <c:pt idx="1191">
                  <c:v>1.2908142857142859</c:v>
                </c:pt>
                <c:pt idx="1192">
                  <c:v>1.2923428571428575</c:v>
                </c:pt>
                <c:pt idx="1193">
                  <c:v>1.2943785714285716</c:v>
                </c:pt>
                <c:pt idx="1194">
                  <c:v>1.2959071428571429</c:v>
                </c:pt>
                <c:pt idx="1195">
                  <c:v>1.2974357142857145</c:v>
                </c:pt>
                <c:pt idx="1196">
                  <c:v>1.2989642857142858</c:v>
                </c:pt>
                <c:pt idx="1197">
                  <c:v>1.3004928571428571</c:v>
                </c:pt>
                <c:pt idx="1198">
                  <c:v>1.3020214285714284</c:v>
                </c:pt>
                <c:pt idx="1199">
                  <c:v>1.3030428571428572</c:v>
                </c:pt>
                <c:pt idx="1200">
                  <c:v>1.3030428571428572</c:v>
                </c:pt>
                <c:pt idx="1201">
                  <c:v>1.2969214285714288</c:v>
                </c:pt>
                <c:pt idx="1202">
                  <c:v>1.296371428571429</c:v>
                </c:pt>
                <c:pt idx="1203">
                  <c:v>1.2948428571428574</c:v>
                </c:pt>
                <c:pt idx="1204">
                  <c:v>1.2933142857142861</c:v>
                </c:pt>
                <c:pt idx="1205">
                  <c:v>1.2917857142857145</c:v>
                </c:pt>
                <c:pt idx="1206">
                  <c:v>1.2902571428571432</c:v>
                </c:pt>
                <c:pt idx="1207">
                  <c:v>1.2882214285714289</c:v>
                </c:pt>
                <c:pt idx="1208">
                  <c:v>1.2861857142857147</c:v>
                </c:pt>
                <c:pt idx="1209">
                  <c:v>1.2841500000000003</c:v>
                </c:pt>
                <c:pt idx="1210">
                  <c:v>1.282114285714286</c:v>
                </c:pt>
                <c:pt idx="1211">
                  <c:v>1.2800785714285718</c:v>
                </c:pt>
                <c:pt idx="1212">
                  <c:v>1.2780428571428575</c:v>
                </c:pt>
                <c:pt idx="1213">
                  <c:v>1.2770214285714288</c:v>
                </c:pt>
                <c:pt idx="1214">
                  <c:v>1.276</c:v>
                </c:pt>
                <c:pt idx="1215">
                  <c:v>1.2811000000000001</c:v>
                </c:pt>
                <c:pt idx="1216">
                  <c:v>1.2811428571428571</c:v>
                </c:pt>
                <c:pt idx="1217">
                  <c:v>1.2821642857142859</c:v>
                </c:pt>
                <c:pt idx="1218">
                  <c:v>1.2831857142857144</c:v>
                </c:pt>
                <c:pt idx="1219">
                  <c:v>1.2842071428571429</c:v>
                </c:pt>
                <c:pt idx="1220">
                  <c:v>1.2857357142857142</c:v>
                </c:pt>
                <c:pt idx="1221">
                  <c:v>1.2877714285714283</c:v>
                </c:pt>
                <c:pt idx="1222">
                  <c:v>1.2898071428571427</c:v>
                </c:pt>
                <c:pt idx="1223">
                  <c:v>1.2918428571428571</c:v>
                </c:pt>
                <c:pt idx="1224">
                  <c:v>1.2938785714285712</c:v>
                </c:pt>
                <c:pt idx="1225">
                  <c:v>1.2959142857142856</c:v>
                </c:pt>
                <c:pt idx="1226">
                  <c:v>1.2979499999999999</c:v>
                </c:pt>
                <c:pt idx="1227">
                  <c:v>1.3005</c:v>
                </c:pt>
                <c:pt idx="1228">
                  <c:v>1.30305</c:v>
                </c:pt>
                <c:pt idx="1229">
                  <c:v>1.3056000000000001</c:v>
                </c:pt>
                <c:pt idx="1230">
                  <c:v>1.3076357142857145</c:v>
                </c:pt>
                <c:pt idx="1231">
                  <c:v>1.2986214285714286</c:v>
                </c:pt>
                <c:pt idx="1232">
                  <c:v>1.289607142857143</c:v>
                </c:pt>
                <c:pt idx="1233">
                  <c:v>1.2805928571428571</c:v>
                </c:pt>
                <c:pt idx="1234">
                  <c:v>1.2780428571428573</c:v>
                </c:pt>
                <c:pt idx="1235">
                  <c:v>1.2727714285714289</c:v>
                </c:pt>
                <c:pt idx="1236">
                  <c:v>1.2675000000000001</c:v>
                </c:pt>
                <c:pt idx="1237">
                  <c:v>1.262707142857143</c:v>
                </c:pt>
                <c:pt idx="1238">
                  <c:v>1.2579142857142855</c:v>
                </c:pt>
                <c:pt idx="1239">
                  <c:v>1.2531214285714285</c:v>
                </c:pt>
                <c:pt idx="1240">
                  <c:v>1.2483285714285712</c:v>
                </c:pt>
                <c:pt idx="1241">
                  <c:v>1.2425142857142857</c:v>
                </c:pt>
                <c:pt idx="1242">
                  <c:v>1.2367000000000001</c:v>
                </c:pt>
                <c:pt idx="1243">
                  <c:v>1.2308857142857144</c:v>
                </c:pt>
                <c:pt idx="1244">
                  <c:v>1.2250714285714286</c:v>
                </c:pt>
                <c:pt idx="1245">
                  <c:v>1.2303071428571428</c:v>
                </c:pt>
                <c:pt idx="1246">
                  <c:v>1.2355428571428571</c:v>
                </c:pt>
                <c:pt idx="1247">
                  <c:v>1.2407785714285713</c:v>
                </c:pt>
                <c:pt idx="1248">
                  <c:v>1.2414214285714285</c:v>
                </c:pt>
                <c:pt idx="1249">
                  <c:v>1.2442785714285716</c:v>
                </c:pt>
                <c:pt idx="1250">
                  <c:v>1.2471357142857145</c:v>
                </c:pt>
                <c:pt idx="1251">
                  <c:v>1.2495142857142858</c:v>
                </c:pt>
                <c:pt idx="1252">
                  <c:v>1.2518928571428574</c:v>
                </c:pt>
                <c:pt idx="1253">
                  <c:v>1.2542714285714287</c:v>
                </c:pt>
                <c:pt idx="1254">
                  <c:v>1.2566500000000003</c:v>
                </c:pt>
                <c:pt idx="1255">
                  <c:v>1.2590285714285716</c:v>
                </c:pt>
                <c:pt idx="1256">
                  <c:v>1.2614071428571432</c:v>
                </c:pt>
                <c:pt idx="1257">
                  <c:v>1.2637857142857143</c:v>
                </c:pt>
                <c:pt idx="1258">
                  <c:v>1.2661642857142859</c:v>
                </c:pt>
                <c:pt idx="1259">
                  <c:v>1.2685428571428574</c:v>
                </c:pt>
                <c:pt idx="1260">
                  <c:v>1.2709214285714288</c:v>
                </c:pt>
                <c:pt idx="1261">
                  <c:v>1.2733000000000003</c:v>
                </c:pt>
                <c:pt idx="1262">
                  <c:v>1.2725285714285717</c:v>
                </c:pt>
                <c:pt idx="1263">
                  <c:v>1.2732428571428576</c:v>
                </c:pt>
                <c:pt idx="1264">
                  <c:v>1.2741285714285715</c:v>
                </c:pt>
                <c:pt idx="1265">
                  <c:v>1.2727000000000002</c:v>
                </c:pt>
                <c:pt idx="1266">
                  <c:v>1.2712714285714288</c:v>
                </c:pt>
                <c:pt idx="1267">
                  <c:v>1.2698428571428571</c:v>
                </c:pt>
                <c:pt idx="1268">
                  <c:v>1.2684142857142857</c:v>
                </c:pt>
                <c:pt idx="1269">
                  <c:v>1.2669857142857144</c:v>
                </c:pt>
                <c:pt idx="1270">
                  <c:v>1.2655571428571426</c:v>
                </c:pt>
                <c:pt idx="1271">
                  <c:v>1.2641285714285713</c:v>
                </c:pt>
                <c:pt idx="1272">
                  <c:v>1.2626999999999999</c:v>
                </c:pt>
                <c:pt idx="1273">
                  <c:v>1.2612714285714284</c:v>
                </c:pt>
                <c:pt idx="1274">
                  <c:v>1.259842857142857</c:v>
                </c:pt>
                <c:pt idx="1275">
                  <c:v>1.2584142857142857</c:v>
                </c:pt>
                <c:pt idx="1276">
                  <c:v>1.2572857142857143</c:v>
                </c:pt>
                <c:pt idx="1277">
                  <c:v>1.2546714285714284</c:v>
                </c:pt>
                <c:pt idx="1278">
                  <c:v>1.2518857142857143</c:v>
                </c:pt>
                <c:pt idx="1279">
                  <c:v>1.2514142857142858</c:v>
                </c:pt>
                <c:pt idx="1280">
                  <c:v>1.2509428571428571</c:v>
                </c:pt>
                <c:pt idx="1281">
                  <c:v>1.2504714285714287</c:v>
                </c:pt>
                <c:pt idx="1282">
                  <c:v>1.2500000000000002</c:v>
                </c:pt>
                <c:pt idx="1283">
                  <c:v>1.2495285714285718</c:v>
                </c:pt>
                <c:pt idx="1284">
                  <c:v>1.2490571428571431</c:v>
                </c:pt>
                <c:pt idx="1285">
                  <c:v>1.2481071428571429</c:v>
                </c:pt>
                <c:pt idx="1286">
                  <c:v>1.2471571428571429</c:v>
                </c:pt>
                <c:pt idx="1287">
                  <c:v>1.2462071428571428</c:v>
                </c:pt>
                <c:pt idx="1288">
                  <c:v>1.2452571428571428</c:v>
                </c:pt>
                <c:pt idx="1289">
                  <c:v>1.2443071428571426</c:v>
                </c:pt>
                <c:pt idx="1290">
                  <c:v>1.2428785714285715</c:v>
                </c:pt>
                <c:pt idx="1291">
                  <c:v>1.2409714285714286</c:v>
                </c:pt>
                <c:pt idx="1292">
                  <c:v>1.2322785714285713</c:v>
                </c:pt>
                <c:pt idx="1293">
                  <c:v>1.2354928571428572</c:v>
                </c:pt>
                <c:pt idx="1294">
                  <c:v>1.2352214285714285</c:v>
                </c:pt>
                <c:pt idx="1295">
                  <c:v>1.23495</c:v>
                </c:pt>
                <c:pt idx="1296">
                  <c:v>1.2346785714285713</c:v>
                </c:pt>
                <c:pt idx="1297">
                  <c:v>1.2349142857142859</c:v>
                </c:pt>
                <c:pt idx="1298">
                  <c:v>1.2346428571428574</c:v>
                </c:pt>
                <c:pt idx="1299">
                  <c:v>1.23485</c:v>
                </c:pt>
                <c:pt idx="1300">
                  <c:v>1.2350571428571429</c:v>
                </c:pt>
                <c:pt idx="1301">
                  <c:v>1.2352642857142857</c:v>
                </c:pt>
                <c:pt idx="1302">
                  <c:v>1.2354714285714288</c:v>
                </c:pt>
                <c:pt idx="1303">
                  <c:v>1.2356785714285716</c:v>
                </c:pt>
                <c:pt idx="1304">
                  <c:v>1.2368357142857143</c:v>
                </c:pt>
                <c:pt idx="1305">
                  <c:v>1.2384714285714284</c:v>
                </c:pt>
                <c:pt idx="1306">
                  <c:v>1.2463785714285718</c:v>
                </c:pt>
                <c:pt idx="1307">
                  <c:v>1.2423785714285718</c:v>
                </c:pt>
                <c:pt idx="1308">
                  <c:v>1.241357142857143</c:v>
                </c:pt>
                <c:pt idx="1309">
                  <c:v>1.2403357142857143</c:v>
                </c:pt>
                <c:pt idx="1310">
                  <c:v>1.2393142857142856</c:v>
                </c:pt>
                <c:pt idx="1311">
                  <c:v>1.2372714285714284</c:v>
                </c:pt>
                <c:pt idx="1312">
                  <c:v>1.2357357142857139</c:v>
                </c:pt>
                <c:pt idx="1313">
                  <c:v>1.2341999999999997</c:v>
                </c:pt>
                <c:pt idx="1314">
                  <c:v>1.2321571428571427</c:v>
                </c:pt>
                <c:pt idx="1315">
                  <c:v>1.2301142857142859</c:v>
                </c:pt>
                <c:pt idx="1316">
                  <c:v>1.2280714285714285</c:v>
                </c:pt>
                <c:pt idx="1317">
                  <c:v>1.2260285714285712</c:v>
                </c:pt>
                <c:pt idx="1318">
                  <c:v>1.2239857142857142</c:v>
                </c:pt>
                <c:pt idx="1319">
                  <c:v>1.2209214285714285</c:v>
                </c:pt>
                <c:pt idx="1320">
                  <c:v>1.2183714285714284</c:v>
                </c:pt>
                <c:pt idx="1321">
                  <c:v>1.2158214285714284</c:v>
                </c:pt>
                <c:pt idx="1322">
                  <c:v>1.2137785714285714</c:v>
                </c:pt>
                <c:pt idx="1323">
                  <c:v>1.2117357142857141</c:v>
                </c:pt>
                <c:pt idx="1324">
                  <c:v>1.2096928571428569</c:v>
                </c:pt>
                <c:pt idx="1325">
                  <c:v>1.2103071428571426</c:v>
                </c:pt>
                <c:pt idx="1326">
                  <c:v>1.208128571428571</c:v>
                </c:pt>
                <c:pt idx="1327">
                  <c:v>1.2054071428571425</c:v>
                </c:pt>
                <c:pt idx="1328">
                  <c:v>1.203192857142857</c:v>
                </c:pt>
                <c:pt idx="1329">
                  <c:v>1.2009785714285712</c:v>
                </c:pt>
                <c:pt idx="1330">
                  <c:v>1.1987642857142853</c:v>
                </c:pt>
                <c:pt idx="1331">
                  <c:v>1.1965499999999998</c:v>
                </c:pt>
                <c:pt idx="1332">
                  <c:v>1.1937428571428568</c:v>
                </c:pt>
                <c:pt idx="1333">
                  <c:v>1.1919571428571427</c:v>
                </c:pt>
                <c:pt idx="1334">
                  <c:v>1.1901714285714284</c:v>
                </c:pt>
                <c:pt idx="1335">
                  <c:v>1.1883857142857142</c:v>
                </c:pt>
                <c:pt idx="1336">
                  <c:v>1.1866000000000001</c:v>
                </c:pt>
                <c:pt idx="1337">
                  <c:v>1.1848142857142858</c:v>
                </c:pt>
                <c:pt idx="1338">
                  <c:v>1.1830285714285718</c:v>
                </c:pt>
                <c:pt idx="1339">
                  <c:v>1.1791000000000003</c:v>
                </c:pt>
                <c:pt idx="1340">
                  <c:v>1.177964285714286</c:v>
                </c:pt>
                <c:pt idx="1341">
                  <c:v>1.1773714285714287</c:v>
                </c:pt>
                <c:pt idx="1342">
                  <c:v>1.1767785714285719</c:v>
                </c:pt>
                <c:pt idx="1343">
                  <c:v>1.1752214285714289</c:v>
                </c:pt>
                <c:pt idx="1344">
                  <c:v>1.173664285714286</c:v>
                </c:pt>
                <c:pt idx="1345">
                  <c:v>1.172107142857143</c:v>
                </c:pt>
                <c:pt idx="1346">
                  <c:v>1.1711428571428573</c:v>
                </c:pt>
                <c:pt idx="1347">
                  <c:v>1.1690857142857143</c:v>
                </c:pt>
                <c:pt idx="1348">
                  <c:v>1.1670285714285715</c:v>
                </c:pt>
                <c:pt idx="1349">
                  <c:v>1.1649714285714285</c:v>
                </c:pt>
                <c:pt idx="1350">
                  <c:v>1.1629142857142856</c:v>
                </c:pt>
                <c:pt idx="1351">
                  <c:v>1.160857142857143</c:v>
                </c:pt>
                <c:pt idx="1352">
                  <c:v>1.1588000000000001</c:v>
                </c:pt>
                <c:pt idx="1353">
                  <c:v>1.1572857142857145</c:v>
                </c:pt>
                <c:pt idx="1354">
                  <c:v>1.1546071428571432</c:v>
                </c:pt>
                <c:pt idx="1355">
                  <c:v>1.1519285714285716</c:v>
                </c:pt>
                <c:pt idx="1356">
                  <c:v>1.1608571428571428</c:v>
                </c:pt>
                <c:pt idx="1357">
                  <c:v>1.1677714285714287</c:v>
                </c:pt>
                <c:pt idx="1358">
                  <c:v>1.1746857142857141</c:v>
                </c:pt>
                <c:pt idx="1359">
                  <c:v>1.1816</c:v>
                </c:pt>
                <c:pt idx="1360">
                  <c:v>1.1885142857142856</c:v>
                </c:pt>
                <c:pt idx="1361">
                  <c:v>1.1965214285714285</c:v>
                </c:pt>
                <c:pt idx="1362">
                  <c:v>1.2031142857142858</c:v>
                </c:pt>
                <c:pt idx="1363">
                  <c:v>1.2091571428571428</c:v>
                </c:pt>
                <c:pt idx="1364">
                  <c:v>1.2152000000000001</c:v>
                </c:pt>
                <c:pt idx="1365">
                  <c:v>1.2212428571428571</c:v>
                </c:pt>
                <c:pt idx="1366">
                  <c:v>1.2272857142857145</c:v>
                </c:pt>
                <c:pt idx="1367">
                  <c:v>1.2327857142857144</c:v>
                </c:pt>
                <c:pt idx="1368">
                  <c:v>1.2394499999999999</c:v>
                </c:pt>
                <c:pt idx="1369">
                  <c:v>1.2461142857142857</c:v>
                </c:pt>
                <c:pt idx="1370">
                  <c:v>1.2399928571428573</c:v>
                </c:pt>
                <c:pt idx="1371">
                  <c:v>1.2368500000000002</c:v>
                </c:pt>
                <c:pt idx="1372">
                  <c:v>1.2337071428571431</c:v>
                </c:pt>
                <c:pt idx="1373">
                  <c:v>1.2305642857142858</c:v>
                </c:pt>
                <c:pt idx="1374">
                  <c:v>1.2274214285714287</c:v>
                </c:pt>
                <c:pt idx="1375">
                  <c:v>1.2232571428571428</c:v>
                </c:pt>
                <c:pt idx="1376">
                  <c:v>1.2205071428571428</c:v>
                </c:pt>
                <c:pt idx="1377">
                  <c:v>1.2183071428571426</c:v>
                </c:pt>
                <c:pt idx="1378">
                  <c:v>1.2161071428571426</c:v>
                </c:pt>
                <c:pt idx="1379">
                  <c:v>1.2139071428571424</c:v>
                </c:pt>
                <c:pt idx="1380">
                  <c:v>1.2117071428571424</c:v>
                </c:pt>
                <c:pt idx="1381">
                  <c:v>1.2095071428571427</c:v>
                </c:pt>
                <c:pt idx="1382">
                  <c:v>1.2073071428571425</c:v>
                </c:pt>
                <c:pt idx="1383">
                  <c:v>1.2051071428571425</c:v>
                </c:pt>
                <c:pt idx="1384">
                  <c:v>1.1969428571428569</c:v>
                </c:pt>
                <c:pt idx="1385">
                  <c:v>1.1887785714285712</c:v>
                </c:pt>
                <c:pt idx="1386">
                  <c:v>1.1806142857142856</c:v>
                </c:pt>
                <c:pt idx="1387">
                  <c:v>1.1724499999999998</c:v>
                </c:pt>
                <c:pt idx="1388">
                  <c:v>1.1642857142857141</c:v>
                </c:pt>
                <c:pt idx="1389">
                  <c:v>1.157142857142857</c:v>
                </c:pt>
                <c:pt idx="1390">
                  <c:v>1.1526785714285714</c:v>
                </c:pt>
                <c:pt idx="1391">
                  <c:v>1.1498214285714283</c:v>
                </c:pt>
                <c:pt idx="1392">
                  <c:v>1.1514714285714283</c:v>
                </c:pt>
                <c:pt idx="1393">
                  <c:v>1.1531214285714284</c:v>
                </c:pt>
                <c:pt idx="1394">
                  <c:v>1.1547714285714286</c:v>
                </c:pt>
                <c:pt idx="1395">
                  <c:v>1.1564214285714285</c:v>
                </c:pt>
                <c:pt idx="1396">
                  <c:v>1.1580714285714286</c:v>
                </c:pt>
                <c:pt idx="1397">
                  <c:v>1.1597214285714286</c:v>
                </c:pt>
                <c:pt idx="1398">
                  <c:v>1.1690642857142859</c:v>
                </c:pt>
                <c:pt idx="1399">
                  <c:v>1.178407142857143</c:v>
                </c:pt>
                <c:pt idx="1400">
                  <c:v>1.1877500000000001</c:v>
                </c:pt>
                <c:pt idx="1401">
                  <c:v>1.1970928571428574</c:v>
                </c:pt>
                <c:pt idx="1402">
                  <c:v>1.2075357142857146</c:v>
                </c:pt>
                <c:pt idx="1403">
                  <c:v>1.2182500000000001</c:v>
                </c:pt>
                <c:pt idx="1404">
                  <c:v>1.2262857142857144</c:v>
                </c:pt>
                <c:pt idx="1405">
                  <c:v>1.2327142857142859</c:v>
                </c:pt>
                <c:pt idx="1406">
                  <c:v>1.2346357142857143</c:v>
                </c:pt>
                <c:pt idx="1407">
                  <c:v>1.2365571428571429</c:v>
                </c:pt>
                <c:pt idx="1408">
                  <c:v>1.2384785714285715</c:v>
                </c:pt>
                <c:pt idx="1409">
                  <c:v>1.2403999999999999</c:v>
                </c:pt>
                <c:pt idx="1410">
                  <c:v>1.2418142857142855</c:v>
                </c:pt>
                <c:pt idx="1411">
                  <c:v>1.2432285714285711</c:v>
                </c:pt>
                <c:pt idx="1412">
                  <c:v>1.2440928571428569</c:v>
                </c:pt>
                <c:pt idx="1413">
                  <c:v>1.2449571428571427</c:v>
                </c:pt>
                <c:pt idx="1414">
                  <c:v>1.2458214285714286</c:v>
                </c:pt>
                <c:pt idx="1415">
                  <c:v>1.2466857142857144</c:v>
                </c:pt>
                <c:pt idx="1416">
                  <c:v>1.2362428571428574</c:v>
                </c:pt>
                <c:pt idx="1417">
                  <c:v>1.2268285714285718</c:v>
                </c:pt>
                <c:pt idx="1418">
                  <c:v>1.2167642857142857</c:v>
                </c:pt>
                <c:pt idx="1419">
                  <c:v>1.2060500000000001</c:v>
                </c:pt>
                <c:pt idx="1420">
                  <c:v>1.1953357142857144</c:v>
                </c:pt>
                <c:pt idx="1421">
                  <c:v>1.1846214285714285</c:v>
                </c:pt>
                <c:pt idx="1422">
                  <c:v>1.1739071428571426</c:v>
                </c:pt>
                <c:pt idx="1423">
                  <c:v>1.1614071428571429</c:v>
                </c:pt>
                <c:pt idx="1424">
                  <c:v>1.15065</c:v>
                </c:pt>
                <c:pt idx="1425">
                  <c:v>1.139892857142857</c:v>
                </c:pt>
                <c:pt idx="1426">
                  <c:v>1.1291785714285711</c:v>
                </c:pt>
                <c:pt idx="1427">
                  <c:v>1.1184642857142857</c:v>
                </c:pt>
                <c:pt idx="1428">
                  <c:v>1.1077499999999998</c:v>
                </c:pt>
                <c:pt idx="1429">
                  <c:v>1.0970357142857143</c:v>
                </c:pt>
                <c:pt idx="1430">
                  <c:v>1.0965285714285715</c:v>
                </c:pt>
                <c:pt idx="1431">
                  <c:v>1.0947214285714286</c:v>
                </c:pt>
                <c:pt idx="1432">
                  <c:v>1.0935642857142858</c:v>
                </c:pt>
                <c:pt idx="1433">
                  <c:v>1.0930571428571429</c:v>
                </c:pt>
                <c:pt idx="1434">
                  <c:v>1.0925500000000001</c:v>
                </c:pt>
                <c:pt idx="1435">
                  <c:v>1.0920428571428571</c:v>
                </c:pt>
                <c:pt idx="1436">
                  <c:v>1.0915357142857143</c:v>
                </c:pt>
                <c:pt idx="1437">
                  <c:v>1.092814285714286</c:v>
                </c:pt>
                <c:pt idx="1438">
                  <c:v>1.092857142857143</c:v>
                </c:pt>
                <c:pt idx="1439">
                  <c:v>1.0929</c:v>
                </c:pt>
                <c:pt idx="1440">
                  <c:v>1.0929</c:v>
                </c:pt>
                <c:pt idx="1441">
                  <c:v>1.0929</c:v>
                </c:pt>
                <c:pt idx="1442">
                  <c:v>1.0929</c:v>
                </c:pt>
                <c:pt idx="1443">
                  <c:v>1.0929</c:v>
                </c:pt>
                <c:pt idx="1444">
                  <c:v>1.0929</c:v>
                </c:pt>
                <c:pt idx="1445">
                  <c:v>1.0898357142857145</c:v>
                </c:pt>
                <c:pt idx="1446">
                  <c:v>1.0879642857142857</c:v>
                </c:pt>
                <c:pt idx="1447">
                  <c:v>1.0860928571428572</c:v>
                </c:pt>
                <c:pt idx="1448">
                  <c:v>1.0842214285714287</c:v>
                </c:pt>
                <c:pt idx="1449">
                  <c:v>1.0823500000000001</c:v>
                </c:pt>
                <c:pt idx="1450">
                  <c:v>1.0804785714285716</c:v>
                </c:pt>
                <c:pt idx="1451">
                  <c:v>1.0786071428571431</c:v>
                </c:pt>
                <c:pt idx="1452">
                  <c:v>1.0767357142857146</c:v>
                </c:pt>
                <c:pt idx="1453">
                  <c:v>1.0757142857142861</c:v>
                </c:pt>
                <c:pt idx="1454">
                  <c:v>1.0746928571428573</c:v>
                </c:pt>
                <c:pt idx="1455">
                  <c:v>1.0736714285714286</c:v>
                </c:pt>
                <c:pt idx="1456">
                  <c:v>1.0726499999999999</c:v>
                </c:pt>
                <c:pt idx="1457">
                  <c:v>1.0716285714285714</c:v>
                </c:pt>
                <c:pt idx="1458">
                  <c:v>1.0706071428571426</c:v>
                </c:pt>
                <c:pt idx="1459">
                  <c:v>1.0726499999999999</c:v>
                </c:pt>
                <c:pt idx="1460">
                  <c:v>1.0740071428571427</c:v>
                </c:pt>
                <c:pt idx="1461">
                  <c:v>1.0753642857142858</c:v>
                </c:pt>
                <c:pt idx="1462">
                  <c:v>1.0767214285714284</c:v>
                </c:pt>
                <c:pt idx="1463">
                  <c:v>1.0780785714285712</c:v>
                </c:pt>
                <c:pt idx="1464">
                  <c:v>1.0794357142857138</c:v>
                </c:pt>
                <c:pt idx="1465">
                  <c:v>1.0807928571428569</c:v>
                </c:pt>
                <c:pt idx="1466">
                  <c:v>1.0821499999999997</c:v>
                </c:pt>
                <c:pt idx="1467">
                  <c:v>1.0826571428571425</c:v>
                </c:pt>
                <c:pt idx="1468">
                  <c:v>1.0831642857142856</c:v>
                </c:pt>
                <c:pt idx="1469">
                  <c:v>1.0836714285714282</c:v>
                </c:pt>
                <c:pt idx="1470">
                  <c:v>1.0841785714285712</c:v>
                </c:pt>
                <c:pt idx="1471">
                  <c:v>1.084685714285714</c:v>
                </c:pt>
                <c:pt idx="1472">
                  <c:v>1.0851928571428568</c:v>
                </c:pt>
                <c:pt idx="1473">
                  <c:v>1.0856999999999997</c:v>
                </c:pt>
                <c:pt idx="1474">
                  <c:v>1.0856999999999997</c:v>
                </c:pt>
                <c:pt idx="1475">
                  <c:v>1.0856999999999997</c:v>
                </c:pt>
                <c:pt idx="1476">
                  <c:v>1.0824357142857139</c:v>
                </c:pt>
                <c:pt idx="1477">
                  <c:v>1.0802071428571427</c:v>
                </c:pt>
                <c:pt idx="1478">
                  <c:v>1.0779785714285715</c:v>
                </c:pt>
                <c:pt idx="1479">
                  <c:v>1.0742357142857144</c:v>
                </c:pt>
                <c:pt idx="1480">
                  <c:v>1.0752571428571429</c:v>
                </c:pt>
                <c:pt idx="1481">
                  <c:v>1.0762785714285716</c:v>
                </c:pt>
                <c:pt idx="1482">
                  <c:v>1.0773000000000001</c:v>
                </c:pt>
                <c:pt idx="1483">
                  <c:v>1.0778142857142856</c:v>
                </c:pt>
                <c:pt idx="1484">
                  <c:v>1.0783285714285715</c:v>
                </c:pt>
                <c:pt idx="1485">
                  <c:v>1.0788428571428572</c:v>
                </c:pt>
                <c:pt idx="1486">
                  <c:v>1.0793571428571429</c:v>
                </c:pt>
                <c:pt idx="1487">
                  <c:v>1.0803785714285714</c:v>
                </c:pt>
                <c:pt idx="1488">
                  <c:v>1.0813999999999999</c:v>
                </c:pt>
                <c:pt idx="1489">
                  <c:v>1.0824214285714284</c:v>
                </c:pt>
                <c:pt idx="1490">
                  <c:v>1.0867071428571429</c:v>
                </c:pt>
                <c:pt idx="1491">
                  <c:v>1.0899571428571428</c:v>
                </c:pt>
                <c:pt idx="1492">
                  <c:v>1.0932071428571428</c:v>
                </c:pt>
                <c:pt idx="1493">
                  <c:v>1.0979714285714286</c:v>
                </c:pt>
                <c:pt idx="1494">
                  <c:v>1.0979714285714286</c:v>
                </c:pt>
                <c:pt idx="1495">
                  <c:v>1.0979714285714284</c:v>
                </c:pt>
                <c:pt idx="1496">
                  <c:v>1.0974928571428568</c:v>
                </c:pt>
                <c:pt idx="1497">
                  <c:v>1.0975214285714283</c:v>
                </c:pt>
                <c:pt idx="1498">
                  <c:v>1.0975499999999996</c:v>
                </c:pt>
                <c:pt idx="1499">
                  <c:v>1.0975785714285711</c:v>
                </c:pt>
                <c:pt idx="1500">
                  <c:v>1.0976071428571426</c:v>
                </c:pt>
                <c:pt idx="1501">
                  <c:v>1.097128571428571</c:v>
                </c:pt>
                <c:pt idx="1502">
                  <c:v>1.0966499999999997</c:v>
                </c:pt>
                <c:pt idx="1503">
                  <c:v>1.0961714285714284</c:v>
                </c:pt>
                <c:pt idx="1504">
                  <c:v>1.0956928571428568</c:v>
                </c:pt>
                <c:pt idx="1505">
                  <c:v>1.0952142857142855</c:v>
                </c:pt>
                <c:pt idx="1506">
                  <c:v>1.0947357142857139</c:v>
                </c:pt>
                <c:pt idx="1507">
                  <c:v>1.0763714285714283</c:v>
                </c:pt>
                <c:pt idx="1508">
                  <c:v>1.0646857142857142</c:v>
                </c:pt>
                <c:pt idx="1509">
                  <c:v>1.0509928571428571</c:v>
                </c:pt>
                <c:pt idx="1510">
                  <c:v>1.0377357142857142</c:v>
                </c:pt>
                <c:pt idx="1511">
                  <c:v>1.0264785714285716</c:v>
                </c:pt>
                <c:pt idx="1512">
                  <c:v>1.0152214285714287</c:v>
                </c:pt>
                <c:pt idx="1513">
                  <c:v>1.0039642857142861</c:v>
                </c:pt>
                <c:pt idx="1514">
                  <c:v>0.99270714285714312</c:v>
                </c:pt>
                <c:pt idx="1515">
                  <c:v>0.98145000000000027</c:v>
                </c:pt>
                <c:pt idx="1516">
                  <c:v>0.96968571428571437</c:v>
                </c:pt>
                <c:pt idx="1517">
                  <c:v>0.95825714285714292</c:v>
                </c:pt>
                <c:pt idx="1518">
                  <c:v>0.94682857142857124</c:v>
                </c:pt>
                <c:pt idx="1519">
                  <c:v>0.93539999999999979</c:v>
                </c:pt>
                <c:pt idx="1520">
                  <c:v>0.92397142857142833</c:v>
                </c:pt>
                <c:pt idx="1521">
                  <c:v>0.93042857142857116</c:v>
                </c:pt>
                <c:pt idx="1522">
                  <c:v>0.93020714285714257</c:v>
                </c:pt>
                <c:pt idx="1523">
                  <c:v>0.93330000000000002</c:v>
                </c:pt>
                <c:pt idx="1524">
                  <c:v>0.93330000000000002</c:v>
                </c:pt>
                <c:pt idx="1525">
                  <c:v>0.93330000000000002</c:v>
                </c:pt>
                <c:pt idx="1526">
                  <c:v>0.93330000000000002</c:v>
                </c:pt>
                <c:pt idx="1527">
                  <c:v>0.93330000000000002</c:v>
                </c:pt>
                <c:pt idx="1528">
                  <c:v>0.93330000000000002</c:v>
                </c:pt>
                <c:pt idx="1529">
                  <c:v>0.9133</c:v>
                </c:pt>
                <c:pt idx="1530">
                  <c:v>0.9133</c:v>
                </c:pt>
                <c:pt idx="1531">
                  <c:v>0.9133</c:v>
                </c:pt>
                <c:pt idx="1532">
                  <c:v>0.9133</c:v>
                </c:pt>
                <c:pt idx="1533">
                  <c:v>0.9133</c:v>
                </c:pt>
                <c:pt idx="1534">
                  <c:v>0.9133</c:v>
                </c:pt>
                <c:pt idx="1535">
                  <c:v>0.9133</c:v>
                </c:pt>
                <c:pt idx="1536">
                  <c:v>0.62860000000000005</c:v>
                </c:pt>
                <c:pt idx="1537">
                  <c:v>0.58889999999999998</c:v>
                </c:pt>
                <c:pt idx="1538">
                  <c:v>0.58889999999999998</c:v>
                </c:pt>
                <c:pt idx="1539">
                  <c:v>0.58889999999999998</c:v>
                </c:pt>
                <c:pt idx="1540">
                  <c:v>0.58889999999999998</c:v>
                </c:pt>
                <c:pt idx="1541">
                  <c:v>0.58889999999999998</c:v>
                </c:pt>
                <c:pt idx="1542">
                  <c:v>0.58889999999999998</c:v>
                </c:pt>
                <c:pt idx="1543">
                  <c:v>0.58889999999999998</c:v>
                </c:pt>
                <c:pt idx="1544">
                  <c:v>0.58889999999999998</c:v>
                </c:pt>
                <c:pt idx="1545">
                  <c:v>0.58889999999999998</c:v>
                </c:pt>
                <c:pt idx="1546">
                  <c:v>0.58889999999999998</c:v>
                </c:pt>
                <c:pt idx="1547">
                  <c:v>0.58889999999999998</c:v>
                </c:pt>
                <c:pt idx="1548">
                  <c:v>0.58889999999999998</c:v>
                </c:pt>
                <c:pt idx="1549">
                  <c:v>0.58889999999999998</c:v>
                </c:pt>
                <c:pt idx="1550">
                  <c:v>0.58889999999999998</c:v>
                </c:pt>
                <c:pt idx="1551">
                  <c:v>0.58889999999999998</c:v>
                </c:pt>
                <c:pt idx="1552">
                  <c:v>0.47</c:v>
                </c:pt>
                <c:pt idx="1553">
                  <c:v>0.41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ABD-4BFC-956B-D56108EA5913}"/>
            </c:ext>
          </c:extLst>
        </c:ser>
        <c:ser>
          <c:idx val="0"/>
          <c:order val="3"/>
          <c:tx>
            <c:strRef>
              <c:f>'איור 4 נתונים'!$L$3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</c:numCache>
            </c:numRef>
          </c:cat>
          <c:val>
            <c:numRef>
              <c:f>'איור 4 נתונים'!$L$4:$L$4000</c:f>
              <c:numCache>
                <c:formatCode>0.000</c:formatCode>
                <c:ptCount val="399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1</c:v>
                </c:pt>
                <c:pt idx="1104">
                  <c:v>1</c:v>
                </c:pt>
                <c:pt idx="1105">
                  <c:v>1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1</c:v>
                </c:pt>
                <c:pt idx="1129">
                  <c:v>1</c:v>
                </c:pt>
                <c:pt idx="1130">
                  <c:v>1</c:v>
                </c:pt>
                <c:pt idx="1131">
                  <c:v>1</c:v>
                </c:pt>
                <c:pt idx="1132">
                  <c:v>1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1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1</c:v>
                </c:pt>
                <c:pt idx="1154">
                  <c:v>1</c:v>
                </c:pt>
                <c:pt idx="1155">
                  <c:v>1</c:v>
                </c:pt>
                <c:pt idx="1156">
                  <c:v>1</c:v>
                </c:pt>
                <c:pt idx="1157">
                  <c:v>1</c:v>
                </c:pt>
                <c:pt idx="1158">
                  <c:v>1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4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1</c:v>
                </c:pt>
                <c:pt idx="1173">
                  <c:v>1</c:v>
                </c:pt>
                <c:pt idx="1174">
                  <c:v>1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1</c:v>
                </c:pt>
                <c:pt idx="1179">
                  <c:v>1</c:v>
                </c:pt>
                <c:pt idx="1180">
                  <c:v>1</c:v>
                </c:pt>
                <c:pt idx="1181">
                  <c:v>1</c:v>
                </c:pt>
                <c:pt idx="1182">
                  <c:v>1</c:v>
                </c:pt>
                <c:pt idx="1183">
                  <c:v>1</c:v>
                </c:pt>
                <c:pt idx="1184">
                  <c:v>1</c:v>
                </c:pt>
                <c:pt idx="1185">
                  <c:v>1</c:v>
                </c:pt>
                <c:pt idx="1186">
                  <c:v>1</c:v>
                </c:pt>
                <c:pt idx="1187">
                  <c:v>1</c:v>
                </c:pt>
                <c:pt idx="1188">
                  <c:v>1</c:v>
                </c:pt>
                <c:pt idx="1189">
                  <c:v>1</c:v>
                </c:pt>
                <c:pt idx="1190">
                  <c:v>1</c:v>
                </c:pt>
                <c:pt idx="1191">
                  <c:v>1</c:v>
                </c:pt>
                <c:pt idx="1192">
                  <c:v>1</c:v>
                </c:pt>
                <c:pt idx="1193">
                  <c:v>1</c:v>
                </c:pt>
                <c:pt idx="1194">
                  <c:v>1</c:v>
                </c:pt>
                <c:pt idx="1195">
                  <c:v>1</c:v>
                </c:pt>
                <c:pt idx="1196">
                  <c:v>1</c:v>
                </c:pt>
                <c:pt idx="1197">
                  <c:v>1</c:v>
                </c:pt>
                <c:pt idx="1198">
                  <c:v>1</c:v>
                </c:pt>
                <c:pt idx="1199">
                  <c:v>1</c:v>
                </c:pt>
                <c:pt idx="1200">
                  <c:v>1</c:v>
                </c:pt>
                <c:pt idx="1201">
                  <c:v>1</c:v>
                </c:pt>
                <c:pt idx="1202">
                  <c:v>1</c:v>
                </c:pt>
                <c:pt idx="1203">
                  <c:v>1</c:v>
                </c:pt>
                <c:pt idx="1204">
                  <c:v>1</c:v>
                </c:pt>
                <c:pt idx="1205">
                  <c:v>1</c:v>
                </c:pt>
                <c:pt idx="1206">
                  <c:v>1</c:v>
                </c:pt>
                <c:pt idx="1207">
                  <c:v>1</c:v>
                </c:pt>
                <c:pt idx="1208">
                  <c:v>1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  <c:pt idx="1212">
                  <c:v>1</c:v>
                </c:pt>
                <c:pt idx="1213">
                  <c:v>1</c:v>
                </c:pt>
                <c:pt idx="1214">
                  <c:v>1</c:v>
                </c:pt>
                <c:pt idx="1215">
                  <c:v>1</c:v>
                </c:pt>
                <c:pt idx="1216">
                  <c:v>1</c:v>
                </c:pt>
                <c:pt idx="1217">
                  <c:v>1</c:v>
                </c:pt>
                <c:pt idx="1218">
                  <c:v>1</c:v>
                </c:pt>
                <c:pt idx="1219">
                  <c:v>1</c:v>
                </c:pt>
                <c:pt idx="1220">
                  <c:v>1</c:v>
                </c:pt>
                <c:pt idx="1221">
                  <c:v>1</c:v>
                </c:pt>
                <c:pt idx="1222">
                  <c:v>1</c:v>
                </c:pt>
                <c:pt idx="1223">
                  <c:v>1</c:v>
                </c:pt>
                <c:pt idx="1224">
                  <c:v>1</c:v>
                </c:pt>
                <c:pt idx="1225">
                  <c:v>1</c:v>
                </c:pt>
                <c:pt idx="1226">
                  <c:v>1</c:v>
                </c:pt>
                <c:pt idx="1227">
                  <c:v>1</c:v>
                </c:pt>
                <c:pt idx="1228">
                  <c:v>1</c:v>
                </c:pt>
                <c:pt idx="1229">
                  <c:v>1</c:v>
                </c:pt>
                <c:pt idx="1230">
                  <c:v>1</c:v>
                </c:pt>
                <c:pt idx="1231">
                  <c:v>1</c:v>
                </c:pt>
                <c:pt idx="1232">
                  <c:v>1</c:v>
                </c:pt>
                <c:pt idx="1233">
                  <c:v>1</c:v>
                </c:pt>
                <c:pt idx="1234">
                  <c:v>1</c:v>
                </c:pt>
                <c:pt idx="1235">
                  <c:v>1</c:v>
                </c:pt>
                <c:pt idx="1236">
                  <c:v>1</c:v>
                </c:pt>
                <c:pt idx="1237">
                  <c:v>1</c:v>
                </c:pt>
                <c:pt idx="1238">
                  <c:v>1</c:v>
                </c:pt>
                <c:pt idx="1239">
                  <c:v>1</c:v>
                </c:pt>
                <c:pt idx="1240">
                  <c:v>1</c:v>
                </c:pt>
                <c:pt idx="1241">
                  <c:v>1</c:v>
                </c:pt>
                <c:pt idx="1242">
                  <c:v>1</c:v>
                </c:pt>
                <c:pt idx="1243">
                  <c:v>1</c:v>
                </c:pt>
                <c:pt idx="1244">
                  <c:v>1</c:v>
                </c:pt>
                <c:pt idx="1245">
                  <c:v>1</c:v>
                </c:pt>
                <c:pt idx="1246">
                  <c:v>1</c:v>
                </c:pt>
                <c:pt idx="1247">
                  <c:v>1</c:v>
                </c:pt>
                <c:pt idx="1248">
                  <c:v>1</c:v>
                </c:pt>
                <c:pt idx="1249">
                  <c:v>1</c:v>
                </c:pt>
                <c:pt idx="1250">
                  <c:v>1</c:v>
                </c:pt>
                <c:pt idx="1251">
                  <c:v>1</c:v>
                </c:pt>
                <c:pt idx="1252">
                  <c:v>1</c:v>
                </c:pt>
                <c:pt idx="1253">
                  <c:v>1</c:v>
                </c:pt>
                <c:pt idx="1254">
                  <c:v>1</c:v>
                </c:pt>
                <c:pt idx="1255">
                  <c:v>1</c:v>
                </c:pt>
                <c:pt idx="1256">
                  <c:v>1</c:v>
                </c:pt>
                <c:pt idx="1257">
                  <c:v>1</c:v>
                </c:pt>
                <c:pt idx="1258">
                  <c:v>1</c:v>
                </c:pt>
                <c:pt idx="1259">
                  <c:v>1</c:v>
                </c:pt>
                <c:pt idx="1260">
                  <c:v>1</c:v>
                </c:pt>
                <c:pt idx="1261">
                  <c:v>1</c:v>
                </c:pt>
                <c:pt idx="1262">
                  <c:v>1</c:v>
                </c:pt>
                <c:pt idx="1263">
                  <c:v>1</c:v>
                </c:pt>
                <c:pt idx="1264">
                  <c:v>1</c:v>
                </c:pt>
                <c:pt idx="1265">
                  <c:v>1</c:v>
                </c:pt>
                <c:pt idx="1266">
                  <c:v>1</c:v>
                </c:pt>
                <c:pt idx="1267">
                  <c:v>1</c:v>
                </c:pt>
                <c:pt idx="1268">
                  <c:v>1</c:v>
                </c:pt>
                <c:pt idx="1269">
                  <c:v>1</c:v>
                </c:pt>
                <c:pt idx="1270">
                  <c:v>1</c:v>
                </c:pt>
                <c:pt idx="1271">
                  <c:v>1</c:v>
                </c:pt>
                <c:pt idx="1272">
                  <c:v>1</c:v>
                </c:pt>
                <c:pt idx="1273">
                  <c:v>1</c:v>
                </c:pt>
                <c:pt idx="1274">
                  <c:v>1</c:v>
                </c:pt>
                <c:pt idx="1275">
                  <c:v>1</c:v>
                </c:pt>
                <c:pt idx="1276">
                  <c:v>1</c:v>
                </c:pt>
                <c:pt idx="1277">
                  <c:v>1</c:v>
                </c:pt>
                <c:pt idx="1278">
                  <c:v>1</c:v>
                </c:pt>
                <c:pt idx="1279">
                  <c:v>1</c:v>
                </c:pt>
                <c:pt idx="1280">
                  <c:v>1</c:v>
                </c:pt>
                <c:pt idx="1281">
                  <c:v>1</c:v>
                </c:pt>
                <c:pt idx="1282">
                  <c:v>1</c:v>
                </c:pt>
                <c:pt idx="1283">
                  <c:v>1</c:v>
                </c:pt>
                <c:pt idx="1284">
                  <c:v>1</c:v>
                </c:pt>
                <c:pt idx="1285">
                  <c:v>1</c:v>
                </c:pt>
                <c:pt idx="1286">
                  <c:v>1</c:v>
                </c:pt>
                <c:pt idx="1287">
                  <c:v>1</c:v>
                </c:pt>
                <c:pt idx="1288">
                  <c:v>1</c:v>
                </c:pt>
                <c:pt idx="1289">
                  <c:v>1</c:v>
                </c:pt>
                <c:pt idx="1290">
                  <c:v>1</c:v>
                </c:pt>
                <c:pt idx="1291">
                  <c:v>1</c:v>
                </c:pt>
                <c:pt idx="1292">
                  <c:v>1</c:v>
                </c:pt>
                <c:pt idx="1293">
                  <c:v>1</c:v>
                </c:pt>
                <c:pt idx="1294">
                  <c:v>1</c:v>
                </c:pt>
                <c:pt idx="1295">
                  <c:v>1</c:v>
                </c:pt>
                <c:pt idx="1296">
                  <c:v>1</c:v>
                </c:pt>
                <c:pt idx="1297">
                  <c:v>1</c:v>
                </c:pt>
                <c:pt idx="1298">
                  <c:v>1</c:v>
                </c:pt>
                <c:pt idx="1299">
                  <c:v>1</c:v>
                </c:pt>
                <c:pt idx="1300">
                  <c:v>1</c:v>
                </c:pt>
                <c:pt idx="1301">
                  <c:v>1</c:v>
                </c:pt>
                <c:pt idx="1302">
                  <c:v>1</c:v>
                </c:pt>
                <c:pt idx="1303">
                  <c:v>1</c:v>
                </c:pt>
                <c:pt idx="1304">
                  <c:v>1</c:v>
                </c:pt>
                <c:pt idx="1305">
                  <c:v>1</c:v>
                </c:pt>
                <c:pt idx="1306">
                  <c:v>1</c:v>
                </c:pt>
                <c:pt idx="1307">
                  <c:v>1</c:v>
                </c:pt>
                <c:pt idx="1308">
                  <c:v>1</c:v>
                </c:pt>
                <c:pt idx="1309">
                  <c:v>1</c:v>
                </c:pt>
                <c:pt idx="1310">
                  <c:v>1</c:v>
                </c:pt>
                <c:pt idx="1311">
                  <c:v>1</c:v>
                </c:pt>
                <c:pt idx="1312">
                  <c:v>1</c:v>
                </c:pt>
                <c:pt idx="1313">
                  <c:v>1</c:v>
                </c:pt>
                <c:pt idx="1314">
                  <c:v>1</c:v>
                </c:pt>
                <c:pt idx="1315">
                  <c:v>1</c:v>
                </c:pt>
                <c:pt idx="1316">
                  <c:v>1</c:v>
                </c:pt>
                <c:pt idx="1317">
                  <c:v>1</c:v>
                </c:pt>
                <c:pt idx="1318">
                  <c:v>1</c:v>
                </c:pt>
                <c:pt idx="1319">
                  <c:v>1</c:v>
                </c:pt>
                <c:pt idx="1320">
                  <c:v>1</c:v>
                </c:pt>
                <c:pt idx="1321">
                  <c:v>1</c:v>
                </c:pt>
                <c:pt idx="1322">
                  <c:v>1</c:v>
                </c:pt>
                <c:pt idx="1323">
                  <c:v>1</c:v>
                </c:pt>
                <c:pt idx="1324">
                  <c:v>1</c:v>
                </c:pt>
                <c:pt idx="1325">
                  <c:v>1</c:v>
                </c:pt>
                <c:pt idx="1326">
                  <c:v>1</c:v>
                </c:pt>
                <c:pt idx="1327">
                  <c:v>1</c:v>
                </c:pt>
                <c:pt idx="1328">
                  <c:v>1</c:v>
                </c:pt>
                <c:pt idx="1329">
                  <c:v>1</c:v>
                </c:pt>
                <c:pt idx="1330">
                  <c:v>1</c:v>
                </c:pt>
                <c:pt idx="1331">
                  <c:v>1</c:v>
                </c:pt>
                <c:pt idx="1332">
                  <c:v>1</c:v>
                </c:pt>
                <c:pt idx="1333">
                  <c:v>1</c:v>
                </c:pt>
                <c:pt idx="1334">
                  <c:v>1</c:v>
                </c:pt>
                <c:pt idx="1335">
                  <c:v>1</c:v>
                </c:pt>
                <c:pt idx="1336">
                  <c:v>1</c:v>
                </c:pt>
                <c:pt idx="1337">
                  <c:v>1</c:v>
                </c:pt>
                <c:pt idx="1338">
                  <c:v>1</c:v>
                </c:pt>
                <c:pt idx="1339">
                  <c:v>1</c:v>
                </c:pt>
                <c:pt idx="1340">
                  <c:v>1</c:v>
                </c:pt>
                <c:pt idx="1341">
                  <c:v>1</c:v>
                </c:pt>
                <c:pt idx="1342">
                  <c:v>1</c:v>
                </c:pt>
                <c:pt idx="1343">
                  <c:v>1</c:v>
                </c:pt>
                <c:pt idx="1344">
                  <c:v>1</c:v>
                </c:pt>
                <c:pt idx="1345">
                  <c:v>1</c:v>
                </c:pt>
                <c:pt idx="1346">
                  <c:v>1</c:v>
                </c:pt>
                <c:pt idx="1347">
                  <c:v>1</c:v>
                </c:pt>
                <c:pt idx="1348">
                  <c:v>1</c:v>
                </c:pt>
                <c:pt idx="1349">
                  <c:v>1</c:v>
                </c:pt>
                <c:pt idx="1350">
                  <c:v>1</c:v>
                </c:pt>
                <c:pt idx="1351">
                  <c:v>1</c:v>
                </c:pt>
                <c:pt idx="1352">
                  <c:v>1</c:v>
                </c:pt>
                <c:pt idx="1353">
                  <c:v>1</c:v>
                </c:pt>
                <c:pt idx="1354">
                  <c:v>1</c:v>
                </c:pt>
                <c:pt idx="1355">
                  <c:v>1</c:v>
                </c:pt>
                <c:pt idx="1356">
                  <c:v>1</c:v>
                </c:pt>
                <c:pt idx="1357">
                  <c:v>1</c:v>
                </c:pt>
                <c:pt idx="1358">
                  <c:v>1</c:v>
                </c:pt>
                <c:pt idx="1359">
                  <c:v>1</c:v>
                </c:pt>
                <c:pt idx="1360">
                  <c:v>1</c:v>
                </c:pt>
                <c:pt idx="1361">
                  <c:v>1</c:v>
                </c:pt>
                <c:pt idx="1362">
                  <c:v>1</c:v>
                </c:pt>
                <c:pt idx="1363">
                  <c:v>1</c:v>
                </c:pt>
                <c:pt idx="1364">
                  <c:v>1</c:v>
                </c:pt>
                <c:pt idx="1365">
                  <c:v>1</c:v>
                </c:pt>
                <c:pt idx="1366">
                  <c:v>1</c:v>
                </c:pt>
                <c:pt idx="1367">
                  <c:v>1</c:v>
                </c:pt>
                <c:pt idx="1368">
                  <c:v>1</c:v>
                </c:pt>
                <c:pt idx="1369">
                  <c:v>1</c:v>
                </c:pt>
                <c:pt idx="1370">
                  <c:v>1</c:v>
                </c:pt>
                <c:pt idx="1371">
                  <c:v>1</c:v>
                </c:pt>
                <c:pt idx="1372">
                  <c:v>1</c:v>
                </c:pt>
                <c:pt idx="1373">
                  <c:v>1</c:v>
                </c:pt>
                <c:pt idx="1374">
                  <c:v>1</c:v>
                </c:pt>
                <c:pt idx="1375">
                  <c:v>1</c:v>
                </c:pt>
                <c:pt idx="1376">
                  <c:v>1</c:v>
                </c:pt>
                <c:pt idx="1377">
                  <c:v>1</c:v>
                </c:pt>
                <c:pt idx="1378">
                  <c:v>1</c:v>
                </c:pt>
                <c:pt idx="1379">
                  <c:v>1</c:v>
                </c:pt>
                <c:pt idx="1380">
                  <c:v>1</c:v>
                </c:pt>
                <c:pt idx="1381">
                  <c:v>1</c:v>
                </c:pt>
                <c:pt idx="1382">
                  <c:v>1</c:v>
                </c:pt>
                <c:pt idx="1383">
                  <c:v>1</c:v>
                </c:pt>
                <c:pt idx="1384">
                  <c:v>1</c:v>
                </c:pt>
                <c:pt idx="1385">
                  <c:v>1</c:v>
                </c:pt>
                <c:pt idx="1386">
                  <c:v>1</c:v>
                </c:pt>
                <c:pt idx="1387">
                  <c:v>1</c:v>
                </c:pt>
                <c:pt idx="1388">
                  <c:v>1</c:v>
                </c:pt>
                <c:pt idx="1389">
                  <c:v>1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1</c:v>
                </c:pt>
                <c:pt idx="1395">
                  <c:v>1</c:v>
                </c:pt>
                <c:pt idx="1396">
                  <c:v>1</c:v>
                </c:pt>
                <c:pt idx="1397">
                  <c:v>1</c:v>
                </c:pt>
                <c:pt idx="1398">
                  <c:v>1</c:v>
                </c:pt>
                <c:pt idx="1399">
                  <c:v>1</c:v>
                </c:pt>
                <c:pt idx="1400">
                  <c:v>1</c:v>
                </c:pt>
                <c:pt idx="1401">
                  <c:v>1</c:v>
                </c:pt>
                <c:pt idx="1402">
                  <c:v>1</c:v>
                </c:pt>
                <c:pt idx="1403">
                  <c:v>1</c:v>
                </c:pt>
                <c:pt idx="1404">
                  <c:v>1</c:v>
                </c:pt>
                <c:pt idx="1405">
                  <c:v>1</c:v>
                </c:pt>
                <c:pt idx="1406">
                  <c:v>1</c:v>
                </c:pt>
                <c:pt idx="1407">
                  <c:v>1</c:v>
                </c:pt>
                <c:pt idx="1408">
                  <c:v>1</c:v>
                </c:pt>
                <c:pt idx="1409">
                  <c:v>1</c:v>
                </c:pt>
                <c:pt idx="1410">
                  <c:v>1</c:v>
                </c:pt>
                <c:pt idx="1411">
                  <c:v>1</c:v>
                </c:pt>
                <c:pt idx="1412">
                  <c:v>1</c:v>
                </c:pt>
                <c:pt idx="1413">
                  <c:v>1</c:v>
                </c:pt>
                <c:pt idx="1414">
                  <c:v>1</c:v>
                </c:pt>
                <c:pt idx="1415">
                  <c:v>1</c:v>
                </c:pt>
                <c:pt idx="1416">
                  <c:v>1</c:v>
                </c:pt>
                <c:pt idx="1417">
                  <c:v>1</c:v>
                </c:pt>
                <c:pt idx="1418">
                  <c:v>1</c:v>
                </c:pt>
                <c:pt idx="1419">
                  <c:v>1</c:v>
                </c:pt>
                <c:pt idx="1420">
                  <c:v>1</c:v>
                </c:pt>
                <c:pt idx="1421">
                  <c:v>1</c:v>
                </c:pt>
                <c:pt idx="1422">
                  <c:v>1</c:v>
                </c:pt>
                <c:pt idx="1423">
                  <c:v>1</c:v>
                </c:pt>
                <c:pt idx="1424">
                  <c:v>1</c:v>
                </c:pt>
                <c:pt idx="1425">
                  <c:v>1</c:v>
                </c:pt>
                <c:pt idx="1426">
                  <c:v>1</c:v>
                </c:pt>
                <c:pt idx="1427">
                  <c:v>1</c:v>
                </c:pt>
                <c:pt idx="1428">
                  <c:v>1</c:v>
                </c:pt>
                <c:pt idx="1429">
                  <c:v>1</c:v>
                </c:pt>
                <c:pt idx="1430">
                  <c:v>1</c:v>
                </c:pt>
                <c:pt idx="1431">
                  <c:v>1</c:v>
                </c:pt>
                <c:pt idx="1432">
                  <c:v>1</c:v>
                </c:pt>
                <c:pt idx="1433">
                  <c:v>1</c:v>
                </c:pt>
                <c:pt idx="1434">
                  <c:v>1</c:v>
                </c:pt>
                <c:pt idx="1435">
                  <c:v>1</c:v>
                </c:pt>
                <c:pt idx="1436">
                  <c:v>1</c:v>
                </c:pt>
                <c:pt idx="1437">
                  <c:v>1</c:v>
                </c:pt>
                <c:pt idx="1438">
                  <c:v>1</c:v>
                </c:pt>
                <c:pt idx="1439">
                  <c:v>1</c:v>
                </c:pt>
                <c:pt idx="1440">
                  <c:v>1</c:v>
                </c:pt>
                <c:pt idx="1441">
                  <c:v>1</c:v>
                </c:pt>
                <c:pt idx="1442">
                  <c:v>1</c:v>
                </c:pt>
                <c:pt idx="1443">
                  <c:v>1</c:v>
                </c:pt>
                <c:pt idx="1444">
                  <c:v>1</c:v>
                </c:pt>
                <c:pt idx="1445">
                  <c:v>1</c:v>
                </c:pt>
                <c:pt idx="1446">
                  <c:v>1</c:v>
                </c:pt>
                <c:pt idx="1447">
                  <c:v>1</c:v>
                </c:pt>
                <c:pt idx="1448">
                  <c:v>1</c:v>
                </c:pt>
                <c:pt idx="1449">
                  <c:v>1</c:v>
                </c:pt>
                <c:pt idx="1450">
                  <c:v>1</c:v>
                </c:pt>
                <c:pt idx="1451">
                  <c:v>1</c:v>
                </c:pt>
                <c:pt idx="1452">
                  <c:v>1</c:v>
                </c:pt>
                <c:pt idx="1453">
                  <c:v>1</c:v>
                </c:pt>
                <c:pt idx="1454">
                  <c:v>1</c:v>
                </c:pt>
                <c:pt idx="1455">
                  <c:v>1</c:v>
                </c:pt>
                <c:pt idx="1456">
                  <c:v>1</c:v>
                </c:pt>
                <c:pt idx="1457">
                  <c:v>1</c:v>
                </c:pt>
                <c:pt idx="1458">
                  <c:v>1</c:v>
                </c:pt>
                <c:pt idx="1459">
                  <c:v>1</c:v>
                </c:pt>
                <c:pt idx="1460">
                  <c:v>1</c:v>
                </c:pt>
                <c:pt idx="1461">
                  <c:v>1</c:v>
                </c:pt>
                <c:pt idx="1462">
                  <c:v>1</c:v>
                </c:pt>
                <c:pt idx="1463">
                  <c:v>1</c:v>
                </c:pt>
                <c:pt idx="1464">
                  <c:v>1</c:v>
                </c:pt>
                <c:pt idx="1465">
                  <c:v>1</c:v>
                </c:pt>
                <c:pt idx="1466">
                  <c:v>1</c:v>
                </c:pt>
                <c:pt idx="1467">
                  <c:v>1</c:v>
                </c:pt>
                <c:pt idx="1468">
                  <c:v>1</c:v>
                </c:pt>
                <c:pt idx="1469">
                  <c:v>1</c:v>
                </c:pt>
                <c:pt idx="1470">
                  <c:v>1</c:v>
                </c:pt>
                <c:pt idx="1471">
                  <c:v>1</c:v>
                </c:pt>
                <c:pt idx="1472">
                  <c:v>1</c:v>
                </c:pt>
                <c:pt idx="1473">
                  <c:v>1</c:v>
                </c:pt>
                <c:pt idx="1474">
                  <c:v>1</c:v>
                </c:pt>
                <c:pt idx="1475">
                  <c:v>1</c:v>
                </c:pt>
                <c:pt idx="1476">
                  <c:v>1</c:v>
                </c:pt>
                <c:pt idx="1477">
                  <c:v>1</c:v>
                </c:pt>
                <c:pt idx="1478">
                  <c:v>1</c:v>
                </c:pt>
                <c:pt idx="1479">
                  <c:v>1</c:v>
                </c:pt>
                <c:pt idx="1480">
                  <c:v>1</c:v>
                </c:pt>
                <c:pt idx="1481">
                  <c:v>1</c:v>
                </c:pt>
                <c:pt idx="1482">
                  <c:v>1</c:v>
                </c:pt>
                <c:pt idx="1483">
                  <c:v>1</c:v>
                </c:pt>
                <c:pt idx="1484">
                  <c:v>1</c:v>
                </c:pt>
                <c:pt idx="1485">
                  <c:v>1</c:v>
                </c:pt>
                <c:pt idx="1486">
                  <c:v>1</c:v>
                </c:pt>
                <c:pt idx="1487">
                  <c:v>1</c:v>
                </c:pt>
                <c:pt idx="1488">
                  <c:v>1</c:v>
                </c:pt>
                <c:pt idx="1489">
                  <c:v>1</c:v>
                </c:pt>
                <c:pt idx="1490">
                  <c:v>1</c:v>
                </c:pt>
                <c:pt idx="1491">
                  <c:v>1</c:v>
                </c:pt>
                <c:pt idx="1492">
                  <c:v>1</c:v>
                </c:pt>
                <c:pt idx="1493">
                  <c:v>1</c:v>
                </c:pt>
                <c:pt idx="1494">
                  <c:v>1</c:v>
                </c:pt>
                <c:pt idx="1495">
                  <c:v>1</c:v>
                </c:pt>
                <c:pt idx="1496">
                  <c:v>1</c:v>
                </c:pt>
                <c:pt idx="1497">
                  <c:v>1</c:v>
                </c:pt>
                <c:pt idx="1498">
                  <c:v>1</c:v>
                </c:pt>
                <c:pt idx="1499">
                  <c:v>1</c:v>
                </c:pt>
                <c:pt idx="1500">
                  <c:v>1</c:v>
                </c:pt>
                <c:pt idx="1501">
                  <c:v>1</c:v>
                </c:pt>
                <c:pt idx="1502">
                  <c:v>1</c:v>
                </c:pt>
                <c:pt idx="1503">
                  <c:v>1</c:v>
                </c:pt>
                <c:pt idx="1504">
                  <c:v>1</c:v>
                </c:pt>
                <c:pt idx="1505">
                  <c:v>1</c:v>
                </c:pt>
                <c:pt idx="1506">
                  <c:v>1</c:v>
                </c:pt>
                <c:pt idx="1507">
                  <c:v>1</c:v>
                </c:pt>
                <c:pt idx="1508">
                  <c:v>1</c:v>
                </c:pt>
                <c:pt idx="1509">
                  <c:v>1</c:v>
                </c:pt>
                <c:pt idx="1510">
                  <c:v>1</c:v>
                </c:pt>
                <c:pt idx="1511">
                  <c:v>1</c:v>
                </c:pt>
                <c:pt idx="1512">
                  <c:v>1</c:v>
                </c:pt>
                <c:pt idx="1513">
                  <c:v>1</c:v>
                </c:pt>
                <c:pt idx="1514">
                  <c:v>1</c:v>
                </c:pt>
                <c:pt idx="1515">
                  <c:v>1</c:v>
                </c:pt>
                <c:pt idx="1516">
                  <c:v>1</c:v>
                </c:pt>
                <c:pt idx="1517">
                  <c:v>1</c:v>
                </c:pt>
                <c:pt idx="1518">
                  <c:v>1</c:v>
                </c:pt>
                <c:pt idx="1519">
                  <c:v>1</c:v>
                </c:pt>
                <c:pt idx="1520">
                  <c:v>1</c:v>
                </c:pt>
                <c:pt idx="1521">
                  <c:v>1</c:v>
                </c:pt>
                <c:pt idx="1522">
                  <c:v>1</c:v>
                </c:pt>
                <c:pt idx="1523">
                  <c:v>1</c:v>
                </c:pt>
                <c:pt idx="1524">
                  <c:v>1</c:v>
                </c:pt>
                <c:pt idx="1525">
                  <c:v>1</c:v>
                </c:pt>
                <c:pt idx="1526">
                  <c:v>1</c:v>
                </c:pt>
                <c:pt idx="1527">
                  <c:v>1</c:v>
                </c:pt>
                <c:pt idx="1528">
                  <c:v>1</c:v>
                </c:pt>
                <c:pt idx="1529">
                  <c:v>1</c:v>
                </c:pt>
                <c:pt idx="1530">
                  <c:v>1</c:v>
                </c:pt>
                <c:pt idx="1531">
                  <c:v>1</c:v>
                </c:pt>
                <c:pt idx="1532">
                  <c:v>1</c:v>
                </c:pt>
                <c:pt idx="1533">
                  <c:v>1</c:v>
                </c:pt>
                <c:pt idx="1534">
                  <c:v>1</c:v>
                </c:pt>
                <c:pt idx="1535">
                  <c:v>1</c:v>
                </c:pt>
                <c:pt idx="1536">
                  <c:v>1</c:v>
                </c:pt>
                <c:pt idx="1537">
                  <c:v>1</c:v>
                </c:pt>
                <c:pt idx="1538">
                  <c:v>1</c:v>
                </c:pt>
                <c:pt idx="1539">
                  <c:v>1</c:v>
                </c:pt>
                <c:pt idx="1540">
                  <c:v>1</c:v>
                </c:pt>
                <c:pt idx="1541">
                  <c:v>1</c:v>
                </c:pt>
                <c:pt idx="1542">
                  <c:v>1</c:v>
                </c:pt>
                <c:pt idx="1543">
                  <c:v>1</c:v>
                </c:pt>
                <c:pt idx="1544">
                  <c:v>1</c:v>
                </c:pt>
                <c:pt idx="1545">
                  <c:v>1</c:v>
                </c:pt>
                <c:pt idx="1546">
                  <c:v>1</c:v>
                </c:pt>
                <c:pt idx="1547">
                  <c:v>1</c:v>
                </c:pt>
                <c:pt idx="1548">
                  <c:v>1</c:v>
                </c:pt>
                <c:pt idx="1549">
                  <c:v>1</c:v>
                </c:pt>
                <c:pt idx="1550">
                  <c:v>1</c:v>
                </c:pt>
                <c:pt idx="1551">
                  <c:v>1</c:v>
                </c:pt>
                <c:pt idx="1552">
                  <c:v>1</c:v>
                </c:pt>
                <c:pt idx="1553">
                  <c:v>1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ABD-4BFC-956B-D56108EA5913}"/>
            </c:ext>
          </c:extLst>
        </c:ser>
        <c:ser>
          <c:idx val="3"/>
          <c:order val="4"/>
          <c:tx>
            <c:strRef>
              <c:f>'איור 4 נתונים'!$M$3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</c:numCache>
            </c:numRef>
          </c:cat>
          <c:val>
            <c:numRef>
              <c:f>'איור 4 נתונים'!$M$4:$M$4000</c:f>
              <c:numCache>
                <c:formatCode>0.000</c:formatCode>
                <c:ptCount val="399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3</c:v>
                </c:pt>
                <c:pt idx="360">
                  <c:v>3</c:v>
                </c:pt>
                <c:pt idx="361">
                  <c:v>3</c:v>
                </c:pt>
                <c:pt idx="362">
                  <c:v>3</c:v>
                </c:pt>
                <c:pt idx="363">
                  <c:v>3</c:v>
                </c:pt>
                <c:pt idx="364">
                  <c:v>3</c:v>
                </c:pt>
                <c:pt idx="365">
                  <c:v>3</c:v>
                </c:pt>
                <c:pt idx="366">
                  <c:v>3</c:v>
                </c:pt>
                <c:pt idx="367">
                  <c:v>3</c:v>
                </c:pt>
                <c:pt idx="368">
                  <c:v>3</c:v>
                </c:pt>
                <c:pt idx="369">
                  <c:v>3</c:v>
                </c:pt>
                <c:pt idx="370">
                  <c:v>3</c:v>
                </c:pt>
                <c:pt idx="371">
                  <c:v>3</c:v>
                </c:pt>
                <c:pt idx="372">
                  <c:v>3</c:v>
                </c:pt>
                <c:pt idx="373">
                  <c:v>3</c:v>
                </c:pt>
                <c:pt idx="374">
                  <c:v>3</c:v>
                </c:pt>
                <c:pt idx="375">
                  <c:v>3</c:v>
                </c:pt>
                <c:pt idx="376">
                  <c:v>3</c:v>
                </c:pt>
                <c:pt idx="377">
                  <c:v>3</c:v>
                </c:pt>
                <c:pt idx="378">
                  <c:v>3</c:v>
                </c:pt>
                <c:pt idx="379">
                  <c:v>3</c:v>
                </c:pt>
                <c:pt idx="380">
                  <c:v>3</c:v>
                </c:pt>
                <c:pt idx="381">
                  <c:v>3</c:v>
                </c:pt>
                <c:pt idx="382">
                  <c:v>3</c:v>
                </c:pt>
                <c:pt idx="383">
                  <c:v>3</c:v>
                </c:pt>
                <c:pt idx="384">
                  <c:v>3</c:v>
                </c:pt>
                <c:pt idx="385">
                  <c:v>3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3</c:v>
                </c:pt>
                <c:pt idx="390">
                  <c:v>3</c:v>
                </c:pt>
                <c:pt idx="391">
                  <c:v>3</c:v>
                </c:pt>
                <c:pt idx="392">
                  <c:v>3</c:v>
                </c:pt>
                <c:pt idx="393">
                  <c:v>3</c:v>
                </c:pt>
                <c:pt idx="394">
                  <c:v>3</c:v>
                </c:pt>
                <c:pt idx="395">
                  <c:v>3</c:v>
                </c:pt>
                <c:pt idx="396">
                  <c:v>3</c:v>
                </c:pt>
                <c:pt idx="397">
                  <c:v>3</c:v>
                </c:pt>
                <c:pt idx="398">
                  <c:v>3</c:v>
                </c:pt>
                <c:pt idx="399">
                  <c:v>3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</c:v>
                </c:pt>
                <c:pt idx="406">
                  <c:v>3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3</c:v>
                </c:pt>
                <c:pt idx="420">
                  <c:v>3</c:v>
                </c:pt>
                <c:pt idx="421">
                  <c:v>3</c:v>
                </c:pt>
                <c:pt idx="422">
                  <c:v>3</c:v>
                </c:pt>
                <c:pt idx="423">
                  <c:v>3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3</c:v>
                </c:pt>
                <c:pt idx="436">
                  <c:v>3</c:v>
                </c:pt>
                <c:pt idx="437">
                  <c:v>3</c:v>
                </c:pt>
                <c:pt idx="438">
                  <c:v>3</c:v>
                </c:pt>
                <c:pt idx="439">
                  <c:v>3</c:v>
                </c:pt>
                <c:pt idx="440">
                  <c:v>3</c:v>
                </c:pt>
                <c:pt idx="441">
                  <c:v>3</c:v>
                </c:pt>
                <c:pt idx="442">
                  <c:v>3</c:v>
                </c:pt>
                <c:pt idx="443">
                  <c:v>3</c:v>
                </c:pt>
                <c:pt idx="444">
                  <c:v>3</c:v>
                </c:pt>
                <c:pt idx="445">
                  <c:v>3</c:v>
                </c:pt>
                <c:pt idx="446">
                  <c:v>3</c:v>
                </c:pt>
                <c:pt idx="447">
                  <c:v>3</c:v>
                </c:pt>
                <c:pt idx="448">
                  <c:v>3</c:v>
                </c:pt>
                <c:pt idx="449">
                  <c:v>3</c:v>
                </c:pt>
                <c:pt idx="450">
                  <c:v>3</c:v>
                </c:pt>
                <c:pt idx="451">
                  <c:v>3</c:v>
                </c:pt>
                <c:pt idx="452">
                  <c:v>3</c:v>
                </c:pt>
                <c:pt idx="453">
                  <c:v>3</c:v>
                </c:pt>
                <c:pt idx="454">
                  <c:v>3</c:v>
                </c:pt>
                <c:pt idx="455">
                  <c:v>3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3</c:v>
                </c:pt>
                <c:pt idx="474">
                  <c:v>3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</c:v>
                </c:pt>
                <c:pt idx="490">
                  <c:v>3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3</c:v>
                </c:pt>
                <c:pt idx="495">
                  <c:v>3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3</c:v>
                </c:pt>
                <c:pt idx="519">
                  <c:v>3</c:v>
                </c:pt>
                <c:pt idx="520">
                  <c:v>3</c:v>
                </c:pt>
                <c:pt idx="521">
                  <c:v>3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3</c:v>
                </c:pt>
                <c:pt idx="534">
                  <c:v>3</c:v>
                </c:pt>
                <c:pt idx="535">
                  <c:v>3</c:v>
                </c:pt>
                <c:pt idx="536">
                  <c:v>3</c:v>
                </c:pt>
                <c:pt idx="537">
                  <c:v>3</c:v>
                </c:pt>
                <c:pt idx="538">
                  <c:v>3</c:v>
                </c:pt>
                <c:pt idx="539">
                  <c:v>3</c:v>
                </c:pt>
                <c:pt idx="540">
                  <c:v>3</c:v>
                </c:pt>
                <c:pt idx="541">
                  <c:v>3</c:v>
                </c:pt>
                <c:pt idx="542">
                  <c:v>3</c:v>
                </c:pt>
                <c:pt idx="543">
                  <c:v>3</c:v>
                </c:pt>
                <c:pt idx="544">
                  <c:v>3</c:v>
                </c:pt>
                <c:pt idx="545">
                  <c:v>3</c:v>
                </c:pt>
                <c:pt idx="546">
                  <c:v>3</c:v>
                </c:pt>
                <c:pt idx="547">
                  <c:v>3</c:v>
                </c:pt>
                <c:pt idx="548">
                  <c:v>3</c:v>
                </c:pt>
                <c:pt idx="549">
                  <c:v>3</c:v>
                </c:pt>
                <c:pt idx="550">
                  <c:v>3</c:v>
                </c:pt>
                <c:pt idx="551">
                  <c:v>3</c:v>
                </c:pt>
                <c:pt idx="552">
                  <c:v>3</c:v>
                </c:pt>
                <c:pt idx="553">
                  <c:v>3</c:v>
                </c:pt>
                <c:pt idx="554">
                  <c:v>3</c:v>
                </c:pt>
                <c:pt idx="555">
                  <c:v>3</c:v>
                </c:pt>
                <c:pt idx="556">
                  <c:v>3</c:v>
                </c:pt>
                <c:pt idx="557">
                  <c:v>3</c:v>
                </c:pt>
                <c:pt idx="558">
                  <c:v>3</c:v>
                </c:pt>
                <c:pt idx="559">
                  <c:v>3</c:v>
                </c:pt>
                <c:pt idx="560">
                  <c:v>3</c:v>
                </c:pt>
                <c:pt idx="561">
                  <c:v>3</c:v>
                </c:pt>
                <c:pt idx="562">
                  <c:v>3</c:v>
                </c:pt>
                <c:pt idx="563">
                  <c:v>3</c:v>
                </c:pt>
                <c:pt idx="564">
                  <c:v>3</c:v>
                </c:pt>
                <c:pt idx="565">
                  <c:v>3</c:v>
                </c:pt>
                <c:pt idx="566">
                  <c:v>3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3</c:v>
                </c:pt>
                <c:pt idx="571">
                  <c:v>3</c:v>
                </c:pt>
                <c:pt idx="572">
                  <c:v>3</c:v>
                </c:pt>
                <c:pt idx="573">
                  <c:v>3</c:v>
                </c:pt>
                <c:pt idx="574">
                  <c:v>3</c:v>
                </c:pt>
                <c:pt idx="575">
                  <c:v>3</c:v>
                </c:pt>
                <c:pt idx="576">
                  <c:v>3</c:v>
                </c:pt>
                <c:pt idx="577">
                  <c:v>3</c:v>
                </c:pt>
                <c:pt idx="578">
                  <c:v>3</c:v>
                </c:pt>
                <c:pt idx="579">
                  <c:v>3</c:v>
                </c:pt>
                <c:pt idx="580">
                  <c:v>3</c:v>
                </c:pt>
                <c:pt idx="581">
                  <c:v>3</c:v>
                </c:pt>
                <c:pt idx="582">
                  <c:v>3</c:v>
                </c:pt>
                <c:pt idx="583">
                  <c:v>3</c:v>
                </c:pt>
                <c:pt idx="584">
                  <c:v>3</c:v>
                </c:pt>
                <c:pt idx="585">
                  <c:v>3</c:v>
                </c:pt>
                <c:pt idx="586">
                  <c:v>3</c:v>
                </c:pt>
                <c:pt idx="587">
                  <c:v>3</c:v>
                </c:pt>
                <c:pt idx="588">
                  <c:v>3</c:v>
                </c:pt>
                <c:pt idx="589">
                  <c:v>3</c:v>
                </c:pt>
                <c:pt idx="590">
                  <c:v>3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3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3</c:v>
                </c:pt>
                <c:pt idx="603">
                  <c:v>3</c:v>
                </c:pt>
                <c:pt idx="604">
                  <c:v>3</c:v>
                </c:pt>
                <c:pt idx="605">
                  <c:v>3</c:v>
                </c:pt>
                <c:pt idx="606">
                  <c:v>3</c:v>
                </c:pt>
                <c:pt idx="607">
                  <c:v>3</c:v>
                </c:pt>
                <c:pt idx="608">
                  <c:v>3</c:v>
                </c:pt>
                <c:pt idx="609">
                  <c:v>3</c:v>
                </c:pt>
                <c:pt idx="610">
                  <c:v>3</c:v>
                </c:pt>
                <c:pt idx="611">
                  <c:v>3</c:v>
                </c:pt>
                <c:pt idx="612">
                  <c:v>3</c:v>
                </c:pt>
                <c:pt idx="613">
                  <c:v>3</c:v>
                </c:pt>
                <c:pt idx="614">
                  <c:v>3</c:v>
                </c:pt>
                <c:pt idx="615">
                  <c:v>3</c:v>
                </c:pt>
                <c:pt idx="616">
                  <c:v>3</c:v>
                </c:pt>
                <c:pt idx="617">
                  <c:v>3</c:v>
                </c:pt>
                <c:pt idx="618">
                  <c:v>3</c:v>
                </c:pt>
                <c:pt idx="619">
                  <c:v>3</c:v>
                </c:pt>
                <c:pt idx="620">
                  <c:v>3</c:v>
                </c:pt>
                <c:pt idx="621">
                  <c:v>3</c:v>
                </c:pt>
                <c:pt idx="622">
                  <c:v>3</c:v>
                </c:pt>
                <c:pt idx="623">
                  <c:v>3</c:v>
                </c:pt>
                <c:pt idx="624">
                  <c:v>3</c:v>
                </c:pt>
                <c:pt idx="625">
                  <c:v>3</c:v>
                </c:pt>
                <c:pt idx="626">
                  <c:v>3</c:v>
                </c:pt>
                <c:pt idx="627">
                  <c:v>3</c:v>
                </c:pt>
                <c:pt idx="628">
                  <c:v>3</c:v>
                </c:pt>
                <c:pt idx="629">
                  <c:v>3</c:v>
                </c:pt>
                <c:pt idx="630">
                  <c:v>3</c:v>
                </c:pt>
                <c:pt idx="631">
                  <c:v>3</c:v>
                </c:pt>
                <c:pt idx="632">
                  <c:v>3</c:v>
                </c:pt>
                <c:pt idx="633">
                  <c:v>3</c:v>
                </c:pt>
                <c:pt idx="634">
                  <c:v>3</c:v>
                </c:pt>
                <c:pt idx="635">
                  <c:v>3</c:v>
                </c:pt>
                <c:pt idx="636">
                  <c:v>3</c:v>
                </c:pt>
                <c:pt idx="637">
                  <c:v>3</c:v>
                </c:pt>
                <c:pt idx="638">
                  <c:v>3</c:v>
                </c:pt>
                <c:pt idx="639">
                  <c:v>3</c:v>
                </c:pt>
                <c:pt idx="640">
                  <c:v>3</c:v>
                </c:pt>
                <c:pt idx="641">
                  <c:v>3</c:v>
                </c:pt>
                <c:pt idx="642">
                  <c:v>3</c:v>
                </c:pt>
                <c:pt idx="643">
                  <c:v>3</c:v>
                </c:pt>
                <c:pt idx="644">
                  <c:v>3</c:v>
                </c:pt>
                <c:pt idx="645">
                  <c:v>3</c:v>
                </c:pt>
                <c:pt idx="646">
                  <c:v>3</c:v>
                </c:pt>
                <c:pt idx="647">
                  <c:v>3</c:v>
                </c:pt>
                <c:pt idx="648">
                  <c:v>3</c:v>
                </c:pt>
                <c:pt idx="649">
                  <c:v>3</c:v>
                </c:pt>
                <c:pt idx="650">
                  <c:v>3</c:v>
                </c:pt>
                <c:pt idx="651">
                  <c:v>3</c:v>
                </c:pt>
                <c:pt idx="652">
                  <c:v>3</c:v>
                </c:pt>
                <c:pt idx="653">
                  <c:v>3</c:v>
                </c:pt>
                <c:pt idx="654">
                  <c:v>3</c:v>
                </c:pt>
                <c:pt idx="655">
                  <c:v>3</c:v>
                </c:pt>
                <c:pt idx="656">
                  <c:v>3</c:v>
                </c:pt>
                <c:pt idx="657">
                  <c:v>3</c:v>
                </c:pt>
                <c:pt idx="658">
                  <c:v>3</c:v>
                </c:pt>
                <c:pt idx="659">
                  <c:v>3</c:v>
                </c:pt>
                <c:pt idx="660">
                  <c:v>3</c:v>
                </c:pt>
                <c:pt idx="661">
                  <c:v>3</c:v>
                </c:pt>
                <c:pt idx="662">
                  <c:v>3</c:v>
                </c:pt>
                <c:pt idx="663">
                  <c:v>3</c:v>
                </c:pt>
                <c:pt idx="664">
                  <c:v>3</c:v>
                </c:pt>
                <c:pt idx="665">
                  <c:v>3</c:v>
                </c:pt>
                <c:pt idx="666">
                  <c:v>3</c:v>
                </c:pt>
                <c:pt idx="667">
                  <c:v>3</c:v>
                </c:pt>
                <c:pt idx="668">
                  <c:v>3</c:v>
                </c:pt>
                <c:pt idx="669">
                  <c:v>3</c:v>
                </c:pt>
                <c:pt idx="670">
                  <c:v>3</c:v>
                </c:pt>
                <c:pt idx="671">
                  <c:v>3</c:v>
                </c:pt>
                <c:pt idx="672">
                  <c:v>3</c:v>
                </c:pt>
                <c:pt idx="673">
                  <c:v>3</c:v>
                </c:pt>
                <c:pt idx="674">
                  <c:v>3</c:v>
                </c:pt>
                <c:pt idx="675">
                  <c:v>3</c:v>
                </c:pt>
                <c:pt idx="676">
                  <c:v>3</c:v>
                </c:pt>
                <c:pt idx="677">
                  <c:v>3</c:v>
                </c:pt>
                <c:pt idx="678">
                  <c:v>3</c:v>
                </c:pt>
                <c:pt idx="679">
                  <c:v>3</c:v>
                </c:pt>
                <c:pt idx="680">
                  <c:v>3</c:v>
                </c:pt>
                <c:pt idx="681">
                  <c:v>3</c:v>
                </c:pt>
                <c:pt idx="682">
                  <c:v>3</c:v>
                </c:pt>
                <c:pt idx="683">
                  <c:v>3</c:v>
                </c:pt>
                <c:pt idx="684">
                  <c:v>3</c:v>
                </c:pt>
                <c:pt idx="685">
                  <c:v>3</c:v>
                </c:pt>
                <c:pt idx="686">
                  <c:v>3</c:v>
                </c:pt>
                <c:pt idx="687">
                  <c:v>3</c:v>
                </c:pt>
                <c:pt idx="688">
                  <c:v>3</c:v>
                </c:pt>
                <c:pt idx="689">
                  <c:v>3</c:v>
                </c:pt>
                <c:pt idx="690">
                  <c:v>3</c:v>
                </c:pt>
                <c:pt idx="691">
                  <c:v>3</c:v>
                </c:pt>
                <c:pt idx="692">
                  <c:v>3</c:v>
                </c:pt>
                <c:pt idx="693">
                  <c:v>3</c:v>
                </c:pt>
                <c:pt idx="694">
                  <c:v>3</c:v>
                </c:pt>
                <c:pt idx="695">
                  <c:v>3</c:v>
                </c:pt>
                <c:pt idx="696">
                  <c:v>3</c:v>
                </c:pt>
                <c:pt idx="697">
                  <c:v>3</c:v>
                </c:pt>
                <c:pt idx="698">
                  <c:v>3</c:v>
                </c:pt>
                <c:pt idx="699">
                  <c:v>3</c:v>
                </c:pt>
                <c:pt idx="700">
                  <c:v>3</c:v>
                </c:pt>
                <c:pt idx="701">
                  <c:v>3</c:v>
                </c:pt>
                <c:pt idx="702">
                  <c:v>3</c:v>
                </c:pt>
                <c:pt idx="703">
                  <c:v>3</c:v>
                </c:pt>
                <c:pt idx="704">
                  <c:v>3</c:v>
                </c:pt>
                <c:pt idx="705">
                  <c:v>3</c:v>
                </c:pt>
                <c:pt idx="706">
                  <c:v>3</c:v>
                </c:pt>
                <c:pt idx="707">
                  <c:v>3</c:v>
                </c:pt>
                <c:pt idx="708">
                  <c:v>3</c:v>
                </c:pt>
                <c:pt idx="709">
                  <c:v>3</c:v>
                </c:pt>
                <c:pt idx="710">
                  <c:v>3</c:v>
                </c:pt>
                <c:pt idx="711">
                  <c:v>3</c:v>
                </c:pt>
                <c:pt idx="712">
                  <c:v>3</c:v>
                </c:pt>
                <c:pt idx="713">
                  <c:v>3</c:v>
                </c:pt>
                <c:pt idx="714">
                  <c:v>3</c:v>
                </c:pt>
                <c:pt idx="715">
                  <c:v>3</c:v>
                </c:pt>
                <c:pt idx="716">
                  <c:v>3</c:v>
                </c:pt>
                <c:pt idx="717">
                  <c:v>3</c:v>
                </c:pt>
                <c:pt idx="718">
                  <c:v>3</c:v>
                </c:pt>
                <c:pt idx="719">
                  <c:v>3</c:v>
                </c:pt>
                <c:pt idx="720">
                  <c:v>3</c:v>
                </c:pt>
                <c:pt idx="721">
                  <c:v>3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3</c:v>
                </c:pt>
                <c:pt idx="727">
                  <c:v>3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3</c:v>
                </c:pt>
                <c:pt idx="732">
                  <c:v>3</c:v>
                </c:pt>
                <c:pt idx="733">
                  <c:v>3</c:v>
                </c:pt>
                <c:pt idx="734">
                  <c:v>3</c:v>
                </c:pt>
                <c:pt idx="735">
                  <c:v>3</c:v>
                </c:pt>
                <c:pt idx="736">
                  <c:v>3</c:v>
                </c:pt>
                <c:pt idx="737">
                  <c:v>3</c:v>
                </c:pt>
                <c:pt idx="738">
                  <c:v>3</c:v>
                </c:pt>
                <c:pt idx="739">
                  <c:v>3</c:v>
                </c:pt>
                <c:pt idx="740">
                  <c:v>3</c:v>
                </c:pt>
                <c:pt idx="741">
                  <c:v>3</c:v>
                </c:pt>
                <c:pt idx="742">
                  <c:v>3</c:v>
                </c:pt>
                <c:pt idx="743">
                  <c:v>3</c:v>
                </c:pt>
                <c:pt idx="744">
                  <c:v>3</c:v>
                </c:pt>
                <c:pt idx="745">
                  <c:v>3</c:v>
                </c:pt>
                <c:pt idx="746">
                  <c:v>3</c:v>
                </c:pt>
                <c:pt idx="747">
                  <c:v>3</c:v>
                </c:pt>
                <c:pt idx="748">
                  <c:v>3</c:v>
                </c:pt>
                <c:pt idx="749">
                  <c:v>3</c:v>
                </c:pt>
                <c:pt idx="750">
                  <c:v>3</c:v>
                </c:pt>
                <c:pt idx="751">
                  <c:v>3</c:v>
                </c:pt>
                <c:pt idx="752">
                  <c:v>3</c:v>
                </c:pt>
                <c:pt idx="753">
                  <c:v>3</c:v>
                </c:pt>
                <c:pt idx="754">
                  <c:v>3</c:v>
                </c:pt>
                <c:pt idx="755">
                  <c:v>3</c:v>
                </c:pt>
                <c:pt idx="756">
                  <c:v>3</c:v>
                </c:pt>
                <c:pt idx="757">
                  <c:v>3</c:v>
                </c:pt>
                <c:pt idx="758">
                  <c:v>3</c:v>
                </c:pt>
                <c:pt idx="759">
                  <c:v>3</c:v>
                </c:pt>
                <c:pt idx="760">
                  <c:v>3</c:v>
                </c:pt>
                <c:pt idx="761">
                  <c:v>3</c:v>
                </c:pt>
                <c:pt idx="762">
                  <c:v>3</c:v>
                </c:pt>
                <c:pt idx="763">
                  <c:v>3</c:v>
                </c:pt>
                <c:pt idx="764">
                  <c:v>3</c:v>
                </c:pt>
                <c:pt idx="765">
                  <c:v>3</c:v>
                </c:pt>
                <c:pt idx="766">
                  <c:v>3</c:v>
                </c:pt>
                <c:pt idx="767">
                  <c:v>3</c:v>
                </c:pt>
                <c:pt idx="768">
                  <c:v>3</c:v>
                </c:pt>
                <c:pt idx="769">
                  <c:v>3</c:v>
                </c:pt>
                <c:pt idx="770">
                  <c:v>3</c:v>
                </c:pt>
                <c:pt idx="771">
                  <c:v>3</c:v>
                </c:pt>
                <c:pt idx="772">
                  <c:v>3</c:v>
                </c:pt>
                <c:pt idx="773">
                  <c:v>3</c:v>
                </c:pt>
                <c:pt idx="774">
                  <c:v>3</c:v>
                </c:pt>
                <c:pt idx="775">
                  <c:v>3</c:v>
                </c:pt>
                <c:pt idx="776">
                  <c:v>3</c:v>
                </c:pt>
                <c:pt idx="777">
                  <c:v>3</c:v>
                </c:pt>
                <c:pt idx="778">
                  <c:v>3</c:v>
                </c:pt>
                <c:pt idx="779">
                  <c:v>3</c:v>
                </c:pt>
                <c:pt idx="780">
                  <c:v>3</c:v>
                </c:pt>
                <c:pt idx="781">
                  <c:v>3</c:v>
                </c:pt>
                <c:pt idx="782">
                  <c:v>3</c:v>
                </c:pt>
                <c:pt idx="783">
                  <c:v>3</c:v>
                </c:pt>
                <c:pt idx="784">
                  <c:v>3</c:v>
                </c:pt>
                <c:pt idx="785">
                  <c:v>3</c:v>
                </c:pt>
                <c:pt idx="786">
                  <c:v>3</c:v>
                </c:pt>
                <c:pt idx="787">
                  <c:v>3</c:v>
                </c:pt>
                <c:pt idx="788">
                  <c:v>3</c:v>
                </c:pt>
                <c:pt idx="789">
                  <c:v>3</c:v>
                </c:pt>
                <c:pt idx="790">
                  <c:v>3</c:v>
                </c:pt>
                <c:pt idx="791">
                  <c:v>3</c:v>
                </c:pt>
                <c:pt idx="792">
                  <c:v>3</c:v>
                </c:pt>
                <c:pt idx="793">
                  <c:v>3</c:v>
                </c:pt>
                <c:pt idx="794">
                  <c:v>3</c:v>
                </c:pt>
                <c:pt idx="795">
                  <c:v>3</c:v>
                </c:pt>
                <c:pt idx="796">
                  <c:v>3</c:v>
                </c:pt>
                <c:pt idx="797">
                  <c:v>3</c:v>
                </c:pt>
                <c:pt idx="798">
                  <c:v>3</c:v>
                </c:pt>
                <c:pt idx="799">
                  <c:v>3</c:v>
                </c:pt>
                <c:pt idx="800">
                  <c:v>3</c:v>
                </c:pt>
                <c:pt idx="801">
                  <c:v>3</c:v>
                </c:pt>
                <c:pt idx="802">
                  <c:v>3</c:v>
                </c:pt>
                <c:pt idx="803">
                  <c:v>3</c:v>
                </c:pt>
                <c:pt idx="804">
                  <c:v>3</c:v>
                </c:pt>
                <c:pt idx="805">
                  <c:v>3</c:v>
                </c:pt>
                <c:pt idx="806">
                  <c:v>3</c:v>
                </c:pt>
                <c:pt idx="807">
                  <c:v>3</c:v>
                </c:pt>
                <c:pt idx="808">
                  <c:v>3</c:v>
                </c:pt>
                <c:pt idx="809">
                  <c:v>3</c:v>
                </c:pt>
                <c:pt idx="810">
                  <c:v>3</c:v>
                </c:pt>
                <c:pt idx="811">
                  <c:v>3</c:v>
                </c:pt>
                <c:pt idx="812">
                  <c:v>3</c:v>
                </c:pt>
                <c:pt idx="813">
                  <c:v>3</c:v>
                </c:pt>
                <c:pt idx="814">
                  <c:v>3</c:v>
                </c:pt>
                <c:pt idx="815">
                  <c:v>3</c:v>
                </c:pt>
                <c:pt idx="816">
                  <c:v>3</c:v>
                </c:pt>
                <c:pt idx="817">
                  <c:v>3</c:v>
                </c:pt>
                <c:pt idx="818">
                  <c:v>3</c:v>
                </c:pt>
                <c:pt idx="819">
                  <c:v>3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3</c:v>
                </c:pt>
                <c:pt idx="824">
                  <c:v>3</c:v>
                </c:pt>
                <c:pt idx="825">
                  <c:v>3</c:v>
                </c:pt>
                <c:pt idx="826">
                  <c:v>3</c:v>
                </c:pt>
                <c:pt idx="827">
                  <c:v>3</c:v>
                </c:pt>
                <c:pt idx="828">
                  <c:v>3</c:v>
                </c:pt>
                <c:pt idx="829">
                  <c:v>3</c:v>
                </c:pt>
                <c:pt idx="830">
                  <c:v>3</c:v>
                </c:pt>
                <c:pt idx="831">
                  <c:v>3</c:v>
                </c:pt>
                <c:pt idx="832">
                  <c:v>3</c:v>
                </c:pt>
                <c:pt idx="833">
                  <c:v>3</c:v>
                </c:pt>
                <c:pt idx="834">
                  <c:v>3</c:v>
                </c:pt>
                <c:pt idx="835">
                  <c:v>3</c:v>
                </c:pt>
                <c:pt idx="836">
                  <c:v>3</c:v>
                </c:pt>
                <c:pt idx="837">
                  <c:v>3</c:v>
                </c:pt>
                <c:pt idx="838">
                  <c:v>3</c:v>
                </c:pt>
                <c:pt idx="839">
                  <c:v>3</c:v>
                </c:pt>
                <c:pt idx="840">
                  <c:v>3</c:v>
                </c:pt>
                <c:pt idx="841">
                  <c:v>3</c:v>
                </c:pt>
                <c:pt idx="842">
                  <c:v>3</c:v>
                </c:pt>
                <c:pt idx="843">
                  <c:v>3</c:v>
                </c:pt>
                <c:pt idx="844">
                  <c:v>3</c:v>
                </c:pt>
                <c:pt idx="845">
                  <c:v>3</c:v>
                </c:pt>
                <c:pt idx="846">
                  <c:v>3</c:v>
                </c:pt>
                <c:pt idx="847">
                  <c:v>3</c:v>
                </c:pt>
                <c:pt idx="848">
                  <c:v>3</c:v>
                </c:pt>
                <c:pt idx="849">
                  <c:v>3</c:v>
                </c:pt>
                <c:pt idx="850">
                  <c:v>3</c:v>
                </c:pt>
                <c:pt idx="851">
                  <c:v>3</c:v>
                </c:pt>
                <c:pt idx="852">
                  <c:v>3</c:v>
                </c:pt>
                <c:pt idx="853">
                  <c:v>3</c:v>
                </c:pt>
                <c:pt idx="854">
                  <c:v>3</c:v>
                </c:pt>
                <c:pt idx="855">
                  <c:v>3</c:v>
                </c:pt>
                <c:pt idx="856">
                  <c:v>3</c:v>
                </c:pt>
                <c:pt idx="857">
                  <c:v>3</c:v>
                </c:pt>
                <c:pt idx="858">
                  <c:v>3</c:v>
                </c:pt>
                <c:pt idx="859">
                  <c:v>3</c:v>
                </c:pt>
                <c:pt idx="860">
                  <c:v>3</c:v>
                </c:pt>
                <c:pt idx="861">
                  <c:v>3</c:v>
                </c:pt>
                <c:pt idx="862">
                  <c:v>3</c:v>
                </c:pt>
                <c:pt idx="863">
                  <c:v>3</c:v>
                </c:pt>
                <c:pt idx="864">
                  <c:v>3</c:v>
                </c:pt>
                <c:pt idx="865">
                  <c:v>3</c:v>
                </c:pt>
                <c:pt idx="866">
                  <c:v>3</c:v>
                </c:pt>
                <c:pt idx="867">
                  <c:v>3</c:v>
                </c:pt>
                <c:pt idx="868">
                  <c:v>3</c:v>
                </c:pt>
                <c:pt idx="869">
                  <c:v>3</c:v>
                </c:pt>
                <c:pt idx="870">
                  <c:v>3</c:v>
                </c:pt>
                <c:pt idx="871">
                  <c:v>3</c:v>
                </c:pt>
                <c:pt idx="872">
                  <c:v>3</c:v>
                </c:pt>
                <c:pt idx="873">
                  <c:v>3</c:v>
                </c:pt>
                <c:pt idx="874">
                  <c:v>3</c:v>
                </c:pt>
                <c:pt idx="875">
                  <c:v>3</c:v>
                </c:pt>
                <c:pt idx="876">
                  <c:v>3</c:v>
                </c:pt>
                <c:pt idx="877">
                  <c:v>3</c:v>
                </c:pt>
                <c:pt idx="878">
                  <c:v>3</c:v>
                </c:pt>
                <c:pt idx="879">
                  <c:v>3</c:v>
                </c:pt>
                <c:pt idx="880">
                  <c:v>3</c:v>
                </c:pt>
                <c:pt idx="881">
                  <c:v>3</c:v>
                </c:pt>
                <c:pt idx="882">
                  <c:v>3</c:v>
                </c:pt>
                <c:pt idx="883">
                  <c:v>3</c:v>
                </c:pt>
                <c:pt idx="884">
                  <c:v>3</c:v>
                </c:pt>
                <c:pt idx="885">
                  <c:v>3</c:v>
                </c:pt>
                <c:pt idx="886">
                  <c:v>3</c:v>
                </c:pt>
                <c:pt idx="887">
                  <c:v>3</c:v>
                </c:pt>
                <c:pt idx="888">
                  <c:v>3</c:v>
                </c:pt>
                <c:pt idx="889">
                  <c:v>3</c:v>
                </c:pt>
                <c:pt idx="890">
                  <c:v>3</c:v>
                </c:pt>
                <c:pt idx="891">
                  <c:v>3</c:v>
                </c:pt>
                <c:pt idx="892">
                  <c:v>3</c:v>
                </c:pt>
                <c:pt idx="893">
                  <c:v>3</c:v>
                </c:pt>
                <c:pt idx="894">
                  <c:v>3</c:v>
                </c:pt>
                <c:pt idx="895">
                  <c:v>3</c:v>
                </c:pt>
                <c:pt idx="896">
                  <c:v>3</c:v>
                </c:pt>
                <c:pt idx="897">
                  <c:v>3</c:v>
                </c:pt>
                <c:pt idx="898">
                  <c:v>3</c:v>
                </c:pt>
                <c:pt idx="899">
                  <c:v>3</c:v>
                </c:pt>
                <c:pt idx="900">
                  <c:v>3</c:v>
                </c:pt>
                <c:pt idx="901">
                  <c:v>3</c:v>
                </c:pt>
                <c:pt idx="902">
                  <c:v>3</c:v>
                </c:pt>
                <c:pt idx="903">
                  <c:v>3</c:v>
                </c:pt>
                <c:pt idx="904">
                  <c:v>3</c:v>
                </c:pt>
                <c:pt idx="905">
                  <c:v>3</c:v>
                </c:pt>
                <c:pt idx="906">
                  <c:v>3</c:v>
                </c:pt>
                <c:pt idx="907">
                  <c:v>3</c:v>
                </c:pt>
                <c:pt idx="908">
                  <c:v>3</c:v>
                </c:pt>
                <c:pt idx="909">
                  <c:v>3</c:v>
                </c:pt>
                <c:pt idx="910">
                  <c:v>3</c:v>
                </c:pt>
                <c:pt idx="911">
                  <c:v>3</c:v>
                </c:pt>
                <c:pt idx="912">
                  <c:v>3</c:v>
                </c:pt>
                <c:pt idx="913">
                  <c:v>3</c:v>
                </c:pt>
                <c:pt idx="914">
                  <c:v>3</c:v>
                </c:pt>
                <c:pt idx="915">
                  <c:v>3</c:v>
                </c:pt>
                <c:pt idx="916">
                  <c:v>3</c:v>
                </c:pt>
                <c:pt idx="917">
                  <c:v>3</c:v>
                </c:pt>
                <c:pt idx="918">
                  <c:v>3</c:v>
                </c:pt>
                <c:pt idx="919">
                  <c:v>3</c:v>
                </c:pt>
                <c:pt idx="920">
                  <c:v>3</c:v>
                </c:pt>
                <c:pt idx="921">
                  <c:v>3</c:v>
                </c:pt>
                <c:pt idx="922">
                  <c:v>3</c:v>
                </c:pt>
                <c:pt idx="923">
                  <c:v>3</c:v>
                </c:pt>
                <c:pt idx="924">
                  <c:v>3</c:v>
                </c:pt>
                <c:pt idx="925">
                  <c:v>3</c:v>
                </c:pt>
                <c:pt idx="926">
                  <c:v>3</c:v>
                </c:pt>
                <c:pt idx="927">
                  <c:v>3</c:v>
                </c:pt>
                <c:pt idx="928">
                  <c:v>3</c:v>
                </c:pt>
                <c:pt idx="929">
                  <c:v>3</c:v>
                </c:pt>
                <c:pt idx="930">
                  <c:v>3</c:v>
                </c:pt>
                <c:pt idx="931">
                  <c:v>3</c:v>
                </c:pt>
                <c:pt idx="932">
                  <c:v>3</c:v>
                </c:pt>
                <c:pt idx="933">
                  <c:v>3</c:v>
                </c:pt>
                <c:pt idx="934">
                  <c:v>3</c:v>
                </c:pt>
                <c:pt idx="935">
                  <c:v>3</c:v>
                </c:pt>
                <c:pt idx="936">
                  <c:v>3</c:v>
                </c:pt>
                <c:pt idx="937">
                  <c:v>3</c:v>
                </c:pt>
                <c:pt idx="938">
                  <c:v>3</c:v>
                </c:pt>
                <c:pt idx="939">
                  <c:v>3</c:v>
                </c:pt>
                <c:pt idx="940">
                  <c:v>3</c:v>
                </c:pt>
                <c:pt idx="941">
                  <c:v>3</c:v>
                </c:pt>
                <c:pt idx="942">
                  <c:v>3</c:v>
                </c:pt>
                <c:pt idx="943">
                  <c:v>3</c:v>
                </c:pt>
                <c:pt idx="944">
                  <c:v>3</c:v>
                </c:pt>
                <c:pt idx="945">
                  <c:v>3</c:v>
                </c:pt>
                <c:pt idx="946">
                  <c:v>3</c:v>
                </c:pt>
                <c:pt idx="947">
                  <c:v>3</c:v>
                </c:pt>
                <c:pt idx="948">
                  <c:v>3</c:v>
                </c:pt>
                <c:pt idx="949">
                  <c:v>3</c:v>
                </c:pt>
                <c:pt idx="950">
                  <c:v>3</c:v>
                </c:pt>
                <c:pt idx="951">
                  <c:v>3</c:v>
                </c:pt>
                <c:pt idx="952">
                  <c:v>3</c:v>
                </c:pt>
                <c:pt idx="953">
                  <c:v>3</c:v>
                </c:pt>
                <c:pt idx="954">
                  <c:v>3</c:v>
                </c:pt>
                <c:pt idx="955">
                  <c:v>3</c:v>
                </c:pt>
                <c:pt idx="956">
                  <c:v>3</c:v>
                </c:pt>
                <c:pt idx="957">
                  <c:v>3</c:v>
                </c:pt>
                <c:pt idx="958">
                  <c:v>3</c:v>
                </c:pt>
                <c:pt idx="959">
                  <c:v>3</c:v>
                </c:pt>
                <c:pt idx="960">
                  <c:v>3</c:v>
                </c:pt>
                <c:pt idx="961">
                  <c:v>3</c:v>
                </c:pt>
                <c:pt idx="962">
                  <c:v>3</c:v>
                </c:pt>
                <c:pt idx="963">
                  <c:v>3</c:v>
                </c:pt>
                <c:pt idx="964">
                  <c:v>3</c:v>
                </c:pt>
                <c:pt idx="965">
                  <c:v>3</c:v>
                </c:pt>
                <c:pt idx="966">
                  <c:v>3</c:v>
                </c:pt>
                <c:pt idx="967">
                  <c:v>3</c:v>
                </c:pt>
                <c:pt idx="968">
                  <c:v>3</c:v>
                </c:pt>
                <c:pt idx="969">
                  <c:v>3</c:v>
                </c:pt>
                <c:pt idx="970">
                  <c:v>3</c:v>
                </c:pt>
                <c:pt idx="971">
                  <c:v>3</c:v>
                </c:pt>
                <c:pt idx="972">
                  <c:v>3</c:v>
                </c:pt>
                <c:pt idx="973">
                  <c:v>3</c:v>
                </c:pt>
                <c:pt idx="974">
                  <c:v>3</c:v>
                </c:pt>
                <c:pt idx="975">
                  <c:v>3</c:v>
                </c:pt>
                <c:pt idx="976">
                  <c:v>3</c:v>
                </c:pt>
                <c:pt idx="977">
                  <c:v>3</c:v>
                </c:pt>
                <c:pt idx="978">
                  <c:v>3</c:v>
                </c:pt>
                <c:pt idx="979">
                  <c:v>3</c:v>
                </c:pt>
                <c:pt idx="980">
                  <c:v>3</c:v>
                </c:pt>
                <c:pt idx="981">
                  <c:v>3</c:v>
                </c:pt>
                <c:pt idx="982">
                  <c:v>3</c:v>
                </c:pt>
                <c:pt idx="983">
                  <c:v>3</c:v>
                </c:pt>
                <c:pt idx="984">
                  <c:v>3</c:v>
                </c:pt>
                <c:pt idx="985">
                  <c:v>3</c:v>
                </c:pt>
                <c:pt idx="986">
                  <c:v>3</c:v>
                </c:pt>
                <c:pt idx="987">
                  <c:v>3</c:v>
                </c:pt>
                <c:pt idx="988">
                  <c:v>3</c:v>
                </c:pt>
                <c:pt idx="989">
                  <c:v>3</c:v>
                </c:pt>
                <c:pt idx="990">
                  <c:v>3</c:v>
                </c:pt>
                <c:pt idx="991">
                  <c:v>3</c:v>
                </c:pt>
                <c:pt idx="992">
                  <c:v>3</c:v>
                </c:pt>
                <c:pt idx="993">
                  <c:v>3</c:v>
                </c:pt>
                <c:pt idx="994">
                  <c:v>3</c:v>
                </c:pt>
                <c:pt idx="995">
                  <c:v>3</c:v>
                </c:pt>
                <c:pt idx="996">
                  <c:v>3</c:v>
                </c:pt>
                <c:pt idx="997">
                  <c:v>3</c:v>
                </c:pt>
                <c:pt idx="998">
                  <c:v>3</c:v>
                </c:pt>
                <c:pt idx="999">
                  <c:v>3</c:v>
                </c:pt>
                <c:pt idx="1000">
                  <c:v>3</c:v>
                </c:pt>
                <c:pt idx="1001">
                  <c:v>3</c:v>
                </c:pt>
                <c:pt idx="1002">
                  <c:v>3</c:v>
                </c:pt>
                <c:pt idx="1003">
                  <c:v>3</c:v>
                </c:pt>
                <c:pt idx="1004">
                  <c:v>3</c:v>
                </c:pt>
                <c:pt idx="1005">
                  <c:v>3</c:v>
                </c:pt>
                <c:pt idx="1006">
                  <c:v>3</c:v>
                </c:pt>
                <c:pt idx="1007">
                  <c:v>3</c:v>
                </c:pt>
                <c:pt idx="1008">
                  <c:v>3</c:v>
                </c:pt>
                <c:pt idx="1009">
                  <c:v>3</c:v>
                </c:pt>
                <c:pt idx="1010">
                  <c:v>3</c:v>
                </c:pt>
                <c:pt idx="1011">
                  <c:v>3</c:v>
                </c:pt>
                <c:pt idx="1012">
                  <c:v>3</c:v>
                </c:pt>
                <c:pt idx="1013">
                  <c:v>3</c:v>
                </c:pt>
                <c:pt idx="1014">
                  <c:v>3</c:v>
                </c:pt>
                <c:pt idx="1015">
                  <c:v>3</c:v>
                </c:pt>
                <c:pt idx="1016">
                  <c:v>3</c:v>
                </c:pt>
                <c:pt idx="1017">
                  <c:v>3</c:v>
                </c:pt>
                <c:pt idx="1018">
                  <c:v>3</c:v>
                </c:pt>
                <c:pt idx="1019">
                  <c:v>3</c:v>
                </c:pt>
                <c:pt idx="1020">
                  <c:v>3</c:v>
                </c:pt>
                <c:pt idx="1021">
                  <c:v>3</c:v>
                </c:pt>
                <c:pt idx="1022">
                  <c:v>3</c:v>
                </c:pt>
                <c:pt idx="1023">
                  <c:v>3</c:v>
                </c:pt>
                <c:pt idx="1024">
                  <c:v>3</c:v>
                </c:pt>
                <c:pt idx="1025">
                  <c:v>3</c:v>
                </c:pt>
                <c:pt idx="1026">
                  <c:v>3</c:v>
                </c:pt>
                <c:pt idx="1027">
                  <c:v>3</c:v>
                </c:pt>
                <c:pt idx="1028">
                  <c:v>3</c:v>
                </c:pt>
                <c:pt idx="1029">
                  <c:v>3</c:v>
                </c:pt>
                <c:pt idx="1030">
                  <c:v>3</c:v>
                </c:pt>
                <c:pt idx="1031">
                  <c:v>3</c:v>
                </c:pt>
                <c:pt idx="1032">
                  <c:v>3</c:v>
                </c:pt>
                <c:pt idx="1033">
                  <c:v>3</c:v>
                </c:pt>
                <c:pt idx="1034">
                  <c:v>3</c:v>
                </c:pt>
                <c:pt idx="1035">
                  <c:v>3</c:v>
                </c:pt>
                <c:pt idx="1036">
                  <c:v>3</c:v>
                </c:pt>
                <c:pt idx="1037">
                  <c:v>3</c:v>
                </c:pt>
                <c:pt idx="1038">
                  <c:v>3</c:v>
                </c:pt>
                <c:pt idx="1039">
                  <c:v>3</c:v>
                </c:pt>
                <c:pt idx="1040">
                  <c:v>3</c:v>
                </c:pt>
                <c:pt idx="1041">
                  <c:v>3</c:v>
                </c:pt>
                <c:pt idx="1042">
                  <c:v>3</c:v>
                </c:pt>
                <c:pt idx="1043">
                  <c:v>3</c:v>
                </c:pt>
                <c:pt idx="1044">
                  <c:v>3</c:v>
                </c:pt>
                <c:pt idx="1045">
                  <c:v>3</c:v>
                </c:pt>
                <c:pt idx="1046">
                  <c:v>3</c:v>
                </c:pt>
                <c:pt idx="1047">
                  <c:v>3</c:v>
                </c:pt>
                <c:pt idx="1048">
                  <c:v>3</c:v>
                </c:pt>
                <c:pt idx="1049">
                  <c:v>3</c:v>
                </c:pt>
                <c:pt idx="1050">
                  <c:v>3</c:v>
                </c:pt>
                <c:pt idx="1051">
                  <c:v>3</c:v>
                </c:pt>
                <c:pt idx="1052">
                  <c:v>3</c:v>
                </c:pt>
                <c:pt idx="1053">
                  <c:v>3</c:v>
                </c:pt>
                <c:pt idx="1054">
                  <c:v>3</c:v>
                </c:pt>
                <c:pt idx="1055">
                  <c:v>3</c:v>
                </c:pt>
                <c:pt idx="1056">
                  <c:v>3</c:v>
                </c:pt>
                <c:pt idx="1057">
                  <c:v>3</c:v>
                </c:pt>
                <c:pt idx="1058">
                  <c:v>3</c:v>
                </c:pt>
                <c:pt idx="1059">
                  <c:v>3</c:v>
                </c:pt>
                <c:pt idx="1060">
                  <c:v>3</c:v>
                </c:pt>
                <c:pt idx="1061">
                  <c:v>3</c:v>
                </c:pt>
                <c:pt idx="1062">
                  <c:v>3</c:v>
                </c:pt>
                <c:pt idx="1063">
                  <c:v>3</c:v>
                </c:pt>
                <c:pt idx="1064">
                  <c:v>3</c:v>
                </c:pt>
                <c:pt idx="1065">
                  <c:v>3</c:v>
                </c:pt>
                <c:pt idx="1066">
                  <c:v>3</c:v>
                </c:pt>
                <c:pt idx="1067">
                  <c:v>3</c:v>
                </c:pt>
                <c:pt idx="1068">
                  <c:v>3</c:v>
                </c:pt>
                <c:pt idx="1069">
                  <c:v>3</c:v>
                </c:pt>
                <c:pt idx="1070">
                  <c:v>3</c:v>
                </c:pt>
                <c:pt idx="1071">
                  <c:v>3</c:v>
                </c:pt>
                <c:pt idx="1072">
                  <c:v>3</c:v>
                </c:pt>
                <c:pt idx="1073">
                  <c:v>3</c:v>
                </c:pt>
                <c:pt idx="1074">
                  <c:v>3</c:v>
                </c:pt>
                <c:pt idx="1075">
                  <c:v>3</c:v>
                </c:pt>
                <c:pt idx="1076">
                  <c:v>3</c:v>
                </c:pt>
                <c:pt idx="1077">
                  <c:v>3</c:v>
                </c:pt>
                <c:pt idx="1078">
                  <c:v>3</c:v>
                </c:pt>
                <c:pt idx="1079">
                  <c:v>3</c:v>
                </c:pt>
                <c:pt idx="1080">
                  <c:v>3</c:v>
                </c:pt>
                <c:pt idx="1081">
                  <c:v>3</c:v>
                </c:pt>
                <c:pt idx="1082">
                  <c:v>3</c:v>
                </c:pt>
                <c:pt idx="1083">
                  <c:v>3</c:v>
                </c:pt>
                <c:pt idx="1084">
                  <c:v>3</c:v>
                </c:pt>
                <c:pt idx="1085">
                  <c:v>3</c:v>
                </c:pt>
                <c:pt idx="1086">
                  <c:v>3</c:v>
                </c:pt>
                <c:pt idx="1087">
                  <c:v>3</c:v>
                </c:pt>
                <c:pt idx="1088">
                  <c:v>3</c:v>
                </c:pt>
                <c:pt idx="1089">
                  <c:v>3</c:v>
                </c:pt>
                <c:pt idx="1090">
                  <c:v>3</c:v>
                </c:pt>
                <c:pt idx="1091">
                  <c:v>3</c:v>
                </c:pt>
                <c:pt idx="1092">
                  <c:v>3</c:v>
                </c:pt>
                <c:pt idx="1093">
                  <c:v>3</c:v>
                </c:pt>
                <c:pt idx="1094">
                  <c:v>3</c:v>
                </c:pt>
                <c:pt idx="1095">
                  <c:v>3</c:v>
                </c:pt>
                <c:pt idx="1096">
                  <c:v>3</c:v>
                </c:pt>
                <c:pt idx="1097">
                  <c:v>3</c:v>
                </c:pt>
                <c:pt idx="1098">
                  <c:v>3</c:v>
                </c:pt>
                <c:pt idx="1099">
                  <c:v>3</c:v>
                </c:pt>
                <c:pt idx="1100">
                  <c:v>3</c:v>
                </c:pt>
                <c:pt idx="1101">
                  <c:v>3</c:v>
                </c:pt>
                <c:pt idx="1102">
                  <c:v>3</c:v>
                </c:pt>
                <c:pt idx="1103">
                  <c:v>3</c:v>
                </c:pt>
                <c:pt idx="1104">
                  <c:v>3</c:v>
                </c:pt>
                <c:pt idx="1105">
                  <c:v>3</c:v>
                </c:pt>
                <c:pt idx="1106">
                  <c:v>3</c:v>
                </c:pt>
                <c:pt idx="1107">
                  <c:v>3</c:v>
                </c:pt>
                <c:pt idx="1108">
                  <c:v>3</c:v>
                </c:pt>
                <c:pt idx="1109">
                  <c:v>3</c:v>
                </c:pt>
                <c:pt idx="1110">
                  <c:v>3</c:v>
                </c:pt>
                <c:pt idx="1111">
                  <c:v>3</c:v>
                </c:pt>
                <c:pt idx="1112">
                  <c:v>3</c:v>
                </c:pt>
                <c:pt idx="1113">
                  <c:v>3</c:v>
                </c:pt>
                <c:pt idx="1114">
                  <c:v>3</c:v>
                </c:pt>
                <c:pt idx="1115">
                  <c:v>3</c:v>
                </c:pt>
                <c:pt idx="1116">
                  <c:v>3</c:v>
                </c:pt>
                <c:pt idx="1117">
                  <c:v>3</c:v>
                </c:pt>
                <c:pt idx="1118">
                  <c:v>3</c:v>
                </c:pt>
                <c:pt idx="1119">
                  <c:v>3</c:v>
                </c:pt>
                <c:pt idx="1120">
                  <c:v>3</c:v>
                </c:pt>
                <c:pt idx="1121">
                  <c:v>3</c:v>
                </c:pt>
                <c:pt idx="1122">
                  <c:v>3</c:v>
                </c:pt>
                <c:pt idx="1123">
                  <c:v>3</c:v>
                </c:pt>
                <c:pt idx="1124">
                  <c:v>3</c:v>
                </c:pt>
                <c:pt idx="1125">
                  <c:v>3</c:v>
                </c:pt>
                <c:pt idx="1126">
                  <c:v>3</c:v>
                </c:pt>
                <c:pt idx="1127">
                  <c:v>3</c:v>
                </c:pt>
                <c:pt idx="1128">
                  <c:v>3</c:v>
                </c:pt>
                <c:pt idx="1129">
                  <c:v>3</c:v>
                </c:pt>
                <c:pt idx="1130">
                  <c:v>3</c:v>
                </c:pt>
                <c:pt idx="1131">
                  <c:v>3</c:v>
                </c:pt>
                <c:pt idx="1132">
                  <c:v>3</c:v>
                </c:pt>
                <c:pt idx="1133">
                  <c:v>3</c:v>
                </c:pt>
                <c:pt idx="1134">
                  <c:v>3</c:v>
                </c:pt>
                <c:pt idx="1135">
                  <c:v>3</c:v>
                </c:pt>
                <c:pt idx="1136">
                  <c:v>3</c:v>
                </c:pt>
                <c:pt idx="1137">
                  <c:v>3</c:v>
                </c:pt>
                <c:pt idx="1138">
                  <c:v>3</c:v>
                </c:pt>
                <c:pt idx="1139">
                  <c:v>3</c:v>
                </c:pt>
                <c:pt idx="1140">
                  <c:v>3</c:v>
                </c:pt>
                <c:pt idx="1141">
                  <c:v>3</c:v>
                </c:pt>
                <c:pt idx="1142">
                  <c:v>3</c:v>
                </c:pt>
                <c:pt idx="1143">
                  <c:v>3</c:v>
                </c:pt>
                <c:pt idx="1144">
                  <c:v>3</c:v>
                </c:pt>
                <c:pt idx="1145">
                  <c:v>3</c:v>
                </c:pt>
                <c:pt idx="1146">
                  <c:v>3</c:v>
                </c:pt>
                <c:pt idx="1147">
                  <c:v>3</c:v>
                </c:pt>
                <c:pt idx="1148">
                  <c:v>3</c:v>
                </c:pt>
                <c:pt idx="1149">
                  <c:v>3</c:v>
                </c:pt>
                <c:pt idx="1150">
                  <c:v>3</c:v>
                </c:pt>
                <c:pt idx="1151">
                  <c:v>3</c:v>
                </c:pt>
                <c:pt idx="1152">
                  <c:v>3</c:v>
                </c:pt>
                <c:pt idx="1153">
                  <c:v>3</c:v>
                </c:pt>
                <c:pt idx="1154">
                  <c:v>3</c:v>
                </c:pt>
                <c:pt idx="1155">
                  <c:v>3</c:v>
                </c:pt>
                <c:pt idx="1156">
                  <c:v>3</c:v>
                </c:pt>
                <c:pt idx="1157">
                  <c:v>3</c:v>
                </c:pt>
                <c:pt idx="1158">
                  <c:v>3</c:v>
                </c:pt>
                <c:pt idx="1159">
                  <c:v>3</c:v>
                </c:pt>
                <c:pt idx="1160">
                  <c:v>3</c:v>
                </c:pt>
                <c:pt idx="1161">
                  <c:v>3</c:v>
                </c:pt>
                <c:pt idx="1162">
                  <c:v>3</c:v>
                </c:pt>
                <c:pt idx="1163">
                  <c:v>3</c:v>
                </c:pt>
                <c:pt idx="1164">
                  <c:v>3</c:v>
                </c:pt>
                <c:pt idx="1165">
                  <c:v>3</c:v>
                </c:pt>
                <c:pt idx="1166">
                  <c:v>3</c:v>
                </c:pt>
                <c:pt idx="1167">
                  <c:v>3</c:v>
                </c:pt>
                <c:pt idx="1168">
                  <c:v>3</c:v>
                </c:pt>
                <c:pt idx="1169">
                  <c:v>3</c:v>
                </c:pt>
                <c:pt idx="1170">
                  <c:v>3</c:v>
                </c:pt>
                <c:pt idx="1171">
                  <c:v>3</c:v>
                </c:pt>
                <c:pt idx="1172">
                  <c:v>3</c:v>
                </c:pt>
                <c:pt idx="1173">
                  <c:v>3</c:v>
                </c:pt>
                <c:pt idx="1174">
                  <c:v>3</c:v>
                </c:pt>
                <c:pt idx="1175">
                  <c:v>3</c:v>
                </c:pt>
                <c:pt idx="1176">
                  <c:v>3</c:v>
                </c:pt>
                <c:pt idx="1177">
                  <c:v>3</c:v>
                </c:pt>
                <c:pt idx="1178">
                  <c:v>3</c:v>
                </c:pt>
                <c:pt idx="1179">
                  <c:v>3</c:v>
                </c:pt>
                <c:pt idx="1180">
                  <c:v>3</c:v>
                </c:pt>
                <c:pt idx="1181">
                  <c:v>3</c:v>
                </c:pt>
                <c:pt idx="1182">
                  <c:v>3</c:v>
                </c:pt>
                <c:pt idx="1183">
                  <c:v>3</c:v>
                </c:pt>
                <c:pt idx="1184">
                  <c:v>3</c:v>
                </c:pt>
                <c:pt idx="1185">
                  <c:v>3</c:v>
                </c:pt>
                <c:pt idx="1186">
                  <c:v>3</c:v>
                </c:pt>
                <c:pt idx="1187">
                  <c:v>3</c:v>
                </c:pt>
                <c:pt idx="1188">
                  <c:v>3</c:v>
                </c:pt>
                <c:pt idx="1189">
                  <c:v>3</c:v>
                </c:pt>
                <c:pt idx="1190">
                  <c:v>3</c:v>
                </c:pt>
                <c:pt idx="1191">
                  <c:v>3</c:v>
                </c:pt>
                <c:pt idx="1192">
                  <c:v>3</c:v>
                </c:pt>
                <c:pt idx="1193">
                  <c:v>3</c:v>
                </c:pt>
                <c:pt idx="1194">
                  <c:v>3</c:v>
                </c:pt>
                <c:pt idx="1195">
                  <c:v>3</c:v>
                </c:pt>
                <c:pt idx="1196">
                  <c:v>3</c:v>
                </c:pt>
                <c:pt idx="1197">
                  <c:v>3</c:v>
                </c:pt>
                <c:pt idx="1198">
                  <c:v>3</c:v>
                </c:pt>
                <c:pt idx="1199">
                  <c:v>3</c:v>
                </c:pt>
                <c:pt idx="1200">
                  <c:v>3</c:v>
                </c:pt>
                <c:pt idx="1201">
                  <c:v>3</c:v>
                </c:pt>
                <c:pt idx="1202">
                  <c:v>3</c:v>
                </c:pt>
                <c:pt idx="1203">
                  <c:v>3</c:v>
                </c:pt>
                <c:pt idx="1204">
                  <c:v>3</c:v>
                </c:pt>
                <c:pt idx="1205">
                  <c:v>3</c:v>
                </c:pt>
                <c:pt idx="1206">
                  <c:v>3</c:v>
                </c:pt>
                <c:pt idx="1207">
                  <c:v>3</c:v>
                </c:pt>
                <c:pt idx="1208">
                  <c:v>3</c:v>
                </c:pt>
                <c:pt idx="1209">
                  <c:v>3</c:v>
                </c:pt>
                <c:pt idx="1210">
                  <c:v>3</c:v>
                </c:pt>
                <c:pt idx="1211">
                  <c:v>3</c:v>
                </c:pt>
                <c:pt idx="1212">
                  <c:v>3</c:v>
                </c:pt>
                <c:pt idx="1213">
                  <c:v>3</c:v>
                </c:pt>
                <c:pt idx="1214">
                  <c:v>3</c:v>
                </c:pt>
                <c:pt idx="1215">
                  <c:v>3</c:v>
                </c:pt>
                <c:pt idx="1216">
                  <c:v>3</c:v>
                </c:pt>
                <c:pt idx="1217">
                  <c:v>3</c:v>
                </c:pt>
                <c:pt idx="1218">
                  <c:v>3</c:v>
                </c:pt>
                <c:pt idx="1219">
                  <c:v>3</c:v>
                </c:pt>
                <c:pt idx="1220">
                  <c:v>3</c:v>
                </c:pt>
                <c:pt idx="1221">
                  <c:v>3</c:v>
                </c:pt>
                <c:pt idx="1222">
                  <c:v>3</c:v>
                </c:pt>
                <c:pt idx="1223">
                  <c:v>3</c:v>
                </c:pt>
                <c:pt idx="1224">
                  <c:v>3</c:v>
                </c:pt>
                <c:pt idx="1225">
                  <c:v>3</c:v>
                </c:pt>
                <c:pt idx="1226">
                  <c:v>3</c:v>
                </c:pt>
                <c:pt idx="1227">
                  <c:v>3</c:v>
                </c:pt>
                <c:pt idx="1228">
                  <c:v>3</c:v>
                </c:pt>
                <c:pt idx="1229">
                  <c:v>3</c:v>
                </c:pt>
                <c:pt idx="1230">
                  <c:v>3</c:v>
                </c:pt>
                <c:pt idx="1231">
                  <c:v>3</c:v>
                </c:pt>
                <c:pt idx="1232">
                  <c:v>3</c:v>
                </c:pt>
                <c:pt idx="1233">
                  <c:v>3</c:v>
                </c:pt>
                <c:pt idx="1234">
                  <c:v>3</c:v>
                </c:pt>
                <c:pt idx="1235">
                  <c:v>3</c:v>
                </c:pt>
                <c:pt idx="1236">
                  <c:v>3</c:v>
                </c:pt>
                <c:pt idx="1237">
                  <c:v>3</c:v>
                </c:pt>
                <c:pt idx="1238">
                  <c:v>3</c:v>
                </c:pt>
                <c:pt idx="1239">
                  <c:v>3</c:v>
                </c:pt>
                <c:pt idx="1240">
                  <c:v>3</c:v>
                </c:pt>
                <c:pt idx="1241">
                  <c:v>3</c:v>
                </c:pt>
                <c:pt idx="1242">
                  <c:v>3</c:v>
                </c:pt>
                <c:pt idx="1243">
                  <c:v>3</c:v>
                </c:pt>
                <c:pt idx="1244">
                  <c:v>3</c:v>
                </c:pt>
                <c:pt idx="1245">
                  <c:v>3</c:v>
                </c:pt>
                <c:pt idx="1246">
                  <c:v>3</c:v>
                </c:pt>
                <c:pt idx="1247">
                  <c:v>3</c:v>
                </c:pt>
                <c:pt idx="1248">
                  <c:v>3</c:v>
                </c:pt>
                <c:pt idx="1249">
                  <c:v>3</c:v>
                </c:pt>
                <c:pt idx="1250">
                  <c:v>3</c:v>
                </c:pt>
                <c:pt idx="1251">
                  <c:v>3</c:v>
                </c:pt>
                <c:pt idx="1252">
                  <c:v>3</c:v>
                </c:pt>
                <c:pt idx="1253">
                  <c:v>3</c:v>
                </c:pt>
                <c:pt idx="1254">
                  <c:v>3</c:v>
                </c:pt>
                <c:pt idx="1255">
                  <c:v>3</c:v>
                </c:pt>
                <c:pt idx="1256">
                  <c:v>3</c:v>
                </c:pt>
                <c:pt idx="1257">
                  <c:v>3</c:v>
                </c:pt>
                <c:pt idx="1258">
                  <c:v>3</c:v>
                </c:pt>
                <c:pt idx="1259">
                  <c:v>3</c:v>
                </c:pt>
                <c:pt idx="1260">
                  <c:v>3</c:v>
                </c:pt>
                <c:pt idx="1261">
                  <c:v>3</c:v>
                </c:pt>
                <c:pt idx="1262">
                  <c:v>3</c:v>
                </c:pt>
                <c:pt idx="1263">
                  <c:v>3</c:v>
                </c:pt>
                <c:pt idx="1264">
                  <c:v>3</c:v>
                </c:pt>
                <c:pt idx="1265">
                  <c:v>3</c:v>
                </c:pt>
                <c:pt idx="1266">
                  <c:v>3</c:v>
                </c:pt>
                <c:pt idx="1267">
                  <c:v>3</c:v>
                </c:pt>
                <c:pt idx="1268">
                  <c:v>3</c:v>
                </c:pt>
                <c:pt idx="1269">
                  <c:v>3</c:v>
                </c:pt>
                <c:pt idx="1270">
                  <c:v>3</c:v>
                </c:pt>
                <c:pt idx="1271">
                  <c:v>3</c:v>
                </c:pt>
                <c:pt idx="1272">
                  <c:v>3</c:v>
                </c:pt>
                <c:pt idx="1273">
                  <c:v>3</c:v>
                </c:pt>
                <c:pt idx="1274">
                  <c:v>3</c:v>
                </c:pt>
                <c:pt idx="1275">
                  <c:v>3</c:v>
                </c:pt>
                <c:pt idx="1276">
                  <c:v>3</c:v>
                </c:pt>
                <c:pt idx="1277">
                  <c:v>3</c:v>
                </c:pt>
                <c:pt idx="1278">
                  <c:v>3</c:v>
                </c:pt>
                <c:pt idx="1279">
                  <c:v>3</c:v>
                </c:pt>
                <c:pt idx="1280">
                  <c:v>3</c:v>
                </c:pt>
                <c:pt idx="1281">
                  <c:v>3</c:v>
                </c:pt>
                <c:pt idx="1282">
                  <c:v>3</c:v>
                </c:pt>
                <c:pt idx="1283">
                  <c:v>3</c:v>
                </c:pt>
                <c:pt idx="1284">
                  <c:v>3</c:v>
                </c:pt>
                <c:pt idx="1285">
                  <c:v>3</c:v>
                </c:pt>
                <c:pt idx="1286">
                  <c:v>3</c:v>
                </c:pt>
                <c:pt idx="1287">
                  <c:v>3</c:v>
                </c:pt>
                <c:pt idx="1288">
                  <c:v>3</c:v>
                </c:pt>
                <c:pt idx="1289">
                  <c:v>3</c:v>
                </c:pt>
                <c:pt idx="1290">
                  <c:v>3</c:v>
                </c:pt>
                <c:pt idx="1291">
                  <c:v>3</c:v>
                </c:pt>
                <c:pt idx="1292">
                  <c:v>3</c:v>
                </c:pt>
                <c:pt idx="1293">
                  <c:v>3</c:v>
                </c:pt>
                <c:pt idx="1294">
                  <c:v>3</c:v>
                </c:pt>
                <c:pt idx="1295">
                  <c:v>3</c:v>
                </c:pt>
                <c:pt idx="1296">
                  <c:v>3</c:v>
                </c:pt>
                <c:pt idx="1297">
                  <c:v>3</c:v>
                </c:pt>
                <c:pt idx="1298">
                  <c:v>3</c:v>
                </c:pt>
                <c:pt idx="1299">
                  <c:v>3</c:v>
                </c:pt>
                <c:pt idx="1300">
                  <c:v>3</c:v>
                </c:pt>
                <c:pt idx="1301">
                  <c:v>3</c:v>
                </c:pt>
                <c:pt idx="1302">
                  <c:v>3</c:v>
                </c:pt>
                <c:pt idx="1303">
                  <c:v>3</c:v>
                </c:pt>
                <c:pt idx="1304">
                  <c:v>3</c:v>
                </c:pt>
                <c:pt idx="1305">
                  <c:v>3</c:v>
                </c:pt>
                <c:pt idx="1306">
                  <c:v>3</c:v>
                </c:pt>
                <c:pt idx="1307">
                  <c:v>3</c:v>
                </c:pt>
                <c:pt idx="1308">
                  <c:v>3</c:v>
                </c:pt>
                <c:pt idx="1309">
                  <c:v>3</c:v>
                </c:pt>
                <c:pt idx="1310">
                  <c:v>3</c:v>
                </c:pt>
                <c:pt idx="1311">
                  <c:v>3</c:v>
                </c:pt>
                <c:pt idx="1312">
                  <c:v>3</c:v>
                </c:pt>
                <c:pt idx="1313">
                  <c:v>3</c:v>
                </c:pt>
                <c:pt idx="1314">
                  <c:v>3</c:v>
                </c:pt>
                <c:pt idx="1315">
                  <c:v>3</c:v>
                </c:pt>
                <c:pt idx="1316">
                  <c:v>3</c:v>
                </c:pt>
                <c:pt idx="1317">
                  <c:v>3</c:v>
                </c:pt>
                <c:pt idx="1318">
                  <c:v>3</c:v>
                </c:pt>
                <c:pt idx="1319">
                  <c:v>3</c:v>
                </c:pt>
                <c:pt idx="1320">
                  <c:v>3</c:v>
                </c:pt>
                <c:pt idx="1321">
                  <c:v>3</c:v>
                </c:pt>
                <c:pt idx="1322">
                  <c:v>3</c:v>
                </c:pt>
                <c:pt idx="1323">
                  <c:v>3</c:v>
                </c:pt>
                <c:pt idx="1324">
                  <c:v>3</c:v>
                </c:pt>
                <c:pt idx="1325">
                  <c:v>3</c:v>
                </c:pt>
                <c:pt idx="1326">
                  <c:v>3</c:v>
                </c:pt>
                <c:pt idx="1327">
                  <c:v>3</c:v>
                </c:pt>
                <c:pt idx="1328">
                  <c:v>3</c:v>
                </c:pt>
                <c:pt idx="1329">
                  <c:v>3</c:v>
                </c:pt>
                <c:pt idx="1330">
                  <c:v>3</c:v>
                </c:pt>
                <c:pt idx="1331">
                  <c:v>3</c:v>
                </c:pt>
                <c:pt idx="1332">
                  <c:v>3</c:v>
                </c:pt>
                <c:pt idx="1333">
                  <c:v>3</c:v>
                </c:pt>
                <c:pt idx="1334">
                  <c:v>3</c:v>
                </c:pt>
                <c:pt idx="1335">
                  <c:v>3</c:v>
                </c:pt>
                <c:pt idx="1336">
                  <c:v>3</c:v>
                </c:pt>
                <c:pt idx="1337">
                  <c:v>3</c:v>
                </c:pt>
                <c:pt idx="1338">
                  <c:v>3</c:v>
                </c:pt>
                <c:pt idx="1339">
                  <c:v>3</c:v>
                </c:pt>
                <c:pt idx="1340">
                  <c:v>3</c:v>
                </c:pt>
                <c:pt idx="1341">
                  <c:v>3</c:v>
                </c:pt>
                <c:pt idx="1342">
                  <c:v>3</c:v>
                </c:pt>
                <c:pt idx="1343">
                  <c:v>3</c:v>
                </c:pt>
                <c:pt idx="1344">
                  <c:v>3</c:v>
                </c:pt>
                <c:pt idx="1345">
                  <c:v>3</c:v>
                </c:pt>
                <c:pt idx="1346">
                  <c:v>3</c:v>
                </c:pt>
                <c:pt idx="1347">
                  <c:v>3</c:v>
                </c:pt>
                <c:pt idx="1348">
                  <c:v>3</c:v>
                </c:pt>
                <c:pt idx="1349">
                  <c:v>3</c:v>
                </c:pt>
                <c:pt idx="1350">
                  <c:v>3</c:v>
                </c:pt>
                <c:pt idx="1351">
                  <c:v>3</c:v>
                </c:pt>
                <c:pt idx="1352">
                  <c:v>3</c:v>
                </c:pt>
                <c:pt idx="1353">
                  <c:v>3</c:v>
                </c:pt>
                <c:pt idx="1354">
                  <c:v>3</c:v>
                </c:pt>
                <c:pt idx="1355">
                  <c:v>3</c:v>
                </c:pt>
                <c:pt idx="1356">
                  <c:v>3</c:v>
                </c:pt>
                <c:pt idx="1357">
                  <c:v>3</c:v>
                </c:pt>
                <c:pt idx="1358">
                  <c:v>3</c:v>
                </c:pt>
                <c:pt idx="1359">
                  <c:v>3</c:v>
                </c:pt>
                <c:pt idx="1360">
                  <c:v>3</c:v>
                </c:pt>
                <c:pt idx="1361">
                  <c:v>3</c:v>
                </c:pt>
                <c:pt idx="1362">
                  <c:v>3</c:v>
                </c:pt>
                <c:pt idx="1363">
                  <c:v>3</c:v>
                </c:pt>
                <c:pt idx="1364">
                  <c:v>3</c:v>
                </c:pt>
                <c:pt idx="1365">
                  <c:v>3</c:v>
                </c:pt>
                <c:pt idx="1366">
                  <c:v>3</c:v>
                </c:pt>
                <c:pt idx="1367">
                  <c:v>3</c:v>
                </c:pt>
                <c:pt idx="1368">
                  <c:v>3</c:v>
                </c:pt>
                <c:pt idx="1369">
                  <c:v>3</c:v>
                </c:pt>
                <c:pt idx="1370">
                  <c:v>3</c:v>
                </c:pt>
                <c:pt idx="1371">
                  <c:v>3</c:v>
                </c:pt>
                <c:pt idx="1372">
                  <c:v>3</c:v>
                </c:pt>
                <c:pt idx="1373">
                  <c:v>3</c:v>
                </c:pt>
                <c:pt idx="1374">
                  <c:v>3</c:v>
                </c:pt>
                <c:pt idx="1375">
                  <c:v>3</c:v>
                </c:pt>
                <c:pt idx="1376">
                  <c:v>3</c:v>
                </c:pt>
                <c:pt idx="1377">
                  <c:v>3</c:v>
                </c:pt>
                <c:pt idx="1378">
                  <c:v>3</c:v>
                </c:pt>
                <c:pt idx="1379">
                  <c:v>3</c:v>
                </c:pt>
                <c:pt idx="1380">
                  <c:v>3</c:v>
                </c:pt>
                <c:pt idx="1381">
                  <c:v>3</c:v>
                </c:pt>
                <c:pt idx="1382">
                  <c:v>3</c:v>
                </c:pt>
                <c:pt idx="1383">
                  <c:v>3</c:v>
                </c:pt>
                <c:pt idx="1384">
                  <c:v>3</c:v>
                </c:pt>
                <c:pt idx="1385">
                  <c:v>3</c:v>
                </c:pt>
                <c:pt idx="1386">
                  <c:v>3</c:v>
                </c:pt>
                <c:pt idx="1387">
                  <c:v>3</c:v>
                </c:pt>
                <c:pt idx="1388">
                  <c:v>3</c:v>
                </c:pt>
                <c:pt idx="1389">
                  <c:v>3</c:v>
                </c:pt>
                <c:pt idx="1390">
                  <c:v>3</c:v>
                </c:pt>
                <c:pt idx="1391">
                  <c:v>3</c:v>
                </c:pt>
                <c:pt idx="1392">
                  <c:v>3</c:v>
                </c:pt>
                <c:pt idx="1393">
                  <c:v>3</c:v>
                </c:pt>
                <c:pt idx="1394">
                  <c:v>3</c:v>
                </c:pt>
                <c:pt idx="1395">
                  <c:v>3</c:v>
                </c:pt>
                <c:pt idx="1396">
                  <c:v>3</c:v>
                </c:pt>
                <c:pt idx="1397">
                  <c:v>3</c:v>
                </c:pt>
                <c:pt idx="1398">
                  <c:v>3</c:v>
                </c:pt>
                <c:pt idx="1399">
                  <c:v>3</c:v>
                </c:pt>
                <c:pt idx="1400">
                  <c:v>3</c:v>
                </c:pt>
                <c:pt idx="1401">
                  <c:v>3</c:v>
                </c:pt>
                <c:pt idx="1402">
                  <c:v>3</c:v>
                </c:pt>
                <c:pt idx="1403">
                  <c:v>3</c:v>
                </c:pt>
                <c:pt idx="1404">
                  <c:v>3</c:v>
                </c:pt>
                <c:pt idx="1405">
                  <c:v>3</c:v>
                </c:pt>
                <c:pt idx="1406">
                  <c:v>3</c:v>
                </c:pt>
                <c:pt idx="1407">
                  <c:v>3</c:v>
                </c:pt>
                <c:pt idx="1408">
                  <c:v>3</c:v>
                </c:pt>
                <c:pt idx="1409">
                  <c:v>3</c:v>
                </c:pt>
                <c:pt idx="1410">
                  <c:v>3</c:v>
                </c:pt>
                <c:pt idx="1411">
                  <c:v>3</c:v>
                </c:pt>
                <c:pt idx="1412">
                  <c:v>3</c:v>
                </c:pt>
                <c:pt idx="1413">
                  <c:v>3</c:v>
                </c:pt>
                <c:pt idx="1414">
                  <c:v>3</c:v>
                </c:pt>
                <c:pt idx="1415">
                  <c:v>3</c:v>
                </c:pt>
                <c:pt idx="1416">
                  <c:v>3</c:v>
                </c:pt>
                <c:pt idx="1417">
                  <c:v>3</c:v>
                </c:pt>
                <c:pt idx="1418">
                  <c:v>3</c:v>
                </c:pt>
                <c:pt idx="1419">
                  <c:v>3</c:v>
                </c:pt>
                <c:pt idx="1420">
                  <c:v>3</c:v>
                </c:pt>
                <c:pt idx="1421">
                  <c:v>3</c:v>
                </c:pt>
                <c:pt idx="1422">
                  <c:v>3</c:v>
                </c:pt>
                <c:pt idx="1423">
                  <c:v>3</c:v>
                </c:pt>
                <c:pt idx="1424">
                  <c:v>3</c:v>
                </c:pt>
                <c:pt idx="1425">
                  <c:v>3</c:v>
                </c:pt>
                <c:pt idx="1426">
                  <c:v>3</c:v>
                </c:pt>
                <c:pt idx="1427">
                  <c:v>3</c:v>
                </c:pt>
                <c:pt idx="1428">
                  <c:v>3</c:v>
                </c:pt>
                <c:pt idx="1429">
                  <c:v>3</c:v>
                </c:pt>
                <c:pt idx="1430">
                  <c:v>3</c:v>
                </c:pt>
                <c:pt idx="1431">
                  <c:v>3</c:v>
                </c:pt>
                <c:pt idx="1432">
                  <c:v>3</c:v>
                </c:pt>
                <c:pt idx="1433">
                  <c:v>3</c:v>
                </c:pt>
                <c:pt idx="1434">
                  <c:v>3</c:v>
                </c:pt>
                <c:pt idx="1435">
                  <c:v>3</c:v>
                </c:pt>
                <c:pt idx="1436">
                  <c:v>3</c:v>
                </c:pt>
                <c:pt idx="1437">
                  <c:v>3</c:v>
                </c:pt>
                <c:pt idx="1438">
                  <c:v>3</c:v>
                </c:pt>
                <c:pt idx="1439">
                  <c:v>3</c:v>
                </c:pt>
                <c:pt idx="1440">
                  <c:v>3</c:v>
                </c:pt>
                <c:pt idx="1441">
                  <c:v>3</c:v>
                </c:pt>
                <c:pt idx="1442">
                  <c:v>3</c:v>
                </c:pt>
                <c:pt idx="1443">
                  <c:v>3</c:v>
                </c:pt>
                <c:pt idx="1444">
                  <c:v>3</c:v>
                </c:pt>
                <c:pt idx="1445">
                  <c:v>3</c:v>
                </c:pt>
                <c:pt idx="1446">
                  <c:v>3</c:v>
                </c:pt>
                <c:pt idx="1447">
                  <c:v>3</c:v>
                </c:pt>
                <c:pt idx="1448">
                  <c:v>3</c:v>
                </c:pt>
                <c:pt idx="1449">
                  <c:v>3</c:v>
                </c:pt>
                <c:pt idx="1450">
                  <c:v>3</c:v>
                </c:pt>
                <c:pt idx="1451">
                  <c:v>3</c:v>
                </c:pt>
                <c:pt idx="1452">
                  <c:v>3</c:v>
                </c:pt>
                <c:pt idx="1453">
                  <c:v>3</c:v>
                </c:pt>
                <c:pt idx="1454">
                  <c:v>3</c:v>
                </c:pt>
                <c:pt idx="1455">
                  <c:v>3</c:v>
                </c:pt>
                <c:pt idx="1456">
                  <c:v>3</c:v>
                </c:pt>
                <c:pt idx="1457">
                  <c:v>3</c:v>
                </c:pt>
                <c:pt idx="1458">
                  <c:v>3</c:v>
                </c:pt>
                <c:pt idx="1459">
                  <c:v>3</c:v>
                </c:pt>
                <c:pt idx="1460">
                  <c:v>3</c:v>
                </c:pt>
                <c:pt idx="1461">
                  <c:v>3</c:v>
                </c:pt>
                <c:pt idx="1462">
                  <c:v>3</c:v>
                </c:pt>
                <c:pt idx="1463">
                  <c:v>3</c:v>
                </c:pt>
                <c:pt idx="1464">
                  <c:v>3</c:v>
                </c:pt>
                <c:pt idx="1465">
                  <c:v>3</c:v>
                </c:pt>
                <c:pt idx="1466">
                  <c:v>3</c:v>
                </c:pt>
                <c:pt idx="1467">
                  <c:v>3</c:v>
                </c:pt>
                <c:pt idx="1468">
                  <c:v>3</c:v>
                </c:pt>
                <c:pt idx="1469">
                  <c:v>3</c:v>
                </c:pt>
                <c:pt idx="1470">
                  <c:v>3</c:v>
                </c:pt>
                <c:pt idx="1471">
                  <c:v>3</c:v>
                </c:pt>
                <c:pt idx="1472">
                  <c:v>3</c:v>
                </c:pt>
                <c:pt idx="1473">
                  <c:v>3</c:v>
                </c:pt>
                <c:pt idx="1474">
                  <c:v>3</c:v>
                </c:pt>
                <c:pt idx="1475">
                  <c:v>3</c:v>
                </c:pt>
                <c:pt idx="1476">
                  <c:v>3</c:v>
                </c:pt>
                <c:pt idx="1477">
                  <c:v>3</c:v>
                </c:pt>
                <c:pt idx="1478">
                  <c:v>3</c:v>
                </c:pt>
                <c:pt idx="1479">
                  <c:v>3</c:v>
                </c:pt>
                <c:pt idx="1480">
                  <c:v>3</c:v>
                </c:pt>
                <c:pt idx="1481">
                  <c:v>3</c:v>
                </c:pt>
                <c:pt idx="1482">
                  <c:v>3</c:v>
                </c:pt>
                <c:pt idx="1483">
                  <c:v>3</c:v>
                </c:pt>
                <c:pt idx="1484">
                  <c:v>3</c:v>
                </c:pt>
                <c:pt idx="1485">
                  <c:v>3</c:v>
                </c:pt>
                <c:pt idx="1486">
                  <c:v>3</c:v>
                </c:pt>
                <c:pt idx="1487">
                  <c:v>3</c:v>
                </c:pt>
                <c:pt idx="1488">
                  <c:v>3</c:v>
                </c:pt>
                <c:pt idx="1489">
                  <c:v>3</c:v>
                </c:pt>
                <c:pt idx="1490">
                  <c:v>3</c:v>
                </c:pt>
                <c:pt idx="1491">
                  <c:v>3</c:v>
                </c:pt>
                <c:pt idx="1492">
                  <c:v>3</c:v>
                </c:pt>
                <c:pt idx="1493">
                  <c:v>3</c:v>
                </c:pt>
                <c:pt idx="1494">
                  <c:v>3</c:v>
                </c:pt>
                <c:pt idx="1495">
                  <c:v>3</c:v>
                </c:pt>
                <c:pt idx="1496">
                  <c:v>3</c:v>
                </c:pt>
                <c:pt idx="1497">
                  <c:v>3</c:v>
                </c:pt>
                <c:pt idx="1498">
                  <c:v>3</c:v>
                </c:pt>
                <c:pt idx="1499">
                  <c:v>3</c:v>
                </c:pt>
                <c:pt idx="1500">
                  <c:v>3</c:v>
                </c:pt>
                <c:pt idx="1501">
                  <c:v>3</c:v>
                </c:pt>
                <c:pt idx="1502">
                  <c:v>3</c:v>
                </c:pt>
                <c:pt idx="1503">
                  <c:v>3</c:v>
                </c:pt>
                <c:pt idx="1504">
                  <c:v>3</c:v>
                </c:pt>
                <c:pt idx="1505">
                  <c:v>3</c:v>
                </c:pt>
                <c:pt idx="1506">
                  <c:v>3</c:v>
                </c:pt>
                <c:pt idx="1507">
                  <c:v>3</c:v>
                </c:pt>
                <c:pt idx="1508">
                  <c:v>3</c:v>
                </c:pt>
                <c:pt idx="1509">
                  <c:v>3</c:v>
                </c:pt>
                <c:pt idx="1510">
                  <c:v>3</c:v>
                </c:pt>
                <c:pt idx="1511">
                  <c:v>3</c:v>
                </c:pt>
                <c:pt idx="1512">
                  <c:v>3</c:v>
                </c:pt>
                <c:pt idx="1513">
                  <c:v>3</c:v>
                </c:pt>
                <c:pt idx="1514">
                  <c:v>3</c:v>
                </c:pt>
                <c:pt idx="1515">
                  <c:v>3</c:v>
                </c:pt>
                <c:pt idx="1516">
                  <c:v>3</c:v>
                </c:pt>
                <c:pt idx="1517">
                  <c:v>3</c:v>
                </c:pt>
                <c:pt idx="1518">
                  <c:v>3</c:v>
                </c:pt>
                <c:pt idx="1519">
                  <c:v>3</c:v>
                </c:pt>
                <c:pt idx="1520">
                  <c:v>3</c:v>
                </c:pt>
                <c:pt idx="1521">
                  <c:v>3</c:v>
                </c:pt>
                <c:pt idx="1522">
                  <c:v>3</c:v>
                </c:pt>
                <c:pt idx="1523">
                  <c:v>3</c:v>
                </c:pt>
                <c:pt idx="1524">
                  <c:v>3</c:v>
                </c:pt>
                <c:pt idx="1525">
                  <c:v>3</c:v>
                </c:pt>
                <c:pt idx="1526">
                  <c:v>3</c:v>
                </c:pt>
                <c:pt idx="1527">
                  <c:v>3</c:v>
                </c:pt>
                <c:pt idx="1528">
                  <c:v>3</c:v>
                </c:pt>
                <c:pt idx="1529">
                  <c:v>3</c:v>
                </c:pt>
                <c:pt idx="1530">
                  <c:v>3</c:v>
                </c:pt>
                <c:pt idx="1531">
                  <c:v>3</c:v>
                </c:pt>
                <c:pt idx="1532">
                  <c:v>3</c:v>
                </c:pt>
                <c:pt idx="1533">
                  <c:v>3</c:v>
                </c:pt>
                <c:pt idx="1534">
                  <c:v>3</c:v>
                </c:pt>
                <c:pt idx="1535">
                  <c:v>3</c:v>
                </c:pt>
                <c:pt idx="1536">
                  <c:v>3</c:v>
                </c:pt>
                <c:pt idx="1537">
                  <c:v>3</c:v>
                </c:pt>
                <c:pt idx="1538">
                  <c:v>3</c:v>
                </c:pt>
                <c:pt idx="1539">
                  <c:v>3</c:v>
                </c:pt>
                <c:pt idx="1540">
                  <c:v>3</c:v>
                </c:pt>
                <c:pt idx="1541">
                  <c:v>3</c:v>
                </c:pt>
                <c:pt idx="1542">
                  <c:v>3</c:v>
                </c:pt>
                <c:pt idx="1543">
                  <c:v>3</c:v>
                </c:pt>
                <c:pt idx="1544">
                  <c:v>3</c:v>
                </c:pt>
                <c:pt idx="1545">
                  <c:v>3</c:v>
                </c:pt>
                <c:pt idx="1546">
                  <c:v>3</c:v>
                </c:pt>
                <c:pt idx="1547">
                  <c:v>3</c:v>
                </c:pt>
                <c:pt idx="1548">
                  <c:v>3</c:v>
                </c:pt>
                <c:pt idx="1549">
                  <c:v>3</c:v>
                </c:pt>
                <c:pt idx="1550">
                  <c:v>3</c:v>
                </c:pt>
                <c:pt idx="1551">
                  <c:v>3</c:v>
                </c:pt>
                <c:pt idx="1552">
                  <c:v>3</c:v>
                </c:pt>
                <c:pt idx="1553">
                  <c:v>3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EABD-4BFC-956B-D56108EA5913}"/>
            </c:ext>
          </c:extLst>
        </c:ser>
        <c:ser>
          <c:idx val="5"/>
          <c:order val="5"/>
          <c:tx>
            <c:strRef>
              <c:f>'איור 4 נתונים'!$N$3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</c:numCache>
            </c:numRef>
          </c:cat>
          <c:val>
            <c:numRef>
              <c:f>'איור 4 נתונים'!$N$4:$N$4000</c:f>
              <c:numCache>
                <c:formatCode>0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200</c:v>
                </c:pt>
                <c:pt idx="1515">
                  <c:v>-100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EABD-4BFC-956B-D56108EA5913}"/>
            </c:ext>
          </c:extLst>
        </c:ser>
        <c:ser>
          <c:idx val="6"/>
          <c:order val="6"/>
          <c:tx>
            <c:strRef>
              <c:f>'איור 4 נתונים'!$K$3</c:f>
              <c:strCache>
                <c:ptCount val="1"/>
                <c:pt idx="0">
                  <c:v> חוזי אינפלציה עפ"י ציטוטים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2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</c:numCache>
            </c:numRef>
          </c:cat>
          <c:val>
            <c:numRef>
              <c:f>'איור 4 נתונים'!$K$4:$K$4000</c:f>
              <c:numCache>
                <c:formatCode>0.000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0.02</c:v>
                </c:pt>
                <c:pt idx="455">
                  <c:v>0.05</c:v>
                </c:pt>
                <c:pt idx="456">
                  <c:v>#N/A</c:v>
                </c:pt>
                <c:pt idx="457">
                  <c:v>#N/A</c:v>
                </c:pt>
                <c:pt idx="458">
                  <c:v>0.02</c:v>
                </c:pt>
                <c:pt idx="459">
                  <c:v>0.02</c:v>
                </c:pt>
                <c:pt idx="460">
                  <c:v>6.5000000000000002E-2</c:v>
                </c:pt>
                <c:pt idx="461">
                  <c:v>#N/A</c:v>
                </c:pt>
                <c:pt idx="462">
                  <c:v>9.5000000000000001E-2</c:v>
                </c:pt>
                <c:pt idx="463">
                  <c:v>#N/A</c:v>
                </c:pt>
                <c:pt idx="464">
                  <c:v>#N/A</c:v>
                </c:pt>
                <c:pt idx="465">
                  <c:v>0.1</c:v>
                </c:pt>
                <c:pt idx="466">
                  <c:v>#N/A</c:v>
                </c:pt>
                <c:pt idx="467">
                  <c:v>0.1</c:v>
                </c:pt>
                <c:pt idx="468">
                  <c:v>0.11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0.15</c:v>
                </c:pt>
                <c:pt idx="474">
                  <c:v>0.16499999999999998</c:v>
                </c:pt>
                <c:pt idx="475">
                  <c:v>0.17</c:v>
                </c:pt>
                <c:pt idx="476">
                  <c:v>0.16500000000000001</c:v>
                </c:pt>
                <c:pt idx="477">
                  <c:v>#N/A</c:v>
                </c:pt>
                <c:pt idx="478">
                  <c:v>#N/A</c:v>
                </c:pt>
                <c:pt idx="479">
                  <c:v>0.18</c:v>
                </c:pt>
                <c:pt idx="480">
                  <c:v>0.28999999999999998</c:v>
                </c:pt>
                <c:pt idx="481">
                  <c:v>0.28500000000000003</c:v>
                </c:pt>
                <c:pt idx="482">
                  <c:v>0.28999999999999998</c:v>
                </c:pt>
                <c:pt idx="483">
                  <c:v>0.28999999999999998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0.11</c:v>
                </c:pt>
                <c:pt idx="488">
                  <c:v>0.28999999999999998</c:v>
                </c:pt>
                <c:pt idx="489">
                  <c:v>0.28999999999999998</c:v>
                </c:pt>
                <c:pt idx="490">
                  <c:v>0.31</c:v>
                </c:pt>
                <c:pt idx="491">
                  <c:v>#N/A</c:v>
                </c:pt>
                <c:pt idx="492">
                  <c:v>#N/A</c:v>
                </c:pt>
                <c:pt idx="493">
                  <c:v>0.28999999999999998</c:v>
                </c:pt>
                <c:pt idx="494">
                  <c:v>0.30499999999999999</c:v>
                </c:pt>
                <c:pt idx="495">
                  <c:v>0.31</c:v>
                </c:pt>
                <c:pt idx="496">
                  <c:v>0.11</c:v>
                </c:pt>
                <c:pt idx="497">
                  <c:v>0.24</c:v>
                </c:pt>
                <c:pt idx="498">
                  <c:v>#N/A</c:v>
                </c:pt>
                <c:pt idx="499">
                  <c:v>#N/A</c:v>
                </c:pt>
                <c:pt idx="500">
                  <c:v>0.32</c:v>
                </c:pt>
                <c:pt idx="501">
                  <c:v>0.35499999999999998</c:v>
                </c:pt>
                <c:pt idx="502">
                  <c:v>0.35499999999999998</c:v>
                </c:pt>
                <c:pt idx="503">
                  <c:v>0.27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0.46</c:v>
                </c:pt>
                <c:pt idx="508">
                  <c:v>#N/A</c:v>
                </c:pt>
                <c:pt idx="509">
                  <c:v>0.33166666666666672</c:v>
                </c:pt>
                <c:pt idx="510">
                  <c:v>0.11</c:v>
                </c:pt>
                <c:pt idx="511">
                  <c:v>0.56499999999999995</c:v>
                </c:pt>
                <c:pt idx="512">
                  <c:v>#N/A</c:v>
                </c:pt>
                <c:pt idx="513">
                  <c:v>#N/A</c:v>
                </c:pt>
                <c:pt idx="514">
                  <c:v>0.4</c:v>
                </c:pt>
                <c:pt idx="515">
                  <c:v>0.45</c:v>
                </c:pt>
                <c:pt idx="516">
                  <c:v>#N/A</c:v>
                </c:pt>
                <c:pt idx="517">
                  <c:v>0.4</c:v>
                </c:pt>
                <c:pt idx="518">
                  <c:v>0.4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0.38500000000000001</c:v>
                </c:pt>
                <c:pt idx="523">
                  <c:v>0.41749999999999998</c:v>
                </c:pt>
                <c:pt idx="524">
                  <c:v>0.40333333333333332</c:v>
                </c:pt>
                <c:pt idx="525">
                  <c:v>0.4</c:v>
                </c:pt>
                <c:pt idx="526">
                  <c:v>#N/A</c:v>
                </c:pt>
                <c:pt idx="527">
                  <c:v>#N/A</c:v>
                </c:pt>
                <c:pt idx="528">
                  <c:v>0.39</c:v>
                </c:pt>
                <c:pt idx="529">
                  <c:v>0.38</c:v>
                </c:pt>
                <c:pt idx="530">
                  <c:v>0.24279999999999999</c:v>
                </c:pt>
                <c:pt idx="531">
                  <c:v>0.32666666666666666</c:v>
                </c:pt>
                <c:pt idx="532">
                  <c:v>0.25</c:v>
                </c:pt>
                <c:pt idx="533">
                  <c:v>#N/A</c:v>
                </c:pt>
                <c:pt idx="534">
                  <c:v>#N/A</c:v>
                </c:pt>
                <c:pt idx="535">
                  <c:v>0.27666666666666667</c:v>
                </c:pt>
                <c:pt idx="536">
                  <c:v>0.24</c:v>
                </c:pt>
                <c:pt idx="537">
                  <c:v>0.23166666666666666</c:v>
                </c:pt>
                <c:pt idx="538">
                  <c:v>0.22999999999999998</c:v>
                </c:pt>
                <c:pt idx="539">
                  <c:v>0.19</c:v>
                </c:pt>
                <c:pt idx="540">
                  <c:v>#N/A</c:v>
                </c:pt>
                <c:pt idx="541">
                  <c:v>#N/A</c:v>
                </c:pt>
                <c:pt idx="542">
                  <c:v>0.22499999999999998</c:v>
                </c:pt>
                <c:pt idx="543">
                  <c:v>0.19</c:v>
                </c:pt>
                <c:pt idx="544">
                  <c:v>0.19000000000000003</c:v>
                </c:pt>
                <c:pt idx="545">
                  <c:v>0.19000000000000003</c:v>
                </c:pt>
                <c:pt idx="546">
                  <c:v>0.19</c:v>
                </c:pt>
                <c:pt idx="547">
                  <c:v>#N/A</c:v>
                </c:pt>
                <c:pt idx="548">
                  <c:v>#N/A</c:v>
                </c:pt>
                <c:pt idx="549">
                  <c:v>0.185</c:v>
                </c:pt>
                <c:pt idx="550">
                  <c:v>0.18166666666666667</c:v>
                </c:pt>
                <c:pt idx="551">
                  <c:v>0.18</c:v>
                </c:pt>
                <c:pt idx="552">
                  <c:v>0.20000000000000004</c:v>
                </c:pt>
                <c:pt idx="553">
                  <c:v>0.19166666666666665</c:v>
                </c:pt>
                <c:pt idx="554">
                  <c:v>#N/A</c:v>
                </c:pt>
                <c:pt idx="555">
                  <c:v>#N/A</c:v>
                </c:pt>
                <c:pt idx="556">
                  <c:v>0.2</c:v>
                </c:pt>
                <c:pt idx="557">
                  <c:v>0.17333333333333334</c:v>
                </c:pt>
                <c:pt idx="558">
                  <c:v>0.2</c:v>
                </c:pt>
                <c:pt idx="559">
                  <c:v>0.17333333333333334</c:v>
                </c:pt>
                <c:pt idx="560">
                  <c:v>0.2</c:v>
                </c:pt>
                <c:pt idx="561">
                  <c:v>#N/A</c:v>
                </c:pt>
                <c:pt idx="562">
                  <c:v>#N/A</c:v>
                </c:pt>
                <c:pt idx="563">
                  <c:v>0.24666666666666667</c:v>
                </c:pt>
                <c:pt idx="564">
                  <c:v>0.25</c:v>
                </c:pt>
                <c:pt idx="565">
                  <c:v>0.25333333333333335</c:v>
                </c:pt>
                <c:pt idx="566">
                  <c:v>0.28000000000000003</c:v>
                </c:pt>
                <c:pt idx="567">
                  <c:v>0.26500000000000001</c:v>
                </c:pt>
                <c:pt idx="568">
                  <c:v>#N/A</c:v>
                </c:pt>
                <c:pt idx="569">
                  <c:v>#N/A</c:v>
                </c:pt>
                <c:pt idx="570">
                  <c:v>0.25333333333333335</c:v>
                </c:pt>
                <c:pt idx="571">
                  <c:v>0.21</c:v>
                </c:pt>
                <c:pt idx="572">
                  <c:v>0.22333333333333336</c:v>
                </c:pt>
                <c:pt idx="573">
                  <c:v>0.23</c:v>
                </c:pt>
                <c:pt idx="574">
                  <c:v>0.21</c:v>
                </c:pt>
                <c:pt idx="575">
                  <c:v>#N/A</c:v>
                </c:pt>
                <c:pt idx="576">
                  <c:v>#N/A</c:v>
                </c:pt>
                <c:pt idx="577">
                  <c:v>0.20333333333333334</c:v>
                </c:pt>
                <c:pt idx="578">
                  <c:v>0.21</c:v>
                </c:pt>
                <c:pt idx="579">
                  <c:v>0.20500000000000002</c:v>
                </c:pt>
                <c:pt idx="580">
                  <c:v>0.22499999999999998</c:v>
                </c:pt>
                <c:pt idx="581">
                  <c:v>0.20666666666666667</c:v>
                </c:pt>
                <c:pt idx="582">
                  <c:v>#N/A</c:v>
                </c:pt>
                <c:pt idx="583">
                  <c:v>#N/A</c:v>
                </c:pt>
                <c:pt idx="584">
                  <c:v>0.22</c:v>
                </c:pt>
                <c:pt idx="585">
                  <c:v>0.21333333333333335</c:v>
                </c:pt>
                <c:pt idx="586">
                  <c:v>0.22</c:v>
                </c:pt>
                <c:pt idx="587">
                  <c:v>0.22</c:v>
                </c:pt>
                <c:pt idx="588">
                  <c:v>0.21333333333333335</c:v>
                </c:pt>
                <c:pt idx="589">
                  <c:v>#N/A</c:v>
                </c:pt>
                <c:pt idx="590">
                  <c:v>#N/A</c:v>
                </c:pt>
                <c:pt idx="591">
                  <c:v>0.22999999999999998</c:v>
                </c:pt>
                <c:pt idx="592">
                  <c:v>0.2</c:v>
                </c:pt>
                <c:pt idx="593">
                  <c:v>0.24166666666666667</c:v>
                </c:pt>
                <c:pt idx="594">
                  <c:v>0.25</c:v>
                </c:pt>
                <c:pt idx="595">
                  <c:v>0.24</c:v>
                </c:pt>
                <c:pt idx="596">
                  <c:v>#N/A</c:v>
                </c:pt>
                <c:pt idx="597">
                  <c:v>#N/A</c:v>
                </c:pt>
                <c:pt idx="598">
                  <c:v>0.24333333333333332</c:v>
                </c:pt>
                <c:pt idx="599">
                  <c:v>0.24333333333333332</c:v>
                </c:pt>
                <c:pt idx="600">
                  <c:v>0.22</c:v>
                </c:pt>
                <c:pt idx="601">
                  <c:v>0.22666666666666666</c:v>
                </c:pt>
                <c:pt idx="602">
                  <c:v>0.26500000000000001</c:v>
                </c:pt>
                <c:pt idx="603">
                  <c:v>#N/A</c:v>
                </c:pt>
                <c:pt idx="604">
                  <c:v>#N/A</c:v>
                </c:pt>
                <c:pt idx="605">
                  <c:v>0.22</c:v>
                </c:pt>
                <c:pt idx="606">
                  <c:v>0.22666666666666666</c:v>
                </c:pt>
                <c:pt idx="607">
                  <c:v>0.22666666666666666</c:v>
                </c:pt>
                <c:pt idx="608">
                  <c:v>0.22999999999999998</c:v>
                </c:pt>
                <c:pt idx="609">
                  <c:v>0.22</c:v>
                </c:pt>
                <c:pt idx="610">
                  <c:v>#N/A</c:v>
                </c:pt>
                <c:pt idx="611">
                  <c:v>#N/A</c:v>
                </c:pt>
                <c:pt idx="612">
                  <c:v>0.22666666666666666</c:v>
                </c:pt>
                <c:pt idx="613">
                  <c:v>0.23</c:v>
                </c:pt>
                <c:pt idx="614">
                  <c:v>0.22500000000000001</c:v>
                </c:pt>
                <c:pt idx="615">
                  <c:v>0.24</c:v>
                </c:pt>
                <c:pt idx="616">
                  <c:v>0.22</c:v>
                </c:pt>
                <c:pt idx="617">
                  <c:v>#N/A</c:v>
                </c:pt>
                <c:pt idx="618">
                  <c:v>#N/A</c:v>
                </c:pt>
                <c:pt idx="619">
                  <c:v>0.22</c:v>
                </c:pt>
                <c:pt idx="620">
                  <c:v>0.22999999999999998</c:v>
                </c:pt>
                <c:pt idx="621">
                  <c:v>0.42759999999999998</c:v>
                </c:pt>
                <c:pt idx="622">
                  <c:v>0.26</c:v>
                </c:pt>
                <c:pt idx="623">
                  <c:v>0.15615000000000001</c:v>
                </c:pt>
                <c:pt idx="624">
                  <c:v>#N/A</c:v>
                </c:pt>
                <c:pt idx="625">
                  <c:v>#N/A</c:v>
                </c:pt>
                <c:pt idx="626">
                  <c:v>0.245</c:v>
                </c:pt>
                <c:pt idx="627">
                  <c:v>0.20833333333333334</c:v>
                </c:pt>
                <c:pt idx="628">
                  <c:v>0.2</c:v>
                </c:pt>
                <c:pt idx="629">
                  <c:v>0.185</c:v>
                </c:pt>
                <c:pt idx="630">
                  <c:v>0.185</c:v>
                </c:pt>
                <c:pt idx="631">
                  <c:v>#N/A</c:v>
                </c:pt>
                <c:pt idx="632">
                  <c:v>#N/A</c:v>
                </c:pt>
                <c:pt idx="633">
                  <c:v>0.15333333333333332</c:v>
                </c:pt>
                <c:pt idx="634">
                  <c:v>0.16</c:v>
                </c:pt>
                <c:pt idx="635">
                  <c:v>0.12666666666666668</c:v>
                </c:pt>
                <c:pt idx="636">
                  <c:v>0.14000000000000001</c:v>
                </c:pt>
                <c:pt idx="637">
                  <c:v>0.16</c:v>
                </c:pt>
                <c:pt idx="638">
                  <c:v>#N/A</c:v>
                </c:pt>
                <c:pt idx="639">
                  <c:v>#N/A</c:v>
                </c:pt>
                <c:pt idx="640">
                  <c:v>0.14000000000000001</c:v>
                </c:pt>
                <c:pt idx="641">
                  <c:v>0.16</c:v>
                </c:pt>
                <c:pt idx="642">
                  <c:v>0.14500000000000002</c:v>
                </c:pt>
                <c:pt idx="643">
                  <c:v>0.16</c:v>
                </c:pt>
                <c:pt idx="644">
                  <c:v>0.13500000000000001</c:v>
                </c:pt>
                <c:pt idx="645">
                  <c:v>#N/A</c:v>
                </c:pt>
                <c:pt idx="646">
                  <c:v>#N/A</c:v>
                </c:pt>
                <c:pt idx="647">
                  <c:v>0.15000000000000002</c:v>
                </c:pt>
                <c:pt idx="648">
                  <c:v>0.13</c:v>
                </c:pt>
                <c:pt idx="649">
                  <c:v>0.21505000000000002</c:v>
                </c:pt>
                <c:pt idx="650">
                  <c:v>0.16</c:v>
                </c:pt>
                <c:pt idx="651">
                  <c:v>0.14499999999999999</c:v>
                </c:pt>
                <c:pt idx="652">
                  <c:v>#N/A</c:v>
                </c:pt>
                <c:pt idx="653">
                  <c:v>#N/A</c:v>
                </c:pt>
                <c:pt idx="654">
                  <c:v>0.23499999999999999</c:v>
                </c:pt>
                <c:pt idx="655">
                  <c:v>0.22500000000000001</c:v>
                </c:pt>
                <c:pt idx="656">
                  <c:v>0.23499999999999999</c:v>
                </c:pt>
                <c:pt idx="657">
                  <c:v>0.23333333333333331</c:v>
                </c:pt>
                <c:pt idx="658">
                  <c:v>0.2233333333333333</c:v>
                </c:pt>
                <c:pt idx="659">
                  <c:v>#N/A</c:v>
                </c:pt>
                <c:pt idx="660">
                  <c:v>#N/A</c:v>
                </c:pt>
                <c:pt idx="661">
                  <c:v>0.21000000000000002</c:v>
                </c:pt>
                <c:pt idx="662">
                  <c:v>0.21000000000000002</c:v>
                </c:pt>
                <c:pt idx="663">
                  <c:v>0.22</c:v>
                </c:pt>
                <c:pt idx="664">
                  <c:v>0.21</c:v>
                </c:pt>
                <c:pt idx="665">
                  <c:v>0.23</c:v>
                </c:pt>
                <c:pt idx="666">
                  <c:v>#N/A</c:v>
                </c:pt>
                <c:pt idx="667">
                  <c:v>#N/A</c:v>
                </c:pt>
                <c:pt idx="668">
                  <c:v>0.215</c:v>
                </c:pt>
                <c:pt idx="669">
                  <c:v>0.25166666666666665</c:v>
                </c:pt>
                <c:pt idx="670">
                  <c:v>0.25</c:v>
                </c:pt>
                <c:pt idx="671">
                  <c:v>0.25333333333333335</c:v>
                </c:pt>
                <c:pt idx="672">
                  <c:v>0.24</c:v>
                </c:pt>
                <c:pt idx="673">
                  <c:v>#N/A</c:v>
                </c:pt>
                <c:pt idx="674">
                  <c:v>#N/A</c:v>
                </c:pt>
                <c:pt idx="675">
                  <c:v>0.245</c:v>
                </c:pt>
                <c:pt idx="676">
                  <c:v>0.255</c:v>
                </c:pt>
                <c:pt idx="677">
                  <c:v>0.25</c:v>
                </c:pt>
                <c:pt idx="678">
                  <c:v>0.25</c:v>
                </c:pt>
                <c:pt idx="679">
                  <c:v>0.25</c:v>
                </c:pt>
                <c:pt idx="680">
                  <c:v>#N/A</c:v>
                </c:pt>
                <c:pt idx="681">
                  <c:v>#N/A</c:v>
                </c:pt>
                <c:pt idx="682">
                  <c:v>0.25</c:v>
                </c:pt>
                <c:pt idx="683">
                  <c:v>0.224</c:v>
                </c:pt>
                <c:pt idx="684">
                  <c:v>0.28999999999999998</c:v>
                </c:pt>
                <c:pt idx="685">
                  <c:v>0.35</c:v>
                </c:pt>
                <c:pt idx="686">
                  <c:v>0.34499999999999997</c:v>
                </c:pt>
                <c:pt idx="687">
                  <c:v>#N/A</c:v>
                </c:pt>
                <c:pt idx="688">
                  <c:v>#N/A</c:v>
                </c:pt>
                <c:pt idx="689">
                  <c:v>0.33</c:v>
                </c:pt>
                <c:pt idx="690">
                  <c:v>0.41000000000000003</c:v>
                </c:pt>
                <c:pt idx="691">
                  <c:v>0.39</c:v>
                </c:pt>
                <c:pt idx="692">
                  <c:v>0.45999999999999996</c:v>
                </c:pt>
                <c:pt idx="693">
                  <c:v>0.47</c:v>
                </c:pt>
                <c:pt idx="694">
                  <c:v>#N/A</c:v>
                </c:pt>
                <c:pt idx="695">
                  <c:v>#N/A</c:v>
                </c:pt>
                <c:pt idx="696">
                  <c:v>0.47</c:v>
                </c:pt>
                <c:pt idx="697">
                  <c:v>0.47</c:v>
                </c:pt>
                <c:pt idx="698">
                  <c:v>0.48249999999999998</c:v>
                </c:pt>
                <c:pt idx="699">
                  <c:v>0.51</c:v>
                </c:pt>
                <c:pt idx="700">
                  <c:v>0.51</c:v>
                </c:pt>
                <c:pt idx="701">
                  <c:v>#N/A</c:v>
                </c:pt>
                <c:pt idx="702">
                  <c:v>#N/A</c:v>
                </c:pt>
                <c:pt idx="703">
                  <c:v>0.51</c:v>
                </c:pt>
                <c:pt idx="704">
                  <c:v>0.52333333333333332</c:v>
                </c:pt>
                <c:pt idx="705">
                  <c:v>0.53</c:v>
                </c:pt>
                <c:pt idx="706">
                  <c:v>0.53</c:v>
                </c:pt>
                <c:pt idx="707">
                  <c:v>0.53</c:v>
                </c:pt>
                <c:pt idx="708">
                  <c:v>#N/A</c:v>
                </c:pt>
                <c:pt idx="709">
                  <c:v>#N/A</c:v>
                </c:pt>
                <c:pt idx="710">
                  <c:v>0.53</c:v>
                </c:pt>
                <c:pt idx="711">
                  <c:v>0.53</c:v>
                </c:pt>
                <c:pt idx="712">
                  <c:v>0.495</c:v>
                </c:pt>
                <c:pt idx="713">
                  <c:v>0.48449999999999999</c:v>
                </c:pt>
                <c:pt idx="714">
                  <c:v>0.47499999999999998</c:v>
                </c:pt>
                <c:pt idx="715">
                  <c:v>#N/A</c:v>
                </c:pt>
                <c:pt idx="716">
                  <c:v>#N/A</c:v>
                </c:pt>
                <c:pt idx="717">
                  <c:v>0.47499999999999998</c:v>
                </c:pt>
                <c:pt idx="718">
                  <c:v>0.45</c:v>
                </c:pt>
                <c:pt idx="719">
                  <c:v>0.42</c:v>
                </c:pt>
                <c:pt idx="720">
                  <c:v>0.42</c:v>
                </c:pt>
                <c:pt idx="721">
                  <c:v>0.43</c:v>
                </c:pt>
                <c:pt idx="722">
                  <c:v>#N/A</c:v>
                </c:pt>
                <c:pt idx="723">
                  <c:v>#N/A</c:v>
                </c:pt>
                <c:pt idx="724">
                  <c:v>0.42</c:v>
                </c:pt>
                <c:pt idx="725">
                  <c:v>0.44</c:v>
                </c:pt>
                <c:pt idx="726">
                  <c:v>0.42</c:v>
                </c:pt>
                <c:pt idx="727">
                  <c:v>0.42499999999999999</c:v>
                </c:pt>
                <c:pt idx="728">
                  <c:v>0.42</c:v>
                </c:pt>
                <c:pt idx="729">
                  <c:v>#N/A</c:v>
                </c:pt>
                <c:pt idx="730">
                  <c:v>#N/A</c:v>
                </c:pt>
                <c:pt idx="731">
                  <c:v>0.43</c:v>
                </c:pt>
                <c:pt idx="732">
                  <c:v>0.42499999999999999</c:v>
                </c:pt>
                <c:pt idx="733">
                  <c:v>0.36749999999999999</c:v>
                </c:pt>
                <c:pt idx="734">
                  <c:v>0.38</c:v>
                </c:pt>
                <c:pt idx="735">
                  <c:v>0.38</c:v>
                </c:pt>
                <c:pt idx="736">
                  <c:v>#N/A</c:v>
                </c:pt>
                <c:pt idx="737">
                  <c:v>#N/A</c:v>
                </c:pt>
                <c:pt idx="738">
                  <c:v>0.35</c:v>
                </c:pt>
                <c:pt idx="739">
                  <c:v>0.34833333333333333</c:v>
                </c:pt>
                <c:pt idx="740">
                  <c:v>0.34</c:v>
                </c:pt>
                <c:pt idx="741">
                  <c:v>0.35</c:v>
                </c:pt>
                <c:pt idx="742">
                  <c:v>0.35514999999999997</c:v>
                </c:pt>
                <c:pt idx="743">
                  <c:v>#N/A</c:v>
                </c:pt>
                <c:pt idx="744">
                  <c:v>#N/A</c:v>
                </c:pt>
                <c:pt idx="745">
                  <c:v>0.35499999999999998</c:v>
                </c:pt>
                <c:pt idx="746">
                  <c:v>0.3666666666666667</c:v>
                </c:pt>
                <c:pt idx="747">
                  <c:v>0.38500000000000001</c:v>
                </c:pt>
                <c:pt idx="748">
                  <c:v>0.375</c:v>
                </c:pt>
                <c:pt idx="749">
                  <c:v>0.3666666666666667</c:v>
                </c:pt>
                <c:pt idx="750">
                  <c:v>#N/A</c:v>
                </c:pt>
                <c:pt idx="751">
                  <c:v>#N/A</c:v>
                </c:pt>
                <c:pt idx="752">
                  <c:v>0.38</c:v>
                </c:pt>
                <c:pt idx="753">
                  <c:v>0.4</c:v>
                </c:pt>
                <c:pt idx="754">
                  <c:v>0.45</c:v>
                </c:pt>
                <c:pt idx="755">
                  <c:v>0.44500000000000001</c:v>
                </c:pt>
                <c:pt idx="756">
                  <c:v>0.44</c:v>
                </c:pt>
                <c:pt idx="757">
                  <c:v>#N/A</c:v>
                </c:pt>
                <c:pt idx="758">
                  <c:v>#N/A</c:v>
                </c:pt>
                <c:pt idx="759">
                  <c:v>0.44</c:v>
                </c:pt>
                <c:pt idx="760">
                  <c:v>0.49</c:v>
                </c:pt>
                <c:pt idx="761">
                  <c:v>0.47499999999999998</c:v>
                </c:pt>
                <c:pt idx="762">
                  <c:v>0.47499999999999998</c:v>
                </c:pt>
                <c:pt idx="763">
                  <c:v>0.5</c:v>
                </c:pt>
                <c:pt idx="764">
                  <c:v>#N/A</c:v>
                </c:pt>
                <c:pt idx="765">
                  <c:v>#N/A</c:v>
                </c:pt>
                <c:pt idx="766">
                  <c:v>0.5</c:v>
                </c:pt>
                <c:pt idx="767">
                  <c:v>0.51500000000000001</c:v>
                </c:pt>
                <c:pt idx="768">
                  <c:v>0.51</c:v>
                </c:pt>
                <c:pt idx="769">
                  <c:v>0.5</c:v>
                </c:pt>
                <c:pt idx="770">
                  <c:v>0.42</c:v>
                </c:pt>
                <c:pt idx="771">
                  <c:v>#N/A</c:v>
                </c:pt>
                <c:pt idx="772">
                  <c:v>#N/A</c:v>
                </c:pt>
                <c:pt idx="773">
                  <c:v>0.5</c:v>
                </c:pt>
                <c:pt idx="774">
                  <c:v>0.49</c:v>
                </c:pt>
                <c:pt idx="775">
                  <c:v>0.47499999999999998</c:v>
                </c:pt>
                <c:pt idx="776">
                  <c:v>0.55715000000000003</c:v>
                </c:pt>
                <c:pt idx="777">
                  <c:v>0.52</c:v>
                </c:pt>
                <c:pt idx="778">
                  <c:v>#N/A</c:v>
                </c:pt>
                <c:pt idx="779">
                  <c:v>#N/A</c:v>
                </c:pt>
                <c:pt idx="780">
                  <c:v>0.51500000000000001</c:v>
                </c:pt>
                <c:pt idx="781">
                  <c:v>0.6</c:v>
                </c:pt>
                <c:pt idx="782">
                  <c:v>0.61499999999999999</c:v>
                </c:pt>
                <c:pt idx="783">
                  <c:v>0.64</c:v>
                </c:pt>
                <c:pt idx="784">
                  <c:v>0.64</c:v>
                </c:pt>
                <c:pt idx="785">
                  <c:v>#N/A</c:v>
                </c:pt>
                <c:pt idx="786">
                  <c:v>#N/A</c:v>
                </c:pt>
                <c:pt idx="787">
                  <c:v>0.63</c:v>
                </c:pt>
                <c:pt idx="788">
                  <c:v>0.64500000000000002</c:v>
                </c:pt>
                <c:pt idx="789">
                  <c:v>0.59</c:v>
                </c:pt>
                <c:pt idx="790">
                  <c:v>0.62</c:v>
                </c:pt>
                <c:pt idx="791">
                  <c:v>0.61</c:v>
                </c:pt>
                <c:pt idx="792">
                  <c:v>#N/A</c:v>
                </c:pt>
                <c:pt idx="793">
                  <c:v>#N/A</c:v>
                </c:pt>
                <c:pt idx="794">
                  <c:v>0.6</c:v>
                </c:pt>
                <c:pt idx="795">
                  <c:v>0.6</c:v>
                </c:pt>
                <c:pt idx="796">
                  <c:v>0.6</c:v>
                </c:pt>
                <c:pt idx="797">
                  <c:v>0.6</c:v>
                </c:pt>
                <c:pt idx="798">
                  <c:v>0.62</c:v>
                </c:pt>
                <c:pt idx="799">
                  <c:v>#N/A</c:v>
                </c:pt>
                <c:pt idx="800">
                  <c:v>#N/A</c:v>
                </c:pt>
                <c:pt idx="801">
                  <c:v>0.61</c:v>
                </c:pt>
                <c:pt idx="802">
                  <c:v>0.62</c:v>
                </c:pt>
                <c:pt idx="803">
                  <c:v>0.61</c:v>
                </c:pt>
                <c:pt idx="804">
                  <c:v>0.50309999999999999</c:v>
                </c:pt>
                <c:pt idx="805">
                  <c:v>0.6</c:v>
                </c:pt>
                <c:pt idx="806">
                  <c:v>#N/A</c:v>
                </c:pt>
                <c:pt idx="807">
                  <c:v>#N/A</c:v>
                </c:pt>
                <c:pt idx="808">
                  <c:v>0.59666666666666668</c:v>
                </c:pt>
                <c:pt idx="809">
                  <c:v>0.6</c:v>
                </c:pt>
                <c:pt idx="810">
                  <c:v>0.57999999999999996</c:v>
                </c:pt>
                <c:pt idx="811">
                  <c:v>0.57999999999999996</c:v>
                </c:pt>
                <c:pt idx="812">
                  <c:v>0.57999999999999996</c:v>
                </c:pt>
                <c:pt idx="813">
                  <c:v>#N/A</c:v>
                </c:pt>
                <c:pt idx="814">
                  <c:v>#N/A</c:v>
                </c:pt>
                <c:pt idx="815">
                  <c:v>0.57999999999999996</c:v>
                </c:pt>
                <c:pt idx="816">
                  <c:v>0.58166666666666667</c:v>
                </c:pt>
                <c:pt idx="817">
                  <c:v>0.57999999999999996</c:v>
                </c:pt>
                <c:pt idx="818">
                  <c:v>0.58333333333333337</c:v>
                </c:pt>
                <c:pt idx="819">
                  <c:v>0.57999999999999996</c:v>
                </c:pt>
                <c:pt idx="820">
                  <c:v>#N/A</c:v>
                </c:pt>
                <c:pt idx="821">
                  <c:v>#N/A</c:v>
                </c:pt>
                <c:pt idx="822">
                  <c:v>0.59</c:v>
                </c:pt>
                <c:pt idx="823">
                  <c:v>0.57999999999999996</c:v>
                </c:pt>
                <c:pt idx="824">
                  <c:v>0.57999999999999996</c:v>
                </c:pt>
                <c:pt idx="825">
                  <c:v>0.59499999999999997</c:v>
                </c:pt>
                <c:pt idx="826">
                  <c:v>0.57999999999999996</c:v>
                </c:pt>
                <c:pt idx="827">
                  <c:v>#N/A</c:v>
                </c:pt>
                <c:pt idx="828">
                  <c:v>#N/A</c:v>
                </c:pt>
                <c:pt idx="829">
                  <c:v>0.58333333333333337</c:v>
                </c:pt>
                <c:pt idx="830">
                  <c:v>0.57999999999999996</c:v>
                </c:pt>
                <c:pt idx="831">
                  <c:v>0.58499999999999996</c:v>
                </c:pt>
                <c:pt idx="832">
                  <c:v>0.57999999999999996</c:v>
                </c:pt>
                <c:pt idx="833">
                  <c:v>0.57999999999999996</c:v>
                </c:pt>
                <c:pt idx="834">
                  <c:v>#N/A</c:v>
                </c:pt>
                <c:pt idx="835">
                  <c:v>#N/A</c:v>
                </c:pt>
                <c:pt idx="836">
                  <c:v>0.7</c:v>
                </c:pt>
                <c:pt idx="837">
                  <c:v>0.73333333333333339</c:v>
                </c:pt>
                <c:pt idx="838">
                  <c:v>0.75</c:v>
                </c:pt>
                <c:pt idx="839">
                  <c:v>0.57999999999999996</c:v>
                </c:pt>
                <c:pt idx="840">
                  <c:v>0.75</c:v>
                </c:pt>
                <c:pt idx="841">
                  <c:v>#N/A</c:v>
                </c:pt>
                <c:pt idx="842">
                  <c:v>#N/A</c:v>
                </c:pt>
                <c:pt idx="843">
                  <c:v>0.81</c:v>
                </c:pt>
                <c:pt idx="844">
                  <c:v>0.83</c:v>
                </c:pt>
                <c:pt idx="845">
                  <c:v>0.7466666666666667</c:v>
                </c:pt>
                <c:pt idx="846">
                  <c:v>0.86333333333333329</c:v>
                </c:pt>
                <c:pt idx="847">
                  <c:v>0.87</c:v>
                </c:pt>
                <c:pt idx="848">
                  <c:v>#N/A</c:v>
                </c:pt>
                <c:pt idx="849">
                  <c:v>#N/A</c:v>
                </c:pt>
                <c:pt idx="850">
                  <c:v>0.87</c:v>
                </c:pt>
                <c:pt idx="851">
                  <c:v>0.87</c:v>
                </c:pt>
                <c:pt idx="852">
                  <c:v>0.89</c:v>
                </c:pt>
                <c:pt idx="853">
                  <c:v>0.89</c:v>
                </c:pt>
                <c:pt idx="854">
                  <c:v>0.9</c:v>
                </c:pt>
                <c:pt idx="855">
                  <c:v>#N/A</c:v>
                </c:pt>
                <c:pt idx="856">
                  <c:v>#N/A</c:v>
                </c:pt>
                <c:pt idx="857">
                  <c:v>0.875</c:v>
                </c:pt>
                <c:pt idx="858">
                  <c:v>0.91</c:v>
                </c:pt>
                <c:pt idx="859">
                  <c:v>0.9</c:v>
                </c:pt>
                <c:pt idx="860">
                  <c:v>0.88</c:v>
                </c:pt>
                <c:pt idx="861">
                  <c:v>0.88</c:v>
                </c:pt>
                <c:pt idx="862">
                  <c:v>#N/A</c:v>
                </c:pt>
                <c:pt idx="863">
                  <c:v>#N/A</c:v>
                </c:pt>
                <c:pt idx="864">
                  <c:v>0.9</c:v>
                </c:pt>
                <c:pt idx="865">
                  <c:v>0.90333333333333332</c:v>
                </c:pt>
                <c:pt idx="866">
                  <c:v>0.88500000000000001</c:v>
                </c:pt>
                <c:pt idx="867">
                  <c:v>0.88</c:v>
                </c:pt>
                <c:pt idx="868">
                  <c:v>0.91</c:v>
                </c:pt>
                <c:pt idx="869">
                  <c:v>#N/A</c:v>
                </c:pt>
                <c:pt idx="870">
                  <c:v>#N/A</c:v>
                </c:pt>
                <c:pt idx="871">
                  <c:v>0.88</c:v>
                </c:pt>
                <c:pt idx="872">
                  <c:v>0.94</c:v>
                </c:pt>
                <c:pt idx="873">
                  <c:v>0.90999999999999992</c:v>
                </c:pt>
                <c:pt idx="874">
                  <c:v>0.92500000000000004</c:v>
                </c:pt>
                <c:pt idx="875">
                  <c:v>0.95</c:v>
                </c:pt>
                <c:pt idx="876">
                  <c:v>#N/A</c:v>
                </c:pt>
                <c:pt idx="877">
                  <c:v>#N/A</c:v>
                </c:pt>
                <c:pt idx="878">
                  <c:v>0.93</c:v>
                </c:pt>
                <c:pt idx="879">
                  <c:v>0.91999999999999993</c:v>
                </c:pt>
                <c:pt idx="880">
                  <c:v>0.88</c:v>
                </c:pt>
                <c:pt idx="881">
                  <c:v>0.91500000000000004</c:v>
                </c:pt>
                <c:pt idx="882">
                  <c:v>0.88</c:v>
                </c:pt>
                <c:pt idx="883">
                  <c:v>#N/A</c:v>
                </c:pt>
                <c:pt idx="884">
                  <c:v>#N/A</c:v>
                </c:pt>
                <c:pt idx="885">
                  <c:v>0.89</c:v>
                </c:pt>
                <c:pt idx="886">
                  <c:v>0.89</c:v>
                </c:pt>
                <c:pt idx="887">
                  <c:v>0.90999999999999992</c:v>
                </c:pt>
                <c:pt idx="888">
                  <c:v>0.90999999999999992</c:v>
                </c:pt>
                <c:pt idx="889">
                  <c:v>0.94</c:v>
                </c:pt>
                <c:pt idx="890">
                  <c:v>#N/A</c:v>
                </c:pt>
                <c:pt idx="891">
                  <c:v>#N/A</c:v>
                </c:pt>
                <c:pt idx="892">
                  <c:v>0.94</c:v>
                </c:pt>
                <c:pt idx="893">
                  <c:v>0.95</c:v>
                </c:pt>
                <c:pt idx="894">
                  <c:v>1.0019</c:v>
                </c:pt>
                <c:pt idx="895">
                  <c:v>0.97</c:v>
                </c:pt>
                <c:pt idx="896">
                  <c:v>0.88</c:v>
                </c:pt>
                <c:pt idx="897">
                  <c:v>#N/A</c:v>
                </c:pt>
                <c:pt idx="898">
                  <c:v>#N/A</c:v>
                </c:pt>
                <c:pt idx="899">
                  <c:v>1.0899999999999999</c:v>
                </c:pt>
                <c:pt idx="900">
                  <c:v>1.0933333333333335</c:v>
                </c:pt>
                <c:pt idx="901">
                  <c:v>1.17</c:v>
                </c:pt>
                <c:pt idx="902">
                  <c:v>1.22</c:v>
                </c:pt>
                <c:pt idx="903">
                  <c:v>1.24</c:v>
                </c:pt>
                <c:pt idx="904">
                  <c:v>#N/A</c:v>
                </c:pt>
                <c:pt idx="905">
                  <c:v>#N/A</c:v>
                </c:pt>
                <c:pt idx="906">
                  <c:v>1.2250000000000001</c:v>
                </c:pt>
                <c:pt idx="907">
                  <c:v>1.2333333333333334</c:v>
                </c:pt>
                <c:pt idx="908">
                  <c:v>1.2</c:v>
                </c:pt>
                <c:pt idx="909">
                  <c:v>1.2050000000000001</c:v>
                </c:pt>
                <c:pt idx="910">
                  <c:v>1.2</c:v>
                </c:pt>
                <c:pt idx="911">
                  <c:v>#N/A</c:v>
                </c:pt>
                <c:pt idx="912">
                  <c:v>#N/A</c:v>
                </c:pt>
                <c:pt idx="913">
                  <c:v>1.2050000000000001</c:v>
                </c:pt>
                <c:pt idx="914">
                  <c:v>1.22</c:v>
                </c:pt>
                <c:pt idx="915">
                  <c:v>1.2250000000000001</c:v>
                </c:pt>
                <c:pt idx="916">
                  <c:v>1.24</c:v>
                </c:pt>
                <c:pt idx="917">
                  <c:v>1.25</c:v>
                </c:pt>
                <c:pt idx="918">
                  <c:v>#N/A</c:v>
                </c:pt>
                <c:pt idx="919">
                  <c:v>#N/A</c:v>
                </c:pt>
                <c:pt idx="920">
                  <c:v>1.22</c:v>
                </c:pt>
                <c:pt idx="921">
                  <c:v>1.2333333333333332</c:v>
                </c:pt>
                <c:pt idx="922">
                  <c:v>1.19</c:v>
                </c:pt>
                <c:pt idx="923">
                  <c:v>1.2</c:v>
                </c:pt>
                <c:pt idx="924">
                  <c:v>1.19</c:v>
                </c:pt>
                <c:pt idx="925">
                  <c:v>#N/A</c:v>
                </c:pt>
                <c:pt idx="926">
                  <c:v>#N/A</c:v>
                </c:pt>
                <c:pt idx="927">
                  <c:v>1.23</c:v>
                </c:pt>
                <c:pt idx="928">
                  <c:v>1.25</c:v>
                </c:pt>
                <c:pt idx="929">
                  <c:v>1.22</c:v>
                </c:pt>
                <c:pt idx="930">
                  <c:v>1.22</c:v>
                </c:pt>
                <c:pt idx="931">
                  <c:v>1.25</c:v>
                </c:pt>
                <c:pt idx="932">
                  <c:v>#N/A</c:v>
                </c:pt>
                <c:pt idx="933">
                  <c:v>#N/A</c:v>
                </c:pt>
                <c:pt idx="934">
                  <c:v>1.25</c:v>
                </c:pt>
                <c:pt idx="935">
                  <c:v>1.25</c:v>
                </c:pt>
                <c:pt idx="936">
                  <c:v>1.29</c:v>
                </c:pt>
                <c:pt idx="937">
                  <c:v>1.25</c:v>
                </c:pt>
                <c:pt idx="938">
                  <c:v>1.3</c:v>
                </c:pt>
                <c:pt idx="939">
                  <c:v>#N/A</c:v>
                </c:pt>
                <c:pt idx="940">
                  <c:v>#N/A</c:v>
                </c:pt>
                <c:pt idx="941">
                  <c:v>1.25</c:v>
                </c:pt>
                <c:pt idx="942">
                  <c:v>1.2250000000000001</c:v>
                </c:pt>
                <c:pt idx="943">
                  <c:v>1.25</c:v>
                </c:pt>
                <c:pt idx="944">
                  <c:v>1.2</c:v>
                </c:pt>
                <c:pt idx="945">
                  <c:v>1.21</c:v>
                </c:pt>
                <c:pt idx="946">
                  <c:v>#N/A</c:v>
                </c:pt>
                <c:pt idx="947">
                  <c:v>#N/A</c:v>
                </c:pt>
                <c:pt idx="948">
                  <c:v>1.21</c:v>
                </c:pt>
                <c:pt idx="949">
                  <c:v>1.21</c:v>
                </c:pt>
                <c:pt idx="950">
                  <c:v>1.21</c:v>
                </c:pt>
                <c:pt idx="951">
                  <c:v>1.22</c:v>
                </c:pt>
                <c:pt idx="952">
                  <c:v>1.22</c:v>
                </c:pt>
                <c:pt idx="953">
                  <c:v>#N/A</c:v>
                </c:pt>
                <c:pt idx="954">
                  <c:v>#N/A</c:v>
                </c:pt>
                <c:pt idx="955">
                  <c:v>1.2450000000000001</c:v>
                </c:pt>
                <c:pt idx="956">
                  <c:v>1.26</c:v>
                </c:pt>
                <c:pt idx="957">
                  <c:v>1.24</c:v>
                </c:pt>
                <c:pt idx="958">
                  <c:v>1.22</c:v>
                </c:pt>
                <c:pt idx="959">
                  <c:v>1.2</c:v>
                </c:pt>
                <c:pt idx="960">
                  <c:v>#N/A</c:v>
                </c:pt>
                <c:pt idx="961">
                  <c:v>#N/A</c:v>
                </c:pt>
                <c:pt idx="962">
                  <c:v>1.27</c:v>
                </c:pt>
                <c:pt idx="963">
                  <c:v>1.2</c:v>
                </c:pt>
                <c:pt idx="964">
                  <c:v>1.2149999999999999</c:v>
                </c:pt>
                <c:pt idx="965">
                  <c:v>1.27</c:v>
                </c:pt>
                <c:pt idx="966">
                  <c:v>1.23</c:v>
                </c:pt>
                <c:pt idx="967">
                  <c:v>#N/A</c:v>
                </c:pt>
                <c:pt idx="968">
                  <c:v>#N/A</c:v>
                </c:pt>
                <c:pt idx="969">
                  <c:v>1.23</c:v>
                </c:pt>
                <c:pt idx="970">
                  <c:v>1.2149999999999999</c:v>
                </c:pt>
                <c:pt idx="971">
                  <c:v>1.23</c:v>
                </c:pt>
                <c:pt idx="972">
                  <c:v>1.21</c:v>
                </c:pt>
                <c:pt idx="973">
                  <c:v>1.2149999999999999</c:v>
                </c:pt>
                <c:pt idx="974">
                  <c:v>#N/A</c:v>
                </c:pt>
                <c:pt idx="975">
                  <c:v>#N/A</c:v>
                </c:pt>
                <c:pt idx="976">
                  <c:v>1.21</c:v>
                </c:pt>
                <c:pt idx="977">
                  <c:v>1.2</c:v>
                </c:pt>
                <c:pt idx="978">
                  <c:v>1.2124999999999999</c:v>
                </c:pt>
                <c:pt idx="979">
                  <c:v>1.1949999999999998</c:v>
                </c:pt>
                <c:pt idx="980">
                  <c:v>1.2050000000000001</c:v>
                </c:pt>
                <c:pt idx="981">
                  <c:v>#N/A</c:v>
                </c:pt>
                <c:pt idx="982">
                  <c:v>#N/A</c:v>
                </c:pt>
                <c:pt idx="983">
                  <c:v>1.21</c:v>
                </c:pt>
                <c:pt idx="984">
                  <c:v>1.21</c:v>
                </c:pt>
                <c:pt idx="985">
                  <c:v>1.21</c:v>
                </c:pt>
                <c:pt idx="986">
                  <c:v>1.2</c:v>
                </c:pt>
                <c:pt idx="987">
                  <c:v>1.1850000000000001</c:v>
                </c:pt>
                <c:pt idx="988">
                  <c:v>#N/A</c:v>
                </c:pt>
                <c:pt idx="989">
                  <c:v>#N/A</c:v>
                </c:pt>
                <c:pt idx="990">
                  <c:v>1.21</c:v>
                </c:pt>
                <c:pt idx="991">
                  <c:v>1.21</c:v>
                </c:pt>
                <c:pt idx="992">
                  <c:v>1.21</c:v>
                </c:pt>
                <c:pt idx="993">
                  <c:v>1.2</c:v>
                </c:pt>
                <c:pt idx="994">
                  <c:v>1.1600000000000001</c:v>
                </c:pt>
                <c:pt idx="995">
                  <c:v>#N/A</c:v>
                </c:pt>
                <c:pt idx="996">
                  <c:v>#N/A</c:v>
                </c:pt>
                <c:pt idx="997">
                  <c:v>1.21</c:v>
                </c:pt>
                <c:pt idx="998">
                  <c:v>1.19</c:v>
                </c:pt>
                <c:pt idx="999">
                  <c:v>1.1299999999999999</c:v>
                </c:pt>
                <c:pt idx="1000">
                  <c:v>1.1299999999999999</c:v>
                </c:pt>
                <c:pt idx="1001">
                  <c:v>1.1299999999999999</c:v>
                </c:pt>
                <c:pt idx="1002">
                  <c:v>#N/A</c:v>
                </c:pt>
                <c:pt idx="1003">
                  <c:v>#N/A</c:v>
                </c:pt>
                <c:pt idx="1004">
                  <c:v>1.21</c:v>
                </c:pt>
                <c:pt idx="1005">
                  <c:v>1.1299999999999999</c:v>
                </c:pt>
                <c:pt idx="1006">
                  <c:v>1.1399999999999999</c:v>
                </c:pt>
                <c:pt idx="1007">
                  <c:v>1.1466666666666665</c:v>
                </c:pt>
                <c:pt idx="1008">
                  <c:v>1.17</c:v>
                </c:pt>
                <c:pt idx="1009">
                  <c:v>#N/A</c:v>
                </c:pt>
                <c:pt idx="1010">
                  <c:v>#N/A</c:v>
                </c:pt>
                <c:pt idx="1011">
                  <c:v>1.1599999999999999</c:v>
                </c:pt>
                <c:pt idx="1012">
                  <c:v>1.1499999999999999</c:v>
                </c:pt>
                <c:pt idx="1013">
                  <c:v>1.1599999999999999</c:v>
                </c:pt>
                <c:pt idx="1014">
                  <c:v>1.1299999999999999</c:v>
                </c:pt>
                <c:pt idx="1015">
                  <c:v>1.1299999999999999</c:v>
                </c:pt>
                <c:pt idx="1016">
                  <c:v>#N/A</c:v>
                </c:pt>
                <c:pt idx="1017">
                  <c:v>#N/A</c:v>
                </c:pt>
                <c:pt idx="1018">
                  <c:v>1.1266666666666667</c:v>
                </c:pt>
                <c:pt idx="1019">
                  <c:v>1.0900000000000001</c:v>
                </c:pt>
                <c:pt idx="1020">
                  <c:v>1.08</c:v>
                </c:pt>
                <c:pt idx="1021">
                  <c:v>1.1100000000000001</c:v>
                </c:pt>
                <c:pt idx="1022">
                  <c:v>1.1100000000000001</c:v>
                </c:pt>
                <c:pt idx="1023">
                  <c:v>#N/A</c:v>
                </c:pt>
                <c:pt idx="1024">
                  <c:v>#N/A</c:v>
                </c:pt>
                <c:pt idx="1025">
                  <c:v>1.0866666666666667</c:v>
                </c:pt>
                <c:pt idx="1026">
                  <c:v>1.0750000000000002</c:v>
                </c:pt>
                <c:pt idx="1027">
                  <c:v>1.0550000000000002</c:v>
                </c:pt>
                <c:pt idx="1028">
                  <c:v>1.07</c:v>
                </c:pt>
                <c:pt idx="1029">
                  <c:v>1</c:v>
                </c:pt>
                <c:pt idx="1030">
                  <c:v>#N/A</c:v>
                </c:pt>
                <c:pt idx="1031">
                  <c:v>#N/A</c:v>
                </c:pt>
                <c:pt idx="1032">
                  <c:v>1.0449999999999999</c:v>
                </c:pt>
                <c:pt idx="1033">
                  <c:v>1.04</c:v>
                </c:pt>
                <c:pt idx="1034">
                  <c:v>1.0449999999999999</c:v>
                </c:pt>
                <c:pt idx="1035">
                  <c:v>1.05</c:v>
                </c:pt>
                <c:pt idx="1036">
                  <c:v>1.05</c:v>
                </c:pt>
                <c:pt idx="1037">
                  <c:v>#N/A</c:v>
                </c:pt>
                <c:pt idx="1038">
                  <c:v>#N/A</c:v>
                </c:pt>
                <c:pt idx="1039">
                  <c:v>1.05</c:v>
                </c:pt>
                <c:pt idx="1040">
                  <c:v>1.0533333333333335</c:v>
                </c:pt>
                <c:pt idx="1041">
                  <c:v>1.0449999999999999</c:v>
                </c:pt>
                <c:pt idx="1042">
                  <c:v>1.04</c:v>
                </c:pt>
                <c:pt idx="1043">
                  <c:v>1.04</c:v>
                </c:pt>
                <c:pt idx="1044">
                  <c:v>#N/A</c:v>
                </c:pt>
                <c:pt idx="1045">
                  <c:v>#N/A</c:v>
                </c:pt>
                <c:pt idx="1046">
                  <c:v>1.0649999999999999</c:v>
                </c:pt>
                <c:pt idx="1047">
                  <c:v>1.0449999999999999</c:v>
                </c:pt>
                <c:pt idx="1048">
                  <c:v>1.0550000000000002</c:v>
                </c:pt>
                <c:pt idx="1049">
                  <c:v>1.0566666666666666</c:v>
                </c:pt>
                <c:pt idx="1050">
                  <c:v>1.0550000000000002</c:v>
                </c:pt>
                <c:pt idx="1051">
                  <c:v>#N/A</c:v>
                </c:pt>
                <c:pt idx="1052">
                  <c:v>#N/A</c:v>
                </c:pt>
                <c:pt idx="1053">
                  <c:v>1.06</c:v>
                </c:pt>
                <c:pt idx="1054">
                  <c:v>1.02</c:v>
                </c:pt>
                <c:pt idx="1055">
                  <c:v>0.99</c:v>
                </c:pt>
                <c:pt idx="1056">
                  <c:v>0.99</c:v>
                </c:pt>
                <c:pt idx="1057">
                  <c:v>0.99</c:v>
                </c:pt>
                <c:pt idx="1058">
                  <c:v>#N/A</c:v>
                </c:pt>
                <c:pt idx="1059">
                  <c:v>#N/A</c:v>
                </c:pt>
                <c:pt idx="1060">
                  <c:v>0.995</c:v>
                </c:pt>
                <c:pt idx="1061">
                  <c:v>1</c:v>
                </c:pt>
                <c:pt idx="1062">
                  <c:v>1.0249999999999999</c:v>
                </c:pt>
                <c:pt idx="1063">
                  <c:v>0.99</c:v>
                </c:pt>
                <c:pt idx="1064">
                  <c:v>0.92</c:v>
                </c:pt>
                <c:pt idx="1065">
                  <c:v>#N/A</c:v>
                </c:pt>
                <c:pt idx="1066">
                  <c:v>#N/A</c:v>
                </c:pt>
                <c:pt idx="1067">
                  <c:v>0.97499999999999998</c:v>
                </c:pt>
                <c:pt idx="1068">
                  <c:v>1.0150000000000001</c:v>
                </c:pt>
                <c:pt idx="1069">
                  <c:v>0.98</c:v>
                </c:pt>
                <c:pt idx="1070">
                  <c:v>1.0166666666666666</c:v>
                </c:pt>
                <c:pt idx="1071">
                  <c:v>0.98</c:v>
                </c:pt>
                <c:pt idx="1072">
                  <c:v>#N/A</c:v>
                </c:pt>
                <c:pt idx="1073">
                  <c:v>#N/A</c:v>
                </c:pt>
                <c:pt idx="1074">
                  <c:v>1.01</c:v>
                </c:pt>
                <c:pt idx="1075">
                  <c:v>1.01</c:v>
                </c:pt>
                <c:pt idx="1076">
                  <c:v>1.0375000000000001</c:v>
                </c:pt>
                <c:pt idx="1077">
                  <c:v>1.0550000000000002</c:v>
                </c:pt>
                <c:pt idx="1078">
                  <c:v>1.05</c:v>
                </c:pt>
                <c:pt idx="1079">
                  <c:v>#N/A</c:v>
                </c:pt>
                <c:pt idx="1080">
                  <c:v>#N/A</c:v>
                </c:pt>
                <c:pt idx="1081">
                  <c:v>1.1466666666666665</c:v>
                </c:pt>
                <c:pt idx="1082">
                  <c:v>1.2</c:v>
                </c:pt>
                <c:pt idx="1083">
                  <c:v>1.18</c:v>
                </c:pt>
                <c:pt idx="1084">
                  <c:v>1.1499999999999999</c:v>
                </c:pt>
                <c:pt idx="1085">
                  <c:v>1.1499999999999999</c:v>
                </c:pt>
                <c:pt idx="1086">
                  <c:v>#N/A</c:v>
                </c:pt>
                <c:pt idx="1087">
                  <c:v>#N/A</c:v>
                </c:pt>
                <c:pt idx="1088">
                  <c:v>1.1499999999999999</c:v>
                </c:pt>
                <c:pt idx="1089">
                  <c:v>1.1499999999999999</c:v>
                </c:pt>
                <c:pt idx="1090">
                  <c:v>1.1499999999999999</c:v>
                </c:pt>
                <c:pt idx="1091">
                  <c:v>1.1100000000000001</c:v>
                </c:pt>
                <c:pt idx="1092">
                  <c:v>1.1100000000000001</c:v>
                </c:pt>
                <c:pt idx="1093">
                  <c:v>#N/A</c:v>
                </c:pt>
                <c:pt idx="1094">
                  <c:v>#N/A</c:v>
                </c:pt>
                <c:pt idx="1095">
                  <c:v>1.03</c:v>
                </c:pt>
                <c:pt idx="1096">
                  <c:v>1</c:v>
                </c:pt>
                <c:pt idx="1097">
                  <c:v>1.1000000000000001</c:v>
                </c:pt>
                <c:pt idx="1098">
                  <c:v>1.0649999999999999</c:v>
                </c:pt>
                <c:pt idx="1099">
                  <c:v>1</c:v>
                </c:pt>
                <c:pt idx="1100">
                  <c:v>#N/A</c:v>
                </c:pt>
                <c:pt idx="1101">
                  <c:v>#N/A</c:v>
                </c:pt>
                <c:pt idx="1102">
                  <c:v>1.1100000000000001</c:v>
                </c:pt>
                <c:pt idx="1103">
                  <c:v>1.1000000000000001</c:v>
                </c:pt>
                <c:pt idx="1104">
                  <c:v>1.105</c:v>
                </c:pt>
                <c:pt idx="1105">
                  <c:v>1.105</c:v>
                </c:pt>
                <c:pt idx="1106">
                  <c:v>1.06</c:v>
                </c:pt>
                <c:pt idx="1107">
                  <c:v>#N/A</c:v>
                </c:pt>
                <c:pt idx="1108">
                  <c:v>#N/A</c:v>
                </c:pt>
                <c:pt idx="1109">
                  <c:v>1.1133333333333333</c:v>
                </c:pt>
                <c:pt idx="1110">
                  <c:v>1.105</c:v>
                </c:pt>
                <c:pt idx="1111">
                  <c:v>1.0350000000000001</c:v>
                </c:pt>
                <c:pt idx="1112">
                  <c:v>1.0900000000000001</c:v>
                </c:pt>
                <c:pt idx="1113">
                  <c:v>1.0900000000000001</c:v>
                </c:pt>
                <c:pt idx="1114">
                  <c:v>#N/A</c:v>
                </c:pt>
                <c:pt idx="1115">
                  <c:v>#N/A</c:v>
                </c:pt>
                <c:pt idx="1116">
                  <c:v>1.07</c:v>
                </c:pt>
                <c:pt idx="1117">
                  <c:v>1.0750000000000002</c:v>
                </c:pt>
                <c:pt idx="1118">
                  <c:v>1.0766666666666669</c:v>
                </c:pt>
                <c:pt idx="1119">
                  <c:v>1.0766666666666669</c:v>
                </c:pt>
                <c:pt idx="1120">
                  <c:v>1.07</c:v>
                </c:pt>
                <c:pt idx="1121">
                  <c:v>#N/A</c:v>
                </c:pt>
                <c:pt idx="1122">
                  <c:v>#N/A</c:v>
                </c:pt>
                <c:pt idx="1123">
                  <c:v>1.0750000000000002</c:v>
                </c:pt>
                <c:pt idx="1124">
                  <c:v>1.0750000000000002</c:v>
                </c:pt>
                <c:pt idx="1125">
                  <c:v>1.0766666666666669</c:v>
                </c:pt>
                <c:pt idx="1126">
                  <c:v>1.07</c:v>
                </c:pt>
                <c:pt idx="1127">
                  <c:v>1.0900000000000001</c:v>
                </c:pt>
                <c:pt idx="1128">
                  <c:v>#N/A</c:v>
                </c:pt>
                <c:pt idx="1129">
                  <c:v>#N/A</c:v>
                </c:pt>
                <c:pt idx="1130">
                  <c:v>1.0900000000000001</c:v>
                </c:pt>
                <c:pt idx="1131">
                  <c:v>1.08</c:v>
                </c:pt>
                <c:pt idx="1132">
                  <c:v>1.07</c:v>
                </c:pt>
                <c:pt idx="1133">
                  <c:v>1.07</c:v>
                </c:pt>
                <c:pt idx="1134">
                  <c:v>1.05</c:v>
                </c:pt>
                <c:pt idx="1135">
                  <c:v>#N/A</c:v>
                </c:pt>
                <c:pt idx="1136">
                  <c:v>#N/A</c:v>
                </c:pt>
                <c:pt idx="1137">
                  <c:v>1.05</c:v>
                </c:pt>
                <c:pt idx="1138">
                  <c:v>1.05</c:v>
                </c:pt>
                <c:pt idx="1139">
                  <c:v>1.02</c:v>
                </c:pt>
                <c:pt idx="1140">
                  <c:v>1.03</c:v>
                </c:pt>
                <c:pt idx="1141">
                  <c:v>1.02</c:v>
                </c:pt>
                <c:pt idx="1142">
                  <c:v>#N/A</c:v>
                </c:pt>
                <c:pt idx="1143">
                  <c:v>#N/A</c:v>
                </c:pt>
                <c:pt idx="1144">
                  <c:v>1.05</c:v>
                </c:pt>
                <c:pt idx="1145">
                  <c:v>1.05</c:v>
                </c:pt>
                <c:pt idx="1146">
                  <c:v>1.05</c:v>
                </c:pt>
                <c:pt idx="1147">
                  <c:v>1.05</c:v>
                </c:pt>
                <c:pt idx="1148">
                  <c:v>1.05</c:v>
                </c:pt>
                <c:pt idx="1149">
                  <c:v>#N/A</c:v>
                </c:pt>
                <c:pt idx="1150">
                  <c:v>#N/A</c:v>
                </c:pt>
                <c:pt idx="1151">
                  <c:v>1.05</c:v>
                </c:pt>
                <c:pt idx="1152">
                  <c:v>1.06</c:v>
                </c:pt>
                <c:pt idx="1153">
                  <c:v>1.06</c:v>
                </c:pt>
                <c:pt idx="1154">
                  <c:v>1.0750000000000002</c:v>
                </c:pt>
                <c:pt idx="1155">
                  <c:v>1.1200000000000001</c:v>
                </c:pt>
                <c:pt idx="1156">
                  <c:v>#N/A</c:v>
                </c:pt>
                <c:pt idx="1157">
                  <c:v>#N/A</c:v>
                </c:pt>
                <c:pt idx="1158">
                  <c:v>1.1200000000000001</c:v>
                </c:pt>
                <c:pt idx="1159">
                  <c:v>1.1299999999999999</c:v>
                </c:pt>
                <c:pt idx="1160">
                  <c:v>1.1200000000000001</c:v>
                </c:pt>
                <c:pt idx="1161">
                  <c:v>1.1200000000000001</c:v>
                </c:pt>
                <c:pt idx="1162">
                  <c:v>1.1200000000000001</c:v>
                </c:pt>
                <c:pt idx="1163">
                  <c:v>#N/A</c:v>
                </c:pt>
                <c:pt idx="1164">
                  <c:v>#N/A</c:v>
                </c:pt>
                <c:pt idx="1165">
                  <c:v>1.1200000000000001</c:v>
                </c:pt>
                <c:pt idx="1166">
                  <c:v>1.1033333333333335</c:v>
                </c:pt>
                <c:pt idx="1167">
                  <c:v>1.1200000000000001</c:v>
                </c:pt>
                <c:pt idx="1168">
                  <c:v>1.1033333333333335</c:v>
                </c:pt>
                <c:pt idx="1169">
                  <c:v>1.0950000000000002</c:v>
                </c:pt>
                <c:pt idx="1170">
                  <c:v>#N/A</c:v>
                </c:pt>
                <c:pt idx="1171">
                  <c:v>#N/A</c:v>
                </c:pt>
                <c:pt idx="1172">
                  <c:v>1.1749999999999998</c:v>
                </c:pt>
                <c:pt idx="1173">
                  <c:v>1.2</c:v>
                </c:pt>
                <c:pt idx="1174">
                  <c:v>1.1766666666666667</c:v>
                </c:pt>
                <c:pt idx="1175">
                  <c:v>#N/A</c:v>
                </c:pt>
                <c:pt idx="1176">
                  <c:v>1.1766666666666667</c:v>
                </c:pt>
                <c:pt idx="1177">
                  <c:v>#N/A</c:v>
                </c:pt>
                <c:pt idx="1178">
                  <c:v>#N/A</c:v>
                </c:pt>
                <c:pt idx="1179">
                  <c:v>1.18</c:v>
                </c:pt>
                <c:pt idx="1180">
                  <c:v>1.18</c:v>
                </c:pt>
                <c:pt idx="1181">
                  <c:v>1.155</c:v>
                </c:pt>
                <c:pt idx="1182">
                  <c:v>1.07</c:v>
                </c:pt>
                <c:pt idx="1183">
                  <c:v>1.25</c:v>
                </c:pt>
                <c:pt idx="1184">
                  <c:v>#N/A</c:v>
                </c:pt>
                <c:pt idx="1185">
                  <c:v>#N/A</c:v>
                </c:pt>
                <c:pt idx="1186">
                  <c:v>1.2466666666666668</c:v>
                </c:pt>
                <c:pt idx="1187">
                  <c:v>1.2533333333333332</c:v>
                </c:pt>
                <c:pt idx="1188">
                  <c:v>1.2533333333333332</c:v>
                </c:pt>
                <c:pt idx="1189">
                  <c:v>1.26</c:v>
                </c:pt>
                <c:pt idx="1190">
                  <c:v>1.25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1.25</c:v>
                </c:pt>
                <c:pt idx="1196">
                  <c:v>1.26</c:v>
                </c:pt>
                <c:pt idx="1197">
                  <c:v>1.1729500000000002</c:v>
                </c:pt>
                <c:pt idx="1198">
                  <c:v>#N/A</c:v>
                </c:pt>
                <c:pt idx="1199">
                  <c:v>#N/A</c:v>
                </c:pt>
                <c:pt idx="1200">
                  <c:v>1.25</c:v>
                </c:pt>
                <c:pt idx="1201">
                  <c:v>1.27</c:v>
                </c:pt>
                <c:pt idx="1202">
                  <c:v>1.2833333333333334</c:v>
                </c:pt>
                <c:pt idx="1203">
                  <c:v>1.3</c:v>
                </c:pt>
                <c:pt idx="1204">
                  <c:v>1.3</c:v>
                </c:pt>
                <c:pt idx="1205">
                  <c:v>#N/A</c:v>
                </c:pt>
                <c:pt idx="1206">
                  <c:v>#N/A</c:v>
                </c:pt>
                <c:pt idx="1207">
                  <c:v>1.25</c:v>
                </c:pt>
                <c:pt idx="1208">
                  <c:v>1.2833333333333334</c:v>
                </c:pt>
                <c:pt idx="1209">
                  <c:v>1.3</c:v>
                </c:pt>
                <c:pt idx="1210">
                  <c:v>1.2749999999999999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1.2833333333333334</c:v>
                </c:pt>
                <c:pt idx="1215">
                  <c:v>1.2833333333333334</c:v>
                </c:pt>
                <c:pt idx="1216">
                  <c:v>1.2749999999999999</c:v>
                </c:pt>
                <c:pt idx="1217">
                  <c:v>1.3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1.3</c:v>
                </c:pt>
                <c:pt idx="1222">
                  <c:v>1.2833333333333334</c:v>
                </c:pt>
                <c:pt idx="1223">
                  <c:v>1.3</c:v>
                </c:pt>
                <c:pt idx="1224">
                  <c:v>#N/A</c:v>
                </c:pt>
                <c:pt idx="1225">
                  <c:v>1.3</c:v>
                </c:pt>
                <c:pt idx="1226">
                  <c:v>#N/A</c:v>
                </c:pt>
                <c:pt idx="1227">
                  <c:v>#N/A</c:v>
                </c:pt>
                <c:pt idx="1228">
                  <c:v>1.2833333333333334</c:v>
                </c:pt>
                <c:pt idx="1229">
                  <c:v>1.2949999999999999</c:v>
                </c:pt>
                <c:pt idx="1230">
                  <c:v>1.29</c:v>
                </c:pt>
                <c:pt idx="1231">
                  <c:v>1.2666666666666666</c:v>
                </c:pt>
                <c:pt idx="1232">
                  <c:v>1.2633333333333334</c:v>
                </c:pt>
                <c:pt idx="1233">
                  <c:v>#N/A</c:v>
                </c:pt>
                <c:pt idx="1234">
                  <c:v>#N/A</c:v>
                </c:pt>
                <c:pt idx="1235">
                  <c:v>1.27</c:v>
                </c:pt>
                <c:pt idx="1236">
                  <c:v>1.27</c:v>
                </c:pt>
                <c:pt idx="1237">
                  <c:v>1.27</c:v>
                </c:pt>
                <c:pt idx="1238">
                  <c:v>1.27</c:v>
                </c:pt>
                <c:pt idx="1239">
                  <c:v>1.27</c:v>
                </c:pt>
                <c:pt idx="1240">
                  <c:v>#N/A</c:v>
                </c:pt>
                <c:pt idx="1241">
                  <c:v>#N/A</c:v>
                </c:pt>
                <c:pt idx="1242">
                  <c:v>1.26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1.2649999999999999</c:v>
                </c:pt>
                <c:pt idx="1250">
                  <c:v>1.27</c:v>
                </c:pt>
                <c:pt idx="1251">
                  <c:v>1.27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1.27</c:v>
                </c:pt>
                <c:pt idx="1257">
                  <c:v>1.27</c:v>
                </c:pt>
                <c:pt idx="1258">
                  <c:v>1.27</c:v>
                </c:pt>
                <c:pt idx="1259">
                  <c:v>1.27</c:v>
                </c:pt>
                <c:pt idx="1260">
                  <c:v>1.28</c:v>
                </c:pt>
                <c:pt idx="1261">
                  <c:v>#N/A</c:v>
                </c:pt>
                <c:pt idx="1262">
                  <c:v>#N/A</c:v>
                </c:pt>
                <c:pt idx="1263">
                  <c:v>1.2866666666666668</c:v>
                </c:pt>
                <c:pt idx="1264">
                  <c:v>1.2850000000000001</c:v>
                </c:pt>
                <c:pt idx="1265">
                  <c:v>1.2966666666666666</c:v>
                </c:pt>
                <c:pt idx="1266">
                  <c:v>1.28</c:v>
                </c:pt>
                <c:pt idx="1267">
                  <c:v>1.2666666666666666</c:v>
                </c:pt>
                <c:pt idx="1268">
                  <c:v>#N/A</c:v>
                </c:pt>
                <c:pt idx="1269">
                  <c:v>#N/A</c:v>
                </c:pt>
                <c:pt idx="1270">
                  <c:v>1.26</c:v>
                </c:pt>
                <c:pt idx="1271">
                  <c:v>1.2166666666666666</c:v>
                </c:pt>
                <c:pt idx="1272">
                  <c:v>1.22</c:v>
                </c:pt>
                <c:pt idx="1273">
                  <c:v>1.2066666666666668</c:v>
                </c:pt>
                <c:pt idx="1274">
                  <c:v>1.2033333333333334</c:v>
                </c:pt>
                <c:pt idx="1275">
                  <c:v>#N/A</c:v>
                </c:pt>
                <c:pt idx="1276">
                  <c:v>#N/A</c:v>
                </c:pt>
                <c:pt idx="1277">
                  <c:v>1.2033333333333334</c:v>
                </c:pt>
                <c:pt idx="1278">
                  <c:v>1.2050000000000001</c:v>
                </c:pt>
                <c:pt idx="1279">
                  <c:v>1.19</c:v>
                </c:pt>
                <c:pt idx="1280">
                  <c:v>1.1766666666666665</c:v>
                </c:pt>
                <c:pt idx="1281">
                  <c:v>1.19</c:v>
                </c:pt>
                <c:pt idx="1282">
                  <c:v>#N/A</c:v>
                </c:pt>
                <c:pt idx="1283">
                  <c:v>#N/A</c:v>
                </c:pt>
                <c:pt idx="1284">
                  <c:v>1.1499999999999999</c:v>
                </c:pt>
                <c:pt idx="1285">
                  <c:v>#N/A</c:v>
                </c:pt>
                <c:pt idx="1286">
                  <c:v>1.165</c:v>
                </c:pt>
                <c:pt idx="1287">
                  <c:v>1.165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1.1499999999999999</c:v>
                </c:pt>
                <c:pt idx="1292">
                  <c:v>1.115</c:v>
                </c:pt>
                <c:pt idx="1293">
                  <c:v>1.0833333333333333</c:v>
                </c:pt>
                <c:pt idx="1294">
                  <c:v>1.08</c:v>
                </c:pt>
                <c:pt idx="1295">
                  <c:v>1.08</c:v>
                </c:pt>
                <c:pt idx="1296">
                  <c:v>#N/A</c:v>
                </c:pt>
                <c:pt idx="1297">
                  <c:v>#N/A</c:v>
                </c:pt>
                <c:pt idx="1298">
                  <c:v>1.08</c:v>
                </c:pt>
                <c:pt idx="1299">
                  <c:v>1.08</c:v>
                </c:pt>
                <c:pt idx="1300">
                  <c:v>1.08</c:v>
                </c:pt>
                <c:pt idx="1301">
                  <c:v>1.08</c:v>
                </c:pt>
                <c:pt idx="1302">
                  <c:v>1.08</c:v>
                </c:pt>
                <c:pt idx="1303">
                  <c:v>#N/A</c:v>
                </c:pt>
                <c:pt idx="1304">
                  <c:v>#N/A</c:v>
                </c:pt>
                <c:pt idx="1305">
                  <c:v>1.0833333333333333</c:v>
                </c:pt>
                <c:pt idx="1306">
                  <c:v>1.0750000000000002</c:v>
                </c:pt>
                <c:pt idx="1307">
                  <c:v>1.05</c:v>
                </c:pt>
                <c:pt idx="1308">
                  <c:v>1.0575000000000001</c:v>
                </c:pt>
                <c:pt idx="1309">
                  <c:v>1.0550000000000002</c:v>
                </c:pt>
                <c:pt idx="1310">
                  <c:v>#N/A</c:v>
                </c:pt>
                <c:pt idx="1311">
                  <c:v>#N/A</c:v>
                </c:pt>
                <c:pt idx="1312">
                  <c:v>1.0550000000000002</c:v>
                </c:pt>
                <c:pt idx="1313">
                  <c:v>1.0533333333333335</c:v>
                </c:pt>
                <c:pt idx="1314">
                  <c:v>1.05</c:v>
                </c:pt>
                <c:pt idx="1315">
                  <c:v>1.05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1.05</c:v>
                </c:pt>
                <c:pt idx="1320">
                  <c:v>1.05</c:v>
                </c:pt>
                <c:pt idx="1321">
                  <c:v>1.05</c:v>
                </c:pt>
                <c:pt idx="1322">
                  <c:v>1.0550000000000002</c:v>
                </c:pt>
                <c:pt idx="1323">
                  <c:v>1.0449999999999999</c:v>
                </c:pt>
                <c:pt idx="1324">
                  <c:v>#N/A</c:v>
                </c:pt>
                <c:pt idx="1325">
                  <c:v>#N/A</c:v>
                </c:pt>
                <c:pt idx="1326">
                  <c:v>0.98999999999999988</c:v>
                </c:pt>
                <c:pt idx="1327">
                  <c:v>0.98666666666666669</c:v>
                </c:pt>
                <c:pt idx="1328">
                  <c:v>0.99</c:v>
                </c:pt>
                <c:pt idx="1329">
                  <c:v>0.99</c:v>
                </c:pt>
                <c:pt idx="1330">
                  <c:v>0.99</c:v>
                </c:pt>
                <c:pt idx="1331">
                  <c:v>#N/A</c:v>
                </c:pt>
                <c:pt idx="1332">
                  <c:v>#N/A</c:v>
                </c:pt>
                <c:pt idx="1333">
                  <c:v>0.98</c:v>
                </c:pt>
                <c:pt idx="1334">
                  <c:v>0.97499999999999998</c:v>
                </c:pt>
                <c:pt idx="1335">
                  <c:v>0.98</c:v>
                </c:pt>
                <c:pt idx="1336">
                  <c:v>0.98</c:v>
                </c:pt>
                <c:pt idx="1337">
                  <c:v>0.97</c:v>
                </c:pt>
                <c:pt idx="1338">
                  <c:v>#N/A</c:v>
                </c:pt>
                <c:pt idx="1339">
                  <c:v>#N/A</c:v>
                </c:pt>
                <c:pt idx="1340">
                  <c:v>0.97</c:v>
                </c:pt>
                <c:pt idx="1341">
                  <c:v>0.98</c:v>
                </c:pt>
                <c:pt idx="1342">
                  <c:v>0.98</c:v>
                </c:pt>
                <c:pt idx="1343">
                  <c:v>0.97000000000000008</c:v>
                </c:pt>
                <c:pt idx="1344">
                  <c:v>0.97000000000000008</c:v>
                </c:pt>
                <c:pt idx="1345">
                  <c:v>#N/A</c:v>
                </c:pt>
                <c:pt idx="1346">
                  <c:v>#N/A</c:v>
                </c:pt>
                <c:pt idx="1347">
                  <c:v>0.96666666666666667</c:v>
                </c:pt>
                <c:pt idx="1348">
                  <c:v>0.98</c:v>
                </c:pt>
                <c:pt idx="1349">
                  <c:v>0.96</c:v>
                </c:pt>
                <c:pt idx="1350">
                  <c:v>0.96</c:v>
                </c:pt>
                <c:pt idx="1351">
                  <c:v>0.96</c:v>
                </c:pt>
                <c:pt idx="1352">
                  <c:v>#N/A</c:v>
                </c:pt>
                <c:pt idx="1353">
                  <c:v>#N/A</c:v>
                </c:pt>
                <c:pt idx="1354">
                  <c:v>0.97666666666666657</c:v>
                </c:pt>
                <c:pt idx="1355">
                  <c:v>#N/A</c:v>
                </c:pt>
                <c:pt idx="1356">
                  <c:v>0.97</c:v>
                </c:pt>
                <c:pt idx="1357">
                  <c:v>0.97000000000000008</c:v>
                </c:pt>
                <c:pt idx="1358">
                  <c:v>0.97</c:v>
                </c:pt>
                <c:pt idx="1359">
                  <c:v>#N/A</c:v>
                </c:pt>
                <c:pt idx="1360">
                  <c:v>#N/A</c:v>
                </c:pt>
                <c:pt idx="1361">
                  <c:v>0.97</c:v>
                </c:pt>
                <c:pt idx="1362">
                  <c:v>0.97153333333333336</c:v>
                </c:pt>
                <c:pt idx="1363">
                  <c:v>0.97499999999999998</c:v>
                </c:pt>
                <c:pt idx="1364">
                  <c:v>0.97499999999999998</c:v>
                </c:pt>
                <c:pt idx="1365">
                  <c:v>0.97499999999999998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0.97499999999999998</c:v>
                </c:pt>
                <c:pt idx="1371">
                  <c:v>0.97499999999999998</c:v>
                </c:pt>
                <c:pt idx="1372">
                  <c:v>0.97</c:v>
                </c:pt>
                <c:pt idx="1373">
                  <c:v>#N/A</c:v>
                </c:pt>
                <c:pt idx="1374">
                  <c:v>#N/A</c:v>
                </c:pt>
                <c:pt idx="1375">
                  <c:v>0.97</c:v>
                </c:pt>
                <c:pt idx="1376">
                  <c:v>#N/A</c:v>
                </c:pt>
                <c:pt idx="1377">
                  <c:v>#N/A</c:v>
                </c:pt>
                <c:pt idx="1378">
                  <c:v>0.96333333333333326</c:v>
                </c:pt>
                <c:pt idx="1379">
                  <c:v>0.95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0.94999999999999984</c:v>
                </c:pt>
                <c:pt idx="1384">
                  <c:v>0.95</c:v>
                </c:pt>
                <c:pt idx="1385">
                  <c:v>1</c:v>
                </c:pt>
                <c:pt idx="1386">
                  <c:v>1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#N/A</c:v>
                </c:pt>
                <c:pt idx="1395">
                  <c:v>#N/A</c:v>
                </c:pt>
                <c:pt idx="1396">
                  <c:v>1.01</c:v>
                </c:pt>
                <c:pt idx="1397">
                  <c:v>1.01</c:v>
                </c:pt>
                <c:pt idx="1398">
                  <c:v>1.0033333333333332</c:v>
                </c:pt>
                <c:pt idx="1399">
                  <c:v>1.0033333333333332</c:v>
                </c:pt>
                <c:pt idx="1400">
                  <c:v>1.01</c:v>
                </c:pt>
                <c:pt idx="1401">
                  <c:v>#N/A</c:v>
                </c:pt>
                <c:pt idx="1402">
                  <c:v>#N/A</c:v>
                </c:pt>
                <c:pt idx="1403">
                  <c:v>1.0049999999999999</c:v>
                </c:pt>
                <c:pt idx="1404">
                  <c:v>1.01</c:v>
                </c:pt>
                <c:pt idx="1405">
                  <c:v>1.0066666666666666</c:v>
                </c:pt>
                <c:pt idx="1406">
                  <c:v>1.0066666666666666</c:v>
                </c:pt>
                <c:pt idx="1407">
                  <c:v>1.0049999999999999</c:v>
                </c:pt>
                <c:pt idx="1408">
                  <c:v>#N/A</c:v>
                </c:pt>
                <c:pt idx="1409">
                  <c:v>#N/A</c:v>
                </c:pt>
                <c:pt idx="1410">
                  <c:v>1.01</c:v>
                </c:pt>
                <c:pt idx="1411">
                  <c:v>1</c:v>
                </c:pt>
                <c:pt idx="1412">
                  <c:v>1.01</c:v>
                </c:pt>
                <c:pt idx="1413">
                  <c:v>1.01</c:v>
                </c:pt>
                <c:pt idx="1414">
                  <c:v>1.0133333333333334</c:v>
                </c:pt>
                <c:pt idx="1415">
                  <c:v>#N/A</c:v>
                </c:pt>
                <c:pt idx="1416">
                  <c:v>#N/A</c:v>
                </c:pt>
                <c:pt idx="1417">
                  <c:v>1.0166666666666668</c:v>
                </c:pt>
                <c:pt idx="1418">
                  <c:v>1.0150000000000001</c:v>
                </c:pt>
                <c:pt idx="1419">
                  <c:v>0.995</c:v>
                </c:pt>
                <c:pt idx="1420">
                  <c:v>0.99333333333333329</c:v>
                </c:pt>
                <c:pt idx="1421">
                  <c:v>0.99</c:v>
                </c:pt>
                <c:pt idx="1422">
                  <c:v>#N/A</c:v>
                </c:pt>
                <c:pt idx="1423">
                  <c:v>#N/A</c:v>
                </c:pt>
                <c:pt idx="1424">
                  <c:v>0.98</c:v>
                </c:pt>
                <c:pt idx="1425">
                  <c:v>0.95</c:v>
                </c:pt>
                <c:pt idx="1426">
                  <c:v>0.88</c:v>
                </c:pt>
                <c:pt idx="1427">
                  <c:v>0.87333333333333341</c:v>
                </c:pt>
                <c:pt idx="1428">
                  <c:v>0.87333333333333341</c:v>
                </c:pt>
                <c:pt idx="1429">
                  <c:v>#N/A</c:v>
                </c:pt>
                <c:pt idx="1430">
                  <c:v>#N/A</c:v>
                </c:pt>
                <c:pt idx="1431">
                  <c:v>0.86</c:v>
                </c:pt>
                <c:pt idx="1432">
                  <c:v>0.90500000000000003</c:v>
                </c:pt>
                <c:pt idx="1433">
                  <c:v>0.93</c:v>
                </c:pt>
                <c:pt idx="1434">
                  <c:v>0.86</c:v>
                </c:pt>
                <c:pt idx="1435">
                  <c:v>0.86</c:v>
                </c:pt>
                <c:pt idx="1436">
                  <c:v>#N/A</c:v>
                </c:pt>
                <c:pt idx="1437">
                  <c:v>#N/A</c:v>
                </c:pt>
                <c:pt idx="1438">
                  <c:v>0.90500000000000003</c:v>
                </c:pt>
                <c:pt idx="1439">
                  <c:v>0.85</c:v>
                </c:pt>
                <c:pt idx="1440">
                  <c:v>0.86</c:v>
                </c:pt>
                <c:pt idx="1441">
                  <c:v>0.86</c:v>
                </c:pt>
                <c:pt idx="1442">
                  <c:v>0.84499999999999997</c:v>
                </c:pt>
                <c:pt idx="1443">
                  <c:v>#N/A</c:v>
                </c:pt>
                <c:pt idx="1444">
                  <c:v>#N/A</c:v>
                </c:pt>
                <c:pt idx="1445">
                  <c:v>0.81</c:v>
                </c:pt>
                <c:pt idx="1446">
                  <c:v>0.80666666666666664</c:v>
                </c:pt>
                <c:pt idx="1447">
                  <c:v>0.8</c:v>
                </c:pt>
                <c:pt idx="1448">
                  <c:v>0.78</c:v>
                </c:pt>
                <c:pt idx="1449">
                  <c:v>0.80499999999999994</c:v>
                </c:pt>
                <c:pt idx="1450">
                  <c:v>#N/A</c:v>
                </c:pt>
                <c:pt idx="1451">
                  <c:v>#N/A</c:v>
                </c:pt>
                <c:pt idx="1452">
                  <c:v>0.78</c:v>
                </c:pt>
                <c:pt idx="1453">
                  <c:v>0.78</c:v>
                </c:pt>
                <c:pt idx="1454">
                  <c:v>0.78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0.78</c:v>
                </c:pt>
                <c:pt idx="1460">
                  <c:v>0.78</c:v>
                </c:pt>
                <c:pt idx="1461">
                  <c:v>#N/A</c:v>
                </c:pt>
                <c:pt idx="1462">
                  <c:v>#N/A</c:v>
                </c:pt>
                <c:pt idx="1463">
                  <c:v>0.76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0.84</c:v>
                </c:pt>
                <c:pt idx="1468">
                  <c:v>0.83499999999999996</c:v>
                </c:pt>
                <c:pt idx="1469">
                  <c:v>0.83</c:v>
                </c:pt>
                <c:pt idx="1470">
                  <c:v>0.83</c:v>
                </c:pt>
                <c:pt idx="1471">
                  <c:v>#N/A</c:v>
                </c:pt>
                <c:pt idx="1472">
                  <c:v>#N/A</c:v>
                </c:pt>
                <c:pt idx="1473">
                  <c:v>0.83333333333333337</c:v>
                </c:pt>
                <c:pt idx="1474">
                  <c:v>0.82666666666666666</c:v>
                </c:pt>
                <c:pt idx="1475">
                  <c:v>0.82666666666666666</c:v>
                </c:pt>
                <c:pt idx="1476">
                  <c:v>0.82666666666666666</c:v>
                </c:pt>
                <c:pt idx="1477">
                  <c:v>0.83</c:v>
                </c:pt>
                <c:pt idx="1478">
                  <c:v>#N/A</c:v>
                </c:pt>
                <c:pt idx="1479">
                  <c:v>#N/A</c:v>
                </c:pt>
                <c:pt idx="1480">
                  <c:v>0.82333333333333325</c:v>
                </c:pt>
                <c:pt idx="1481">
                  <c:v>0.82499999999999996</c:v>
                </c:pt>
                <c:pt idx="1482">
                  <c:v>0.82</c:v>
                </c:pt>
                <c:pt idx="1483">
                  <c:v>0.82499999999999996</c:v>
                </c:pt>
                <c:pt idx="1484">
                  <c:v>0.82</c:v>
                </c:pt>
                <c:pt idx="1485">
                  <c:v>#N/A</c:v>
                </c:pt>
                <c:pt idx="1486">
                  <c:v>#N/A</c:v>
                </c:pt>
                <c:pt idx="1487">
                  <c:v>0.79</c:v>
                </c:pt>
                <c:pt idx="1488">
                  <c:v>0.78</c:v>
                </c:pt>
                <c:pt idx="1489">
                  <c:v>0.77333333333333343</c:v>
                </c:pt>
                <c:pt idx="1490">
                  <c:v>0.77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1.1033333333333333</c:v>
                </c:pt>
                <c:pt idx="1495">
                  <c:v>0.77</c:v>
                </c:pt>
                <c:pt idx="1496">
                  <c:v>0.77</c:v>
                </c:pt>
                <c:pt idx="1497">
                  <c:v>0.77</c:v>
                </c:pt>
                <c:pt idx="1498">
                  <c:v>0.77</c:v>
                </c:pt>
                <c:pt idx="1499">
                  <c:v>#N/A</c:v>
                </c:pt>
                <c:pt idx="1500">
                  <c:v>#N/A</c:v>
                </c:pt>
                <c:pt idx="1501">
                  <c:v>0.77</c:v>
                </c:pt>
                <c:pt idx="1502">
                  <c:v>0.76500000000000001</c:v>
                </c:pt>
                <c:pt idx="1503">
                  <c:v>0.77166666666666661</c:v>
                </c:pt>
                <c:pt idx="1504">
                  <c:v>0.77500000000000002</c:v>
                </c:pt>
                <c:pt idx="1505">
                  <c:v>0.77</c:v>
                </c:pt>
                <c:pt idx="1506">
                  <c:v>#N/A</c:v>
                </c:pt>
                <c:pt idx="1507">
                  <c:v>#N/A</c:v>
                </c:pt>
                <c:pt idx="1508">
                  <c:v>0.76166666666666671</c:v>
                </c:pt>
                <c:pt idx="1509">
                  <c:v>0.76000000000000012</c:v>
                </c:pt>
                <c:pt idx="1510">
                  <c:v>0.76</c:v>
                </c:pt>
                <c:pt idx="1511">
                  <c:v>0.75</c:v>
                </c:pt>
                <c:pt idx="1512">
                  <c:v>0.7533333333333333</c:v>
                </c:pt>
                <c:pt idx="1513">
                  <c:v>#N/A</c:v>
                </c:pt>
                <c:pt idx="1514">
                  <c:v>#N/A</c:v>
                </c:pt>
                <c:pt idx="1515">
                  <c:v>0.7533333333333333</c:v>
                </c:pt>
                <c:pt idx="1516">
                  <c:v>0.75</c:v>
                </c:pt>
                <c:pt idx="1517">
                  <c:v>0.72</c:v>
                </c:pt>
                <c:pt idx="1518">
                  <c:v>0.59</c:v>
                </c:pt>
                <c:pt idx="1519">
                  <c:v>0.58333333333333337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0.60000000000000009</c:v>
                </c:pt>
                <c:pt idx="1524">
                  <c:v>0.59333333333333327</c:v>
                </c:pt>
                <c:pt idx="1525">
                  <c:v>0.56999999999999995</c:v>
                </c:pt>
                <c:pt idx="1526">
                  <c:v>0.20500000000000002</c:v>
                </c:pt>
                <c:pt idx="1527">
                  <c:v>#N/A</c:v>
                </c:pt>
                <c:pt idx="1528">
                  <c:v>#N/A</c:v>
                </c:pt>
                <c:pt idx="1529">
                  <c:v>0.70500000000000007</c:v>
                </c:pt>
                <c:pt idx="1530">
                  <c:v>0.76</c:v>
                </c:pt>
                <c:pt idx="1531">
                  <c:v>0.61</c:v>
                </c:pt>
                <c:pt idx="1532">
                  <c:v>#N/A</c:v>
                </c:pt>
                <c:pt idx="1533">
                  <c:v>0.70500000000000007</c:v>
                </c:pt>
                <c:pt idx="1534">
                  <c:v>#N/A</c:v>
                </c:pt>
                <c:pt idx="1535">
                  <c:v>#N/A</c:v>
                </c:pt>
                <c:pt idx="1536">
                  <c:v>0.25999999999999995</c:v>
                </c:pt>
                <c:pt idx="1537">
                  <c:v>0.76</c:v>
                </c:pt>
                <c:pt idx="1538">
                  <c:v>0.76</c:v>
                </c:pt>
                <c:pt idx="1539">
                  <c:v>0.56999999999999995</c:v>
                </c:pt>
                <c:pt idx="1540">
                  <c:v>0.03</c:v>
                </c:pt>
                <c:pt idx="1541">
                  <c:v>#N/A</c:v>
                </c:pt>
                <c:pt idx="1542">
                  <c:v>#N/A</c:v>
                </c:pt>
                <c:pt idx="1543">
                  <c:v>-0.02</c:v>
                </c:pt>
                <c:pt idx="1544">
                  <c:v>0.115</c:v>
                </c:pt>
                <c:pt idx="1545">
                  <c:v>0</c:v>
                </c:pt>
                <c:pt idx="1546">
                  <c:v>#N/A</c:v>
                </c:pt>
                <c:pt idx="1547">
                  <c:v>-0.12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-0.22</c:v>
                </c:pt>
                <c:pt idx="1552">
                  <c:v>-0.22</c:v>
                </c:pt>
                <c:pt idx="1553">
                  <c:v>-0.125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EABD-4BFC-956B-D56108EA59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234432"/>
        <c:axId val="107236352"/>
      </c:lineChart>
      <c:dateAx>
        <c:axId val="107234432"/>
        <c:scaling>
          <c:orientation val="minMax"/>
          <c:min val="43497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107236352"/>
        <c:crossesAt val="0"/>
        <c:auto val="0"/>
        <c:lblOffset val="100"/>
        <c:baseTimeUnit val="days"/>
      </c:dateAx>
      <c:valAx>
        <c:axId val="107236352"/>
        <c:scaling>
          <c:orientation val="minMax"/>
          <c:max val="3.5"/>
          <c:min val="-3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  <a:endParaRPr lang="he-IL"/>
              </a:p>
            </c:rich>
          </c:tx>
          <c:layout>
            <c:manualLayout>
              <c:xMode val="edge"/>
              <c:yMode val="edge"/>
              <c:x val="8.948545861297539E-3"/>
              <c:y val="5.7703235526052499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107234432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1.5804098313214204E-2"/>
          <c:y val="0.87650969637763887"/>
          <c:w val="0.97989768057516302"/>
          <c:h val="4.376932704039798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David"/>
              <a:ea typeface="David"/>
              <a:cs typeface="David"/>
            </a:defRPr>
          </a:pPr>
          <a:endParaRPr lang="he-IL"/>
        </a:p>
      </c:txPr>
    </c:legend>
    <c:plotVisOnly val="1"/>
    <c:dispBlanksAs val="span"/>
    <c:showDLblsOverMax val="0"/>
  </c:chart>
  <c:spPr>
    <a:solidFill>
      <a:schemeClr val="bg1"/>
    </a:solidFill>
    <a:ln w="3175">
      <a:noFill/>
      <a:prstDash val="solid"/>
    </a:ln>
  </c:spPr>
  <c:txPr>
    <a:bodyPr/>
    <a:lstStyle/>
    <a:p>
      <a:pPr>
        <a:defRPr sz="1725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e-IL" sz="2000" b="1" i="0" u="none" strike="noStrike" baseline="0" dirty="0">
                <a:solidFill>
                  <a:srgbClr val="000000"/>
                </a:solidFill>
                <a:latin typeface="David"/>
                <a:cs typeface="David"/>
              </a:rPr>
              <a:t>איור </a:t>
            </a:r>
            <a:r>
              <a:rPr lang="he-IL" sz="2000" b="1" i="0" u="none" strike="noStrike" baseline="0" dirty="0" smtClean="0">
                <a:solidFill>
                  <a:srgbClr val="000000"/>
                </a:solidFill>
                <a:latin typeface="David"/>
                <a:cs typeface="David"/>
              </a:rPr>
              <a:t>13: </a:t>
            </a:r>
            <a:r>
              <a:rPr lang="he-IL" sz="2000" b="1" i="0" u="none" strike="noStrike" baseline="0" dirty="0">
                <a:solidFill>
                  <a:srgbClr val="000000"/>
                </a:solidFill>
                <a:latin typeface="David"/>
                <a:cs typeface="David"/>
              </a:rPr>
              <a:t>הציפיות </a:t>
            </a:r>
            <a:r>
              <a:rPr lang="he-IL" sz="2000" b="1" i="0" u="none" strike="noStrike" baseline="0" dirty="0" err="1">
                <a:solidFill>
                  <a:srgbClr val="000000"/>
                </a:solidFill>
                <a:latin typeface="David"/>
                <a:cs typeface="David"/>
              </a:rPr>
              <a:t>פורוורד</a:t>
            </a:r>
            <a:r>
              <a:rPr lang="he-IL" sz="2000" b="1" i="0" u="none" strike="noStrike" baseline="0" dirty="0">
                <a:solidFill>
                  <a:srgbClr val="000000"/>
                </a:solidFill>
                <a:latin typeface="David"/>
                <a:cs typeface="David"/>
              </a:rPr>
              <a:t> לאינפלציה בטווחים שונים
</a:t>
            </a:r>
            <a:r>
              <a:rPr lang="he-IL" sz="2000" b="0" i="0" u="none" strike="noStrike" baseline="0" dirty="0">
                <a:solidFill>
                  <a:srgbClr val="000000"/>
                </a:solidFill>
                <a:latin typeface="David"/>
                <a:cs typeface="David"/>
              </a:rPr>
              <a:t>נתונים יומיים, מנוכי עונתיות, </a:t>
            </a:r>
            <a:r>
              <a:rPr lang="he-IL" sz="2000" b="0" i="0" u="none" strike="noStrike" baseline="0" dirty="0" smtClean="0">
                <a:solidFill>
                  <a:srgbClr val="000000"/>
                </a:solidFill>
                <a:latin typeface="David"/>
                <a:cs typeface="David"/>
              </a:rPr>
              <a:t>פברואר 2019 </a:t>
            </a:r>
            <a:r>
              <a:rPr lang="he-IL" sz="2000" b="0" i="0" u="none" strike="noStrike" baseline="0" dirty="0">
                <a:solidFill>
                  <a:srgbClr val="000000"/>
                </a:solidFill>
                <a:latin typeface="David"/>
                <a:cs typeface="David"/>
              </a:rPr>
              <a:t>עד </a:t>
            </a:r>
            <a:r>
              <a:rPr lang="he-IL" sz="2000" b="0" i="0" u="none" strike="noStrike" baseline="0" dirty="0" smtClean="0">
                <a:solidFill>
                  <a:srgbClr val="000000"/>
                </a:solidFill>
                <a:latin typeface="David"/>
                <a:cs typeface="David"/>
              </a:rPr>
              <a:t>אפריל 2020</a:t>
            </a:r>
            <a:endParaRPr lang="he-IL" sz="2000" b="0" i="0" u="none" strike="noStrike" baseline="0" dirty="0">
              <a:solidFill>
                <a:srgbClr val="000000"/>
              </a:solidFill>
              <a:latin typeface="David"/>
              <a:cs typeface="David"/>
            </a:endParaRPr>
          </a:p>
        </c:rich>
      </c:tx>
      <c:layout>
        <c:manualLayout>
          <c:xMode val="edge"/>
          <c:yMode val="edge"/>
          <c:x val="0.21303163938568082"/>
          <c:y val="1.807907210063948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4118482087360592E-2"/>
          <c:y val="0.12655367231638417"/>
          <c:w val="0.90107815619991671"/>
          <c:h val="0.65141242937853105"/>
        </c:manualLayout>
      </c:layout>
      <c:lineChart>
        <c:grouping val="standard"/>
        <c:varyColors val="0"/>
        <c:ser>
          <c:idx val="1"/>
          <c:order val="0"/>
          <c:tx>
            <c:strRef>
              <c:f>'איור 5 נתונים'!$B$3</c:f>
              <c:strCache>
                <c:ptCount val="1"/>
                <c:pt idx="0">
                  <c:v>1-2</c:v>
                </c:pt>
              </c:strCache>
            </c:strRef>
          </c:tx>
          <c:spPr>
            <a:ln w="3810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</c:numCache>
            </c:numRef>
          </c:cat>
          <c:val>
            <c:numRef>
              <c:f>'איור 5 נתונים'!$B$4:$B$4000</c:f>
              <c:numCache>
                <c:formatCode>0.0</c:formatCode>
                <c:ptCount val="3997"/>
                <c:pt idx="0">
                  <c:v>0.75089496871500006</c:v>
                </c:pt>
                <c:pt idx="1">
                  <c:v>0.75089496871500006</c:v>
                </c:pt>
                <c:pt idx="2">
                  <c:v>0.75273522922799996</c:v>
                </c:pt>
                <c:pt idx="3">
                  <c:v>0.79726192553700004</c:v>
                </c:pt>
                <c:pt idx="4">
                  <c:v>0.74504546010700001</c:v>
                </c:pt>
                <c:pt idx="5">
                  <c:v>0.65989971552299997</c:v>
                </c:pt>
                <c:pt idx="6">
                  <c:v>0.51909824687499995</c:v>
                </c:pt>
                <c:pt idx="7">
                  <c:v>0.51909824687499995</c:v>
                </c:pt>
                <c:pt idx="8">
                  <c:v>0.51909824687499995</c:v>
                </c:pt>
                <c:pt idx="9">
                  <c:v>0.46443438312699997</c:v>
                </c:pt>
                <c:pt idx="10">
                  <c:v>0.42761543072899999</c:v>
                </c:pt>
                <c:pt idx="11">
                  <c:v>0.42137357610100001</c:v>
                </c:pt>
                <c:pt idx="12">
                  <c:v>0.51625941185500002</c:v>
                </c:pt>
                <c:pt idx="13">
                  <c:v>0.57049387357000003</c:v>
                </c:pt>
                <c:pt idx="14">
                  <c:v>0.57049387357000003</c:v>
                </c:pt>
                <c:pt idx="15">
                  <c:v>0.57049387357000003</c:v>
                </c:pt>
                <c:pt idx="16">
                  <c:v>0.53499282615300003</c:v>
                </c:pt>
                <c:pt idx="17">
                  <c:v>0.53479021592499998</c:v>
                </c:pt>
                <c:pt idx="18">
                  <c:v>0.46281544857200002</c:v>
                </c:pt>
                <c:pt idx="19">
                  <c:v>0.52895609577299996</c:v>
                </c:pt>
                <c:pt idx="20">
                  <c:v>0.66836035481599998</c:v>
                </c:pt>
                <c:pt idx="21">
                  <c:v>0.66836035481599998</c:v>
                </c:pt>
                <c:pt idx="22">
                  <c:v>0.66836035481599998</c:v>
                </c:pt>
                <c:pt idx="23">
                  <c:v>0.72011791932500002</c:v>
                </c:pt>
                <c:pt idx="24">
                  <c:v>0.72703994865199995</c:v>
                </c:pt>
                <c:pt idx="25">
                  <c:v>0.77264040239800003</c:v>
                </c:pt>
                <c:pt idx="26">
                  <c:v>0.848820270559</c:v>
                </c:pt>
                <c:pt idx="27">
                  <c:v>0.86595614147099997</c:v>
                </c:pt>
                <c:pt idx="28">
                  <c:v>0.86595614147099997</c:v>
                </c:pt>
                <c:pt idx="29">
                  <c:v>0.86595614147099997</c:v>
                </c:pt>
                <c:pt idx="30">
                  <c:v>0.81715296929799996</c:v>
                </c:pt>
                <c:pt idx="31">
                  <c:v>0.76328216111299996</c:v>
                </c:pt>
                <c:pt idx="32">
                  <c:v>0.70572464298199999</c:v>
                </c:pt>
                <c:pt idx="33">
                  <c:v>0.68311092675700003</c:v>
                </c:pt>
                <c:pt idx="34">
                  <c:v>0.74256033724199999</c:v>
                </c:pt>
                <c:pt idx="35">
                  <c:v>0.74256033724199999</c:v>
                </c:pt>
                <c:pt idx="36">
                  <c:v>0.74256033724199999</c:v>
                </c:pt>
                <c:pt idx="37">
                  <c:v>0.67223830093500003</c:v>
                </c:pt>
                <c:pt idx="38">
                  <c:v>0.58848110512200003</c:v>
                </c:pt>
                <c:pt idx="39">
                  <c:v>0.51563829753699997</c:v>
                </c:pt>
                <c:pt idx="40">
                  <c:v>0.48568725527599999</c:v>
                </c:pt>
                <c:pt idx="41">
                  <c:v>0.35903047932999999</c:v>
                </c:pt>
                <c:pt idx="42">
                  <c:v>0.35903047932999999</c:v>
                </c:pt>
                <c:pt idx="43">
                  <c:v>0.35903047932999999</c:v>
                </c:pt>
                <c:pt idx="44">
                  <c:v>0.46405900300000003</c:v>
                </c:pt>
                <c:pt idx="45">
                  <c:v>0.47013630264799999</c:v>
                </c:pt>
                <c:pt idx="46">
                  <c:v>0.568437378233</c:v>
                </c:pt>
                <c:pt idx="47">
                  <c:v>0.54091849508599998</c:v>
                </c:pt>
                <c:pt idx="48">
                  <c:v>0.58159179591900001</c:v>
                </c:pt>
                <c:pt idx="49">
                  <c:v>0.58159179591900001</c:v>
                </c:pt>
                <c:pt idx="50">
                  <c:v>0.58159179591900001</c:v>
                </c:pt>
                <c:pt idx="51">
                  <c:v>0.59168577796800004</c:v>
                </c:pt>
                <c:pt idx="52">
                  <c:v>0.68932240177899995</c:v>
                </c:pt>
                <c:pt idx="53">
                  <c:v>0.68534396268099995</c:v>
                </c:pt>
                <c:pt idx="54">
                  <c:v>0.646444169116</c:v>
                </c:pt>
                <c:pt idx="55">
                  <c:v>0.69353078815699998</c:v>
                </c:pt>
                <c:pt idx="56">
                  <c:v>0.69353078815699998</c:v>
                </c:pt>
                <c:pt idx="57">
                  <c:v>0.69353078815699998</c:v>
                </c:pt>
                <c:pt idx="58">
                  <c:v>0.67337701215300005</c:v>
                </c:pt>
                <c:pt idx="59">
                  <c:v>0.73612147212000001</c:v>
                </c:pt>
                <c:pt idx="60">
                  <c:v>0.72244964191100003</c:v>
                </c:pt>
                <c:pt idx="61">
                  <c:v>0.73535803628999996</c:v>
                </c:pt>
                <c:pt idx="62">
                  <c:v>0.74603920425500003</c:v>
                </c:pt>
                <c:pt idx="63">
                  <c:v>0.74603920425500003</c:v>
                </c:pt>
                <c:pt idx="64">
                  <c:v>0.74603920425500003</c:v>
                </c:pt>
                <c:pt idx="65">
                  <c:v>0.76390833840700001</c:v>
                </c:pt>
                <c:pt idx="66">
                  <c:v>0.76129120209099999</c:v>
                </c:pt>
                <c:pt idx="67">
                  <c:v>0.76164583694200005</c:v>
                </c:pt>
                <c:pt idx="68">
                  <c:v>0.79273837837500005</c:v>
                </c:pt>
                <c:pt idx="69">
                  <c:v>0.76346607549199996</c:v>
                </c:pt>
                <c:pt idx="70">
                  <c:v>0.76346607549199996</c:v>
                </c:pt>
                <c:pt idx="71">
                  <c:v>0.76346607549199996</c:v>
                </c:pt>
                <c:pt idx="72">
                  <c:v>0.71807593626400001</c:v>
                </c:pt>
                <c:pt idx="73">
                  <c:v>0.78369138091299995</c:v>
                </c:pt>
                <c:pt idx="74">
                  <c:v>0.82131059197800005</c:v>
                </c:pt>
                <c:pt idx="75">
                  <c:v>0.88167007255899998</c:v>
                </c:pt>
                <c:pt idx="76">
                  <c:v>0.91926870192099996</c:v>
                </c:pt>
                <c:pt idx="77">
                  <c:v>0.91926870192099996</c:v>
                </c:pt>
                <c:pt idx="78">
                  <c:v>0.91926870192099996</c:v>
                </c:pt>
                <c:pt idx="79">
                  <c:v>0.94406878486000001</c:v>
                </c:pt>
                <c:pt idx="80">
                  <c:v>0.961091748691</c:v>
                </c:pt>
                <c:pt idx="81">
                  <c:v>0.972902089586</c:v>
                </c:pt>
                <c:pt idx="82">
                  <c:v>0.97582642832599997</c:v>
                </c:pt>
                <c:pt idx="83">
                  <c:v>0.97582642832599997</c:v>
                </c:pt>
                <c:pt idx="84">
                  <c:v>0.97582642832599997</c:v>
                </c:pt>
                <c:pt idx="85">
                  <c:v>0.97582642832599997</c:v>
                </c:pt>
                <c:pt idx="86">
                  <c:v>0.99655529932700004</c:v>
                </c:pt>
                <c:pt idx="87">
                  <c:v>0.954985879486</c:v>
                </c:pt>
                <c:pt idx="88">
                  <c:v>0.95963072822200002</c:v>
                </c:pt>
                <c:pt idx="89">
                  <c:v>1.0069408009630001</c:v>
                </c:pt>
                <c:pt idx="90">
                  <c:v>0.92196899679300004</c:v>
                </c:pt>
                <c:pt idx="91">
                  <c:v>0.92196899679300004</c:v>
                </c:pt>
                <c:pt idx="92">
                  <c:v>0.92196899679300004</c:v>
                </c:pt>
                <c:pt idx="93">
                  <c:v>0.91696341418500005</c:v>
                </c:pt>
                <c:pt idx="94">
                  <c:v>0.91939593392899999</c:v>
                </c:pt>
                <c:pt idx="95">
                  <c:v>0.93826556360500002</c:v>
                </c:pt>
                <c:pt idx="96">
                  <c:v>0.96017448198499999</c:v>
                </c:pt>
                <c:pt idx="97">
                  <c:v>0.95364178140599998</c:v>
                </c:pt>
                <c:pt idx="98">
                  <c:v>0.95364178140599998</c:v>
                </c:pt>
                <c:pt idx="99">
                  <c:v>0.95364178140599998</c:v>
                </c:pt>
                <c:pt idx="100">
                  <c:v>0.92687056909200005</c:v>
                </c:pt>
                <c:pt idx="101">
                  <c:v>0.98998998513400005</c:v>
                </c:pt>
                <c:pt idx="102">
                  <c:v>0.999408974324</c:v>
                </c:pt>
                <c:pt idx="103">
                  <c:v>1.0187313195959999</c:v>
                </c:pt>
                <c:pt idx="104">
                  <c:v>1.0342031580969999</c:v>
                </c:pt>
                <c:pt idx="105">
                  <c:v>1.0342031580969999</c:v>
                </c:pt>
                <c:pt idx="106">
                  <c:v>1.0342031580969999</c:v>
                </c:pt>
                <c:pt idx="107">
                  <c:v>1.0319141457800001</c:v>
                </c:pt>
                <c:pt idx="108">
                  <c:v>1.0245767590679999</c:v>
                </c:pt>
                <c:pt idx="109">
                  <c:v>1.0247541557169999</c:v>
                </c:pt>
                <c:pt idx="110">
                  <c:v>1.0185560280579999</c:v>
                </c:pt>
                <c:pt idx="111">
                  <c:v>1.0288172592980001</c:v>
                </c:pt>
                <c:pt idx="112">
                  <c:v>1.0288172592980001</c:v>
                </c:pt>
                <c:pt idx="113">
                  <c:v>1.0288172592980001</c:v>
                </c:pt>
                <c:pt idx="114">
                  <c:v>1.0340058764769999</c:v>
                </c:pt>
                <c:pt idx="115">
                  <c:v>1.074238853133</c:v>
                </c:pt>
                <c:pt idx="116">
                  <c:v>1.1347371007189999</c:v>
                </c:pt>
                <c:pt idx="117">
                  <c:v>1.1295063200140001</c:v>
                </c:pt>
                <c:pt idx="118">
                  <c:v>1.1295063200140001</c:v>
                </c:pt>
                <c:pt idx="119">
                  <c:v>1.1295063200140001</c:v>
                </c:pt>
                <c:pt idx="120">
                  <c:v>1.1295063200140001</c:v>
                </c:pt>
                <c:pt idx="121">
                  <c:v>1.0560109740970001</c:v>
                </c:pt>
                <c:pt idx="122">
                  <c:v>0.98284271701100001</c:v>
                </c:pt>
                <c:pt idx="123">
                  <c:v>0.87529361708200004</c:v>
                </c:pt>
                <c:pt idx="124">
                  <c:v>0.82991518696300004</c:v>
                </c:pt>
                <c:pt idx="125">
                  <c:v>0.82207298795899997</c:v>
                </c:pt>
                <c:pt idx="126">
                  <c:v>0.82207298795899997</c:v>
                </c:pt>
                <c:pt idx="127">
                  <c:v>0.82207298795899997</c:v>
                </c:pt>
                <c:pt idx="128">
                  <c:v>0.83207853608799998</c:v>
                </c:pt>
                <c:pt idx="129">
                  <c:v>0.83463191349499999</c:v>
                </c:pt>
                <c:pt idx="130">
                  <c:v>0.76207915930100001</c:v>
                </c:pt>
                <c:pt idx="131">
                  <c:v>0.76207915930100001</c:v>
                </c:pt>
                <c:pt idx="132">
                  <c:v>0.76207915930100001</c:v>
                </c:pt>
                <c:pt idx="133">
                  <c:v>0.76207915930100001</c:v>
                </c:pt>
                <c:pt idx="134">
                  <c:v>0.76207915930100001</c:v>
                </c:pt>
                <c:pt idx="135">
                  <c:v>0.73713185977399998</c:v>
                </c:pt>
                <c:pt idx="136">
                  <c:v>0.71591429436200005</c:v>
                </c:pt>
                <c:pt idx="137">
                  <c:v>0.74583318092600004</c:v>
                </c:pt>
                <c:pt idx="138">
                  <c:v>0.67779017539300002</c:v>
                </c:pt>
                <c:pt idx="139">
                  <c:v>0.70816174539099996</c:v>
                </c:pt>
                <c:pt idx="140">
                  <c:v>0.70816174539099996</c:v>
                </c:pt>
                <c:pt idx="141">
                  <c:v>0.70816174539099996</c:v>
                </c:pt>
                <c:pt idx="142">
                  <c:v>0.69533305742999996</c:v>
                </c:pt>
                <c:pt idx="143">
                  <c:v>0.66123188927300003</c:v>
                </c:pt>
                <c:pt idx="144">
                  <c:v>0.67593530333399998</c:v>
                </c:pt>
                <c:pt idx="145">
                  <c:v>0.65644675319199997</c:v>
                </c:pt>
                <c:pt idx="146">
                  <c:v>0.69503426318499995</c:v>
                </c:pt>
                <c:pt idx="147">
                  <c:v>0.69503426318499995</c:v>
                </c:pt>
                <c:pt idx="148">
                  <c:v>0.69503426318499995</c:v>
                </c:pt>
                <c:pt idx="149">
                  <c:v>0.70410679275800003</c:v>
                </c:pt>
                <c:pt idx="150">
                  <c:v>0.717546504064</c:v>
                </c:pt>
                <c:pt idx="151">
                  <c:v>0.73464967189499997</c:v>
                </c:pt>
                <c:pt idx="152">
                  <c:v>0.801054020443</c:v>
                </c:pt>
                <c:pt idx="153">
                  <c:v>0.77213641744499995</c:v>
                </c:pt>
                <c:pt idx="154">
                  <c:v>0.77213641744499995</c:v>
                </c:pt>
                <c:pt idx="155">
                  <c:v>0.77213641744499995</c:v>
                </c:pt>
                <c:pt idx="156">
                  <c:v>0.79458681772100004</c:v>
                </c:pt>
                <c:pt idx="157">
                  <c:v>0.79968439920500001</c:v>
                </c:pt>
                <c:pt idx="158">
                  <c:v>0.77686534308599997</c:v>
                </c:pt>
                <c:pt idx="159">
                  <c:v>0.70785731705499999</c:v>
                </c:pt>
                <c:pt idx="160">
                  <c:v>0.71338170564600001</c:v>
                </c:pt>
                <c:pt idx="161">
                  <c:v>0.71338170564600001</c:v>
                </c:pt>
                <c:pt idx="162">
                  <c:v>0.71338170564600001</c:v>
                </c:pt>
                <c:pt idx="163">
                  <c:v>0.71338170564600001</c:v>
                </c:pt>
                <c:pt idx="164">
                  <c:v>0.68059690669299999</c:v>
                </c:pt>
                <c:pt idx="165">
                  <c:v>0.65841700613099996</c:v>
                </c:pt>
                <c:pt idx="166">
                  <c:v>0.67332584606900003</c:v>
                </c:pt>
                <c:pt idx="167">
                  <c:v>0.65596067156100002</c:v>
                </c:pt>
                <c:pt idx="168">
                  <c:v>0.65596067156100002</c:v>
                </c:pt>
                <c:pt idx="169">
                  <c:v>0.65596067156100002</c:v>
                </c:pt>
                <c:pt idx="170">
                  <c:v>0.68705112269000002</c:v>
                </c:pt>
                <c:pt idx="171">
                  <c:v>0.66155831453699998</c:v>
                </c:pt>
                <c:pt idx="172">
                  <c:v>0.65468311809900004</c:v>
                </c:pt>
                <c:pt idx="173">
                  <c:v>0.72626576196500003</c:v>
                </c:pt>
                <c:pt idx="174">
                  <c:v>0.72419545937200003</c:v>
                </c:pt>
                <c:pt idx="175">
                  <c:v>0.72419545937200003</c:v>
                </c:pt>
                <c:pt idx="176">
                  <c:v>0.72419545937200003</c:v>
                </c:pt>
                <c:pt idx="177">
                  <c:v>0.62145864657700001</c:v>
                </c:pt>
                <c:pt idx="178">
                  <c:v>0.60018781166500002</c:v>
                </c:pt>
                <c:pt idx="179">
                  <c:v>0.68686366165599999</c:v>
                </c:pt>
                <c:pt idx="180">
                  <c:v>0.66339317867299996</c:v>
                </c:pt>
                <c:pt idx="181">
                  <c:v>0.66115483618100002</c:v>
                </c:pt>
                <c:pt idx="182">
                  <c:v>0.66115483618100002</c:v>
                </c:pt>
                <c:pt idx="183">
                  <c:v>0.66115483618100002</c:v>
                </c:pt>
                <c:pt idx="184">
                  <c:v>0.66542903083000005</c:v>
                </c:pt>
                <c:pt idx="185">
                  <c:v>0.66264024278</c:v>
                </c:pt>
                <c:pt idx="186">
                  <c:v>0.66983422089900002</c:v>
                </c:pt>
                <c:pt idx="187">
                  <c:v>0.65254644151800001</c:v>
                </c:pt>
                <c:pt idx="188">
                  <c:v>0.64860012162299996</c:v>
                </c:pt>
                <c:pt idx="189">
                  <c:v>0.64860012162299996</c:v>
                </c:pt>
                <c:pt idx="190">
                  <c:v>0.64860012162299996</c:v>
                </c:pt>
                <c:pt idx="191">
                  <c:v>0.67693390286199995</c:v>
                </c:pt>
                <c:pt idx="192">
                  <c:v>0.70231383870800002</c:v>
                </c:pt>
                <c:pt idx="193">
                  <c:v>0.73821992157299998</c:v>
                </c:pt>
                <c:pt idx="194">
                  <c:v>0.77382692753000004</c:v>
                </c:pt>
                <c:pt idx="195">
                  <c:v>0.80531737375599999</c:v>
                </c:pt>
                <c:pt idx="196">
                  <c:v>0.80531737375599999</c:v>
                </c:pt>
                <c:pt idx="197">
                  <c:v>0.80531737375599999</c:v>
                </c:pt>
                <c:pt idx="198">
                  <c:v>0.79719421250599998</c:v>
                </c:pt>
                <c:pt idx="199">
                  <c:v>0.77924543655</c:v>
                </c:pt>
                <c:pt idx="200">
                  <c:v>0.78936568711499999</c:v>
                </c:pt>
                <c:pt idx="201">
                  <c:v>0.77064024603699999</c:v>
                </c:pt>
                <c:pt idx="202">
                  <c:v>0.82767515029500005</c:v>
                </c:pt>
                <c:pt idx="203">
                  <c:v>0.82767515029500005</c:v>
                </c:pt>
                <c:pt idx="204">
                  <c:v>0.82767515029500005</c:v>
                </c:pt>
                <c:pt idx="205">
                  <c:v>0.80769345916199997</c:v>
                </c:pt>
                <c:pt idx="206">
                  <c:v>0.79726561842099997</c:v>
                </c:pt>
                <c:pt idx="207">
                  <c:v>0.77315278043699998</c:v>
                </c:pt>
                <c:pt idx="208">
                  <c:v>0.78202877949299998</c:v>
                </c:pt>
                <c:pt idx="209">
                  <c:v>0.76313252093799999</c:v>
                </c:pt>
                <c:pt idx="210">
                  <c:v>0.76313252093799999</c:v>
                </c:pt>
                <c:pt idx="211">
                  <c:v>0.76313252093799999</c:v>
                </c:pt>
                <c:pt idx="212">
                  <c:v>0.84495393813999997</c:v>
                </c:pt>
                <c:pt idx="213">
                  <c:v>0.84233193134399997</c:v>
                </c:pt>
                <c:pt idx="214">
                  <c:v>0.78873480491799997</c:v>
                </c:pt>
                <c:pt idx="215">
                  <c:v>0.70631237138900005</c:v>
                </c:pt>
                <c:pt idx="216">
                  <c:v>0.768084840657</c:v>
                </c:pt>
                <c:pt idx="217">
                  <c:v>0.768084840657</c:v>
                </c:pt>
                <c:pt idx="218">
                  <c:v>0.768084840657</c:v>
                </c:pt>
                <c:pt idx="219">
                  <c:v>0.72952832950199997</c:v>
                </c:pt>
                <c:pt idx="220">
                  <c:v>0.71591056568300004</c:v>
                </c:pt>
                <c:pt idx="221">
                  <c:v>0.69090663553999998</c:v>
                </c:pt>
                <c:pt idx="222">
                  <c:v>0.66891725761200005</c:v>
                </c:pt>
                <c:pt idx="223">
                  <c:v>0.613271705444</c:v>
                </c:pt>
                <c:pt idx="224">
                  <c:v>0.613271705444</c:v>
                </c:pt>
                <c:pt idx="225">
                  <c:v>0.613271705444</c:v>
                </c:pt>
                <c:pt idx="226">
                  <c:v>0.613271705444</c:v>
                </c:pt>
                <c:pt idx="227">
                  <c:v>0.58662934778599996</c:v>
                </c:pt>
                <c:pt idx="228">
                  <c:v>0.63628232013999997</c:v>
                </c:pt>
                <c:pt idx="229">
                  <c:v>0.60215759132299995</c:v>
                </c:pt>
                <c:pt idx="230">
                  <c:v>0.67453236649500004</c:v>
                </c:pt>
                <c:pt idx="231">
                  <c:v>0.67453236649500004</c:v>
                </c:pt>
                <c:pt idx="232">
                  <c:v>0.67453236649500004</c:v>
                </c:pt>
                <c:pt idx="233">
                  <c:v>0.69735383881500002</c:v>
                </c:pt>
                <c:pt idx="234">
                  <c:v>0.71061828588499998</c:v>
                </c:pt>
                <c:pt idx="235">
                  <c:v>0.64791934116000005</c:v>
                </c:pt>
                <c:pt idx="236">
                  <c:v>0.621872152979</c:v>
                </c:pt>
                <c:pt idx="237">
                  <c:v>0.65539888407799995</c:v>
                </c:pt>
                <c:pt idx="238">
                  <c:v>0.65539888407799995</c:v>
                </c:pt>
                <c:pt idx="239">
                  <c:v>0.65539888407799995</c:v>
                </c:pt>
                <c:pt idx="240">
                  <c:v>0.71155437837500002</c:v>
                </c:pt>
                <c:pt idx="241">
                  <c:v>0.768191879646</c:v>
                </c:pt>
                <c:pt idx="242">
                  <c:v>0.69787111118699996</c:v>
                </c:pt>
                <c:pt idx="243">
                  <c:v>0.73002700877600002</c:v>
                </c:pt>
                <c:pt idx="244">
                  <c:v>0.69335858585700005</c:v>
                </c:pt>
                <c:pt idx="245">
                  <c:v>0.69335858585700005</c:v>
                </c:pt>
                <c:pt idx="246">
                  <c:v>0.69335858585700005</c:v>
                </c:pt>
                <c:pt idx="247">
                  <c:v>0.75119972306299998</c:v>
                </c:pt>
                <c:pt idx="248">
                  <c:v>0.734518380503</c:v>
                </c:pt>
                <c:pt idx="249">
                  <c:v>0.71204702992000002</c:v>
                </c:pt>
                <c:pt idx="250">
                  <c:v>0.71429156424200002</c:v>
                </c:pt>
                <c:pt idx="251">
                  <c:v>0.68815416246399996</c:v>
                </c:pt>
                <c:pt idx="252">
                  <c:v>0.68815416246399996</c:v>
                </c:pt>
                <c:pt idx="253">
                  <c:v>0.68815416246399996</c:v>
                </c:pt>
                <c:pt idx="254">
                  <c:v>0.78128202154600002</c:v>
                </c:pt>
                <c:pt idx="255">
                  <c:v>0.78223480957000002</c:v>
                </c:pt>
                <c:pt idx="256">
                  <c:v>0.77381051998499994</c:v>
                </c:pt>
                <c:pt idx="257">
                  <c:v>0.79409667242799997</c:v>
                </c:pt>
                <c:pt idx="258">
                  <c:v>0.76968116569900002</c:v>
                </c:pt>
                <c:pt idx="259">
                  <c:v>0.76968116569900002</c:v>
                </c:pt>
                <c:pt idx="260">
                  <c:v>0.76968116569900002</c:v>
                </c:pt>
                <c:pt idx="261">
                  <c:v>0.78511511935199996</c:v>
                </c:pt>
                <c:pt idx="262">
                  <c:v>0.80491063882000002</c:v>
                </c:pt>
                <c:pt idx="263">
                  <c:v>0.76066992853299997</c:v>
                </c:pt>
                <c:pt idx="264">
                  <c:v>0.704242928441</c:v>
                </c:pt>
                <c:pt idx="265">
                  <c:v>0.68046002233400005</c:v>
                </c:pt>
                <c:pt idx="266">
                  <c:v>0.68046002233400005</c:v>
                </c:pt>
                <c:pt idx="267">
                  <c:v>0.68046002233400005</c:v>
                </c:pt>
                <c:pt idx="268">
                  <c:v>0.72077303782199997</c:v>
                </c:pt>
                <c:pt idx="269">
                  <c:v>0.708184212383</c:v>
                </c:pt>
                <c:pt idx="270">
                  <c:v>0.75715534055599998</c:v>
                </c:pt>
                <c:pt idx="271">
                  <c:v>0.71256097128600004</c:v>
                </c:pt>
                <c:pt idx="272">
                  <c:v>0.726155638173</c:v>
                </c:pt>
                <c:pt idx="273">
                  <c:v>0.726155638173</c:v>
                </c:pt>
                <c:pt idx="274">
                  <c:v>0.726155638173</c:v>
                </c:pt>
                <c:pt idx="275">
                  <c:v>0.726155638173</c:v>
                </c:pt>
                <c:pt idx="276">
                  <c:v>0.726155638173</c:v>
                </c:pt>
                <c:pt idx="277">
                  <c:v>0.726155638173</c:v>
                </c:pt>
                <c:pt idx="278">
                  <c:v>0.77893663660800005</c:v>
                </c:pt>
                <c:pt idx="279">
                  <c:v>0.78871321127600003</c:v>
                </c:pt>
                <c:pt idx="280">
                  <c:v>0.78871321127600003</c:v>
                </c:pt>
                <c:pt idx="281">
                  <c:v>0.78871321127600003</c:v>
                </c:pt>
                <c:pt idx="282">
                  <c:v>0.83306858055400002</c:v>
                </c:pt>
                <c:pt idx="283">
                  <c:v>0.82843223264499999</c:v>
                </c:pt>
                <c:pt idx="284">
                  <c:v>0.82843223264499999</c:v>
                </c:pt>
                <c:pt idx="285">
                  <c:v>0.82843223264499999</c:v>
                </c:pt>
                <c:pt idx="286">
                  <c:v>0.80802903887499999</c:v>
                </c:pt>
                <c:pt idx="287">
                  <c:v>0.80802903887499999</c:v>
                </c:pt>
                <c:pt idx="288">
                  <c:v>0.80802903887499999</c:v>
                </c:pt>
                <c:pt idx="289">
                  <c:v>0.80802903887499999</c:v>
                </c:pt>
                <c:pt idx="290">
                  <c:v>0.80802903887499999</c:v>
                </c:pt>
                <c:pt idx="291">
                  <c:v>0.78591350611199995</c:v>
                </c:pt>
                <c:pt idx="292">
                  <c:v>0.779509060004</c:v>
                </c:pt>
                <c:pt idx="293">
                  <c:v>0.79825962489199997</c:v>
                </c:pt>
                <c:pt idx="294">
                  <c:v>0.79825962489199997</c:v>
                </c:pt>
                <c:pt idx="295">
                  <c:v>0.79825962489199997</c:v>
                </c:pt>
                <c:pt idx="296">
                  <c:v>0.79825962489199997</c:v>
                </c:pt>
                <c:pt idx="297">
                  <c:v>0.79825962489199997</c:v>
                </c:pt>
                <c:pt idx="298">
                  <c:v>0.78566714966399998</c:v>
                </c:pt>
                <c:pt idx="299">
                  <c:v>0.74815986796800005</c:v>
                </c:pt>
                <c:pt idx="300">
                  <c:v>0.76073615728199995</c:v>
                </c:pt>
                <c:pt idx="301">
                  <c:v>0.76073615728199995</c:v>
                </c:pt>
                <c:pt idx="302">
                  <c:v>0.76073615728199995</c:v>
                </c:pt>
                <c:pt idx="303">
                  <c:v>0.76895365141200001</c:v>
                </c:pt>
                <c:pt idx="304">
                  <c:v>0.79772709728799995</c:v>
                </c:pt>
                <c:pt idx="305">
                  <c:v>0.796843579473</c:v>
                </c:pt>
                <c:pt idx="306">
                  <c:v>0.79251016786899997</c:v>
                </c:pt>
                <c:pt idx="307">
                  <c:v>0.81340618387800001</c:v>
                </c:pt>
                <c:pt idx="308">
                  <c:v>0.81340618387800001</c:v>
                </c:pt>
                <c:pt idx="309">
                  <c:v>0.81340618387800001</c:v>
                </c:pt>
                <c:pt idx="310">
                  <c:v>0.82188270953700004</c:v>
                </c:pt>
                <c:pt idx="311">
                  <c:v>0.79656054475100002</c:v>
                </c:pt>
                <c:pt idx="312">
                  <c:v>0.77311442356100002</c:v>
                </c:pt>
                <c:pt idx="313">
                  <c:v>0.78954519654900002</c:v>
                </c:pt>
                <c:pt idx="314">
                  <c:v>0.86062822588800003</c:v>
                </c:pt>
                <c:pt idx="315">
                  <c:v>0.86062822588800003</c:v>
                </c:pt>
                <c:pt idx="316">
                  <c:v>0.86062822588800003</c:v>
                </c:pt>
                <c:pt idx="317">
                  <c:v>0.87493117835099998</c:v>
                </c:pt>
                <c:pt idx="318">
                  <c:v>0.84152992442399999</c:v>
                </c:pt>
                <c:pt idx="319">
                  <c:v>0.81908751838600002</c:v>
                </c:pt>
                <c:pt idx="320">
                  <c:v>0.86140280943000003</c:v>
                </c:pt>
                <c:pt idx="321">
                  <c:v>0.98315017643199998</c:v>
                </c:pt>
                <c:pt idx="322">
                  <c:v>0.98315017643199998</c:v>
                </c:pt>
                <c:pt idx="323">
                  <c:v>0.98315017643199998</c:v>
                </c:pt>
                <c:pt idx="324">
                  <c:v>0.98008922994900005</c:v>
                </c:pt>
                <c:pt idx="325">
                  <c:v>1.0160881119630001</c:v>
                </c:pt>
                <c:pt idx="326">
                  <c:v>1.012079089832</c:v>
                </c:pt>
                <c:pt idx="327">
                  <c:v>0.98281330193000005</c:v>
                </c:pt>
                <c:pt idx="328">
                  <c:v>0.91467918174399998</c:v>
                </c:pt>
                <c:pt idx="329">
                  <c:v>0.91467918174399998</c:v>
                </c:pt>
                <c:pt idx="330">
                  <c:v>0.91467918174399998</c:v>
                </c:pt>
                <c:pt idx="331">
                  <c:v>0.88440873855299995</c:v>
                </c:pt>
                <c:pt idx="332">
                  <c:v>0.91277962997499995</c:v>
                </c:pt>
                <c:pt idx="333">
                  <c:v>0.90963791111600001</c:v>
                </c:pt>
                <c:pt idx="334">
                  <c:v>0.79939708508100005</c:v>
                </c:pt>
                <c:pt idx="335">
                  <c:v>0.73341397785700002</c:v>
                </c:pt>
                <c:pt idx="336">
                  <c:v>0.73341397785700002</c:v>
                </c:pt>
                <c:pt idx="337">
                  <c:v>0.73341397785700002</c:v>
                </c:pt>
                <c:pt idx="338">
                  <c:v>0.74097542554999996</c:v>
                </c:pt>
                <c:pt idx="339">
                  <c:v>0.80994452806899997</c:v>
                </c:pt>
                <c:pt idx="340">
                  <c:v>0.76425665224999995</c:v>
                </c:pt>
                <c:pt idx="341">
                  <c:v>0.72560139927699996</c:v>
                </c:pt>
                <c:pt idx="342">
                  <c:v>0.73725126506200001</c:v>
                </c:pt>
                <c:pt idx="343">
                  <c:v>0.73725126506200001</c:v>
                </c:pt>
                <c:pt idx="344">
                  <c:v>0.73725126506200001</c:v>
                </c:pt>
                <c:pt idx="345">
                  <c:v>0.77100869841800002</c:v>
                </c:pt>
                <c:pt idx="346">
                  <c:v>0.79517975603799995</c:v>
                </c:pt>
                <c:pt idx="347">
                  <c:v>0.77655533478700001</c:v>
                </c:pt>
                <c:pt idx="348">
                  <c:v>0.81317163155600003</c:v>
                </c:pt>
                <c:pt idx="349">
                  <c:v>0.84693553836299995</c:v>
                </c:pt>
                <c:pt idx="350">
                  <c:v>0.84693553836299995</c:v>
                </c:pt>
                <c:pt idx="351">
                  <c:v>0.84693553836299995</c:v>
                </c:pt>
                <c:pt idx="352">
                  <c:v>0.73609059242399999</c:v>
                </c:pt>
                <c:pt idx="353">
                  <c:v>0.72896353512099998</c:v>
                </c:pt>
                <c:pt idx="354">
                  <c:v>0.65718732959699999</c:v>
                </c:pt>
                <c:pt idx="355">
                  <c:v>0.58638816152899997</c:v>
                </c:pt>
                <c:pt idx="356">
                  <c:v>0.54769317414499996</c:v>
                </c:pt>
                <c:pt idx="357">
                  <c:v>0.54769317414499996</c:v>
                </c:pt>
                <c:pt idx="358">
                  <c:v>0.54769317414499996</c:v>
                </c:pt>
                <c:pt idx="359">
                  <c:v>0.59695170787899998</c:v>
                </c:pt>
                <c:pt idx="360">
                  <c:v>0.609369139698</c:v>
                </c:pt>
                <c:pt idx="361">
                  <c:v>0.67290665074699996</c:v>
                </c:pt>
                <c:pt idx="362">
                  <c:v>0.61625728237300004</c:v>
                </c:pt>
                <c:pt idx="363">
                  <c:v>0.60350149285099997</c:v>
                </c:pt>
                <c:pt idx="364">
                  <c:v>0.60350149285099997</c:v>
                </c:pt>
                <c:pt idx="365">
                  <c:v>0.60350149285099997</c:v>
                </c:pt>
                <c:pt idx="366">
                  <c:v>0.56086080191300003</c:v>
                </c:pt>
                <c:pt idx="367">
                  <c:v>0.67397081104699996</c:v>
                </c:pt>
                <c:pt idx="368">
                  <c:v>0.72591750949199996</c:v>
                </c:pt>
                <c:pt idx="369">
                  <c:v>0.74797524036999996</c:v>
                </c:pt>
                <c:pt idx="370">
                  <c:v>0.78334803197199998</c:v>
                </c:pt>
                <c:pt idx="371">
                  <c:v>0.78334803197199998</c:v>
                </c:pt>
                <c:pt idx="372">
                  <c:v>0.78334803197199998</c:v>
                </c:pt>
                <c:pt idx="373">
                  <c:v>0.76406389557400001</c:v>
                </c:pt>
                <c:pt idx="374">
                  <c:v>0.79334707621</c:v>
                </c:pt>
                <c:pt idx="375">
                  <c:v>0.84214456602300003</c:v>
                </c:pt>
                <c:pt idx="376">
                  <c:v>0.771671862559</c:v>
                </c:pt>
                <c:pt idx="377">
                  <c:v>0.79969636081600004</c:v>
                </c:pt>
                <c:pt idx="378">
                  <c:v>0.79969636081600004</c:v>
                </c:pt>
                <c:pt idx="379">
                  <c:v>0.79969636081600004</c:v>
                </c:pt>
                <c:pt idx="380">
                  <c:v>0.80897030904</c:v>
                </c:pt>
                <c:pt idx="381">
                  <c:v>0.73051957920300004</c:v>
                </c:pt>
                <c:pt idx="382">
                  <c:v>0.70346060373499997</c:v>
                </c:pt>
                <c:pt idx="383">
                  <c:v>0.71064461699199999</c:v>
                </c:pt>
                <c:pt idx="384">
                  <c:v>0.68196671621000005</c:v>
                </c:pt>
                <c:pt idx="385">
                  <c:v>0.68196671621000005</c:v>
                </c:pt>
                <c:pt idx="386">
                  <c:v>0.68196671621000005</c:v>
                </c:pt>
                <c:pt idx="387">
                  <c:v>0.67300350361700001</c:v>
                </c:pt>
                <c:pt idx="388">
                  <c:v>0.72162257214000003</c:v>
                </c:pt>
                <c:pt idx="389">
                  <c:v>0.77465250403200003</c:v>
                </c:pt>
                <c:pt idx="390">
                  <c:v>0.74049175927099997</c:v>
                </c:pt>
                <c:pt idx="391">
                  <c:v>0.76844780346999997</c:v>
                </c:pt>
                <c:pt idx="392">
                  <c:v>0.76844780346999997</c:v>
                </c:pt>
                <c:pt idx="393">
                  <c:v>0.76844780346999997</c:v>
                </c:pt>
                <c:pt idx="394">
                  <c:v>0.74468352114500003</c:v>
                </c:pt>
                <c:pt idx="395">
                  <c:v>0.83518526602800003</c:v>
                </c:pt>
                <c:pt idx="396">
                  <c:v>0.75666201136699995</c:v>
                </c:pt>
                <c:pt idx="397">
                  <c:v>0.758581309993</c:v>
                </c:pt>
                <c:pt idx="398">
                  <c:v>0.79194993229400001</c:v>
                </c:pt>
                <c:pt idx="399">
                  <c:v>0.79194993229400001</c:v>
                </c:pt>
                <c:pt idx="400">
                  <c:v>0.79194993229400001</c:v>
                </c:pt>
                <c:pt idx="401">
                  <c:v>0.747614872446</c:v>
                </c:pt>
                <c:pt idx="402">
                  <c:v>0.77892466686600004</c:v>
                </c:pt>
                <c:pt idx="403">
                  <c:v>0.75398396827299996</c:v>
                </c:pt>
                <c:pt idx="404">
                  <c:v>0.73311355131300004</c:v>
                </c:pt>
                <c:pt idx="405">
                  <c:v>0.68634986571300005</c:v>
                </c:pt>
                <c:pt idx="406">
                  <c:v>0.68634986571300005</c:v>
                </c:pt>
                <c:pt idx="407">
                  <c:v>0.68634986571300005</c:v>
                </c:pt>
                <c:pt idx="408">
                  <c:v>0.73321726644600005</c:v>
                </c:pt>
                <c:pt idx="409">
                  <c:v>0.70179271884500005</c:v>
                </c:pt>
                <c:pt idx="410">
                  <c:v>0.683951879481</c:v>
                </c:pt>
                <c:pt idx="411">
                  <c:v>0.72513316071199996</c:v>
                </c:pt>
                <c:pt idx="412">
                  <c:v>0.70492543685800002</c:v>
                </c:pt>
                <c:pt idx="413">
                  <c:v>0.70492543685800002</c:v>
                </c:pt>
                <c:pt idx="414">
                  <c:v>0.70492543685800002</c:v>
                </c:pt>
                <c:pt idx="415">
                  <c:v>0.69740218773499996</c:v>
                </c:pt>
                <c:pt idx="416">
                  <c:v>0.720012687441</c:v>
                </c:pt>
                <c:pt idx="417">
                  <c:v>0.758022590976</c:v>
                </c:pt>
                <c:pt idx="418">
                  <c:v>0.69808710640500005</c:v>
                </c:pt>
                <c:pt idx="419">
                  <c:v>0.72065378288399995</c:v>
                </c:pt>
                <c:pt idx="420">
                  <c:v>0.72065378288399995</c:v>
                </c:pt>
                <c:pt idx="421">
                  <c:v>0.72065378288399995</c:v>
                </c:pt>
                <c:pt idx="422">
                  <c:v>0.72751505647400005</c:v>
                </c:pt>
                <c:pt idx="423">
                  <c:v>0.719617688453</c:v>
                </c:pt>
                <c:pt idx="424">
                  <c:v>0.69738185615199999</c:v>
                </c:pt>
                <c:pt idx="425">
                  <c:v>0.70960479198000004</c:v>
                </c:pt>
                <c:pt idx="426">
                  <c:v>0.66859340286699998</c:v>
                </c:pt>
                <c:pt idx="427">
                  <c:v>0.66859340286699998</c:v>
                </c:pt>
                <c:pt idx="428">
                  <c:v>0.66859340286699998</c:v>
                </c:pt>
                <c:pt idx="429">
                  <c:v>0.62428815512699998</c:v>
                </c:pt>
                <c:pt idx="430">
                  <c:v>0.56758488473500002</c:v>
                </c:pt>
                <c:pt idx="431">
                  <c:v>0.69476753032000005</c:v>
                </c:pt>
                <c:pt idx="432">
                  <c:v>0.66513979365200004</c:v>
                </c:pt>
                <c:pt idx="433">
                  <c:v>0.63500015431099999</c:v>
                </c:pt>
                <c:pt idx="434">
                  <c:v>0.63500015431099999</c:v>
                </c:pt>
                <c:pt idx="435">
                  <c:v>0.63500015431099999</c:v>
                </c:pt>
                <c:pt idx="436">
                  <c:v>0.63500015431099999</c:v>
                </c:pt>
                <c:pt idx="437">
                  <c:v>0.59919154695700005</c:v>
                </c:pt>
                <c:pt idx="438">
                  <c:v>0.51300049708899997</c:v>
                </c:pt>
                <c:pt idx="439">
                  <c:v>0.50715977193799999</c:v>
                </c:pt>
                <c:pt idx="440">
                  <c:v>0.461717512936</c:v>
                </c:pt>
                <c:pt idx="441">
                  <c:v>0.461717512936</c:v>
                </c:pt>
                <c:pt idx="442">
                  <c:v>0.461717512936</c:v>
                </c:pt>
                <c:pt idx="443">
                  <c:v>0.49130388112899998</c:v>
                </c:pt>
                <c:pt idx="444">
                  <c:v>0.51747199599000004</c:v>
                </c:pt>
                <c:pt idx="445">
                  <c:v>0.61707598047800005</c:v>
                </c:pt>
                <c:pt idx="446">
                  <c:v>0.60273799934299999</c:v>
                </c:pt>
                <c:pt idx="447">
                  <c:v>0.53273431973399998</c:v>
                </c:pt>
                <c:pt idx="448">
                  <c:v>0.53273431973399998</c:v>
                </c:pt>
                <c:pt idx="449">
                  <c:v>0.53273431973399998</c:v>
                </c:pt>
                <c:pt idx="450">
                  <c:v>0.50271940236199997</c:v>
                </c:pt>
                <c:pt idx="451">
                  <c:v>0.44966278601300003</c:v>
                </c:pt>
                <c:pt idx="452">
                  <c:v>0.472624403877</c:v>
                </c:pt>
                <c:pt idx="453">
                  <c:v>0.57793956931299995</c:v>
                </c:pt>
                <c:pt idx="454">
                  <c:v>0.53309034795900001</c:v>
                </c:pt>
                <c:pt idx="455">
                  <c:v>0.53309034795900001</c:v>
                </c:pt>
                <c:pt idx="456">
                  <c:v>0.53309034795900001</c:v>
                </c:pt>
                <c:pt idx="457">
                  <c:v>0.505510792584</c:v>
                </c:pt>
                <c:pt idx="458">
                  <c:v>0.50975777179199999</c:v>
                </c:pt>
                <c:pt idx="459">
                  <c:v>0.42870822068999997</c:v>
                </c:pt>
                <c:pt idx="460">
                  <c:v>0.50354525390600002</c:v>
                </c:pt>
                <c:pt idx="461">
                  <c:v>0.48325530490599999</c:v>
                </c:pt>
                <c:pt idx="462">
                  <c:v>0.48325530490599999</c:v>
                </c:pt>
                <c:pt idx="463">
                  <c:v>0.48325530490599999</c:v>
                </c:pt>
                <c:pt idx="464">
                  <c:v>0.40605208793600001</c:v>
                </c:pt>
                <c:pt idx="465">
                  <c:v>0.40605208793600001</c:v>
                </c:pt>
                <c:pt idx="466">
                  <c:v>0.40605208793600001</c:v>
                </c:pt>
                <c:pt idx="467">
                  <c:v>0.41704132287200002</c:v>
                </c:pt>
                <c:pt idx="468">
                  <c:v>0.44912073158799998</c:v>
                </c:pt>
                <c:pt idx="469">
                  <c:v>0.44912073158799998</c:v>
                </c:pt>
                <c:pt idx="470">
                  <c:v>0.44912073158799998</c:v>
                </c:pt>
                <c:pt idx="471">
                  <c:v>0.44912073158799998</c:v>
                </c:pt>
                <c:pt idx="472">
                  <c:v>0.44912073158799998</c:v>
                </c:pt>
                <c:pt idx="473">
                  <c:v>0.50782474218499996</c:v>
                </c:pt>
                <c:pt idx="474">
                  <c:v>0.535775459663</c:v>
                </c:pt>
                <c:pt idx="475">
                  <c:v>0.56288309540299997</c:v>
                </c:pt>
                <c:pt idx="476">
                  <c:v>0.56288309540299997</c:v>
                </c:pt>
                <c:pt idx="477">
                  <c:v>0.56288309540299997</c:v>
                </c:pt>
                <c:pt idx="478">
                  <c:v>0.56648666894400002</c:v>
                </c:pt>
                <c:pt idx="479">
                  <c:v>0.60961075532499998</c:v>
                </c:pt>
                <c:pt idx="480">
                  <c:v>0.59583824434400001</c:v>
                </c:pt>
                <c:pt idx="481">
                  <c:v>0.59589067664100004</c:v>
                </c:pt>
                <c:pt idx="482">
                  <c:v>0.58124806844800003</c:v>
                </c:pt>
                <c:pt idx="483">
                  <c:v>0.58124806844800003</c:v>
                </c:pt>
                <c:pt idx="484">
                  <c:v>0.58124806844800003</c:v>
                </c:pt>
                <c:pt idx="485">
                  <c:v>0.67145303208499996</c:v>
                </c:pt>
                <c:pt idx="486">
                  <c:v>0.67145303208499996</c:v>
                </c:pt>
                <c:pt idx="487">
                  <c:v>0.67145303208499996</c:v>
                </c:pt>
                <c:pt idx="488">
                  <c:v>0.68612320331200005</c:v>
                </c:pt>
                <c:pt idx="489">
                  <c:v>0.64890192632800003</c:v>
                </c:pt>
                <c:pt idx="490">
                  <c:v>0.64890192632800003</c:v>
                </c:pt>
                <c:pt idx="491">
                  <c:v>0.64890192632800003</c:v>
                </c:pt>
                <c:pt idx="492">
                  <c:v>0.66095108166500005</c:v>
                </c:pt>
                <c:pt idx="493">
                  <c:v>0.73662697258900001</c:v>
                </c:pt>
                <c:pt idx="494">
                  <c:v>0.73757378660399997</c:v>
                </c:pt>
                <c:pt idx="495">
                  <c:v>0.75057559305400001</c:v>
                </c:pt>
                <c:pt idx="496">
                  <c:v>0.76092190504799995</c:v>
                </c:pt>
                <c:pt idx="497">
                  <c:v>0.76092190504799995</c:v>
                </c:pt>
                <c:pt idx="498">
                  <c:v>0.76092190504799995</c:v>
                </c:pt>
                <c:pt idx="499">
                  <c:v>0.801120382282</c:v>
                </c:pt>
                <c:pt idx="500">
                  <c:v>0.78829495211</c:v>
                </c:pt>
                <c:pt idx="501">
                  <c:v>0.76304136025500002</c:v>
                </c:pt>
                <c:pt idx="502">
                  <c:v>0.75609494611399997</c:v>
                </c:pt>
                <c:pt idx="503">
                  <c:v>0.82891886514000002</c:v>
                </c:pt>
                <c:pt idx="504">
                  <c:v>0.82891886514000002</c:v>
                </c:pt>
                <c:pt idx="505">
                  <c:v>0.82891886514000002</c:v>
                </c:pt>
                <c:pt idx="506">
                  <c:v>0.82583380355299996</c:v>
                </c:pt>
                <c:pt idx="507">
                  <c:v>0.81884440456399998</c:v>
                </c:pt>
                <c:pt idx="508">
                  <c:v>0.80198597219500001</c:v>
                </c:pt>
                <c:pt idx="509">
                  <c:v>0.77544885459699997</c:v>
                </c:pt>
                <c:pt idx="510">
                  <c:v>0.77891941739500004</c:v>
                </c:pt>
                <c:pt idx="511">
                  <c:v>0.77891941739500004</c:v>
                </c:pt>
                <c:pt idx="512">
                  <c:v>0.77891941739500004</c:v>
                </c:pt>
                <c:pt idx="513">
                  <c:v>0.79388872487200002</c:v>
                </c:pt>
                <c:pt idx="514">
                  <c:v>0.79925200721900003</c:v>
                </c:pt>
                <c:pt idx="515">
                  <c:v>0.79925200721900003</c:v>
                </c:pt>
                <c:pt idx="516">
                  <c:v>0.79925200721900003</c:v>
                </c:pt>
                <c:pt idx="517">
                  <c:v>0.79811210704199997</c:v>
                </c:pt>
                <c:pt idx="518">
                  <c:v>0.79811210704199997</c:v>
                </c:pt>
                <c:pt idx="519">
                  <c:v>0.79811210704199997</c:v>
                </c:pt>
                <c:pt idx="520">
                  <c:v>0.77116684792900003</c:v>
                </c:pt>
                <c:pt idx="521">
                  <c:v>0.72448716634099997</c:v>
                </c:pt>
                <c:pt idx="522">
                  <c:v>0.68619635185299999</c:v>
                </c:pt>
                <c:pt idx="523">
                  <c:v>0.73869077265000005</c:v>
                </c:pt>
                <c:pt idx="524">
                  <c:v>0.68564085713199996</c:v>
                </c:pt>
                <c:pt idx="525">
                  <c:v>0.68564085713199996</c:v>
                </c:pt>
                <c:pt idx="526">
                  <c:v>0.68564085713199996</c:v>
                </c:pt>
                <c:pt idx="527">
                  <c:v>0.68186664007700004</c:v>
                </c:pt>
                <c:pt idx="528">
                  <c:v>0.72881807462600001</c:v>
                </c:pt>
                <c:pt idx="529">
                  <c:v>0.74409406504700004</c:v>
                </c:pt>
                <c:pt idx="530">
                  <c:v>0.67917964086500004</c:v>
                </c:pt>
                <c:pt idx="531">
                  <c:v>0.69313593587699995</c:v>
                </c:pt>
                <c:pt idx="532">
                  <c:v>0.69313593587699995</c:v>
                </c:pt>
                <c:pt idx="533">
                  <c:v>0.69313593587699995</c:v>
                </c:pt>
                <c:pt idx="534">
                  <c:v>0.66577007431699997</c:v>
                </c:pt>
                <c:pt idx="535">
                  <c:v>0.67749384875899998</c:v>
                </c:pt>
                <c:pt idx="536">
                  <c:v>0.61942501333699995</c:v>
                </c:pt>
                <c:pt idx="537">
                  <c:v>0.61443105642399998</c:v>
                </c:pt>
                <c:pt idx="538">
                  <c:v>0.57233832783000005</c:v>
                </c:pt>
                <c:pt idx="539">
                  <c:v>0.57233832783000005</c:v>
                </c:pt>
                <c:pt idx="540">
                  <c:v>0.57233832783000005</c:v>
                </c:pt>
                <c:pt idx="541">
                  <c:v>0.572193530911</c:v>
                </c:pt>
                <c:pt idx="542">
                  <c:v>0.56920679179</c:v>
                </c:pt>
                <c:pt idx="543">
                  <c:v>0.58630619417800001</c:v>
                </c:pt>
                <c:pt idx="544">
                  <c:v>0.595309677649</c:v>
                </c:pt>
                <c:pt idx="545">
                  <c:v>0.60447970257899997</c:v>
                </c:pt>
                <c:pt idx="546">
                  <c:v>0.60447970257899997</c:v>
                </c:pt>
                <c:pt idx="547">
                  <c:v>0.60447970257899997</c:v>
                </c:pt>
                <c:pt idx="548">
                  <c:v>0.58702793241499995</c:v>
                </c:pt>
                <c:pt idx="549">
                  <c:v>0.573608704947</c:v>
                </c:pt>
                <c:pt idx="550">
                  <c:v>0.58225044502900003</c:v>
                </c:pt>
                <c:pt idx="551">
                  <c:v>0.54417577240299997</c:v>
                </c:pt>
                <c:pt idx="552">
                  <c:v>0.58391080621900004</c:v>
                </c:pt>
                <c:pt idx="553">
                  <c:v>0.58391080621900004</c:v>
                </c:pt>
                <c:pt idx="554">
                  <c:v>0.58391080621900004</c:v>
                </c:pt>
                <c:pt idx="555">
                  <c:v>0.52138849213299998</c:v>
                </c:pt>
                <c:pt idx="556">
                  <c:v>0.55276742997700001</c:v>
                </c:pt>
                <c:pt idx="557">
                  <c:v>0.59099029637099998</c:v>
                </c:pt>
                <c:pt idx="558">
                  <c:v>0.57048530314799994</c:v>
                </c:pt>
                <c:pt idx="559">
                  <c:v>0.61193803491800003</c:v>
                </c:pt>
                <c:pt idx="560">
                  <c:v>0.61193803491800003</c:v>
                </c:pt>
                <c:pt idx="561">
                  <c:v>0.61193803491800003</c:v>
                </c:pt>
                <c:pt idx="562">
                  <c:v>0.59973063406899996</c:v>
                </c:pt>
                <c:pt idx="563">
                  <c:v>0.59263246850499995</c:v>
                </c:pt>
                <c:pt idx="564">
                  <c:v>0.60085347408800005</c:v>
                </c:pt>
                <c:pt idx="565">
                  <c:v>0.61605453532999999</c:v>
                </c:pt>
                <c:pt idx="566">
                  <c:v>0.64037248896900001</c:v>
                </c:pt>
                <c:pt idx="567">
                  <c:v>0.64037248896900001</c:v>
                </c:pt>
                <c:pt idx="568">
                  <c:v>0.64037248896900001</c:v>
                </c:pt>
                <c:pt idx="569">
                  <c:v>0.60532677888200004</c:v>
                </c:pt>
                <c:pt idx="570">
                  <c:v>0.63276112737699997</c:v>
                </c:pt>
                <c:pt idx="571">
                  <c:v>0.64039265266500001</c:v>
                </c:pt>
                <c:pt idx="572">
                  <c:v>0.63744152990799996</c:v>
                </c:pt>
                <c:pt idx="573">
                  <c:v>0.64523534059400001</c:v>
                </c:pt>
                <c:pt idx="574">
                  <c:v>0.64523534059400001</c:v>
                </c:pt>
                <c:pt idx="575">
                  <c:v>0.64523534059400001</c:v>
                </c:pt>
                <c:pt idx="576">
                  <c:v>0.59289939626599997</c:v>
                </c:pt>
                <c:pt idx="577">
                  <c:v>0.61304436856</c:v>
                </c:pt>
                <c:pt idx="578">
                  <c:v>0.61304436856</c:v>
                </c:pt>
                <c:pt idx="579">
                  <c:v>0.59446222241199997</c:v>
                </c:pt>
                <c:pt idx="580">
                  <c:v>0.59292513641699995</c:v>
                </c:pt>
                <c:pt idx="581">
                  <c:v>0.59292513641699995</c:v>
                </c:pt>
                <c:pt idx="582">
                  <c:v>0.59292513641699995</c:v>
                </c:pt>
                <c:pt idx="583">
                  <c:v>0.65629712409700003</c:v>
                </c:pt>
                <c:pt idx="584">
                  <c:v>0.67613747991999995</c:v>
                </c:pt>
                <c:pt idx="585">
                  <c:v>0.69087232951400002</c:v>
                </c:pt>
                <c:pt idx="586">
                  <c:v>0.67099993219599996</c:v>
                </c:pt>
                <c:pt idx="587">
                  <c:v>0.67286268208699995</c:v>
                </c:pt>
                <c:pt idx="588">
                  <c:v>0.67286268208699995</c:v>
                </c:pt>
                <c:pt idx="589">
                  <c:v>0.67286268208699995</c:v>
                </c:pt>
                <c:pt idx="590">
                  <c:v>0.61296652459199996</c:v>
                </c:pt>
                <c:pt idx="591">
                  <c:v>0.61936620040400003</c:v>
                </c:pt>
                <c:pt idx="592">
                  <c:v>0.65483343524299997</c:v>
                </c:pt>
                <c:pt idx="593">
                  <c:v>0.65102379431900004</c:v>
                </c:pt>
                <c:pt idx="594">
                  <c:v>0.63707329545000002</c:v>
                </c:pt>
                <c:pt idx="595">
                  <c:v>0.63707329545000002</c:v>
                </c:pt>
                <c:pt idx="596">
                  <c:v>0.63707329545000002</c:v>
                </c:pt>
                <c:pt idx="597">
                  <c:v>0.61636439184500003</c:v>
                </c:pt>
                <c:pt idx="598">
                  <c:v>0.62324112071299997</c:v>
                </c:pt>
                <c:pt idx="599">
                  <c:v>0.62530736132999998</c:v>
                </c:pt>
                <c:pt idx="600">
                  <c:v>0.60729593884699995</c:v>
                </c:pt>
                <c:pt idx="601">
                  <c:v>0.63781525315999998</c:v>
                </c:pt>
                <c:pt idx="602">
                  <c:v>0.63781525315999998</c:v>
                </c:pt>
                <c:pt idx="603">
                  <c:v>0.63781525315999998</c:v>
                </c:pt>
                <c:pt idx="604">
                  <c:v>0.58933235549499996</c:v>
                </c:pt>
                <c:pt idx="605">
                  <c:v>0.53768185977399996</c:v>
                </c:pt>
                <c:pt idx="606">
                  <c:v>0.58771324438000005</c:v>
                </c:pt>
                <c:pt idx="607">
                  <c:v>0.57578626018099999</c:v>
                </c:pt>
                <c:pt idx="608">
                  <c:v>0.61853405004200002</c:v>
                </c:pt>
                <c:pt idx="609">
                  <c:v>0.61853405004200002</c:v>
                </c:pt>
                <c:pt idx="610">
                  <c:v>0.61853405004200002</c:v>
                </c:pt>
                <c:pt idx="611">
                  <c:v>0.60720842429900002</c:v>
                </c:pt>
                <c:pt idx="612">
                  <c:v>0.63196871507700003</c:v>
                </c:pt>
                <c:pt idx="613">
                  <c:v>0.64824600526599996</c:v>
                </c:pt>
                <c:pt idx="614">
                  <c:v>0.65160168670399998</c:v>
                </c:pt>
                <c:pt idx="615">
                  <c:v>0.64012575761799995</c:v>
                </c:pt>
                <c:pt idx="616">
                  <c:v>0.64012575761799995</c:v>
                </c:pt>
                <c:pt idx="617">
                  <c:v>0.64012575761799995</c:v>
                </c:pt>
                <c:pt idx="618">
                  <c:v>0.644902011898</c:v>
                </c:pt>
                <c:pt idx="619">
                  <c:v>0.64406338886199999</c:v>
                </c:pt>
                <c:pt idx="620">
                  <c:v>0.67259292723700004</c:v>
                </c:pt>
                <c:pt idx="621">
                  <c:v>0.70520116361700003</c:v>
                </c:pt>
                <c:pt idx="622">
                  <c:v>0.70280624265400005</c:v>
                </c:pt>
                <c:pt idx="623">
                  <c:v>0.70280624265400005</c:v>
                </c:pt>
                <c:pt idx="624">
                  <c:v>0.70280624265400005</c:v>
                </c:pt>
                <c:pt idx="625">
                  <c:v>0.60999322630700004</c:v>
                </c:pt>
                <c:pt idx="626">
                  <c:v>0.70880840896700004</c:v>
                </c:pt>
                <c:pt idx="627">
                  <c:v>0.74742763474700002</c:v>
                </c:pt>
                <c:pt idx="628">
                  <c:v>0.74742763474700002</c:v>
                </c:pt>
                <c:pt idx="629">
                  <c:v>0.74742763474700002</c:v>
                </c:pt>
                <c:pt idx="630">
                  <c:v>0.74742763474700002</c:v>
                </c:pt>
                <c:pt idx="631">
                  <c:v>0.74742763474700002</c:v>
                </c:pt>
                <c:pt idx="632">
                  <c:v>0.73045226212900005</c:v>
                </c:pt>
                <c:pt idx="633">
                  <c:v>0.69935657780500005</c:v>
                </c:pt>
                <c:pt idx="634">
                  <c:v>0.65685071019100005</c:v>
                </c:pt>
                <c:pt idx="635">
                  <c:v>0.64887089970800005</c:v>
                </c:pt>
                <c:pt idx="636">
                  <c:v>0.57129551660300004</c:v>
                </c:pt>
                <c:pt idx="637">
                  <c:v>0.57129551660300004</c:v>
                </c:pt>
                <c:pt idx="638">
                  <c:v>0.57129551660300004</c:v>
                </c:pt>
                <c:pt idx="639">
                  <c:v>0.58806476585199996</c:v>
                </c:pt>
                <c:pt idx="640">
                  <c:v>0.60610248350399998</c:v>
                </c:pt>
                <c:pt idx="641">
                  <c:v>0.632636143283</c:v>
                </c:pt>
                <c:pt idx="642">
                  <c:v>0.632636143283</c:v>
                </c:pt>
                <c:pt idx="643">
                  <c:v>0.632636143283</c:v>
                </c:pt>
                <c:pt idx="644">
                  <c:v>0.632636143283</c:v>
                </c:pt>
                <c:pt idx="645">
                  <c:v>0.632636143283</c:v>
                </c:pt>
                <c:pt idx="646">
                  <c:v>0.67318453350700003</c:v>
                </c:pt>
                <c:pt idx="647">
                  <c:v>0.62535017899800005</c:v>
                </c:pt>
                <c:pt idx="648">
                  <c:v>0.61200886757499995</c:v>
                </c:pt>
                <c:pt idx="649">
                  <c:v>0.61200886757499995</c:v>
                </c:pt>
                <c:pt idx="650">
                  <c:v>0.61200886757499995</c:v>
                </c:pt>
                <c:pt idx="651">
                  <c:v>0.61200886757499995</c:v>
                </c:pt>
                <c:pt idx="652">
                  <c:v>0.61200886757499995</c:v>
                </c:pt>
                <c:pt idx="653">
                  <c:v>0.54586099693500001</c:v>
                </c:pt>
                <c:pt idx="654">
                  <c:v>0.48748566046399999</c:v>
                </c:pt>
                <c:pt idx="655">
                  <c:v>0.56982508677199994</c:v>
                </c:pt>
                <c:pt idx="656">
                  <c:v>0.60167839305899995</c:v>
                </c:pt>
                <c:pt idx="657">
                  <c:v>0.59146256061699998</c:v>
                </c:pt>
                <c:pt idx="658">
                  <c:v>0.59146256061699998</c:v>
                </c:pt>
                <c:pt idx="659">
                  <c:v>0.59146256061699998</c:v>
                </c:pt>
                <c:pt idx="660">
                  <c:v>0.63784286973399995</c:v>
                </c:pt>
                <c:pt idx="661">
                  <c:v>0.63639810240799999</c:v>
                </c:pt>
                <c:pt idx="662">
                  <c:v>0.65240061155399998</c:v>
                </c:pt>
                <c:pt idx="663">
                  <c:v>0.65655029265800002</c:v>
                </c:pt>
                <c:pt idx="664">
                  <c:v>0.696021132037</c:v>
                </c:pt>
                <c:pt idx="665">
                  <c:v>0.696021132037</c:v>
                </c:pt>
                <c:pt idx="666">
                  <c:v>0.696021132037</c:v>
                </c:pt>
                <c:pt idx="667">
                  <c:v>0.69006730249899995</c:v>
                </c:pt>
                <c:pt idx="668">
                  <c:v>0.75200350603099997</c:v>
                </c:pt>
                <c:pt idx="669">
                  <c:v>0.74422879230299999</c:v>
                </c:pt>
                <c:pt idx="670">
                  <c:v>0.74669935413599997</c:v>
                </c:pt>
                <c:pt idx="671">
                  <c:v>0.71212836189299999</c:v>
                </c:pt>
                <c:pt idx="672">
                  <c:v>0.71212836189299999</c:v>
                </c:pt>
                <c:pt idx="673">
                  <c:v>0.71212836189299999</c:v>
                </c:pt>
                <c:pt idx="674">
                  <c:v>0.71673775765900005</c:v>
                </c:pt>
                <c:pt idx="675">
                  <c:v>0.72033516707599998</c:v>
                </c:pt>
                <c:pt idx="676">
                  <c:v>0.73590587740799995</c:v>
                </c:pt>
                <c:pt idx="677">
                  <c:v>0.72317667175</c:v>
                </c:pt>
                <c:pt idx="678">
                  <c:v>0.74149209777400005</c:v>
                </c:pt>
                <c:pt idx="679">
                  <c:v>0.74149209777400005</c:v>
                </c:pt>
                <c:pt idx="680">
                  <c:v>0.74149209777400005</c:v>
                </c:pt>
                <c:pt idx="681">
                  <c:v>0.727776162073</c:v>
                </c:pt>
                <c:pt idx="682">
                  <c:v>0.71836885687800001</c:v>
                </c:pt>
                <c:pt idx="683">
                  <c:v>0.79680102652399998</c:v>
                </c:pt>
                <c:pt idx="684">
                  <c:v>0.78542908070799999</c:v>
                </c:pt>
                <c:pt idx="685">
                  <c:v>0.86355245269500003</c:v>
                </c:pt>
                <c:pt idx="686">
                  <c:v>0.86355245269500003</c:v>
                </c:pt>
                <c:pt idx="687">
                  <c:v>0.86355245269500003</c:v>
                </c:pt>
                <c:pt idx="688">
                  <c:v>0.91804606127900001</c:v>
                </c:pt>
                <c:pt idx="689">
                  <c:v>0.94281835656199997</c:v>
                </c:pt>
                <c:pt idx="690">
                  <c:v>0.96349243199099999</c:v>
                </c:pt>
                <c:pt idx="691">
                  <c:v>0.93064387956299999</c:v>
                </c:pt>
                <c:pt idx="692">
                  <c:v>0.95936707356499995</c:v>
                </c:pt>
                <c:pt idx="693">
                  <c:v>0.95936707356499995</c:v>
                </c:pt>
                <c:pt idx="694">
                  <c:v>0.95936707356499995</c:v>
                </c:pt>
                <c:pt idx="695">
                  <c:v>0.91642170648999999</c:v>
                </c:pt>
                <c:pt idx="696">
                  <c:v>0.93755726830899999</c:v>
                </c:pt>
                <c:pt idx="697">
                  <c:v>0.93643875687300004</c:v>
                </c:pt>
                <c:pt idx="698">
                  <c:v>0.95856792812400005</c:v>
                </c:pt>
                <c:pt idx="699">
                  <c:v>0.92664684690900001</c:v>
                </c:pt>
                <c:pt idx="700">
                  <c:v>0.92664684690900001</c:v>
                </c:pt>
                <c:pt idx="701">
                  <c:v>0.92664684690900001</c:v>
                </c:pt>
                <c:pt idx="702">
                  <c:v>0.98234300549099995</c:v>
                </c:pt>
                <c:pt idx="703">
                  <c:v>1.032688440364</c:v>
                </c:pt>
                <c:pt idx="704">
                  <c:v>1.0243085594900001</c:v>
                </c:pt>
                <c:pt idx="705">
                  <c:v>0.98422530280999998</c:v>
                </c:pt>
                <c:pt idx="706">
                  <c:v>0.88530615230200005</c:v>
                </c:pt>
                <c:pt idx="707">
                  <c:v>0.88530615230200005</c:v>
                </c:pt>
                <c:pt idx="708">
                  <c:v>0.88530615230200005</c:v>
                </c:pt>
                <c:pt idx="709">
                  <c:v>0.86699837523199996</c:v>
                </c:pt>
                <c:pt idx="710">
                  <c:v>0.82993892286100002</c:v>
                </c:pt>
                <c:pt idx="711">
                  <c:v>0.85332935793599995</c:v>
                </c:pt>
                <c:pt idx="712">
                  <c:v>0.83304056972100005</c:v>
                </c:pt>
                <c:pt idx="713">
                  <c:v>0.779400422875</c:v>
                </c:pt>
                <c:pt idx="714">
                  <c:v>0.779400422875</c:v>
                </c:pt>
                <c:pt idx="715">
                  <c:v>0.779400422875</c:v>
                </c:pt>
                <c:pt idx="716">
                  <c:v>0.77662820952300005</c:v>
                </c:pt>
                <c:pt idx="717">
                  <c:v>0.85325675802199996</c:v>
                </c:pt>
                <c:pt idx="718">
                  <c:v>0.72221694431899996</c:v>
                </c:pt>
                <c:pt idx="719">
                  <c:v>0.71719846917300001</c:v>
                </c:pt>
                <c:pt idx="720">
                  <c:v>0.72433246695800002</c:v>
                </c:pt>
                <c:pt idx="721">
                  <c:v>0.72433246695800002</c:v>
                </c:pt>
                <c:pt idx="722">
                  <c:v>0.72433246695800002</c:v>
                </c:pt>
                <c:pt idx="723">
                  <c:v>0.75038251589299998</c:v>
                </c:pt>
                <c:pt idx="724">
                  <c:v>0.74932195525500001</c:v>
                </c:pt>
                <c:pt idx="725">
                  <c:v>0.77022396568700002</c:v>
                </c:pt>
                <c:pt idx="726">
                  <c:v>0.80309354695799995</c:v>
                </c:pt>
                <c:pt idx="727">
                  <c:v>0.82117006218499999</c:v>
                </c:pt>
                <c:pt idx="728">
                  <c:v>0.82117006218499999</c:v>
                </c:pt>
                <c:pt idx="729">
                  <c:v>0.82117006218499999</c:v>
                </c:pt>
                <c:pt idx="730">
                  <c:v>0.82639153185000003</c:v>
                </c:pt>
                <c:pt idx="731">
                  <c:v>0.82058999612700001</c:v>
                </c:pt>
                <c:pt idx="732">
                  <c:v>0.75971920079999999</c:v>
                </c:pt>
                <c:pt idx="733">
                  <c:v>0.75830594566800003</c:v>
                </c:pt>
                <c:pt idx="734">
                  <c:v>0.78730155003299995</c:v>
                </c:pt>
                <c:pt idx="735">
                  <c:v>0.78730155003299995</c:v>
                </c:pt>
                <c:pt idx="736">
                  <c:v>0.78730155003299995</c:v>
                </c:pt>
                <c:pt idx="737">
                  <c:v>0.73251225644600004</c:v>
                </c:pt>
                <c:pt idx="738">
                  <c:v>0.76648474351700002</c:v>
                </c:pt>
                <c:pt idx="739">
                  <c:v>0.77546328673499998</c:v>
                </c:pt>
                <c:pt idx="740">
                  <c:v>0.76432786578400003</c:v>
                </c:pt>
                <c:pt idx="741">
                  <c:v>0.75548466167799999</c:v>
                </c:pt>
                <c:pt idx="742">
                  <c:v>0.75548466167799999</c:v>
                </c:pt>
                <c:pt idx="743">
                  <c:v>0.75548466167799999</c:v>
                </c:pt>
                <c:pt idx="744">
                  <c:v>0.77745026633500003</c:v>
                </c:pt>
                <c:pt idx="745">
                  <c:v>0.78385640246400001</c:v>
                </c:pt>
                <c:pt idx="746">
                  <c:v>0.91504599019599997</c:v>
                </c:pt>
                <c:pt idx="747">
                  <c:v>0.91095915804100003</c:v>
                </c:pt>
                <c:pt idx="748">
                  <c:v>0.85319920797399995</c:v>
                </c:pt>
                <c:pt idx="749">
                  <c:v>0.85319920797399995</c:v>
                </c:pt>
                <c:pt idx="750">
                  <c:v>0.85319920797399995</c:v>
                </c:pt>
                <c:pt idx="751">
                  <c:v>0.906453054481</c:v>
                </c:pt>
                <c:pt idx="752">
                  <c:v>0.88939874187900003</c:v>
                </c:pt>
                <c:pt idx="753">
                  <c:v>0.90675459199300001</c:v>
                </c:pt>
                <c:pt idx="754">
                  <c:v>0.90149848519200004</c:v>
                </c:pt>
                <c:pt idx="755">
                  <c:v>0.95611964659000004</c:v>
                </c:pt>
                <c:pt idx="756">
                  <c:v>0.95611964659000004</c:v>
                </c:pt>
                <c:pt idx="757">
                  <c:v>0.95611964659000004</c:v>
                </c:pt>
                <c:pt idx="758">
                  <c:v>0.95645613371000004</c:v>
                </c:pt>
                <c:pt idx="759">
                  <c:v>0.94311760869100003</c:v>
                </c:pt>
                <c:pt idx="760">
                  <c:v>0.94424521077199997</c:v>
                </c:pt>
                <c:pt idx="761">
                  <c:v>1.010553024414</c:v>
                </c:pt>
                <c:pt idx="762">
                  <c:v>1.0293149735730001</c:v>
                </c:pt>
                <c:pt idx="763">
                  <c:v>1.0293149735730001</c:v>
                </c:pt>
                <c:pt idx="764">
                  <c:v>1.0293149735730001</c:v>
                </c:pt>
                <c:pt idx="765">
                  <c:v>0.96089924065900001</c:v>
                </c:pt>
                <c:pt idx="766">
                  <c:v>0.95244495033900001</c:v>
                </c:pt>
                <c:pt idx="767">
                  <c:v>0.94883918154400004</c:v>
                </c:pt>
                <c:pt idx="768">
                  <c:v>0.90824865401499999</c:v>
                </c:pt>
                <c:pt idx="769">
                  <c:v>0.90783009258500003</c:v>
                </c:pt>
                <c:pt idx="770">
                  <c:v>0.90783009258500003</c:v>
                </c:pt>
                <c:pt idx="771">
                  <c:v>0.90783009258500003</c:v>
                </c:pt>
                <c:pt idx="772">
                  <c:v>0.89220321105300004</c:v>
                </c:pt>
                <c:pt idx="773">
                  <c:v>0.90328030756800004</c:v>
                </c:pt>
                <c:pt idx="774">
                  <c:v>0.92902803991399996</c:v>
                </c:pt>
                <c:pt idx="775">
                  <c:v>0.96709606330300002</c:v>
                </c:pt>
                <c:pt idx="776">
                  <c:v>1.050157898006</c:v>
                </c:pt>
                <c:pt idx="777">
                  <c:v>1.050157898006</c:v>
                </c:pt>
                <c:pt idx="778">
                  <c:v>1.050157898006</c:v>
                </c:pt>
                <c:pt idx="779">
                  <c:v>1.0305304392550001</c:v>
                </c:pt>
                <c:pt idx="780">
                  <c:v>1.0753267250509999</c:v>
                </c:pt>
                <c:pt idx="781">
                  <c:v>1.0214075613010001</c:v>
                </c:pt>
                <c:pt idx="782">
                  <c:v>1.0089811008639999</c:v>
                </c:pt>
                <c:pt idx="783">
                  <c:v>0.98043332009499995</c:v>
                </c:pt>
                <c:pt idx="784">
                  <c:v>0.98043332009499995</c:v>
                </c:pt>
                <c:pt idx="785">
                  <c:v>0.98043332009499995</c:v>
                </c:pt>
                <c:pt idx="786">
                  <c:v>0.97303791462400002</c:v>
                </c:pt>
                <c:pt idx="787">
                  <c:v>0.948739085945</c:v>
                </c:pt>
                <c:pt idx="788">
                  <c:v>0.94906254412699997</c:v>
                </c:pt>
                <c:pt idx="789">
                  <c:v>0.96548394256000003</c:v>
                </c:pt>
                <c:pt idx="790">
                  <c:v>0.96548394256000003</c:v>
                </c:pt>
                <c:pt idx="791">
                  <c:v>0.96548394256000003</c:v>
                </c:pt>
                <c:pt idx="792">
                  <c:v>0.96548394256000003</c:v>
                </c:pt>
                <c:pt idx="793">
                  <c:v>0.97120542301299995</c:v>
                </c:pt>
                <c:pt idx="794">
                  <c:v>0.93630651896799999</c:v>
                </c:pt>
                <c:pt idx="795">
                  <c:v>0.89781986211999998</c:v>
                </c:pt>
                <c:pt idx="796">
                  <c:v>0.88755908696100005</c:v>
                </c:pt>
                <c:pt idx="797">
                  <c:v>0.90322118581199995</c:v>
                </c:pt>
                <c:pt idx="798">
                  <c:v>0.90322118581199995</c:v>
                </c:pt>
                <c:pt idx="799">
                  <c:v>0.90322118581199995</c:v>
                </c:pt>
                <c:pt idx="800">
                  <c:v>0.91964631356299997</c:v>
                </c:pt>
                <c:pt idx="801">
                  <c:v>0.92278834402099996</c:v>
                </c:pt>
                <c:pt idx="802">
                  <c:v>0.925220503704</c:v>
                </c:pt>
                <c:pt idx="803">
                  <c:v>0.90306772691600001</c:v>
                </c:pt>
                <c:pt idx="804">
                  <c:v>0.90599520991299998</c:v>
                </c:pt>
                <c:pt idx="805">
                  <c:v>0.90599520991299998</c:v>
                </c:pt>
                <c:pt idx="806">
                  <c:v>0.90599520991299998</c:v>
                </c:pt>
                <c:pt idx="807">
                  <c:v>0.909656734844</c:v>
                </c:pt>
                <c:pt idx="808">
                  <c:v>0.95399819936600005</c:v>
                </c:pt>
                <c:pt idx="809">
                  <c:v>1.0070901452809999</c:v>
                </c:pt>
                <c:pt idx="810">
                  <c:v>0.97234950582000002</c:v>
                </c:pt>
                <c:pt idx="811">
                  <c:v>0.97631221551400005</c:v>
                </c:pt>
                <c:pt idx="812">
                  <c:v>0.97631221551400005</c:v>
                </c:pt>
                <c:pt idx="813">
                  <c:v>0.97631221551400005</c:v>
                </c:pt>
                <c:pt idx="814">
                  <c:v>0.99699758873199995</c:v>
                </c:pt>
                <c:pt idx="815">
                  <c:v>0.997141572832</c:v>
                </c:pt>
                <c:pt idx="816">
                  <c:v>0.99922489206200005</c:v>
                </c:pt>
                <c:pt idx="817">
                  <c:v>1.0038565319020001</c:v>
                </c:pt>
                <c:pt idx="818">
                  <c:v>1.062608194651</c:v>
                </c:pt>
                <c:pt idx="819">
                  <c:v>1.062608194651</c:v>
                </c:pt>
                <c:pt idx="820">
                  <c:v>1.062608194651</c:v>
                </c:pt>
                <c:pt idx="821">
                  <c:v>1.0456109662199999</c:v>
                </c:pt>
                <c:pt idx="822">
                  <c:v>1.050762346268</c:v>
                </c:pt>
                <c:pt idx="823">
                  <c:v>1.071498160565</c:v>
                </c:pt>
                <c:pt idx="824">
                  <c:v>0.99206987221999998</c:v>
                </c:pt>
                <c:pt idx="825">
                  <c:v>0.99206987221999998</c:v>
                </c:pt>
                <c:pt idx="826">
                  <c:v>0.99206987221999998</c:v>
                </c:pt>
                <c:pt idx="827">
                  <c:v>0.99206987221999998</c:v>
                </c:pt>
                <c:pt idx="828">
                  <c:v>1.0166380612179999</c:v>
                </c:pt>
                <c:pt idx="829">
                  <c:v>1.049418550578</c:v>
                </c:pt>
                <c:pt idx="830">
                  <c:v>1.0885600618110001</c:v>
                </c:pt>
                <c:pt idx="831">
                  <c:v>1.1072511044340001</c:v>
                </c:pt>
                <c:pt idx="832">
                  <c:v>1.1595672110049999</c:v>
                </c:pt>
                <c:pt idx="833">
                  <c:v>1.1595672110049999</c:v>
                </c:pt>
                <c:pt idx="834">
                  <c:v>1.1595672110049999</c:v>
                </c:pt>
                <c:pt idx="835">
                  <c:v>1.183679302099</c:v>
                </c:pt>
                <c:pt idx="836">
                  <c:v>1.1683826946139999</c:v>
                </c:pt>
                <c:pt idx="837">
                  <c:v>1.2225266941640001</c:v>
                </c:pt>
                <c:pt idx="838">
                  <c:v>1.2225266941640001</c:v>
                </c:pt>
                <c:pt idx="839">
                  <c:v>1.2225266941640001</c:v>
                </c:pt>
                <c:pt idx="840">
                  <c:v>1.2225266941640001</c:v>
                </c:pt>
                <c:pt idx="841">
                  <c:v>1.2225266941640001</c:v>
                </c:pt>
                <c:pt idx="842">
                  <c:v>1.2195833776460001</c:v>
                </c:pt>
                <c:pt idx="843">
                  <c:v>1.222224035285</c:v>
                </c:pt>
                <c:pt idx="844">
                  <c:v>1.2329877141809999</c:v>
                </c:pt>
                <c:pt idx="845">
                  <c:v>1.2548345119640001</c:v>
                </c:pt>
                <c:pt idx="846">
                  <c:v>1.233499604913</c:v>
                </c:pt>
                <c:pt idx="847">
                  <c:v>1.233499604913</c:v>
                </c:pt>
                <c:pt idx="848">
                  <c:v>1.233499604913</c:v>
                </c:pt>
                <c:pt idx="849">
                  <c:v>1.254960429776</c:v>
                </c:pt>
                <c:pt idx="850">
                  <c:v>1.23083741914</c:v>
                </c:pt>
                <c:pt idx="851">
                  <c:v>1.2561687087240001</c:v>
                </c:pt>
                <c:pt idx="852">
                  <c:v>1.207722446794</c:v>
                </c:pt>
                <c:pt idx="853">
                  <c:v>1.232100870382</c:v>
                </c:pt>
                <c:pt idx="854">
                  <c:v>1.232100870382</c:v>
                </c:pt>
                <c:pt idx="855">
                  <c:v>1.232100870382</c:v>
                </c:pt>
                <c:pt idx="856">
                  <c:v>1.2889661535620001</c:v>
                </c:pt>
                <c:pt idx="857">
                  <c:v>1.3210009908760001</c:v>
                </c:pt>
                <c:pt idx="858">
                  <c:v>1.237525973233</c:v>
                </c:pt>
                <c:pt idx="859">
                  <c:v>1.3082377840549999</c:v>
                </c:pt>
                <c:pt idx="860">
                  <c:v>1.2822991637750001</c:v>
                </c:pt>
                <c:pt idx="861">
                  <c:v>1.2822991637750001</c:v>
                </c:pt>
                <c:pt idx="862">
                  <c:v>1.2822991637750001</c:v>
                </c:pt>
                <c:pt idx="863">
                  <c:v>1.2669802333089999</c:v>
                </c:pt>
                <c:pt idx="864">
                  <c:v>1.3110509770900001</c:v>
                </c:pt>
                <c:pt idx="865">
                  <c:v>1.360878547732</c:v>
                </c:pt>
                <c:pt idx="866">
                  <c:v>1.3490088940660001</c:v>
                </c:pt>
                <c:pt idx="867">
                  <c:v>1.270730411965</c:v>
                </c:pt>
                <c:pt idx="868">
                  <c:v>1.270730411965</c:v>
                </c:pt>
                <c:pt idx="869">
                  <c:v>1.270730411965</c:v>
                </c:pt>
                <c:pt idx="870">
                  <c:v>1.270730411965</c:v>
                </c:pt>
                <c:pt idx="871">
                  <c:v>1.30851811504</c:v>
                </c:pt>
                <c:pt idx="872">
                  <c:v>1.2530351326939999</c:v>
                </c:pt>
                <c:pt idx="873">
                  <c:v>1.2230856436149999</c:v>
                </c:pt>
                <c:pt idx="874">
                  <c:v>1.184205872867</c:v>
                </c:pt>
                <c:pt idx="875">
                  <c:v>1.184205872867</c:v>
                </c:pt>
                <c:pt idx="876">
                  <c:v>1.184205872867</c:v>
                </c:pt>
                <c:pt idx="877">
                  <c:v>1.2240688895709999</c:v>
                </c:pt>
                <c:pt idx="878">
                  <c:v>1.0865640996520001</c:v>
                </c:pt>
                <c:pt idx="879">
                  <c:v>1.1004226802299999</c:v>
                </c:pt>
                <c:pt idx="880">
                  <c:v>1.107596897901</c:v>
                </c:pt>
                <c:pt idx="881">
                  <c:v>1.1745289572769999</c:v>
                </c:pt>
                <c:pt idx="882">
                  <c:v>1.1745289572769999</c:v>
                </c:pt>
                <c:pt idx="883">
                  <c:v>1.1745289572769999</c:v>
                </c:pt>
                <c:pt idx="884">
                  <c:v>1.2131391397010001</c:v>
                </c:pt>
                <c:pt idx="885">
                  <c:v>1.2230133150089999</c:v>
                </c:pt>
                <c:pt idx="886">
                  <c:v>1.2234087522020001</c:v>
                </c:pt>
                <c:pt idx="887">
                  <c:v>1.209281814471</c:v>
                </c:pt>
                <c:pt idx="888">
                  <c:v>1.254987580958</c:v>
                </c:pt>
                <c:pt idx="889">
                  <c:v>1.254987580958</c:v>
                </c:pt>
                <c:pt idx="890">
                  <c:v>1.254987580958</c:v>
                </c:pt>
                <c:pt idx="891">
                  <c:v>1.3016068092490001</c:v>
                </c:pt>
                <c:pt idx="892">
                  <c:v>1.330159259909</c:v>
                </c:pt>
                <c:pt idx="893">
                  <c:v>1.349065468254</c:v>
                </c:pt>
                <c:pt idx="894">
                  <c:v>1.3815543778770001</c:v>
                </c:pt>
                <c:pt idx="895">
                  <c:v>1.425832173101</c:v>
                </c:pt>
                <c:pt idx="896">
                  <c:v>1.425832173101</c:v>
                </c:pt>
                <c:pt idx="897">
                  <c:v>1.425832173101</c:v>
                </c:pt>
                <c:pt idx="898">
                  <c:v>1.4200868765450001</c:v>
                </c:pt>
                <c:pt idx="899">
                  <c:v>1.470462342789</c:v>
                </c:pt>
                <c:pt idx="900">
                  <c:v>1.5310871664150001</c:v>
                </c:pt>
                <c:pt idx="901">
                  <c:v>1.506908320293</c:v>
                </c:pt>
                <c:pt idx="902">
                  <c:v>1.4588133389660001</c:v>
                </c:pt>
                <c:pt idx="903">
                  <c:v>1.4588133389660001</c:v>
                </c:pt>
                <c:pt idx="904">
                  <c:v>1.4588133389660001</c:v>
                </c:pt>
                <c:pt idx="905">
                  <c:v>1.5073157353740001</c:v>
                </c:pt>
                <c:pt idx="906">
                  <c:v>1.529168255791</c:v>
                </c:pt>
                <c:pt idx="907">
                  <c:v>1.4484989495580001</c:v>
                </c:pt>
                <c:pt idx="908">
                  <c:v>1.371167357399</c:v>
                </c:pt>
                <c:pt idx="909">
                  <c:v>1.3731369584449999</c:v>
                </c:pt>
                <c:pt idx="910">
                  <c:v>1.3731369584449999</c:v>
                </c:pt>
                <c:pt idx="911">
                  <c:v>1.3731369584449999</c:v>
                </c:pt>
                <c:pt idx="912">
                  <c:v>1.372746154343</c:v>
                </c:pt>
                <c:pt idx="913">
                  <c:v>1.435760725482</c:v>
                </c:pt>
                <c:pt idx="914">
                  <c:v>1.4384808050539999</c:v>
                </c:pt>
                <c:pt idx="915">
                  <c:v>1.481703996279</c:v>
                </c:pt>
                <c:pt idx="916">
                  <c:v>1.413932351473</c:v>
                </c:pt>
                <c:pt idx="917">
                  <c:v>1.413932351473</c:v>
                </c:pt>
                <c:pt idx="918">
                  <c:v>1.413932351473</c:v>
                </c:pt>
                <c:pt idx="919">
                  <c:v>1.4389951636310001</c:v>
                </c:pt>
                <c:pt idx="920">
                  <c:v>1.3844471384970001</c:v>
                </c:pt>
                <c:pt idx="921">
                  <c:v>1.3282589363049999</c:v>
                </c:pt>
                <c:pt idx="922">
                  <c:v>1.328189078514</c:v>
                </c:pt>
                <c:pt idx="923">
                  <c:v>1.346238117835</c:v>
                </c:pt>
                <c:pt idx="924">
                  <c:v>1.346238117835</c:v>
                </c:pt>
                <c:pt idx="925">
                  <c:v>1.346238117835</c:v>
                </c:pt>
                <c:pt idx="926">
                  <c:v>1.3694386871119999</c:v>
                </c:pt>
                <c:pt idx="927">
                  <c:v>1.4419444774350001</c:v>
                </c:pt>
                <c:pt idx="928">
                  <c:v>1.4155702850280001</c:v>
                </c:pt>
                <c:pt idx="929">
                  <c:v>1.4564056145719999</c:v>
                </c:pt>
                <c:pt idx="930">
                  <c:v>1.5035185504949999</c:v>
                </c:pt>
                <c:pt idx="931">
                  <c:v>1.5035185504949999</c:v>
                </c:pt>
                <c:pt idx="932">
                  <c:v>1.5035185504949999</c:v>
                </c:pt>
                <c:pt idx="933">
                  <c:v>1.5035185504949999</c:v>
                </c:pt>
                <c:pt idx="934">
                  <c:v>1.460357648047</c:v>
                </c:pt>
                <c:pt idx="935">
                  <c:v>1.484741763433</c:v>
                </c:pt>
                <c:pt idx="936">
                  <c:v>1.409105525902</c:v>
                </c:pt>
                <c:pt idx="937">
                  <c:v>1.3498174168020001</c:v>
                </c:pt>
                <c:pt idx="938">
                  <c:v>1.3498174168020001</c:v>
                </c:pt>
                <c:pt idx="939">
                  <c:v>1.3498174168020001</c:v>
                </c:pt>
                <c:pt idx="940">
                  <c:v>1.3634890956879999</c:v>
                </c:pt>
                <c:pt idx="941">
                  <c:v>1.3461125806700001</c:v>
                </c:pt>
                <c:pt idx="942">
                  <c:v>1.343464673378</c:v>
                </c:pt>
                <c:pt idx="943">
                  <c:v>1.356181745639</c:v>
                </c:pt>
                <c:pt idx="944">
                  <c:v>1.3246055217020001</c:v>
                </c:pt>
                <c:pt idx="945">
                  <c:v>1.3246055217020001</c:v>
                </c:pt>
                <c:pt idx="946">
                  <c:v>1.3246055217020001</c:v>
                </c:pt>
                <c:pt idx="947">
                  <c:v>1.390924312369</c:v>
                </c:pt>
                <c:pt idx="948">
                  <c:v>1.3712262759930001</c:v>
                </c:pt>
                <c:pt idx="949">
                  <c:v>1.3645233741709999</c:v>
                </c:pt>
                <c:pt idx="950">
                  <c:v>1.3535032717269999</c:v>
                </c:pt>
                <c:pt idx="951">
                  <c:v>1.397036173354</c:v>
                </c:pt>
                <c:pt idx="952">
                  <c:v>1.397036173354</c:v>
                </c:pt>
                <c:pt idx="953">
                  <c:v>1.397036173354</c:v>
                </c:pt>
                <c:pt idx="954">
                  <c:v>1.4189859166409999</c:v>
                </c:pt>
                <c:pt idx="955">
                  <c:v>1.408650387267</c:v>
                </c:pt>
                <c:pt idx="956">
                  <c:v>1.4931905491490001</c:v>
                </c:pt>
                <c:pt idx="957">
                  <c:v>1.5186473791570001</c:v>
                </c:pt>
                <c:pt idx="958">
                  <c:v>1.456624128294</c:v>
                </c:pt>
                <c:pt idx="959">
                  <c:v>1.456624128294</c:v>
                </c:pt>
                <c:pt idx="960">
                  <c:v>1.456624128294</c:v>
                </c:pt>
                <c:pt idx="961">
                  <c:v>1.408207973259</c:v>
                </c:pt>
                <c:pt idx="962">
                  <c:v>1.371610806151</c:v>
                </c:pt>
                <c:pt idx="963">
                  <c:v>1.4411141027429999</c:v>
                </c:pt>
                <c:pt idx="964">
                  <c:v>1.412884291328</c:v>
                </c:pt>
                <c:pt idx="965">
                  <c:v>1.414805503005</c:v>
                </c:pt>
                <c:pt idx="966">
                  <c:v>1.414805503005</c:v>
                </c:pt>
                <c:pt idx="967">
                  <c:v>1.414805503005</c:v>
                </c:pt>
                <c:pt idx="968">
                  <c:v>1.4545347430690001</c:v>
                </c:pt>
                <c:pt idx="969">
                  <c:v>1.369353568872</c:v>
                </c:pt>
                <c:pt idx="970">
                  <c:v>1.38780915224</c:v>
                </c:pt>
                <c:pt idx="971">
                  <c:v>1.393868479192</c:v>
                </c:pt>
                <c:pt idx="972">
                  <c:v>1.4099276967879999</c:v>
                </c:pt>
                <c:pt idx="973">
                  <c:v>1.4099276967879999</c:v>
                </c:pt>
                <c:pt idx="974">
                  <c:v>1.4099276967879999</c:v>
                </c:pt>
                <c:pt idx="975">
                  <c:v>1.316761748974</c:v>
                </c:pt>
                <c:pt idx="976">
                  <c:v>1.3881957708320001</c:v>
                </c:pt>
                <c:pt idx="977">
                  <c:v>1.417075496414</c:v>
                </c:pt>
                <c:pt idx="978">
                  <c:v>1.3599231217429999</c:v>
                </c:pt>
                <c:pt idx="979">
                  <c:v>1.3096948415059999</c:v>
                </c:pt>
                <c:pt idx="980">
                  <c:v>1.3096948415059999</c:v>
                </c:pt>
                <c:pt idx="981">
                  <c:v>1.3096948415059999</c:v>
                </c:pt>
                <c:pt idx="982">
                  <c:v>1.3096948415059999</c:v>
                </c:pt>
                <c:pt idx="983">
                  <c:v>1.3096948415059999</c:v>
                </c:pt>
                <c:pt idx="984">
                  <c:v>1.3096948415059999</c:v>
                </c:pt>
                <c:pt idx="985">
                  <c:v>1.3649852388229999</c:v>
                </c:pt>
                <c:pt idx="986">
                  <c:v>1.283576326565</c:v>
                </c:pt>
                <c:pt idx="987">
                  <c:v>1.283576326565</c:v>
                </c:pt>
                <c:pt idx="988">
                  <c:v>1.283576326565</c:v>
                </c:pt>
                <c:pt idx="989">
                  <c:v>1.3180301649749999</c:v>
                </c:pt>
                <c:pt idx="990">
                  <c:v>1.31800969002</c:v>
                </c:pt>
                <c:pt idx="991">
                  <c:v>1.31800969002</c:v>
                </c:pt>
                <c:pt idx="992">
                  <c:v>1.31800969002</c:v>
                </c:pt>
                <c:pt idx="993">
                  <c:v>1.3036958282019999</c:v>
                </c:pt>
                <c:pt idx="994">
                  <c:v>1.3036958282019999</c:v>
                </c:pt>
                <c:pt idx="995">
                  <c:v>1.3036958282019999</c:v>
                </c:pt>
                <c:pt idx="996">
                  <c:v>1.3036958282019999</c:v>
                </c:pt>
                <c:pt idx="997">
                  <c:v>1.3036958282019999</c:v>
                </c:pt>
                <c:pt idx="998">
                  <c:v>1.3741680396939999</c:v>
                </c:pt>
                <c:pt idx="999">
                  <c:v>1.399122903821</c:v>
                </c:pt>
                <c:pt idx="1000">
                  <c:v>1.362170332629</c:v>
                </c:pt>
                <c:pt idx="1001">
                  <c:v>1.362170332629</c:v>
                </c:pt>
                <c:pt idx="1002">
                  <c:v>1.362170332629</c:v>
                </c:pt>
                <c:pt idx="1003">
                  <c:v>1.362170332629</c:v>
                </c:pt>
                <c:pt idx="1004">
                  <c:v>1.362170332629</c:v>
                </c:pt>
                <c:pt idx="1005">
                  <c:v>1.3560601038069999</c:v>
                </c:pt>
                <c:pt idx="1006">
                  <c:v>1.3437294387909999</c:v>
                </c:pt>
                <c:pt idx="1007">
                  <c:v>1.360471767857</c:v>
                </c:pt>
                <c:pt idx="1008">
                  <c:v>1.360471767857</c:v>
                </c:pt>
                <c:pt idx="1009">
                  <c:v>1.360471767857</c:v>
                </c:pt>
                <c:pt idx="1010">
                  <c:v>1.3982242589</c:v>
                </c:pt>
                <c:pt idx="1011">
                  <c:v>1.3439052068099999</c:v>
                </c:pt>
                <c:pt idx="1012">
                  <c:v>1.3641819729960001</c:v>
                </c:pt>
                <c:pt idx="1013">
                  <c:v>1.355662109217</c:v>
                </c:pt>
                <c:pt idx="1014">
                  <c:v>1.325490187682</c:v>
                </c:pt>
                <c:pt idx="1015">
                  <c:v>1.325490187682</c:v>
                </c:pt>
                <c:pt idx="1016">
                  <c:v>1.325490187682</c:v>
                </c:pt>
                <c:pt idx="1017">
                  <c:v>1.3913351277479999</c:v>
                </c:pt>
                <c:pt idx="1018">
                  <c:v>1.3820755011770001</c:v>
                </c:pt>
                <c:pt idx="1019">
                  <c:v>1.38017131914</c:v>
                </c:pt>
                <c:pt idx="1020">
                  <c:v>1.3641398515330001</c:v>
                </c:pt>
                <c:pt idx="1021">
                  <c:v>1.4618973061080001</c:v>
                </c:pt>
                <c:pt idx="1022">
                  <c:v>1.4618973061080001</c:v>
                </c:pt>
                <c:pt idx="1023">
                  <c:v>1.4618973061080001</c:v>
                </c:pt>
                <c:pt idx="1024">
                  <c:v>1.4278506814959999</c:v>
                </c:pt>
                <c:pt idx="1025">
                  <c:v>1.41018047207</c:v>
                </c:pt>
                <c:pt idx="1026">
                  <c:v>1.3894668268749999</c:v>
                </c:pt>
                <c:pt idx="1027">
                  <c:v>1.3643095774009999</c:v>
                </c:pt>
                <c:pt idx="1028">
                  <c:v>1.3880288043610001</c:v>
                </c:pt>
                <c:pt idx="1029">
                  <c:v>1.3880288043610001</c:v>
                </c:pt>
                <c:pt idx="1030">
                  <c:v>1.3880288043610001</c:v>
                </c:pt>
                <c:pt idx="1031">
                  <c:v>1.336014397254</c:v>
                </c:pt>
                <c:pt idx="1032">
                  <c:v>1.3395817939550001</c:v>
                </c:pt>
                <c:pt idx="1033">
                  <c:v>1.3395817939550001</c:v>
                </c:pt>
                <c:pt idx="1034">
                  <c:v>1.383925322768</c:v>
                </c:pt>
                <c:pt idx="1035">
                  <c:v>1.3751576399300001</c:v>
                </c:pt>
                <c:pt idx="1036">
                  <c:v>1.3751576399300001</c:v>
                </c:pt>
                <c:pt idx="1037">
                  <c:v>1.3751576399300001</c:v>
                </c:pt>
                <c:pt idx="1038">
                  <c:v>1.388274082004</c:v>
                </c:pt>
                <c:pt idx="1039">
                  <c:v>1.4157869779359999</c:v>
                </c:pt>
                <c:pt idx="1040">
                  <c:v>1.313975934109</c:v>
                </c:pt>
                <c:pt idx="1041">
                  <c:v>1.3114858799639999</c:v>
                </c:pt>
                <c:pt idx="1042">
                  <c:v>1.315946904874</c:v>
                </c:pt>
                <c:pt idx="1043">
                  <c:v>1.315946904874</c:v>
                </c:pt>
                <c:pt idx="1044">
                  <c:v>1.315946904874</c:v>
                </c:pt>
                <c:pt idx="1045">
                  <c:v>1.3406132965599999</c:v>
                </c:pt>
                <c:pt idx="1046">
                  <c:v>1.2817174216630001</c:v>
                </c:pt>
                <c:pt idx="1047">
                  <c:v>1.326602531222</c:v>
                </c:pt>
                <c:pt idx="1048">
                  <c:v>1.274203205589</c:v>
                </c:pt>
                <c:pt idx="1049">
                  <c:v>1.2998615286020001</c:v>
                </c:pt>
                <c:pt idx="1050">
                  <c:v>1.2998615286020001</c:v>
                </c:pt>
                <c:pt idx="1051">
                  <c:v>1.2998615286020001</c:v>
                </c:pt>
                <c:pt idx="1052">
                  <c:v>1.3351746447399999</c:v>
                </c:pt>
                <c:pt idx="1053">
                  <c:v>1.264020575242</c:v>
                </c:pt>
                <c:pt idx="1054">
                  <c:v>1.2445382240339999</c:v>
                </c:pt>
                <c:pt idx="1055">
                  <c:v>1.3179678569590001</c:v>
                </c:pt>
                <c:pt idx="1056">
                  <c:v>1.304583158564</c:v>
                </c:pt>
                <c:pt idx="1057">
                  <c:v>1.304583158564</c:v>
                </c:pt>
                <c:pt idx="1058">
                  <c:v>1.304583158564</c:v>
                </c:pt>
                <c:pt idx="1059">
                  <c:v>1.3334752150060001</c:v>
                </c:pt>
                <c:pt idx="1060">
                  <c:v>1.4026406729450001</c:v>
                </c:pt>
                <c:pt idx="1061">
                  <c:v>1.3692127677279999</c:v>
                </c:pt>
                <c:pt idx="1062">
                  <c:v>1.3378498821510001</c:v>
                </c:pt>
                <c:pt idx="1063">
                  <c:v>1.3068812842569999</c:v>
                </c:pt>
                <c:pt idx="1064">
                  <c:v>1.3068812842569999</c:v>
                </c:pt>
                <c:pt idx="1065">
                  <c:v>1.3068812842569999</c:v>
                </c:pt>
                <c:pt idx="1066">
                  <c:v>1.354239010506</c:v>
                </c:pt>
                <c:pt idx="1067">
                  <c:v>1.408244538588</c:v>
                </c:pt>
                <c:pt idx="1068">
                  <c:v>1.3834316816779999</c:v>
                </c:pt>
                <c:pt idx="1069">
                  <c:v>1.423870831805</c:v>
                </c:pt>
                <c:pt idx="1070">
                  <c:v>1.3942488834290001</c:v>
                </c:pt>
                <c:pt idx="1071">
                  <c:v>1.3942488834290001</c:v>
                </c:pt>
                <c:pt idx="1072">
                  <c:v>1.3942488834290001</c:v>
                </c:pt>
                <c:pt idx="1073">
                  <c:v>1.4150189815850001</c:v>
                </c:pt>
                <c:pt idx="1074">
                  <c:v>1.399964300048</c:v>
                </c:pt>
                <c:pt idx="1075">
                  <c:v>1.4286675043799999</c:v>
                </c:pt>
                <c:pt idx="1076">
                  <c:v>1.5350641404709999</c:v>
                </c:pt>
                <c:pt idx="1077">
                  <c:v>1.617002289637</c:v>
                </c:pt>
                <c:pt idx="1078">
                  <c:v>1.617002289637</c:v>
                </c:pt>
                <c:pt idx="1079">
                  <c:v>1.617002289637</c:v>
                </c:pt>
                <c:pt idx="1080">
                  <c:v>1.5747421110319999</c:v>
                </c:pt>
                <c:pt idx="1081">
                  <c:v>1.5283335746169999</c:v>
                </c:pt>
                <c:pt idx="1082">
                  <c:v>1.4671740264040001</c:v>
                </c:pt>
                <c:pt idx="1083">
                  <c:v>1.51086079825</c:v>
                </c:pt>
                <c:pt idx="1084">
                  <c:v>1.433539272382</c:v>
                </c:pt>
                <c:pt idx="1085">
                  <c:v>1.433539272382</c:v>
                </c:pt>
                <c:pt idx="1086">
                  <c:v>1.433539272382</c:v>
                </c:pt>
                <c:pt idx="1087">
                  <c:v>1.379974512095</c:v>
                </c:pt>
                <c:pt idx="1088">
                  <c:v>1.395952534611</c:v>
                </c:pt>
                <c:pt idx="1089">
                  <c:v>1.446555493815</c:v>
                </c:pt>
                <c:pt idx="1090">
                  <c:v>1.4136061513010001</c:v>
                </c:pt>
                <c:pt idx="1091">
                  <c:v>1.4257297578250001</c:v>
                </c:pt>
                <c:pt idx="1092">
                  <c:v>1.4257297578250001</c:v>
                </c:pt>
                <c:pt idx="1093">
                  <c:v>1.4257297578250001</c:v>
                </c:pt>
                <c:pt idx="1094">
                  <c:v>1.5084272115899999</c:v>
                </c:pt>
                <c:pt idx="1095">
                  <c:v>1.5017339285669999</c:v>
                </c:pt>
                <c:pt idx="1096">
                  <c:v>1.4532605002379999</c:v>
                </c:pt>
                <c:pt idx="1097">
                  <c:v>1.394065851663</c:v>
                </c:pt>
                <c:pt idx="1098">
                  <c:v>1.3487495203369999</c:v>
                </c:pt>
                <c:pt idx="1099">
                  <c:v>1.3487495203369999</c:v>
                </c:pt>
                <c:pt idx="1100">
                  <c:v>1.3487495203369999</c:v>
                </c:pt>
                <c:pt idx="1101">
                  <c:v>1.422420264758</c:v>
                </c:pt>
                <c:pt idx="1102">
                  <c:v>1.437373711552</c:v>
                </c:pt>
                <c:pt idx="1103">
                  <c:v>1.499817316191</c:v>
                </c:pt>
                <c:pt idx="1104">
                  <c:v>1.5706760847579999</c:v>
                </c:pt>
                <c:pt idx="1105">
                  <c:v>1.507048174306</c:v>
                </c:pt>
                <c:pt idx="1106">
                  <c:v>1.507048174306</c:v>
                </c:pt>
                <c:pt idx="1107">
                  <c:v>1.507048174306</c:v>
                </c:pt>
                <c:pt idx="1108">
                  <c:v>1.5318174937060001</c:v>
                </c:pt>
                <c:pt idx="1109">
                  <c:v>1.524346149414</c:v>
                </c:pt>
                <c:pt idx="1110">
                  <c:v>1.5104802756460001</c:v>
                </c:pt>
                <c:pt idx="1111">
                  <c:v>1.5310564068100001</c:v>
                </c:pt>
                <c:pt idx="1112">
                  <c:v>1.5496732294790001</c:v>
                </c:pt>
                <c:pt idx="1113">
                  <c:v>1.5496732294790001</c:v>
                </c:pt>
                <c:pt idx="1114">
                  <c:v>1.5496732294790001</c:v>
                </c:pt>
                <c:pt idx="1115">
                  <c:v>1.5883568410040001</c:v>
                </c:pt>
                <c:pt idx="1116">
                  <c:v>1.49510111032</c:v>
                </c:pt>
                <c:pt idx="1117">
                  <c:v>1.4725436266909999</c:v>
                </c:pt>
                <c:pt idx="1118">
                  <c:v>1.522069050926</c:v>
                </c:pt>
                <c:pt idx="1119">
                  <c:v>1.4969940335580001</c:v>
                </c:pt>
                <c:pt idx="1120">
                  <c:v>1.4969940335580001</c:v>
                </c:pt>
                <c:pt idx="1121">
                  <c:v>1.4969940335580001</c:v>
                </c:pt>
                <c:pt idx="1122">
                  <c:v>1.5268050768729999</c:v>
                </c:pt>
                <c:pt idx="1123">
                  <c:v>1.533064792439</c:v>
                </c:pt>
                <c:pt idx="1124">
                  <c:v>1.489572856009</c:v>
                </c:pt>
                <c:pt idx="1125">
                  <c:v>1.4699032327149999</c:v>
                </c:pt>
                <c:pt idx="1126">
                  <c:v>1.389014189274</c:v>
                </c:pt>
                <c:pt idx="1127">
                  <c:v>1.389014189274</c:v>
                </c:pt>
                <c:pt idx="1128">
                  <c:v>1.389014189274</c:v>
                </c:pt>
                <c:pt idx="1129">
                  <c:v>1.3719487642920001</c:v>
                </c:pt>
                <c:pt idx="1130">
                  <c:v>1.3648568384519999</c:v>
                </c:pt>
                <c:pt idx="1131">
                  <c:v>1.4202286457360001</c:v>
                </c:pt>
                <c:pt idx="1132">
                  <c:v>1.4058459820260001</c:v>
                </c:pt>
                <c:pt idx="1133">
                  <c:v>1.371020081977</c:v>
                </c:pt>
                <c:pt idx="1134">
                  <c:v>1.371020081977</c:v>
                </c:pt>
                <c:pt idx="1135">
                  <c:v>1.371020081977</c:v>
                </c:pt>
                <c:pt idx="1136">
                  <c:v>1.3565029034939999</c:v>
                </c:pt>
                <c:pt idx="1137">
                  <c:v>1.370367374385</c:v>
                </c:pt>
                <c:pt idx="1138">
                  <c:v>1.3325606639500001</c:v>
                </c:pt>
                <c:pt idx="1139">
                  <c:v>1.3377884575350001</c:v>
                </c:pt>
                <c:pt idx="1140">
                  <c:v>1.3923945561540001</c:v>
                </c:pt>
                <c:pt idx="1141">
                  <c:v>1.3923945561540001</c:v>
                </c:pt>
                <c:pt idx="1142">
                  <c:v>1.3923945561540001</c:v>
                </c:pt>
                <c:pt idx="1143">
                  <c:v>1.5404004746769999</c:v>
                </c:pt>
                <c:pt idx="1144">
                  <c:v>1.575296523997</c:v>
                </c:pt>
                <c:pt idx="1145">
                  <c:v>1.5325640039349999</c:v>
                </c:pt>
                <c:pt idx="1146">
                  <c:v>1.5177833735140001</c:v>
                </c:pt>
                <c:pt idx="1147">
                  <c:v>1.4543506522730001</c:v>
                </c:pt>
                <c:pt idx="1148">
                  <c:v>1.4543506522730001</c:v>
                </c:pt>
                <c:pt idx="1149">
                  <c:v>1.4543506522730001</c:v>
                </c:pt>
                <c:pt idx="1150">
                  <c:v>1.457786085912</c:v>
                </c:pt>
                <c:pt idx="1151">
                  <c:v>1.470845249698</c:v>
                </c:pt>
                <c:pt idx="1152">
                  <c:v>1.4652372006679999</c:v>
                </c:pt>
                <c:pt idx="1153">
                  <c:v>1.433516129782</c:v>
                </c:pt>
                <c:pt idx="1154">
                  <c:v>1.439713437073</c:v>
                </c:pt>
                <c:pt idx="1155">
                  <c:v>1.439713437073</c:v>
                </c:pt>
                <c:pt idx="1156">
                  <c:v>1.439713437073</c:v>
                </c:pt>
                <c:pt idx="1157">
                  <c:v>1.4372091798269999</c:v>
                </c:pt>
                <c:pt idx="1158">
                  <c:v>1.463068272303</c:v>
                </c:pt>
                <c:pt idx="1159">
                  <c:v>1.483504823201</c:v>
                </c:pt>
                <c:pt idx="1160">
                  <c:v>1.511904478683</c:v>
                </c:pt>
                <c:pt idx="1161">
                  <c:v>1.58146732831</c:v>
                </c:pt>
                <c:pt idx="1162">
                  <c:v>1.58146732831</c:v>
                </c:pt>
                <c:pt idx="1163">
                  <c:v>1.58146732831</c:v>
                </c:pt>
                <c:pt idx="1164">
                  <c:v>1.5793384425229999</c:v>
                </c:pt>
                <c:pt idx="1165">
                  <c:v>1.566617887819</c:v>
                </c:pt>
                <c:pt idx="1166">
                  <c:v>1.5190499151679999</c:v>
                </c:pt>
                <c:pt idx="1167">
                  <c:v>1.522137427459</c:v>
                </c:pt>
                <c:pt idx="1168">
                  <c:v>1.506800481645</c:v>
                </c:pt>
                <c:pt idx="1169">
                  <c:v>1.506800481645</c:v>
                </c:pt>
                <c:pt idx="1170">
                  <c:v>1.506800481645</c:v>
                </c:pt>
                <c:pt idx="1171">
                  <c:v>1.5892339781939999</c:v>
                </c:pt>
                <c:pt idx="1172">
                  <c:v>1.5805721027420001</c:v>
                </c:pt>
                <c:pt idx="1173">
                  <c:v>1.5427099742399999</c:v>
                </c:pt>
                <c:pt idx="1174">
                  <c:v>1.5674996217570001</c:v>
                </c:pt>
                <c:pt idx="1175">
                  <c:v>1.5674996217570001</c:v>
                </c:pt>
                <c:pt idx="1176">
                  <c:v>1.5674996217570001</c:v>
                </c:pt>
                <c:pt idx="1177">
                  <c:v>1.5674996217570001</c:v>
                </c:pt>
                <c:pt idx="1178">
                  <c:v>1.55390552531</c:v>
                </c:pt>
                <c:pt idx="1179">
                  <c:v>1.566793655128</c:v>
                </c:pt>
                <c:pt idx="1180">
                  <c:v>1.5646838876789999</c:v>
                </c:pt>
                <c:pt idx="1181">
                  <c:v>1.6152511206169999</c:v>
                </c:pt>
                <c:pt idx="1182">
                  <c:v>1.584017572829</c:v>
                </c:pt>
                <c:pt idx="1183">
                  <c:v>1.584017572829</c:v>
                </c:pt>
                <c:pt idx="1184">
                  <c:v>1.584017572829</c:v>
                </c:pt>
                <c:pt idx="1185">
                  <c:v>1.5993365144659999</c:v>
                </c:pt>
                <c:pt idx="1186">
                  <c:v>1.634289882742</c:v>
                </c:pt>
                <c:pt idx="1187">
                  <c:v>1.529453521268</c:v>
                </c:pt>
                <c:pt idx="1188">
                  <c:v>1.574444284256</c:v>
                </c:pt>
                <c:pt idx="1189">
                  <c:v>1.636524699895</c:v>
                </c:pt>
                <c:pt idx="1190">
                  <c:v>1.636524699895</c:v>
                </c:pt>
                <c:pt idx="1191">
                  <c:v>1.636524699895</c:v>
                </c:pt>
                <c:pt idx="1192">
                  <c:v>1.6183306857069999</c:v>
                </c:pt>
                <c:pt idx="1193">
                  <c:v>1.6523177773140001</c:v>
                </c:pt>
                <c:pt idx="1194">
                  <c:v>1.6523177773140001</c:v>
                </c:pt>
                <c:pt idx="1195">
                  <c:v>1.6605446498330001</c:v>
                </c:pt>
                <c:pt idx="1196">
                  <c:v>1.641944113004</c:v>
                </c:pt>
                <c:pt idx="1197">
                  <c:v>1.641944113004</c:v>
                </c:pt>
                <c:pt idx="1198">
                  <c:v>1.641944113004</c:v>
                </c:pt>
                <c:pt idx="1199">
                  <c:v>1.6267100410449999</c:v>
                </c:pt>
                <c:pt idx="1200">
                  <c:v>1.630777944211</c:v>
                </c:pt>
                <c:pt idx="1201">
                  <c:v>1.5584816015809999</c:v>
                </c:pt>
                <c:pt idx="1202">
                  <c:v>1.5802950178620001</c:v>
                </c:pt>
                <c:pt idx="1203">
                  <c:v>1.568400949286</c:v>
                </c:pt>
                <c:pt idx="1204">
                  <c:v>1.568400949286</c:v>
                </c:pt>
                <c:pt idx="1205">
                  <c:v>1.568400949286</c:v>
                </c:pt>
                <c:pt idx="1206">
                  <c:v>1.5000383298790001</c:v>
                </c:pt>
                <c:pt idx="1207">
                  <c:v>1.569073314265</c:v>
                </c:pt>
                <c:pt idx="1208">
                  <c:v>1.600717613124</c:v>
                </c:pt>
                <c:pt idx="1209">
                  <c:v>1.620697999421</c:v>
                </c:pt>
                <c:pt idx="1210">
                  <c:v>1.620697999421</c:v>
                </c:pt>
                <c:pt idx="1211">
                  <c:v>1.620697999421</c:v>
                </c:pt>
                <c:pt idx="1212">
                  <c:v>1.620697999421</c:v>
                </c:pt>
                <c:pt idx="1213">
                  <c:v>1.5655420625100001</c:v>
                </c:pt>
                <c:pt idx="1214">
                  <c:v>1.540083635342</c:v>
                </c:pt>
                <c:pt idx="1215">
                  <c:v>1.6026761785429999</c:v>
                </c:pt>
                <c:pt idx="1216">
                  <c:v>1.6010067326549999</c:v>
                </c:pt>
                <c:pt idx="1217">
                  <c:v>1.564844599106</c:v>
                </c:pt>
                <c:pt idx="1218">
                  <c:v>1.564844599106</c:v>
                </c:pt>
                <c:pt idx="1219">
                  <c:v>1.564844599106</c:v>
                </c:pt>
                <c:pt idx="1220">
                  <c:v>1.3877980437699999</c:v>
                </c:pt>
                <c:pt idx="1221">
                  <c:v>1.379580097489</c:v>
                </c:pt>
                <c:pt idx="1222">
                  <c:v>1.3856586973130001</c:v>
                </c:pt>
                <c:pt idx="1223">
                  <c:v>1.3856586973130001</c:v>
                </c:pt>
                <c:pt idx="1224">
                  <c:v>1.3856586973130001</c:v>
                </c:pt>
                <c:pt idx="1225">
                  <c:v>1.3856586973130001</c:v>
                </c:pt>
                <c:pt idx="1226">
                  <c:v>1.3856586973130001</c:v>
                </c:pt>
                <c:pt idx="1227">
                  <c:v>1.371065323641</c:v>
                </c:pt>
                <c:pt idx="1228">
                  <c:v>1.3949309131409999</c:v>
                </c:pt>
                <c:pt idx="1229">
                  <c:v>1.4015863044479999</c:v>
                </c:pt>
                <c:pt idx="1230">
                  <c:v>1.3683327074339999</c:v>
                </c:pt>
                <c:pt idx="1231">
                  <c:v>1.326577995301</c:v>
                </c:pt>
                <c:pt idx="1232">
                  <c:v>1.326577995301</c:v>
                </c:pt>
                <c:pt idx="1233">
                  <c:v>1.326577995301</c:v>
                </c:pt>
                <c:pt idx="1234">
                  <c:v>1.3795793043319999</c:v>
                </c:pt>
                <c:pt idx="1235">
                  <c:v>1.350347041861</c:v>
                </c:pt>
                <c:pt idx="1236">
                  <c:v>1.375842865014</c:v>
                </c:pt>
                <c:pt idx="1237">
                  <c:v>1.4046220689310001</c:v>
                </c:pt>
                <c:pt idx="1238">
                  <c:v>1.417968027111</c:v>
                </c:pt>
                <c:pt idx="1239">
                  <c:v>1.417968027111</c:v>
                </c:pt>
                <c:pt idx="1240">
                  <c:v>1.417968027111</c:v>
                </c:pt>
                <c:pt idx="1241">
                  <c:v>1.544696695459</c:v>
                </c:pt>
                <c:pt idx="1242">
                  <c:v>1.4724406327890001</c:v>
                </c:pt>
                <c:pt idx="1243">
                  <c:v>1.492545579915</c:v>
                </c:pt>
                <c:pt idx="1244">
                  <c:v>1.454076093454</c:v>
                </c:pt>
                <c:pt idx="1245">
                  <c:v>1.4580602686840001</c:v>
                </c:pt>
                <c:pt idx="1246">
                  <c:v>1.4580602686840001</c:v>
                </c:pt>
                <c:pt idx="1247">
                  <c:v>1.4580602686840001</c:v>
                </c:pt>
                <c:pt idx="1248">
                  <c:v>1.3846516716220001</c:v>
                </c:pt>
                <c:pt idx="1249">
                  <c:v>1.4499514189639999</c:v>
                </c:pt>
                <c:pt idx="1250">
                  <c:v>1.4668492421679999</c:v>
                </c:pt>
                <c:pt idx="1251">
                  <c:v>1.620781911113</c:v>
                </c:pt>
                <c:pt idx="1252">
                  <c:v>1.705765074119</c:v>
                </c:pt>
                <c:pt idx="1253">
                  <c:v>1.705765074119</c:v>
                </c:pt>
                <c:pt idx="1254">
                  <c:v>1.705765074119</c:v>
                </c:pt>
                <c:pt idx="1255">
                  <c:v>1.705765074119</c:v>
                </c:pt>
                <c:pt idx="1256">
                  <c:v>1.646729622669</c:v>
                </c:pt>
                <c:pt idx="1257">
                  <c:v>1.611752041506</c:v>
                </c:pt>
                <c:pt idx="1258">
                  <c:v>1.5606218069890001</c:v>
                </c:pt>
                <c:pt idx="1259">
                  <c:v>1.519491886515</c:v>
                </c:pt>
                <c:pt idx="1260">
                  <c:v>1.519491886515</c:v>
                </c:pt>
                <c:pt idx="1261">
                  <c:v>1.519491886515</c:v>
                </c:pt>
                <c:pt idx="1262">
                  <c:v>1.4756726689440001</c:v>
                </c:pt>
                <c:pt idx="1263">
                  <c:v>1.5103943253059999</c:v>
                </c:pt>
                <c:pt idx="1264">
                  <c:v>1.494328083209</c:v>
                </c:pt>
                <c:pt idx="1265">
                  <c:v>1.539466760137</c:v>
                </c:pt>
                <c:pt idx="1266">
                  <c:v>1.5177529811329999</c:v>
                </c:pt>
                <c:pt idx="1267">
                  <c:v>1.5177529811329999</c:v>
                </c:pt>
                <c:pt idx="1268">
                  <c:v>1.5177529811329999</c:v>
                </c:pt>
                <c:pt idx="1269">
                  <c:v>1.5089178758420001</c:v>
                </c:pt>
                <c:pt idx="1270">
                  <c:v>1.4507250954069999</c:v>
                </c:pt>
                <c:pt idx="1271">
                  <c:v>1.4551318980879999</c:v>
                </c:pt>
                <c:pt idx="1272">
                  <c:v>1.45836824777</c:v>
                </c:pt>
                <c:pt idx="1273">
                  <c:v>1.4947218284449999</c:v>
                </c:pt>
                <c:pt idx="1274">
                  <c:v>1.4947218284449999</c:v>
                </c:pt>
                <c:pt idx="1275">
                  <c:v>1.4947218284449999</c:v>
                </c:pt>
                <c:pt idx="1276">
                  <c:v>1.500785073087</c:v>
                </c:pt>
                <c:pt idx="1277">
                  <c:v>1.4487838837110001</c:v>
                </c:pt>
                <c:pt idx="1278">
                  <c:v>1.397198604645</c:v>
                </c:pt>
                <c:pt idx="1279">
                  <c:v>1.3744194766560001</c:v>
                </c:pt>
                <c:pt idx="1280">
                  <c:v>1.3885692572699999</c:v>
                </c:pt>
                <c:pt idx="1281">
                  <c:v>1.3885692572699999</c:v>
                </c:pt>
                <c:pt idx="1282">
                  <c:v>1.3885692572699999</c:v>
                </c:pt>
                <c:pt idx="1283">
                  <c:v>1.4306920459929999</c:v>
                </c:pt>
                <c:pt idx="1284">
                  <c:v>1.477071213278</c:v>
                </c:pt>
                <c:pt idx="1285">
                  <c:v>1.5348809066439999</c:v>
                </c:pt>
                <c:pt idx="1286">
                  <c:v>1.535594200652</c:v>
                </c:pt>
                <c:pt idx="1287">
                  <c:v>1.506862225818</c:v>
                </c:pt>
                <c:pt idx="1288">
                  <c:v>1.506862225818</c:v>
                </c:pt>
                <c:pt idx="1289">
                  <c:v>1.506862225818</c:v>
                </c:pt>
                <c:pt idx="1290">
                  <c:v>1.5237656756869999</c:v>
                </c:pt>
                <c:pt idx="1291">
                  <c:v>1.511975378667</c:v>
                </c:pt>
                <c:pt idx="1292">
                  <c:v>1.5820925508020001</c:v>
                </c:pt>
                <c:pt idx="1293">
                  <c:v>1.4771042175960001</c:v>
                </c:pt>
                <c:pt idx="1294">
                  <c:v>1.430033277478</c:v>
                </c:pt>
                <c:pt idx="1295">
                  <c:v>1.430033277478</c:v>
                </c:pt>
                <c:pt idx="1296">
                  <c:v>1.430033277478</c:v>
                </c:pt>
                <c:pt idx="1297">
                  <c:v>1.4357770437270001</c:v>
                </c:pt>
                <c:pt idx="1298">
                  <c:v>1.3953494691149999</c:v>
                </c:pt>
                <c:pt idx="1299">
                  <c:v>1.4120993183920001</c:v>
                </c:pt>
                <c:pt idx="1300">
                  <c:v>1.368522090183</c:v>
                </c:pt>
                <c:pt idx="1301">
                  <c:v>1.425626058522</c:v>
                </c:pt>
                <c:pt idx="1302">
                  <c:v>1.425626058522</c:v>
                </c:pt>
                <c:pt idx="1303">
                  <c:v>1.425626058522</c:v>
                </c:pt>
                <c:pt idx="1304">
                  <c:v>1.4344501359720001</c:v>
                </c:pt>
                <c:pt idx="1305">
                  <c:v>1.415756649657</c:v>
                </c:pt>
                <c:pt idx="1306">
                  <c:v>1.44641546426</c:v>
                </c:pt>
                <c:pt idx="1307">
                  <c:v>1.4610011692580001</c:v>
                </c:pt>
                <c:pt idx="1308">
                  <c:v>1.3645360098029999</c:v>
                </c:pt>
                <c:pt idx="1309">
                  <c:v>1.3645360098029999</c:v>
                </c:pt>
                <c:pt idx="1310">
                  <c:v>1.3645360098029999</c:v>
                </c:pt>
                <c:pt idx="1311">
                  <c:v>1.305752216378</c:v>
                </c:pt>
                <c:pt idx="1312">
                  <c:v>1.238326392292</c:v>
                </c:pt>
                <c:pt idx="1313">
                  <c:v>1.288562853992</c:v>
                </c:pt>
                <c:pt idx="1314">
                  <c:v>1.236744433278</c:v>
                </c:pt>
                <c:pt idx="1315">
                  <c:v>1.250275441129</c:v>
                </c:pt>
                <c:pt idx="1316">
                  <c:v>1.250275441129</c:v>
                </c:pt>
                <c:pt idx="1317">
                  <c:v>1.250275441129</c:v>
                </c:pt>
                <c:pt idx="1318">
                  <c:v>1.250275441129</c:v>
                </c:pt>
                <c:pt idx="1319">
                  <c:v>1.262732905042</c:v>
                </c:pt>
                <c:pt idx="1320">
                  <c:v>1.311431336764</c:v>
                </c:pt>
                <c:pt idx="1321">
                  <c:v>1.2245299072039999</c:v>
                </c:pt>
                <c:pt idx="1322">
                  <c:v>1.213415580997</c:v>
                </c:pt>
                <c:pt idx="1323">
                  <c:v>1.213415580997</c:v>
                </c:pt>
                <c:pt idx="1324">
                  <c:v>1.213415580997</c:v>
                </c:pt>
                <c:pt idx="1325">
                  <c:v>1.2731604235109999</c:v>
                </c:pt>
                <c:pt idx="1326">
                  <c:v>1.2154667637059999</c:v>
                </c:pt>
                <c:pt idx="1327">
                  <c:v>1.2084929356980001</c:v>
                </c:pt>
                <c:pt idx="1328">
                  <c:v>1.1339495380419999</c:v>
                </c:pt>
                <c:pt idx="1329">
                  <c:v>1.191689180912</c:v>
                </c:pt>
                <c:pt idx="1330">
                  <c:v>1.191689180912</c:v>
                </c:pt>
                <c:pt idx="1331">
                  <c:v>1.191689180912</c:v>
                </c:pt>
                <c:pt idx="1332">
                  <c:v>1.1550192800350001</c:v>
                </c:pt>
                <c:pt idx="1333">
                  <c:v>1.222893403629</c:v>
                </c:pt>
                <c:pt idx="1334">
                  <c:v>1.261275333785</c:v>
                </c:pt>
                <c:pt idx="1335">
                  <c:v>1.264324302064</c:v>
                </c:pt>
                <c:pt idx="1336">
                  <c:v>1.3009291949370001</c:v>
                </c:pt>
                <c:pt idx="1337">
                  <c:v>1.3009291949370001</c:v>
                </c:pt>
                <c:pt idx="1338">
                  <c:v>1.3009291949370001</c:v>
                </c:pt>
                <c:pt idx="1339">
                  <c:v>1.3045724272250001</c:v>
                </c:pt>
                <c:pt idx="1340">
                  <c:v>1.209679391893</c:v>
                </c:pt>
                <c:pt idx="1341">
                  <c:v>1.238631719539</c:v>
                </c:pt>
                <c:pt idx="1342">
                  <c:v>1.240357336505</c:v>
                </c:pt>
                <c:pt idx="1343">
                  <c:v>1.338055038224</c:v>
                </c:pt>
                <c:pt idx="1344">
                  <c:v>1.338055038224</c:v>
                </c:pt>
                <c:pt idx="1345">
                  <c:v>1.338055038224</c:v>
                </c:pt>
                <c:pt idx="1346">
                  <c:v>1.300549077518</c:v>
                </c:pt>
                <c:pt idx="1347">
                  <c:v>1.341298513196</c:v>
                </c:pt>
                <c:pt idx="1348">
                  <c:v>1.4041135712999999</c:v>
                </c:pt>
                <c:pt idx="1349">
                  <c:v>1.373338217243</c:v>
                </c:pt>
                <c:pt idx="1350">
                  <c:v>1.4630495630389999</c:v>
                </c:pt>
                <c:pt idx="1351">
                  <c:v>1.4630495630389999</c:v>
                </c:pt>
                <c:pt idx="1352">
                  <c:v>1.4630495630389999</c:v>
                </c:pt>
                <c:pt idx="1353">
                  <c:v>1.408871666537</c:v>
                </c:pt>
                <c:pt idx="1354">
                  <c:v>1.53678362296</c:v>
                </c:pt>
                <c:pt idx="1355">
                  <c:v>1.53678362296</c:v>
                </c:pt>
                <c:pt idx="1356">
                  <c:v>1.487527628599</c:v>
                </c:pt>
                <c:pt idx="1357">
                  <c:v>1.5060828405660001</c:v>
                </c:pt>
                <c:pt idx="1358">
                  <c:v>1.5060828405660001</c:v>
                </c:pt>
                <c:pt idx="1359">
                  <c:v>1.5060828405660001</c:v>
                </c:pt>
                <c:pt idx="1360">
                  <c:v>1.511676186434</c:v>
                </c:pt>
                <c:pt idx="1361">
                  <c:v>1.4800689353330001</c:v>
                </c:pt>
                <c:pt idx="1362">
                  <c:v>1.518446333577</c:v>
                </c:pt>
                <c:pt idx="1363">
                  <c:v>1.509895779721</c:v>
                </c:pt>
                <c:pt idx="1364">
                  <c:v>1.523581403481</c:v>
                </c:pt>
                <c:pt idx="1365">
                  <c:v>1.523581403481</c:v>
                </c:pt>
                <c:pt idx="1366">
                  <c:v>1.523581403481</c:v>
                </c:pt>
                <c:pt idx="1367">
                  <c:v>1.523581403481</c:v>
                </c:pt>
                <c:pt idx="1368">
                  <c:v>1.523581403481</c:v>
                </c:pt>
                <c:pt idx="1369">
                  <c:v>1.523581403481</c:v>
                </c:pt>
                <c:pt idx="1370">
                  <c:v>1.521979417816</c:v>
                </c:pt>
                <c:pt idx="1371">
                  <c:v>1.545430025006</c:v>
                </c:pt>
                <c:pt idx="1372">
                  <c:v>1.545430025006</c:v>
                </c:pt>
                <c:pt idx="1373">
                  <c:v>1.545430025006</c:v>
                </c:pt>
                <c:pt idx="1374">
                  <c:v>1.5274784973260001</c:v>
                </c:pt>
                <c:pt idx="1375">
                  <c:v>1.456038275079</c:v>
                </c:pt>
                <c:pt idx="1376">
                  <c:v>1.456038275079</c:v>
                </c:pt>
                <c:pt idx="1377">
                  <c:v>1.456038275079</c:v>
                </c:pt>
                <c:pt idx="1378">
                  <c:v>1.4590382482499999</c:v>
                </c:pt>
                <c:pt idx="1379">
                  <c:v>1.4590382482499999</c:v>
                </c:pt>
                <c:pt idx="1380">
                  <c:v>1.4590382482499999</c:v>
                </c:pt>
                <c:pt idx="1381">
                  <c:v>1.4590382482499999</c:v>
                </c:pt>
                <c:pt idx="1382">
                  <c:v>1.4590382482499999</c:v>
                </c:pt>
                <c:pt idx="1383">
                  <c:v>1.509474751323</c:v>
                </c:pt>
                <c:pt idx="1384">
                  <c:v>1.2820775031239999</c:v>
                </c:pt>
                <c:pt idx="1385">
                  <c:v>1.4290371632329999</c:v>
                </c:pt>
                <c:pt idx="1386">
                  <c:v>1.4290371632329999</c:v>
                </c:pt>
                <c:pt idx="1387">
                  <c:v>1.4290371632329999</c:v>
                </c:pt>
                <c:pt idx="1388">
                  <c:v>1.4290371632329999</c:v>
                </c:pt>
                <c:pt idx="1389">
                  <c:v>1.4290371632329999</c:v>
                </c:pt>
                <c:pt idx="1390">
                  <c:v>1.3639544552980001</c:v>
                </c:pt>
                <c:pt idx="1391">
                  <c:v>1.3243407932160001</c:v>
                </c:pt>
                <c:pt idx="1392">
                  <c:v>1.3340519443179999</c:v>
                </c:pt>
                <c:pt idx="1393">
                  <c:v>1.3340519443179999</c:v>
                </c:pt>
                <c:pt idx="1394">
                  <c:v>1.3340519443179999</c:v>
                </c:pt>
                <c:pt idx="1395">
                  <c:v>1.3327842426209999</c:v>
                </c:pt>
                <c:pt idx="1396">
                  <c:v>1.3157201689119999</c:v>
                </c:pt>
                <c:pt idx="1397">
                  <c:v>1.3636427575450001</c:v>
                </c:pt>
                <c:pt idx="1398">
                  <c:v>1.3452570609059999</c:v>
                </c:pt>
                <c:pt idx="1399">
                  <c:v>1.347502870215</c:v>
                </c:pt>
                <c:pt idx="1400">
                  <c:v>1.347502870215</c:v>
                </c:pt>
                <c:pt idx="1401">
                  <c:v>1.347502870215</c:v>
                </c:pt>
                <c:pt idx="1402">
                  <c:v>1.3396079960439999</c:v>
                </c:pt>
                <c:pt idx="1403">
                  <c:v>1.327518391618</c:v>
                </c:pt>
                <c:pt idx="1404">
                  <c:v>1.3412865752900001</c:v>
                </c:pt>
                <c:pt idx="1405">
                  <c:v>1.3679792983750001</c:v>
                </c:pt>
                <c:pt idx="1406">
                  <c:v>1.3564550904399999</c:v>
                </c:pt>
                <c:pt idx="1407">
                  <c:v>1.3564550904399999</c:v>
                </c:pt>
                <c:pt idx="1408">
                  <c:v>1.3564550904399999</c:v>
                </c:pt>
                <c:pt idx="1409">
                  <c:v>1.3165641598869999</c:v>
                </c:pt>
                <c:pt idx="1410">
                  <c:v>1.374812952569</c:v>
                </c:pt>
                <c:pt idx="1411">
                  <c:v>1.3779491157129999</c:v>
                </c:pt>
                <c:pt idx="1412">
                  <c:v>1.402757009928</c:v>
                </c:pt>
                <c:pt idx="1413">
                  <c:v>1.436392818334</c:v>
                </c:pt>
                <c:pt idx="1414">
                  <c:v>1.436392818334</c:v>
                </c:pt>
                <c:pt idx="1415">
                  <c:v>1.436392818334</c:v>
                </c:pt>
                <c:pt idx="1416">
                  <c:v>1.409249885948</c:v>
                </c:pt>
                <c:pt idx="1417">
                  <c:v>1.391463276486</c:v>
                </c:pt>
                <c:pt idx="1418">
                  <c:v>1.3570987951160001</c:v>
                </c:pt>
                <c:pt idx="1419">
                  <c:v>1.329143387872</c:v>
                </c:pt>
                <c:pt idx="1420">
                  <c:v>1.270601015902</c:v>
                </c:pt>
                <c:pt idx="1421">
                  <c:v>1.270601015902</c:v>
                </c:pt>
                <c:pt idx="1422">
                  <c:v>1.270601015902</c:v>
                </c:pt>
                <c:pt idx="1423">
                  <c:v>1.21031228675</c:v>
                </c:pt>
                <c:pt idx="1424">
                  <c:v>1.2354728471250001</c:v>
                </c:pt>
                <c:pt idx="1425">
                  <c:v>1.1757869661160001</c:v>
                </c:pt>
                <c:pt idx="1426">
                  <c:v>1.1982861535639999</c:v>
                </c:pt>
                <c:pt idx="1427">
                  <c:v>1.2153383551350001</c:v>
                </c:pt>
                <c:pt idx="1428">
                  <c:v>1.2153383551350001</c:v>
                </c:pt>
                <c:pt idx="1429">
                  <c:v>1.2153383551350001</c:v>
                </c:pt>
                <c:pt idx="1430">
                  <c:v>1.1713635900620001</c:v>
                </c:pt>
                <c:pt idx="1431">
                  <c:v>1.1980094971190001</c:v>
                </c:pt>
                <c:pt idx="1432">
                  <c:v>1.252325458311</c:v>
                </c:pt>
                <c:pt idx="1433">
                  <c:v>1.2922589528940001</c:v>
                </c:pt>
                <c:pt idx="1434">
                  <c:v>1.224925229169</c:v>
                </c:pt>
                <c:pt idx="1435">
                  <c:v>1.224925229169</c:v>
                </c:pt>
                <c:pt idx="1436">
                  <c:v>1.224925229169</c:v>
                </c:pt>
                <c:pt idx="1437">
                  <c:v>1.1699997651909999</c:v>
                </c:pt>
                <c:pt idx="1438">
                  <c:v>1.199353091011</c:v>
                </c:pt>
                <c:pt idx="1439">
                  <c:v>1.2209233916110001</c:v>
                </c:pt>
                <c:pt idx="1440">
                  <c:v>1.1678704902149999</c:v>
                </c:pt>
                <c:pt idx="1441">
                  <c:v>1.2186225946189999</c:v>
                </c:pt>
                <c:pt idx="1442">
                  <c:v>1.2186225946189999</c:v>
                </c:pt>
                <c:pt idx="1443">
                  <c:v>1.2186225946189999</c:v>
                </c:pt>
                <c:pt idx="1444">
                  <c:v>1.205194379168</c:v>
                </c:pt>
                <c:pt idx="1445">
                  <c:v>1.241491213135</c:v>
                </c:pt>
                <c:pt idx="1446">
                  <c:v>1.228993855011</c:v>
                </c:pt>
                <c:pt idx="1447">
                  <c:v>1.1843454492729999</c:v>
                </c:pt>
                <c:pt idx="1448">
                  <c:v>1.1888691827889999</c:v>
                </c:pt>
                <c:pt idx="1449">
                  <c:v>1.1888691827889999</c:v>
                </c:pt>
                <c:pt idx="1450">
                  <c:v>1.1888691827889999</c:v>
                </c:pt>
                <c:pt idx="1451">
                  <c:v>1.221203927353</c:v>
                </c:pt>
                <c:pt idx="1452">
                  <c:v>1.209709337054</c:v>
                </c:pt>
                <c:pt idx="1453">
                  <c:v>1.214106693208</c:v>
                </c:pt>
                <c:pt idx="1454">
                  <c:v>1.190462961892</c:v>
                </c:pt>
                <c:pt idx="1455">
                  <c:v>1.1865852999719999</c:v>
                </c:pt>
                <c:pt idx="1456">
                  <c:v>1.1865852999719999</c:v>
                </c:pt>
                <c:pt idx="1457">
                  <c:v>1.1865852999719999</c:v>
                </c:pt>
                <c:pt idx="1458">
                  <c:v>1.2379121187640001</c:v>
                </c:pt>
                <c:pt idx="1459">
                  <c:v>1.230237152765</c:v>
                </c:pt>
                <c:pt idx="1460">
                  <c:v>1.2234297626799999</c:v>
                </c:pt>
                <c:pt idx="1461">
                  <c:v>1.253431230471</c:v>
                </c:pt>
                <c:pt idx="1462">
                  <c:v>1.3044010640149999</c:v>
                </c:pt>
                <c:pt idx="1463">
                  <c:v>1.3044010640149999</c:v>
                </c:pt>
                <c:pt idx="1464">
                  <c:v>1.3044010640149999</c:v>
                </c:pt>
                <c:pt idx="1465">
                  <c:v>1.3929678290280001</c:v>
                </c:pt>
                <c:pt idx="1466">
                  <c:v>1.406138273774</c:v>
                </c:pt>
                <c:pt idx="1467">
                  <c:v>1.4746487317650001</c:v>
                </c:pt>
                <c:pt idx="1468">
                  <c:v>1.4140458744810001</c:v>
                </c:pt>
                <c:pt idx="1469">
                  <c:v>1.373477850267</c:v>
                </c:pt>
                <c:pt idx="1470">
                  <c:v>1.373477850267</c:v>
                </c:pt>
                <c:pt idx="1471">
                  <c:v>1.373477850267</c:v>
                </c:pt>
                <c:pt idx="1472">
                  <c:v>1.3400522630509999</c:v>
                </c:pt>
                <c:pt idx="1473">
                  <c:v>1.3453158377379999</c:v>
                </c:pt>
                <c:pt idx="1474">
                  <c:v>1.373278839481</c:v>
                </c:pt>
                <c:pt idx="1475">
                  <c:v>1.4290830352620001</c:v>
                </c:pt>
                <c:pt idx="1476">
                  <c:v>1.3874948182289999</c:v>
                </c:pt>
                <c:pt idx="1477">
                  <c:v>1.3874948182289999</c:v>
                </c:pt>
                <c:pt idx="1478">
                  <c:v>1.3874948182289999</c:v>
                </c:pt>
                <c:pt idx="1479">
                  <c:v>1.3931532703089999</c:v>
                </c:pt>
                <c:pt idx="1480">
                  <c:v>1.348700336589</c:v>
                </c:pt>
                <c:pt idx="1481">
                  <c:v>1.34621859121</c:v>
                </c:pt>
                <c:pt idx="1482">
                  <c:v>1.3393610516500001</c:v>
                </c:pt>
                <c:pt idx="1483">
                  <c:v>1.2630281698050001</c:v>
                </c:pt>
                <c:pt idx="1484">
                  <c:v>1.2630281698050001</c:v>
                </c:pt>
                <c:pt idx="1485">
                  <c:v>1.2630281698050001</c:v>
                </c:pt>
                <c:pt idx="1486">
                  <c:v>1.2305195282350001</c:v>
                </c:pt>
                <c:pt idx="1487">
                  <c:v>1.2286505835220001</c:v>
                </c:pt>
                <c:pt idx="1488">
                  <c:v>1.2648840448830001</c:v>
                </c:pt>
                <c:pt idx="1489">
                  <c:v>1.30073429484</c:v>
                </c:pt>
                <c:pt idx="1490">
                  <c:v>1.320876707402</c:v>
                </c:pt>
                <c:pt idx="1491">
                  <c:v>1.320876707402</c:v>
                </c:pt>
                <c:pt idx="1492">
                  <c:v>1.320876707402</c:v>
                </c:pt>
                <c:pt idx="1493">
                  <c:v>1.2859769603090001</c:v>
                </c:pt>
                <c:pt idx="1494">
                  <c:v>1.35332449156</c:v>
                </c:pt>
                <c:pt idx="1495">
                  <c:v>1.3562976049719999</c:v>
                </c:pt>
                <c:pt idx="1496">
                  <c:v>1.3716908745530001</c:v>
                </c:pt>
                <c:pt idx="1497">
                  <c:v>1.3474300992949999</c:v>
                </c:pt>
                <c:pt idx="1498">
                  <c:v>1.3474300992949999</c:v>
                </c:pt>
                <c:pt idx="1499">
                  <c:v>1.3474300992949999</c:v>
                </c:pt>
                <c:pt idx="1500">
                  <c:v>1.303178686411</c:v>
                </c:pt>
                <c:pt idx="1501">
                  <c:v>1.2750971068670001</c:v>
                </c:pt>
                <c:pt idx="1502">
                  <c:v>1.2589407357639999</c:v>
                </c:pt>
                <c:pt idx="1503">
                  <c:v>1.250745486854</c:v>
                </c:pt>
                <c:pt idx="1504">
                  <c:v>1.2402326224969999</c:v>
                </c:pt>
                <c:pt idx="1505">
                  <c:v>1.2402326224969999</c:v>
                </c:pt>
                <c:pt idx="1506">
                  <c:v>1.2402326224969999</c:v>
                </c:pt>
                <c:pt idx="1507">
                  <c:v>1.253504776153</c:v>
                </c:pt>
                <c:pt idx="1508">
                  <c:v>1.2441102926580001</c:v>
                </c:pt>
                <c:pt idx="1509">
                  <c:v>1.273819353583</c:v>
                </c:pt>
                <c:pt idx="1510">
                  <c:v>1.293312221821</c:v>
                </c:pt>
                <c:pt idx="1511">
                  <c:v>1.312124732647</c:v>
                </c:pt>
                <c:pt idx="1512">
                  <c:v>1.312124732647</c:v>
                </c:pt>
                <c:pt idx="1513">
                  <c:v>1.312124732647</c:v>
                </c:pt>
                <c:pt idx="1514">
                  <c:v>1.2418037809519999</c:v>
                </c:pt>
                <c:pt idx="1515">
                  <c:v>1.2002362778939999</c:v>
                </c:pt>
                <c:pt idx="1516">
                  <c:v>1.244820918007</c:v>
                </c:pt>
                <c:pt idx="1517">
                  <c:v>1.2526451163650001</c:v>
                </c:pt>
                <c:pt idx="1518">
                  <c:v>1.2383237633540001</c:v>
                </c:pt>
                <c:pt idx="1519">
                  <c:v>1.2383237633540001</c:v>
                </c:pt>
                <c:pt idx="1520">
                  <c:v>1.2383237633540001</c:v>
                </c:pt>
                <c:pt idx="1521">
                  <c:v>1.2391498271420001</c:v>
                </c:pt>
                <c:pt idx="1522">
                  <c:v>1.2391498271420001</c:v>
                </c:pt>
                <c:pt idx="1523">
                  <c:v>1.1389310289500001</c:v>
                </c:pt>
                <c:pt idx="1524">
                  <c:v>1.04728586065</c:v>
                </c:pt>
                <c:pt idx="1525">
                  <c:v>1.0029478961010001</c:v>
                </c:pt>
                <c:pt idx="1526">
                  <c:v>1.0029478961010001</c:v>
                </c:pt>
                <c:pt idx="1527">
                  <c:v>1.0029478961010001</c:v>
                </c:pt>
                <c:pt idx="1528">
                  <c:v>0.76817903648300001</c:v>
                </c:pt>
                <c:pt idx="1529">
                  <c:v>0.52373445901799998</c:v>
                </c:pt>
                <c:pt idx="1530">
                  <c:v>0.52373445901799998</c:v>
                </c:pt>
                <c:pt idx="1531">
                  <c:v>0.598147854885</c:v>
                </c:pt>
                <c:pt idx="1532">
                  <c:v>0.53790844900599999</c:v>
                </c:pt>
                <c:pt idx="1533">
                  <c:v>0.53790844900599999</c:v>
                </c:pt>
                <c:pt idx="1534">
                  <c:v>0.53790844900599999</c:v>
                </c:pt>
                <c:pt idx="1535">
                  <c:v>0.45407947432700002</c:v>
                </c:pt>
                <c:pt idx="1536">
                  <c:v>0.23765624624600001</c:v>
                </c:pt>
                <c:pt idx="1537">
                  <c:v>8.6860486318000002E-2</c:v>
                </c:pt>
                <c:pt idx="1538">
                  <c:v>0.11515575901400001</c:v>
                </c:pt>
                <c:pt idx="1539">
                  <c:v>-0.18375433463099999</c:v>
                </c:pt>
                <c:pt idx="1540">
                  <c:v>-0.18375433463099999</c:v>
                </c:pt>
                <c:pt idx="1541">
                  <c:v>-0.18375433463099999</c:v>
                </c:pt>
                <c:pt idx="1542">
                  <c:v>6.0922233732000002E-2</c:v>
                </c:pt>
                <c:pt idx="1543">
                  <c:v>0.33697438781</c:v>
                </c:pt>
                <c:pt idx="1544">
                  <c:v>0.77961746182900005</c:v>
                </c:pt>
                <c:pt idx="1545">
                  <c:v>0.87166741812699999</c:v>
                </c:pt>
                <c:pt idx="1546">
                  <c:v>1.118709343945</c:v>
                </c:pt>
                <c:pt idx="1547">
                  <c:v>1.118709343945</c:v>
                </c:pt>
                <c:pt idx="1548">
                  <c:v>1.118709343945</c:v>
                </c:pt>
                <c:pt idx="1549">
                  <c:v>0.98754913311799997</c:v>
                </c:pt>
                <c:pt idx="1550">
                  <c:v>0.94508842312200003</c:v>
                </c:pt>
                <c:pt idx="1551">
                  <c:v>0.97245122577200005</c:v>
                </c:pt>
                <c:pt idx="1552">
                  <c:v>0.95125959776000002</c:v>
                </c:pt>
                <c:pt idx="1553">
                  <c:v>0.98377414219100001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5F2-485A-9C5F-F495D825FFDF}"/>
            </c:ext>
          </c:extLst>
        </c:ser>
        <c:ser>
          <c:idx val="2"/>
          <c:order val="1"/>
          <c:tx>
            <c:strRef>
              <c:f>'איור 5 נתונים'!$C$3</c:f>
              <c:strCache>
                <c:ptCount val="1"/>
                <c:pt idx="0">
                  <c:v>2-3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</c:numCache>
            </c:numRef>
          </c:cat>
          <c:val>
            <c:numRef>
              <c:f>'איור 5 נתונים'!$C$4:$C$4000</c:f>
              <c:numCache>
                <c:formatCode>0.0</c:formatCode>
                <c:ptCount val="3997"/>
                <c:pt idx="0">
                  <c:v>1.2083180609369999</c:v>
                </c:pt>
                <c:pt idx="1">
                  <c:v>1.2083180609369999</c:v>
                </c:pt>
                <c:pt idx="2">
                  <c:v>1.208030441794</c:v>
                </c:pt>
                <c:pt idx="3">
                  <c:v>1.2402884488899999</c:v>
                </c:pt>
                <c:pt idx="4">
                  <c:v>1.157238406756</c:v>
                </c:pt>
                <c:pt idx="5">
                  <c:v>1.1016926758409999</c:v>
                </c:pt>
                <c:pt idx="6">
                  <c:v>1.0268513663259999</c:v>
                </c:pt>
                <c:pt idx="7">
                  <c:v>1.0268513663259999</c:v>
                </c:pt>
                <c:pt idx="8">
                  <c:v>1.0268513663259999</c:v>
                </c:pt>
                <c:pt idx="9">
                  <c:v>0.93126526302799995</c:v>
                </c:pt>
                <c:pt idx="10">
                  <c:v>0.96568604822100002</c:v>
                </c:pt>
                <c:pt idx="11">
                  <c:v>0.94451971977899996</c:v>
                </c:pt>
                <c:pt idx="12">
                  <c:v>0.90510592491399999</c:v>
                </c:pt>
                <c:pt idx="13">
                  <c:v>0.85367625859100005</c:v>
                </c:pt>
                <c:pt idx="14">
                  <c:v>0.85367625859100005</c:v>
                </c:pt>
                <c:pt idx="15">
                  <c:v>0.85367625859100005</c:v>
                </c:pt>
                <c:pt idx="16">
                  <c:v>0.84819223854900005</c:v>
                </c:pt>
                <c:pt idx="17">
                  <c:v>0.89506099800000005</c:v>
                </c:pt>
                <c:pt idx="18">
                  <c:v>0.88727010499500003</c:v>
                </c:pt>
                <c:pt idx="19">
                  <c:v>0.80648382049199996</c:v>
                </c:pt>
                <c:pt idx="20">
                  <c:v>0.89051760134900004</c:v>
                </c:pt>
                <c:pt idx="21">
                  <c:v>0.89051760134900004</c:v>
                </c:pt>
                <c:pt idx="22">
                  <c:v>0.89051760134900004</c:v>
                </c:pt>
                <c:pt idx="23">
                  <c:v>0.95963840012699997</c:v>
                </c:pt>
                <c:pt idx="24">
                  <c:v>0.90889822725699998</c:v>
                </c:pt>
                <c:pt idx="25">
                  <c:v>0.87363042544299996</c:v>
                </c:pt>
                <c:pt idx="26">
                  <c:v>0.94480734580900005</c:v>
                </c:pt>
                <c:pt idx="27">
                  <c:v>0.885324743425</c:v>
                </c:pt>
                <c:pt idx="28">
                  <c:v>0.885324743425</c:v>
                </c:pt>
                <c:pt idx="29">
                  <c:v>0.885324743425</c:v>
                </c:pt>
                <c:pt idx="30">
                  <c:v>0.88813548660800001</c:v>
                </c:pt>
                <c:pt idx="31">
                  <c:v>0.90077530701300002</c:v>
                </c:pt>
                <c:pt idx="32">
                  <c:v>0.92533021611900002</c:v>
                </c:pt>
                <c:pt idx="33">
                  <c:v>0.87245307750199996</c:v>
                </c:pt>
                <c:pt idx="34">
                  <c:v>0.91822900395700002</c:v>
                </c:pt>
                <c:pt idx="35">
                  <c:v>0.91822900395700002</c:v>
                </c:pt>
                <c:pt idx="36">
                  <c:v>0.91822900395700002</c:v>
                </c:pt>
                <c:pt idx="37">
                  <c:v>0.88904972447399999</c:v>
                </c:pt>
                <c:pt idx="38">
                  <c:v>0.78908412729199995</c:v>
                </c:pt>
                <c:pt idx="39">
                  <c:v>0.74287284697099998</c:v>
                </c:pt>
                <c:pt idx="40">
                  <c:v>0.66843898700000004</c:v>
                </c:pt>
                <c:pt idx="41">
                  <c:v>0.65025649490500004</c:v>
                </c:pt>
                <c:pt idx="42">
                  <c:v>0.65025649490500004</c:v>
                </c:pt>
                <c:pt idx="43">
                  <c:v>0.65025649490500004</c:v>
                </c:pt>
                <c:pt idx="44">
                  <c:v>0.74276604172600003</c:v>
                </c:pt>
                <c:pt idx="45">
                  <c:v>0.82174521374800003</c:v>
                </c:pt>
                <c:pt idx="46">
                  <c:v>0.90728285593400004</c:v>
                </c:pt>
                <c:pt idx="47">
                  <c:v>0.95385664859099994</c:v>
                </c:pt>
                <c:pt idx="48">
                  <c:v>0.95003597671600004</c:v>
                </c:pt>
                <c:pt idx="49">
                  <c:v>0.95003597671600004</c:v>
                </c:pt>
                <c:pt idx="50">
                  <c:v>0.95003597671600004</c:v>
                </c:pt>
                <c:pt idx="51">
                  <c:v>0.90097472949900004</c:v>
                </c:pt>
                <c:pt idx="52">
                  <c:v>0.97592801566800003</c:v>
                </c:pt>
                <c:pt idx="53">
                  <c:v>1.025195410175</c:v>
                </c:pt>
                <c:pt idx="54">
                  <c:v>1.0566434329079999</c:v>
                </c:pt>
                <c:pt idx="55">
                  <c:v>1.081772691574</c:v>
                </c:pt>
                <c:pt idx="56">
                  <c:v>1.081772691574</c:v>
                </c:pt>
                <c:pt idx="57">
                  <c:v>1.081772691574</c:v>
                </c:pt>
                <c:pt idx="58">
                  <c:v>1.153551438522</c:v>
                </c:pt>
                <c:pt idx="59">
                  <c:v>1.1770569977950001</c:v>
                </c:pt>
                <c:pt idx="60">
                  <c:v>1.1368098919159999</c:v>
                </c:pt>
                <c:pt idx="61">
                  <c:v>1.111811815806</c:v>
                </c:pt>
                <c:pt idx="62">
                  <c:v>1.069045802085</c:v>
                </c:pt>
                <c:pt idx="63">
                  <c:v>1.069045802085</c:v>
                </c:pt>
                <c:pt idx="64">
                  <c:v>1.069045802085</c:v>
                </c:pt>
                <c:pt idx="65">
                  <c:v>1.1030441156140001</c:v>
                </c:pt>
                <c:pt idx="66">
                  <c:v>1.1217236024599999</c:v>
                </c:pt>
                <c:pt idx="67">
                  <c:v>1.1339955227289999</c:v>
                </c:pt>
                <c:pt idx="68">
                  <c:v>1.138605904931</c:v>
                </c:pt>
                <c:pt idx="69">
                  <c:v>1.170647434246</c:v>
                </c:pt>
                <c:pt idx="70">
                  <c:v>1.170647434246</c:v>
                </c:pt>
                <c:pt idx="71">
                  <c:v>1.170647434246</c:v>
                </c:pt>
                <c:pt idx="72">
                  <c:v>1.1290338388509999</c:v>
                </c:pt>
                <c:pt idx="73">
                  <c:v>1.1732578379</c:v>
                </c:pt>
                <c:pt idx="74">
                  <c:v>1.21318261251</c:v>
                </c:pt>
                <c:pt idx="75">
                  <c:v>1.292651329995</c:v>
                </c:pt>
                <c:pt idx="76">
                  <c:v>1.2611639666500001</c:v>
                </c:pt>
                <c:pt idx="77">
                  <c:v>1.2611639666500001</c:v>
                </c:pt>
                <c:pt idx="78">
                  <c:v>1.2611639666500001</c:v>
                </c:pt>
                <c:pt idx="79">
                  <c:v>1.2239656207159999</c:v>
                </c:pt>
                <c:pt idx="80">
                  <c:v>1.2606571340179999</c:v>
                </c:pt>
                <c:pt idx="81">
                  <c:v>1.291851900752</c:v>
                </c:pt>
                <c:pt idx="82">
                  <c:v>1.294050287803</c:v>
                </c:pt>
                <c:pt idx="83">
                  <c:v>1.294050287803</c:v>
                </c:pt>
                <c:pt idx="84">
                  <c:v>1.294050287803</c:v>
                </c:pt>
                <c:pt idx="85">
                  <c:v>1.294050287803</c:v>
                </c:pt>
                <c:pt idx="86">
                  <c:v>1.265655053216</c:v>
                </c:pt>
                <c:pt idx="87">
                  <c:v>1.2349102049030001</c:v>
                </c:pt>
                <c:pt idx="88">
                  <c:v>1.214978382812</c:v>
                </c:pt>
                <c:pt idx="89">
                  <c:v>1.1791276352740001</c:v>
                </c:pt>
                <c:pt idx="90">
                  <c:v>1.1812895028299999</c:v>
                </c:pt>
                <c:pt idx="91">
                  <c:v>1.1812895028299999</c:v>
                </c:pt>
                <c:pt idx="92">
                  <c:v>1.1812895028299999</c:v>
                </c:pt>
                <c:pt idx="93">
                  <c:v>1.1991711777709999</c:v>
                </c:pt>
                <c:pt idx="94">
                  <c:v>1.218068656527</c:v>
                </c:pt>
                <c:pt idx="95">
                  <c:v>1.2218730116059999</c:v>
                </c:pt>
                <c:pt idx="96">
                  <c:v>1.2141076963399999</c:v>
                </c:pt>
                <c:pt idx="97">
                  <c:v>1.2148113001959999</c:v>
                </c:pt>
                <c:pt idx="98">
                  <c:v>1.2148113001959999</c:v>
                </c:pt>
                <c:pt idx="99">
                  <c:v>1.2148113001959999</c:v>
                </c:pt>
                <c:pt idx="100">
                  <c:v>1.195101094627</c:v>
                </c:pt>
                <c:pt idx="101">
                  <c:v>1.2582921458080001</c:v>
                </c:pt>
                <c:pt idx="102">
                  <c:v>1.2811129493560001</c:v>
                </c:pt>
                <c:pt idx="103">
                  <c:v>1.3218232335569999</c:v>
                </c:pt>
                <c:pt idx="104">
                  <c:v>1.3617214316590001</c:v>
                </c:pt>
                <c:pt idx="105">
                  <c:v>1.3617214316590001</c:v>
                </c:pt>
                <c:pt idx="106">
                  <c:v>1.3617214316590001</c:v>
                </c:pt>
                <c:pt idx="107">
                  <c:v>1.2824471503849999</c:v>
                </c:pt>
                <c:pt idx="108">
                  <c:v>1.2897644139840001</c:v>
                </c:pt>
                <c:pt idx="109">
                  <c:v>1.3191945720089999</c:v>
                </c:pt>
                <c:pt idx="110">
                  <c:v>1.318413773119</c:v>
                </c:pt>
                <c:pt idx="111">
                  <c:v>1.3827043910529999</c:v>
                </c:pt>
                <c:pt idx="112">
                  <c:v>1.3827043910529999</c:v>
                </c:pt>
                <c:pt idx="113">
                  <c:v>1.3827043910529999</c:v>
                </c:pt>
                <c:pt idx="114">
                  <c:v>1.3496852916590001</c:v>
                </c:pt>
                <c:pt idx="115">
                  <c:v>1.408784921079</c:v>
                </c:pt>
                <c:pt idx="116">
                  <c:v>1.4392300981720001</c:v>
                </c:pt>
                <c:pt idx="117">
                  <c:v>1.500317217344</c:v>
                </c:pt>
                <c:pt idx="118">
                  <c:v>1.500317217344</c:v>
                </c:pt>
                <c:pt idx="119">
                  <c:v>1.500317217344</c:v>
                </c:pt>
                <c:pt idx="120">
                  <c:v>1.500317217344</c:v>
                </c:pt>
                <c:pt idx="121">
                  <c:v>1.3616504369060001</c:v>
                </c:pt>
                <c:pt idx="122">
                  <c:v>1.2971236562399999</c:v>
                </c:pt>
                <c:pt idx="123">
                  <c:v>1.254578712089</c:v>
                </c:pt>
                <c:pt idx="124">
                  <c:v>1.2148131304180001</c:v>
                </c:pt>
                <c:pt idx="125">
                  <c:v>1.2337229059949999</c:v>
                </c:pt>
                <c:pt idx="126">
                  <c:v>1.2337229059949999</c:v>
                </c:pt>
                <c:pt idx="127">
                  <c:v>1.2337229059949999</c:v>
                </c:pt>
                <c:pt idx="128">
                  <c:v>1.2288148282669999</c:v>
                </c:pt>
                <c:pt idx="129">
                  <c:v>1.203599946455</c:v>
                </c:pt>
                <c:pt idx="130">
                  <c:v>1.265130746659</c:v>
                </c:pt>
                <c:pt idx="131">
                  <c:v>1.265130746659</c:v>
                </c:pt>
                <c:pt idx="132">
                  <c:v>1.265130746659</c:v>
                </c:pt>
                <c:pt idx="133">
                  <c:v>1.265130746659</c:v>
                </c:pt>
                <c:pt idx="134">
                  <c:v>1.265130746659</c:v>
                </c:pt>
                <c:pt idx="135">
                  <c:v>1.2121099792159999</c:v>
                </c:pt>
                <c:pt idx="136">
                  <c:v>1.18304107823</c:v>
                </c:pt>
                <c:pt idx="137">
                  <c:v>1.2393879766760001</c:v>
                </c:pt>
                <c:pt idx="138">
                  <c:v>1.2264686172529999</c:v>
                </c:pt>
                <c:pt idx="139">
                  <c:v>1.2183987810479999</c:v>
                </c:pt>
                <c:pt idx="140">
                  <c:v>1.2183987810479999</c:v>
                </c:pt>
                <c:pt idx="141">
                  <c:v>1.2183987810479999</c:v>
                </c:pt>
                <c:pt idx="142">
                  <c:v>1.2538406741720001</c:v>
                </c:pt>
                <c:pt idx="143">
                  <c:v>1.2700288919839999</c:v>
                </c:pt>
                <c:pt idx="144">
                  <c:v>1.2370499200389999</c:v>
                </c:pt>
                <c:pt idx="145">
                  <c:v>1.192478151702</c:v>
                </c:pt>
                <c:pt idx="146">
                  <c:v>1.191471451353</c:v>
                </c:pt>
                <c:pt idx="147">
                  <c:v>1.191471451353</c:v>
                </c:pt>
                <c:pt idx="148">
                  <c:v>1.191471451353</c:v>
                </c:pt>
                <c:pt idx="149">
                  <c:v>1.1692149636160001</c:v>
                </c:pt>
                <c:pt idx="150">
                  <c:v>1.1877154901510001</c:v>
                </c:pt>
                <c:pt idx="151">
                  <c:v>1.1620125752399999</c:v>
                </c:pt>
                <c:pt idx="152">
                  <c:v>1.1842175120739999</c:v>
                </c:pt>
                <c:pt idx="153">
                  <c:v>1.1872120159799999</c:v>
                </c:pt>
                <c:pt idx="154">
                  <c:v>1.1872120159799999</c:v>
                </c:pt>
                <c:pt idx="155">
                  <c:v>1.1872120159799999</c:v>
                </c:pt>
                <c:pt idx="156">
                  <c:v>1.1554665668849999</c:v>
                </c:pt>
                <c:pt idx="157">
                  <c:v>1.151654556814</c:v>
                </c:pt>
                <c:pt idx="158">
                  <c:v>1.1207863393369999</c:v>
                </c:pt>
                <c:pt idx="159">
                  <c:v>1.11288561275</c:v>
                </c:pt>
                <c:pt idx="160">
                  <c:v>1.0676800549700001</c:v>
                </c:pt>
                <c:pt idx="161">
                  <c:v>1.0676800549700001</c:v>
                </c:pt>
                <c:pt idx="162">
                  <c:v>1.0676800549700001</c:v>
                </c:pt>
                <c:pt idx="163">
                  <c:v>1.0676800549700001</c:v>
                </c:pt>
                <c:pt idx="164">
                  <c:v>1.0288438354880001</c:v>
                </c:pt>
                <c:pt idx="165">
                  <c:v>1.0577123382460001</c:v>
                </c:pt>
                <c:pt idx="166">
                  <c:v>0.99262122403499997</c:v>
                </c:pt>
                <c:pt idx="167">
                  <c:v>1.0353106924740001</c:v>
                </c:pt>
                <c:pt idx="168">
                  <c:v>1.0353106924740001</c:v>
                </c:pt>
                <c:pt idx="169">
                  <c:v>1.0353106924740001</c:v>
                </c:pt>
                <c:pt idx="170">
                  <c:v>1.000563282049</c:v>
                </c:pt>
                <c:pt idx="171">
                  <c:v>1.007591031979</c:v>
                </c:pt>
                <c:pt idx="172">
                  <c:v>1.0137849269749999</c:v>
                </c:pt>
                <c:pt idx="173">
                  <c:v>1.0553257968700001</c:v>
                </c:pt>
                <c:pt idx="174">
                  <c:v>1.0789388697960001</c:v>
                </c:pt>
                <c:pt idx="175">
                  <c:v>1.0789388697960001</c:v>
                </c:pt>
                <c:pt idx="176">
                  <c:v>1.0789388697960001</c:v>
                </c:pt>
                <c:pt idx="177">
                  <c:v>0.96655270066200005</c:v>
                </c:pt>
                <c:pt idx="178">
                  <c:v>1.0462085154859999</c:v>
                </c:pt>
                <c:pt idx="179">
                  <c:v>0.97844852022399997</c:v>
                </c:pt>
                <c:pt idx="180">
                  <c:v>1.039932831544</c:v>
                </c:pt>
                <c:pt idx="181">
                  <c:v>1.0179670930110001</c:v>
                </c:pt>
                <c:pt idx="182">
                  <c:v>1.0179670930110001</c:v>
                </c:pt>
                <c:pt idx="183">
                  <c:v>1.0179670930110001</c:v>
                </c:pt>
                <c:pt idx="184">
                  <c:v>1.0593566029449999</c:v>
                </c:pt>
                <c:pt idx="185">
                  <c:v>1.043459808061</c:v>
                </c:pt>
                <c:pt idx="186">
                  <c:v>1.0843493007680001</c:v>
                </c:pt>
                <c:pt idx="187">
                  <c:v>1.0645404093690001</c:v>
                </c:pt>
                <c:pt idx="188">
                  <c:v>1.0199029300839999</c:v>
                </c:pt>
                <c:pt idx="189">
                  <c:v>1.0199029300839999</c:v>
                </c:pt>
                <c:pt idx="190">
                  <c:v>1.0199029300839999</c:v>
                </c:pt>
                <c:pt idx="191">
                  <c:v>1.026945204724</c:v>
                </c:pt>
                <c:pt idx="192">
                  <c:v>1.147449712952</c:v>
                </c:pt>
                <c:pt idx="193">
                  <c:v>1.2249066331589999</c:v>
                </c:pt>
                <c:pt idx="194">
                  <c:v>1.209813437999</c:v>
                </c:pt>
                <c:pt idx="195">
                  <c:v>1.2398201368240001</c:v>
                </c:pt>
                <c:pt idx="196">
                  <c:v>1.2398201368240001</c:v>
                </c:pt>
                <c:pt idx="197">
                  <c:v>1.2398201368240001</c:v>
                </c:pt>
                <c:pt idx="198">
                  <c:v>1.210042230829</c:v>
                </c:pt>
                <c:pt idx="199">
                  <c:v>1.168252083846</c:v>
                </c:pt>
                <c:pt idx="200">
                  <c:v>1.128308351774</c:v>
                </c:pt>
                <c:pt idx="201">
                  <c:v>1.1055297721520001</c:v>
                </c:pt>
                <c:pt idx="202">
                  <c:v>1.1204223121200001</c:v>
                </c:pt>
                <c:pt idx="203">
                  <c:v>1.1204223121200001</c:v>
                </c:pt>
                <c:pt idx="204">
                  <c:v>1.1204223121200001</c:v>
                </c:pt>
                <c:pt idx="205">
                  <c:v>1.091340737825</c:v>
                </c:pt>
                <c:pt idx="206">
                  <c:v>1.1007082498080001</c:v>
                </c:pt>
                <c:pt idx="207">
                  <c:v>1.0964733510789999</c:v>
                </c:pt>
                <c:pt idx="208">
                  <c:v>1.0864074179680001</c:v>
                </c:pt>
                <c:pt idx="209">
                  <c:v>1.0645490604150001</c:v>
                </c:pt>
                <c:pt idx="210">
                  <c:v>1.0645490604150001</c:v>
                </c:pt>
                <c:pt idx="211">
                  <c:v>1.0645490604150001</c:v>
                </c:pt>
                <c:pt idx="212">
                  <c:v>1.0645216946680001</c:v>
                </c:pt>
                <c:pt idx="213">
                  <c:v>1.057088871628</c:v>
                </c:pt>
                <c:pt idx="214">
                  <c:v>1.127950937025</c:v>
                </c:pt>
                <c:pt idx="215">
                  <c:v>1.1027082277110001</c:v>
                </c:pt>
                <c:pt idx="216">
                  <c:v>1.037078486985</c:v>
                </c:pt>
                <c:pt idx="217">
                  <c:v>1.037078486985</c:v>
                </c:pt>
                <c:pt idx="218">
                  <c:v>1.037078486985</c:v>
                </c:pt>
                <c:pt idx="219">
                  <c:v>1.01536256807</c:v>
                </c:pt>
                <c:pt idx="220">
                  <c:v>1.0123753261849999</c:v>
                </c:pt>
                <c:pt idx="221">
                  <c:v>0.99823357169000004</c:v>
                </c:pt>
                <c:pt idx="222">
                  <c:v>0.97616091115000003</c:v>
                </c:pt>
                <c:pt idx="223">
                  <c:v>0.94395966175099999</c:v>
                </c:pt>
                <c:pt idx="224">
                  <c:v>0.94395966175099999</c:v>
                </c:pt>
                <c:pt idx="225">
                  <c:v>0.94395966175099999</c:v>
                </c:pt>
                <c:pt idx="226">
                  <c:v>0.94395966175099999</c:v>
                </c:pt>
                <c:pt idx="227">
                  <c:v>0.938660929039</c:v>
                </c:pt>
                <c:pt idx="228">
                  <c:v>0.95035078902299996</c:v>
                </c:pt>
                <c:pt idx="229">
                  <c:v>0.96113754871000001</c:v>
                </c:pt>
                <c:pt idx="230">
                  <c:v>1.0318373374100001</c:v>
                </c:pt>
                <c:pt idx="231">
                  <c:v>1.0318373374100001</c:v>
                </c:pt>
                <c:pt idx="232">
                  <c:v>1.0318373374100001</c:v>
                </c:pt>
                <c:pt idx="233">
                  <c:v>1.041321656199</c:v>
                </c:pt>
                <c:pt idx="234">
                  <c:v>0.99392285197999997</c:v>
                </c:pt>
                <c:pt idx="235">
                  <c:v>1.014737495418</c:v>
                </c:pt>
                <c:pt idx="236">
                  <c:v>1.050690797421</c:v>
                </c:pt>
                <c:pt idx="237">
                  <c:v>1.0798992754150001</c:v>
                </c:pt>
                <c:pt idx="238">
                  <c:v>1.0798992754150001</c:v>
                </c:pt>
                <c:pt idx="239">
                  <c:v>1.0798992754150001</c:v>
                </c:pt>
                <c:pt idx="240">
                  <c:v>1.120586422248</c:v>
                </c:pt>
                <c:pt idx="241">
                  <c:v>1.1510869624569999</c:v>
                </c:pt>
                <c:pt idx="242">
                  <c:v>1.1577052376379999</c:v>
                </c:pt>
                <c:pt idx="243">
                  <c:v>1.1758242926039999</c:v>
                </c:pt>
                <c:pt idx="244">
                  <c:v>1.1534808819710001</c:v>
                </c:pt>
                <c:pt idx="245">
                  <c:v>1.1534808819710001</c:v>
                </c:pt>
                <c:pt idx="246">
                  <c:v>1.1534808819710001</c:v>
                </c:pt>
                <c:pt idx="247">
                  <c:v>1.1747969943859999</c:v>
                </c:pt>
                <c:pt idx="248">
                  <c:v>1.1655979097269999</c:v>
                </c:pt>
                <c:pt idx="249">
                  <c:v>1.1417645908609999</c:v>
                </c:pt>
                <c:pt idx="250">
                  <c:v>1.1191087984400001</c:v>
                </c:pt>
                <c:pt idx="251">
                  <c:v>1.0654921606600001</c:v>
                </c:pt>
                <c:pt idx="252">
                  <c:v>1.0654921606600001</c:v>
                </c:pt>
                <c:pt idx="253">
                  <c:v>1.0654921606600001</c:v>
                </c:pt>
                <c:pt idx="254">
                  <c:v>1.094153395278</c:v>
                </c:pt>
                <c:pt idx="255">
                  <c:v>1.0802336474559999</c:v>
                </c:pt>
                <c:pt idx="256">
                  <c:v>1.088451661306</c:v>
                </c:pt>
                <c:pt idx="257">
                  <c:v>1.077878180228</c:v>
                </c:pt>
                <c:pt idx="258">
                  <c:v>1.0541213703200001</c:v>
                </c:pt>
                <c:pt idx="259">
                  <c:v>1.0541213703200001</c:v>
                </c:pt>
                <c:pt idx="260">
                  <c:v>1.0541213703200001</c:v>
                </c:pt>
                <c:pt idx="261">
                  <c:v>1.090682144651</c:v>
                </c:pt>
                <c:pt idx="262">
                  <c:v>1.0683294023650001</c:v>
                </c:pt>
                <c:pt idx="263">
                  <c:v>0.97991919337699995</c:v>
                </c:pt>
                <c:pt idx="264">
                  <c:v>1.001912353691</c:v>
                </c:pt>
                <c:pt idx="265">
                  <c:v>1.0078610827979999</c:v>
                </c:pt>
                <c:pt idx="266">
                  <c:v>1.0078610827979999</c:v>
                </c:pt>
                <c:pt idx="267">
                  <c:v>1.0078610827979999</c:v>
                </c:pt>
                <c:pt idx="268">
                  <c:v>0.99194205339700003</c:v>
                </c:pt>
                <c:pt idx="269">
                  <c:v>0.96446458686100001</c:v>
                </c:pt>
                <c:pt idx="270">
                  <c:v>0.99829499205299999</c:v>
                </c:pt>
                <c:pt idx="271">
                  <c:v>0.96544619306799995</c:v>
                </c:pt>
                <c:pt idx="272">
                  <c:v>0.94237184113399997</c:v>
                </c:pt>
                <c:pt idx="273">
                  <c:v>0.94237184113399997</c:v>
                </c:pt>
                <c:pt idx="274">
                  <c:v>0.94237184113399997</c:v>
                </c:pt>
                <c:pt idx="275">
                  <c:v>0.94237184113399997</c:v>
                </c:pt>
                <c:pt idx="276">
                  <c:v>0.94237184113399997</c:v>
                </c:pt>
                <c:pt idx="277">
                  <c:v>0.94237184113399997</c:v>
                </c:pt>
                <c:pt idx="278">
                  <c:v>1.060955081288</c:v>
                </c:pt>
                <c:pt idx="279">
                  <c:v>1.0352354694649999</c:v>
                </c:pt>
                <c:pt idx="280">
                  <c:v>1.0352354694649999</c:v>
                </c:pt>
                <c:pt idx="281">
                  <c:v>1.0352354694649999</c:v>
                </c:pt>
                <c:pt idx="282">
                  <c:v>1.0189083984159999</c:v>
                </c:pt>
                <c:pt idx="283">
                  <c:v>1.0216601031520001</c:v>
                </c:pt>
                <c:pt idx="284">
                  <c:v>1.0216601031520001</c:v>
                </c:pt>
                <c:pt idx="285">
                  <c:v>1.0216601031520001</c:v>
                </c:pt>
                <c:pt idx="286">
                  <c:v>0.98937404981800003</c:v>
                </c:pt>
                <c:pt idx="287">
                  <c:v>0.98937404981800003</c:v>
                </c:pt>
                <c:pt idx="288">
                  <c:v>0.98937404981800003</c:v>
                </c:pt>
                <c:pt idx="289">
                  <c:v>0.98937404981800003</c:v>
                </c:pt>
                <c:pt idx="290">
                  <c:v>0.98937404981800003</c:v>
                </c:pt>
                <c:pt idx="291">
                  <c:v>0.93736385414400003</c:v>
                </c:pt>
                <c:pt idx="292">
                  <c:v>0.97135996684899995</c:v>
                </c:pt>
                <c:pt idx="293">
                  <c:v>0.969435126649</c:v>
                </c:pt>
                <c:pt idx="294">
                  <c:v>0.969435126649</c:v>
                </c:pt>
                <c:pt idx="295">
                  <c:v>0.969435126649</c:v>
                </c:pt>
                <c:pt idx="296">
                  <c:v>0.969435126649</c:v>
                </c:pt>
                <c:pt idx="297">
                  <c:v>0.969435126649</c:v>
                </c:pt>
                <c:pt idx="298">
                  <c:v>0.98046318546900002</c:v>
                </c:pt>
                <c:pt idx="299">
                  <c:v>0.97358108332000004</c:v>
                </c:pt>
                <c:pt idx="300">
                  <c:v>0.99079205638900003</c:v>
                </c:pt>
                <c:pt idx="301">
                  <c:v>0.99079205638900003</c:v>
                </c:pt>
                <c:pt idx="302">
                  <c:v>0.99079205638900003</c:v>
                </c:pt>
                <c:pt idx="303">
                  <c:v>0.90371650881900001</c:v>
                </c:pt>
                <c:pt idx="304">
                  <c:v>1.026893987772</c:v>
                </c:pt>
                <c:pt idx="305">
                  <c:v>1.0957447011429999</c:v>
                </c:pt>
                <c:pt idx="306">
                  <c:v>1.0354409921859999</c:v>
                </c:pt>
                <c:pt idx="307">
                  <c:v>1.0580442908309999</c:v>
                </c:pt>
                <c:pt idx="308">
                  <c:v>1.0580442908309999</c:v>
                </c:pt>
                <c:pt idx="309">
                  <c:v>1.0580442908309999</c:v>
                </c:pt>
                <c:pt idx="310">
                  <c:v>1.0937783709110001</c:v>
                </c:pt>
                <c:pt idx="311">
                  <c:v>1.078400977247</c:v>
                </c:pt>
                <c:pt idx="312">
                  <c:v>1.111654051371</c:v>
                </c:pt>
                <c:pt idx="313">
                  <c:v>1.2040871857190001</c:v>
                </c:pt>
                <c:pt idx="314">
                  <c:v>1.316966514855</c:v>
                </c:pt>
                <c:pt idx="315">
                  <c:v>1.316966514855</c:v>
                </c:pt>
                <c:pt idx="316">
                  <c:v>1.316966514855</c:v>
                </c:pt>
                <c:pt idx="317">
                  <c:v>1.3392286128799999</c:v>
                </c:pt>
                <c:pt idx="318">
                  <c:v>1.3337423185720001</c:v>
                </c:pt>
                <c:pt idx="319">
                  <c:v>1.326723084662</c:v>
                </c:pt>
                <c:pt idx="320">
                  <c:v>1.2873066746049999</c:v>
                </c:pt>
                <c:pt idx="321">
                  <c:v>1.3955679680819999</c:v>
                </c:pt>
                <c:pt idx="322">
                  <c:v>1.3955679680819999</c:v>
                </c:pt>
                <c:pt idx="323">
                  <c:v>1.3955679680819999</c:v>
                </c:pt>
                <c:pt idx="324">
                  <c:v>1.474856575047</c:v>
                </c:pt>
                <c:pt idx="325">
                  <c:v>1.4473271197619999</c:v>
                </c:pt>
                <c:pt idx="326">
                  <c:v>1.3794291505859999</c:v>
                </c:pt>
                <c:pt idx="327">
                  <c:v>1.362307256851</c:v>
                </c:pt>
                <c:pt idx="328">
                  <c:v>1.322663303783</c:v>
                </c:pt>
                <c:pt idx="329">
                  <c:v>1.322663303783</c:v>
                </c:pt>
                <c:pt idx="330">
                  <c:v>1.322663303783</c:v>
                </c:pt>
                <c:pt idx="331">
                  <c:v>1.282966214997</c:v>
                </c:pt>
                <c:pt idx="332">
                  <c:v>1.195421038761</c:v>
                </c:pt>
                <c:pt idx="333">
                  <c:v>1.2079713172969999</c:v>
                </c:pt>
                <c:pt idx="334">
                  <c:v>1.285486043461</c:v>
                </c:pt>
                <c:pt idx="335">
                  <c:v>1.3271333680920001</c:v>
                </c:pt>
                <c:pt idx="336">
                  <c:v>1.3271333680920001</c:v>
                </c:pt>
                <c:pt idx="337">
                  <c:v>1.3271333680920001</c:v>
                </c:pt>
                <c:pt idx="338">
                  <c:v>1.3046692839180001</c:v>
                </c:pt>
                <c:pt idx="339">
                  <c:v>1.282299021045</c:v>
                </c:pt>
                <c:pt idx="340">
                  <c:v>1.3423844188489999</c:v>
                </c:pt>
                <c:pt idx="341">
                  <c:v>1.285486163186</c:v>
                </c:pt>
                <c:pt idx="342">
                  <c:v>1.261344834667</c:v>
                </c:pt>
                <c:pt idx="343">
                  <c:v>1.261344834667</c:v>
                </c:pt>
                <c:pt idx="344">
                  <c:v>1.261344834667</c:v>
                </c:pt>
                <c:pt idx="345">
                  <c:v>1.2477458949119999</c:v>
                </c:pt>
                <c:pt idx="346">
                  <c:v>1.285992837467</c:v>
                </c:pt>
                <c:pt idx="347">
                  <c:v>1.3184731488270001</c:v>
                </c:pt>
                <c:pt idx="348">
                  <c:v>1.281840352376</c:v>
                </c:pt>
                <c:pt idx="349">
                  <c:v>1.2744172849119999</c:v>
                </c:pt>
                <c:pt idx="350">
                  <c:v>1.2744172849119999</c:v>
                </c:pt>
                <c:pt idx="351">
                  <c:v>1.2744172849119999</c:v>
                </c:pt>
                <c:pt idx="352">
                  <c:v>1.208522856461</c:v>
                </c:pt>
                <c:pt idx="353">
                  <c:v>1.2758029012459999</c:v>
                </c:pt>
                <c:pt idx="354">
                  <c:v>1.2188333345710001</c:v>
                </c:pt>
                <c:pt idx="355">
                  <c:v>1.113066587127</c:v>
                </c:pt>
                <c:pt idx="356">
                  <c:v>1.0844783980479999</c:v>
                </c:pt>
                <c:pt idx="357">
                  <c:v>1.0844783980479999</c:v>
                </c:pt>
                <c:pt idx="358">
                  <c:v>1.0844783980479999</c:v>
                </c:pt>
                <c:pt idx="359">
                  <c:v>1.082972925615</c:v>
                </c:pt>
                <c:pt idx="360">
                  <c:v>1.0314318038520001</c:v>
                </c:pt>
                <c:pt idx="361">
                  <c:v>1.1229848915639999</c:v>
                </c:pt>
                <c:pt idx="362">
                  <c:v>1.1563689946239999</c:v>
                </c:pt>
                <c:pt idx="363">
                  <c:v>1.1065723846669999</c:v>
                </c:pt>
                <c:pt idx="364">
                  <c:v>1.1065723846669999</c:v>
                </c:pt>
                <c:pt idx="365">
                  <c:v>1.1065723846669999</c:v>
                </c:pt>
                <c:pt idx="366">
                  <c:v>1.136350712741</c:v>
                </c:pt>
                <c:pt idx="367">
                  <c:v>1.2141770591309999</c:v>
                </c:pt>
                <c:pt idx="368">
                  <c:v>1.316718021579</c:v>
                </c:pt>
                <c:pt idx="369">
                  <c:v>1.365488432077</c:v>
                </c:pt>
                <c:pt idx="370">
                  <c:v>1.37207316256</c:v>
                </c:pt>
                <c:pt idx="371">
                  <c:v>1.37207316256</c:v>
                </c:pt>
                <c:pt idx="372">
                  <c:v>1.37207316256</c:v>
                </c:pt>
                <c:pt idx="373">
                  <c:v>1.460089906726</c:v>
                </c:pt>
                <c:pt idx="374">
                  <c:v>1.4017127615589999</c:v>
                </c:pt>
                <c:pt idx="375">
                  <c:v>1.446158991403</c:v>
                </c:pt>
                <c:pt idx="376">
                  <c:v>1.3710201372390001</c:v>
                </c:pt>
                <c:pt idx="377">
                  <c:v>1.314323594452</c:v>
                </c:pt>
                <c:pt idx="378">
                  <c:v>1.314323594452</c:v>
                </c:pt>
                <c:pt idx="379">
                  <c:v>1.314323594452</c:v>
                </c:pt>
                <c:pt idx="380">
                  <c:v>1.3246785352770001</c:v>
                </c:pt>
                <c:pt idx="381">
                  <c:v>1.346500452968</c:v>
                </c:pt>
                <c:pt idx="382">
                  <c:v>1.27006606007</c:v>
                </c:pt>
                <c:pt idx="383">
                  <c:v>1.2201311498980001</c:v>
                </c:pt>
                <c:pt idx="384">
                  <c:v>1.2402978850490001</c:v>
                </c:pt>
                <c:pt idx="385">
                  <c:v>1.2402978850490001</c:v>
                </c:pt>
                <c:pt idx="386">
                  <c:v>1.2402978850490001</c:v>
                </c:pt>
                <c:pt idx="387">
                  <c:v>1.364474151737</c:v>
                </c:pt>
                <c:pt idx="388">
                  <c:v>1.361675954843</c:v>
                </c:pt>
                <c:pt idx="389">
                  <c:v>1.395253823387</c:v>
                </c:pt>
                <c:pt idx="390">
                  <c:v>1.41097575801</c:v>
                </c:pt>
                <c:pt idx="391">
                  <c:v>1.41170563049</c:v>
                </c:pt>
                <c:pt idx="392">
                  <c:v>1.41170563049</c:v>
                </c:pt>
                <c:pt idx="393">
                  <c:v>1.41170563049</c:v>
                </c:pt>
                <c:pt idx="394">
                  <c:v>1.393841974776</c:v>
                </c:pt>
                <c:pt idx="395">
                  <c:v>1.4292130872169999</c:v>
                </c:pt>
                <c:pt idx="396">
                  <c:v>1.385559762095</c:v>
                </c:pt>
                <c:pt idx="397">
                  <c:v>1.406354187884</c:v>
                </c:pt>
                <c:pt idx="398">
                  <c:v>1.4037965185550001</c:v>
                </c:pt>
                <c:pt idx="399">
                  <c:v>1.4037965185550001</c:v>
                </c:pt>
                <c:pt idx="400">
                  <c:v>1.4037965185550001</c:v>
                </c:pt>
                <c:pt idx="401">
                  <c:v>1.3854794821250001</c:v>
                </c:pt>
                <c:pt idx="402">
                  <c:v>1.3955732809979999</c:v>
                </c:pt>
                <c:pt idx="403">
                  <c:v>1.3479595113480001</c:v>
                </c:pt>
                <c:pt idx="404">
                  <c:v>1.340222247327</c:v>
                </c:pt>
                <c:pt idx="405">
                  <c:v>1.2981111634110001</c:v>
                </c:pt>
                <c:pt idx="406">
                  <c:v>1.2981111634110001</c:v>
                </c:pt>
                <c:pt idx="407">
                  <c:v>1.2981111634110001</c:v>
                </c:pt>
                <c:pt idx="408">
                  <c:v>1.3627843964819999</c:v>
                </c:pt>
                <c:pt idx="409">
                  <c:v>1.3521206492219999</c:v>
                </c:pt>
                <c:pt idx="410">
                  <c:v>1.3302897696280001</c:v>
                </c:pt>
                <c:pt idx="411">
                  <c:v>1.38875038939</c:v>
                </c:pt>
                <c:pt idx="412">
                  <c:v>1.353630850239</c:v>
                </c:pt>
                <c:pt idx="413">
                  <c:v>1.353630850239</c:v>
                </c:pt>
                <c:pt idx="414">
                  <c:v>1.353630850239</c:v>
                </c:pt>
                <c:pt idx="415">
                  <c:v>1.393331629155</c:v>
                </c:pt>
                <c:pt idx="416">
                  <c:v>1.383720818524</c:v>
                </c:pt>
                <c:pt idx="417">
                  <c:v>1.36728856528</c:v>
                </c:pt>
                <c:pt idx="418">
                  <c:v>1.3162217190909999</c:v>
                </c:pt>
                <c:pt idx="419">
                  <c:v>1.323117239074</c:v>
                </c:pt>
                <c:pt idx="420">
                  <c:v>1.323117239074</c:v>
                </c:pt>
                <c:pt idx="421">
                  <c:v>1.323117239074</c:v>
                </c:pt>
                <c:pt idx="422">
                  <c:v>1.273082111168</c:v>
                </c:pt>
                <c:pt idx="423">
                  <c:v>1.2049272754789999</c:v>
                </c:pt>
                <c:pt idx="424">
                  <c:v>1.2554808043229999</c:v>
                </c:pt>
                <c:pt idx="425">
                  <c:v>1.2238579769569999</c:v>
                </c:pt>
                <c:pt idx="426">
                  <c:v>1.2170692537779999</c:v>
                </c:pt>
                <c:pt idx="427">
                  <c:v>1.2170692537779999</c:v>
                </c:pt>
                <c:pt idx="428">
                  <c:v>1.2170692537779999</c:v>
                </c:pt>
                <c:pt idx="429">
                  <c:v>1.1924580951779999</c:v>
                </c:pt>
                <c:pt idx="430">
                  <c:v>1.2600437623659999</c:v>
                </c:pt>
                <c:pt idx="431">
                  <c:v>1.139506575792</c:v>
                </c:pt>
                <c:pt idx="432">
                  <c:v>1.1303235687169999</c:v>
                </c:pt>
                <c:pt idx="433">
                  <c:v>1.0946582642889999</c:v>
                </c:pt>
                <c:pt idx="434">
                  <c:v>1.0946582642889999</c:v>
                </c:pt>
                <c:pt idx="435">
                  <c:v>1.0946582642889999</c:v>
                </c:pt>
                <c:pt idx="436">
                  <c:v>1.0946582642889999</c:v>
                </c:pt>
                <c:pt idx="437">
                  <c:v>1.036153369437</c:v>
                </c:pt>
                <c:pt idx="438">
                  <c:v>1.057894662172</c:v>
                </c:pt>
                <c:pt idx="439">
                  <c:v>1.0967099877699999</c:v>
                </c:pt>
                <c:pt idx="440">
                  <c:v>1.062699805382</c:v>
                </c:pt>
                <c:pt idx="441">
                  <c:v>1.062699805382</c:v>
                </c:pt>
                <c:pt idx="442">
                  <c:v>1.062699805382</c:v>
                </c:pt>
                <c:pt idx="443">
                  <c:v>1.0343619195230001</c:v>
                </c:pt>
                <c:pt idx="444">
                  <c:v>1.0230305144339999</c:v>
                </c:pt>
                <c:pt idx="445">
                  <c:v>1.066645468415</c:v>
                </c:pt>
                <c:pt idx="446">
                  <c:v>1.0972080918910001</c:v>
                </c:pt>
                <c:pt idx="447">
                  <c:v>1.0060010472430001</c:v>
                </c:pt>
                <c:pt idx="448">
                  <c:v>1.0060010472430001</c:v>
                </c:pt>
                <c:pt idx="449">
                  <c:v>1.0060010472430001</c:v>
                </c:pt>
                <c:pt idx="450">
                  <c:v>1.0285483661879999</c:v>
                </c:pt>
                <c:pt idx="451">
                  <c:v>0.97466294283199995</c:v>
                </c:pt>
                <c:pt idx="452">
                  <c:v>0.95801800372900003</c:v>
                </c:pt>
                <c:pt idx="453">
                  <c:v>1.003212022991</c:v>
                </c:pt>
                <c:pt idx="454">
                  <c:v>1.0039642554179999</c:v>
                </c:pt>
                <c:pt idx="455">
                  <c:v>1.0039642554179999</c:v>
                </c:pt>
                <c:pt idx="456">
                  <c:v>1.0039642554179999</c:v>
                </c:pt>
                <c:pt idx="457">
                  <c:v>1.005242017819</c:v>
                </c:pt>
                <c:pt idx="458">
                  <c:v>0.98887960938700004</c:v>
                </c:pt>
                <c:pt idx="459">
                  <c:v>0.95019252215899996</c:v>
                </c:pt>
                <c:pt idx="460">
                  <c:v>0.99757595137400001</c:v>
                </c:pt>
                <c:pt idx="461">
                  <c:v>0.955930637232</c:v>
                </c:pt>
                <c:pt idx="462">
                  <c:v>0.955930637232</c:v>
                </c:pt>
                <c:pt idx="463">
                  <c:v>0.955930637232</c:v>
                </c:pt>
                <c:pt idx="464">
                  <c:v>0.952748722439</c:v>
                </c:pt>
                <c:pt idx="465">
                  <c:v>0.952748722439</c:v>
                </c:pt>
                <c:pt idx="466">
                  <c:v>0.952748722439</c:v>
                </c:pt>
                <c:pt idx="467">
                  <c:v>0.97355713951599998</c:v>
                </c:pt>
                <c:pt idx="468">
                  <c:v>0.92486520396399996</c:v>
                </c:pt>
                <c:pt idx="469">
                  <c:v>0.92486520396399996</c:v>
                </c:pt>
                <c:pt idx="470">
                  <c:v>0.92486520396399996</c:v>
                </c:pt>
                <c:pt idx="471">
                  <c:v>0.92486520396399996</c:v>
                </c:pt>
                <c:pt idx="472">
                  <c:v>0.92486520396399996</c:v>
                </c:pt>
                <c:pt idx="473">
                  <c:v>0.99827673839999997</c:v>
                </c:pt>
                <c:pt idx="474">
                  <c:v>1.028060678733</c:v>
                </c:pt>
                <c:pt idx="475">
                  <c:v>1.037917536071</c:v>
                </c:pt>
                <c:pt idx="476">
                  <c:v>1.037917536071</c:v>
                </c:pt>
                <c:pt idx="477">
                  <c:v>1.037917536071</c:v>
                </c:pt>
                <c:pt idx="478">
                  <c:v>1.0436853182470001</c:v>
                </c:pt>
                <c:pt idx="479">
                  <c:v>1.099805014577</c:v>
                </c:pt>
                <c:pt idx="480">
                  <c:v>1.0642838478809999</c:v>
                </c:pt>
                <c:pt idx="481">
                  <c:v>1.105331558294</c:v>
                </c:pt>
                <c:pt idx="482">
                  <c:v>1.0946121112089999</c:v>
                </c:pt>
                <c:pt idx="483">
                  <c:v>1.0946121112089999</c:v>
                </c:pt>
                <c:pt idx="484">
                  <c:v>1.0946121112089999</c:v>
                </c:pt>
                <c:pt idx="485">
                  <c:v>1.075689743911</c:v>
                </c:pt>
                <c:pt idx="486">
                  <c:v>1.075689743911</c:v>
                </c:pt>
                <c:pt idx="487">
                  <c:v>1.075689743911</c:v>
                </c:pt>
                <c:pt idx="488">
                  <c:v>1.0238542037030001</c:v>
                </c:pt>
                <c:pt idx="489">
                  <c:v>1.01950238796</c:v>
                </c:pt>
                <c:pt idx="490">
                  <c:v>1.01950238796</c:v>
                </c:pt>
                <c:pt idx="491">
                  <c:v>1.01950238796</c:v>
                </c:pt>
                <c:pt idx="492">
                  <c:v>1.0326611205330001</c:v>
                </c:pt>
                <c:pt idx="493">
                  <c:v>1.0872070587939999</c:v>
                </c:pt>
                <c:pt idx="494">
                  <c:v>1.0799743089739999</c:v>
                </c:pt>
                <c:pt idx="495">
                  <c:v>1.0818817751500001</c:v>
                </c:pt>
                <c:pt idx="496">
                  <c:v>1.0850323383260001</c:v>
                </c:pt>
                <c:pt idx="497">
                  <c:v>1.0850323383260001</c:v>
                </c:pt>
                <c:pt idx="498">
                  <c:v>1.0850323383260001</c:v>
                </c:pt>
                <c:pt idx="499">
                  <c:v>1.084019850894</c:v>
                </c:pt>
                <c:pt idx="500">
                  <c:v>1.064034868862</c:v>
                </c:pt>
                <c:pt idx="501">
                  <c:v>1.0696928421909999</c:v>
                </c:pt>
                <c:pt idx="502">
                  <c:v>1.0644857697750001</c:v>
                </c:pt>
                <c:pt idx="503">
                  <c:v>1.1188461626890001</c:v>
                </c:pt>
                <c:pt idx="504">
                  <c:v>1.1188461626890001</c:v>
                </c:pt>
                <c:pt idx="505">
                  <c:v>1.1188461626890001</c:v>
                </c:pt>
                <c:pt idx="506">
                  <c:v>1.1147721932300001</c:v>
                </c:pt>
                <c:pt idx="507">
                  <c:v>1.095760755263</c:v>
                </c:pt>
                <c:pt idx="508">
                  <c:v>1.0970264331149999</c:v>
                </c:pt>
                <c:pt idx="509">
                  <c:v>1.0725263975329999</c:v>
                </c:pt>
                <c:pt idx="510">
                  <c:v>1.0483409101479999</c:v>
                </c:pt>
                <c:pt idx="511">
                  <c:v>1.0483409101479999</c:v>
                </c:pt>
                <c:pt idx="512">
                  <c:v>1.0483409101479999</c:v>
                </c:pt>
                <c:pt idx="513">
                  <c:v>1.0514542420590001</c:v>
                </c:pt>
                <c:pt idx="514">
                  <c:v>0.971188130052</c:v>
                </c:pt>
                <c:pt idx="515">
                  <c:v>0.971188130052</c:v>
                </c:pt>
                <c:pt idx="516">
                  <c:v>0.971188130052</c:v>
                </c:pt>
                <c:pt idx="517">
                  <c:v>0.98546250965399995</c:v>
                </c:pt>
                <c:pt idx="518">
                  <c:v>0.98546250965399995</c:v>
                </c:pt>
                <c:pt idx="519">
                  <c:v>0.98546250965399995</c:v>
                </c:pt>
                <c:pt idx="520">
                  <c:v>0.99964987716300002</c:v>
                </c:pt>
                <c:pt idx="521">
                  <c:v>0.92430871161600003</c:v>
                </c:pt>
                <c:pt idx="522">
                  <c:v>0.905154188478</c:v>
                </c:pt>
                <c:pt idx="523">
                  <c:v>0.93771788122699995</c:v>
                </c:pt>
                <c:pt idx="524">
                  <c:v>0.94658606967100001</c:v>
                </c:pt>
                <c:pt idx="525">
                  <c:v>0.94658606967100001</c:v>
                </c:pt>
                <c:pt idx="526">
                  <c:v>0.94658606967100001</c:v>
                </c:pt>
                <c:pt idx="527">
                  <c:v>0.934425492754</c:v>
                </c:pt>
                <c:pt idx="528">
                  <c:v>0.96450404957900004</c:v>
                </c:pt>
                <c:pt idx="529">
                  <c:v>1.0002310114149999</c:v>
                </c:pt>
                <c:pt idx="530">
                  <c:v>0.95568977242499997</c:v>
                </c:pt>
                <c:pt idx="531">
                  <c:v>0.95028241832899996</c:v>
                </c:pt>
                <c:pt idx="532">
                  <c:v>0.95028241832899996</c:v>
                </c:pt>
                <c:pt idx="533">
                  <c:v>0.95028241832899996</c:v>
                </c:pt>
                <c:pt idx="534">
                  <c:v>0.88027968500599996</c:v>
                </c:pt>
                <c:pt idx="535">
                  <c:v>0.86683051240499998</c:v>
                </c:pt>
                <c:pt idx="536">
                  <c:v>0.84426721632400004</c:v>
                </c:pt>
                <c:pt idx="537">
                  <c:v>0.83409666979700003</c:v>
                </c:pt>
                <c:pt idx="538">
                  <c:v>0.83598042510299997</c:v>
                </c:pt>
                <c:pt idx="539">
                  <c:v>0.83598042510299997</c:v>
                </c:pt>
                <c:pt idx="540">
                  <c:v>0.83598042510299997</c:v>
                </c:pt>
                <c:pt idx="541">
                  <c:v>0.89234230569100004</c:v>
                </c:pt>
                <c:pt idx="542">
                  <c:v>0.91718803337499999</c:v>
                </c:pt>
                <c:pt idx="543">
                  <c:v>0.88346467150200003</c:v>
                </c:pt>
                <c:pt idx="544">
                  <c:v>0.92813668394600002</c:v>
                </c:pt>
                <c:pt idx="545">
                  <c:v>0.92509010896900001</c:v>
                </c:pt>
                <c:pt idx="546">
                  <c:v>0.92509010896900001</c:v>
                </c:pt>
                <c:pt idx="547">
                  <c:v>0.92509010896900001</c:v>
                </c:pt>
                <c:pt idx="548">
                  <c:v>0.91649648159099995</c:v>
                </c:pt>
                <c:pt idx="549">
                  <c:v>0.90980455390199999</c:v>
                </c:pt>
                <c:pt idx="550">
                  <c:v>0.90058977303599996</c:v>
                </c:pt>
                <c:pt idx="551">
                  <c:v>0.88858504376299996</c:v>
                </c:pt>
                <c:pt idx="552">
                  <c:v>0.87609064604200004</c:v>
                </c:pt>
                <c:pt idx="553">
                  <c:v>0.87609064604200004</c:v>
                </c:pt>
                <c:pt idx="554">
                  <c:v>0.87609064604200004</c:v>
                </c:pt>
                <c:pt idx="555">
                  <c:v>0.86825987509799996</c:v>
                </c:pt>
                <c:pt idx="556">
                  <c:v>0.88442699578299999</c:v>
                </c:pt>
                <c:pt idx="557">
                  <c:v>0.90463908897599998</c:v>
                </c:pt>
                <c:pt idx="558">
                  <c:v>0.91442282479400006</c:v>
                </c:pt>
                <c:pt idx="559">
                  <c:v>0.92259413631200005</c:v>
                </c:pt>
                <c:pt idx="560">
                  <c:v>0.92259413631200005</c:v>
                </c:pt>
                <c:pt idx="561">
                  <c:v>0.92259413631200005</c:v>
                </c:pt>
                <c:pt idx="562">
                  <c:v>0.93268209454600004</c:v>
                </c:pt>
                <c:pt idx="563">
                  <c:v>0.89717139541299995</c:v>
                </c:pt>
                <c:pt idx="564">
                  <c:v>0.89914306976299996</c:v>
                </c:pt>
                <c:pt idx="565">
                  <c:v>0.930039593931</c:v>
                </c:pt>
                <c:pt idx="566">
                  <c:v>0.95194879846299996</c:v>
                </c:pt>
                <c:pt idx="567">
                  <c:v>0.95194879846299996</c:v>
                </c:pt>
                <c:pt idx="568">
                  <c:v>0.95194879846299996</c:v>
                </c:pt>
                <c:pt idx="569">
                  <c:v>1.0342234924410001</c:v>
                </c:pt>
                <c:pt idx="570">
                  <c:v>1.0252147724980001</c:v>
                </c:pt>
                <c:pt idx="571">
                  <c:v>0.99200261591200001</c:v>
                </c:pt>
                <c:pt idx="572">
                  <c:v>1.0096815045480001</c:v>
                </c:pt>
                <c:pt idx="573">
                  <c:v>0.98873848795800001</c:v>
                </c:pt>
                <c:pt idx="574">
                  <c:v>0.98873848795800001</c:v>
                </c:pt>
                <c:pt idx="575">
                  <c:v>0.98873848795800001</c:v>
                </c:pt>
                <c:pt idx="576">
                  <c:v>0.97020861114199997</c:v>
                </c:pt>
                <c:pt idx="577">
                  <c:v>0.97827604642400001</c:v>
                </c:pt>
                <c:pt idx="578">
                  <c:v>0.97827604642400001</c:v>
                </c:pt>
                <c:pt idx="579">
                  <c:v>0.94595669178300001</c:v>
                </c:pt>
                <c:pt idx="580">
                  <c:v>1.0145169370689999</c:v>
                </c:pt>
                <c:pt idx="581">
                  <c:v>1.0145169370689999</c:v>
                </c:pt>
                <c:pt idx="582">
                  <c:v>1.0145169370689999</c:v>
                </c:pt>
                <c:pt idx="583">
                  <c:v>1.026021351812</c:v>
                </c:pt>
                <c:pt idx="584">
                  <c:v>1.0650470730549999</c:v>
                </c:pt>
                <c:pt idx="585">
                  <c:v>1.0862478234790001</c:v>
                </c:pt>
                <c:pt idx="586">
                  <c:v>1.1078946986860001</c:v>
                </c:pt>
                <c:pt idx="587">
                  <c:v>1.050630536223</c:v>
                </c:pt>
                <c:pt idx="588">
                  <c:v>1.050630536223</c:v>
                </c:pt>
                <c:pt idx="589">
                  <c:v>1.050630536223</c:v>
                </c:pt>
                <c:pt idx="590">
                  <c:v>1.058091922067</c:v>
                </c:pt>
                <c:pt idx="591">
                  <c:v>1.0436809300480001</c:v>
                </c:pt>
                <c:pt idx="592">
                  <c:v>1.0335523348469999</c:v>
                </c:pt>
                <c:pt idx="593">
                  <c:v>1.0324645970749999</c:v>
                </c:pt>
                <c:pt idx="594">
                  <c:v>1.0127568115029999</c:v>
                </c:pt>
                <c:pt idx="595">
                  <c:v>1.0127568115029999</c:v>
                </c:pt>
                <c:pt idx="596">
                  <c:v>1.0127568115029999</c:v>
                </c:pt>
                <c:pt idx="597">
                  <c:v>1.0513343031439999</c:v>
                </c:pt>
                <c:pt idx="598">
                  <c:v>1.0744120000170001</c:v>
                </c:pt>
                <c:pt idx="599">
                  <c:v>1.101323258211</c:v>
                </c:pt>
                <c:pt idx="600">
                  <c:v>1.0876777179320001</c:v>
                </c:pt>
                <c:pt idx="601">
                  <c:v>1.0757356311190001</c:v>
                </c:pt>
                <c:pt idx="602">
                  <c:v>1.0757356311190001</c:v>
                </c:pt>
                <c:pt idx="603">
                  <c:v>1.0757356311190001</c:v>
                </c:pt>
                <c:pt idx="604">
                  <c:v>1.0184691581309999</c:v>
                </c:pt>
                <c:pt idx="605">
                  <c:v>0.92749252416000005</c:v>
                </c:pt>
                <c:pt idx="606">
                  <c:v>0.90279730651099999</c:v>
                </c:pt>
                <c:pt idx="607">
                  <c:v>0.90756150910800004</c:v>
                </c:pt>
                <c:pt idx="608">
                  <c:v>0.95549885345999996</c:v>
                </c:pt>
                <c:pt idx="609">
                  <c:v>0.95549885345999996</c:v>
                </c:pt>
                <c:pt idx="610">
                  <c:v>0.95549885345999996</c:v>
                </c:pt>
                <c:pt idx="611">
                  <c:v>0.94728394481800005</c:v>
                </c:pt>
                <c:pt idx="612">
                  <c:v>0.94339718599099998</c:v>
                </c:pt>
                <c:pt idx="613">
                  <c:v>0.94665962834999995</c:v>
                </c:pt>
                <c:pt idx="614">
                  <c:v>0.96452679057299995</c:v>
                </c:pt>
                <c:pt idx="615">
                  <c:v>0.901056892394</c:v>
                </c:pt>
                <c:pt idx="616">
                  <c:v>0.901056892394</c:v>
                </c:pt>
                <c:pt idx="617">
                  <c:v>0.901056892394</c:v>
                </c:pt>
                <c:pt idx="618">
                  <c:v>0.90450298594400003</c:v>
                </c:pt>
                <c:pt idx="619">
                  <c:v>0.93114653490699995</c:v>
                </c:pt>
                <c:pt idx="620">
                  <c:v>0.95727653419699998</c:v>
                </c:pt>
                <c:pt idx="621">
                  <c:v>1.0198647154689999</c:v>
                </c:pt>
                <c:pt idx="622">
                  <c:v>1.068822128174</c:v>
                </c:pt>
                <c:pt idx="623">
                  <c:v>1.068822128174</c:v>
                </c:pt>
                <c:pt idx="624">
                  <c:v>1.068822128174</c:v>
                </c:pt>
                <c:pt idx="625">
                  <c:v>0.98389052681</c:v>
                </c:pt>
                <c:pt idx="626">
                  <c:v>0.99370673914399998</c:v>
                </c:pt>
                <c:pt idx="627">
                  <c:v>0.99924460460800002</c:v>
                </c:pt>
                <c:pt idx="628">
                  <c:v>0.99924460460800002</c:v>
                </c:pt>
                <c:pt idx="629">
                  <c:v>0.99924460460800002</c:v>
                </c:pt>
                <c:pt idx="630">
                  <c:v>0.99924460460800002</c:v>
                </c:pt>
                <c:pt idx="631">
                  <c:v>0.99924460460800002</c:v>
                </c:pt>
                <c:pt idx="632">
                  <c:v>0.98010848336</c:v>
                </c:pt>
                <c:pt idx="633">
                  <c:v>0.97900164557400005</c:v>
                </c:pt>
                <c:pt idx="634">
                  <c:v>1.0574796780539999</c:v>
                </c:pt>
                <c:pt idx="635">
                  <c:v>1.004285050012</c:v>
                </c:pt>
                <c:pt idx="636">
                  <c:v>0.94508969543499999</c:v>
                </c:pt>
                <c:pt idx="637">
                  <c:v>0.94508969543499999</c:v>
                </c:pt>
                <c:pt idx="638">
                  <c:v>0.94508969543499999</c:v>
                </c:pt>
                <c:pt idx="639">
                  <c:v>1.0013951870219999</c:v>
                </c:pt>
                <c:pt idx="640">
                  <c:v>1.0564441822999999</c:v>
                </c:pt>
                <c:pt idx="641">
                  <c:v>1.125620765931</c:v>
                </c:pt>
                <c:pt idx="642">
                  <c:v>1.125620765931</c:v>
                </c:pt>
                <c:pt idx="643">
                  <c:v>1.125620765931</c:v>
                </c:pt>
                <c:pt idx="644">
                  <c:v>1.125620765931</c:v>
                </c:pt>
                <c:pt idx="645">
                  <c:v>1.125620765931</c:v>
                </c:pt>
                <c:pt idx="646">
                  <c:v>1.1515683660739999</c:v>
                </c:pt>
                <c:pt idx="647">
                  <c:v>1.095780189042</c:v>
                </c:pt>
                <c:pt idx="648">
                  <c:v>1.0446268211109999</c:v>
                </c:pt>
                <c:pt idx="649">
                  <c:v>1.0446268211109999</c:v>
                </c:pt>
                <c:pt idx="650">
                  <c:v>1.0446268211109999</c:v>
                </c:pt>
                <c:pt idx="651">
                  <c:v>1.0446268211109999</c:v>
                </c:pt>
                <c:pt idx="652">
                  <c:v>1.0446268211109999</c:v>
                </c:pt>
                <c:pt idx="653">
                  <c:v>0.96548712993600005</c:v>
                </c:pt>
                <c:pt idx="654">
                  <c:v>0.93116206906900001</c:v>
                </c:pt>
                <c:pt idx="655">
                  <c:v>0.95512659803199995</c:v>
                </c:pt>
                <c:pt idx="656">
                  <c:v>0.98409241781000001</c:v>
                </c:pt>
                <c:pt idx="657">
                  <c:v>0.96907842584799997</c:v>
                </c:pt>
                <c:pt idx="658">
                  <c:v>0.96907842584799997</c:v>
                </c:pt>
                <c:pt idx="659">
                  <c:v>0.96907842584799997</c:v>
                </c:pt>
                <c:pt idx="660">
                  <c:v>0.95877083512500005</c:v>
                </c:pt>
                <c:pt idx="661">
                  <c:v>0.97106081745600004</c:v>
                </c:pt>
                <c:pt idx="662">
                  <c:v>0.96378743693799995</c:v>
                </c:pt>
                <c:pt idx="663">
                  <c:v>0.95068816983399995</c:v>
                </c:pt>
                <c:pt idx="664">
                  <c:v>0.95074445127200002</c:v>
                </c:pt>
                <c:pt idx="665">
                  <c:v>0.95074445127200002</c:v>
                </c:pt>
                <c:pt idx="666">
                  <c:v>0.95074445127200002</c:v>
                </c:pt>
                <c:pt idx="667">
                  <c:v>0.96864274028499997</c:v>
                </c:pt>
                <c:pt idx="668">
                  <c:v>1.0171060549619999</c:v>
                </c:pt>
                <c:pt idx="669">
                  <c:v>1.059672031042</c:v>
                </c:pt>
                <c:pt idx="670">
                  <c:v>1.0615094256499999</c:v>
                </c:pt>
                <c:pt idx="671">
                  <c:v>1.036368400457</c:v>
                </c:pt>
                <c:pt idx="672">
                  <c:v>1.036368400457</c:v>
                </c:pt>
                <c:pt idx="673">
                  <c:v>1.036368400457</c:v>
                </c:pt>
                <c:pt idx="674">
                  <c:v>1.064579464361</c:v>
                </c:pt>
                <c:pt idx="675">
                  <c:v>1.064943773203</c:v>
                </c:pt>
                <c:pt idx="676">
                  <c:v>1.1258767330799999</c:v>
                </c:pt>
                <c:pt idx="677">
                  <c:v>1.085077709296</c:v>
                </c:pt>
                <c:pt idx="678">
                  <c:v>1.074151420035</c:v>
                </c:pt>
                <c:pt idx="679">
                  <c:v>1.074151420035</c:v>
                </c:pt>
                <c:pt idx="680">
                  <c:v>1.074151420035</c:v>
                </c:pt>
                <c:pt idx="681">
                  <c:v>1.0360378705540001</c:v>
                </c:pt>
                <c:pt idx="682">
                  <c:v>1.0455255770259999</c:v>
                </c:pt>
                <c:pt idx="683">
                  <c:v>1.1105032835090001</c:v>
                </c:pt>
                <c:pt idx="684">
                  <c:v>1.0856711803250001</c:v>
                </c:pt>
                <c:pt idx="685">
                  <c:v>1.0983874767870001</c:v>
                </c:pt>
                <c:pt idx="686">
                  <c:v>1.0983874767870001</c:v>
                </c:pt>
                <c:pt idx="687">
                  <c:v>1.0983874767870001</c:v>
                </c:pt>
                <c:pt idx="688">
                  <c:v>1.192136250243</c:v>
                </c:pt>
                <c:pt idx="689">
                  <c:v>1.1608810384970001</c:v>
                </c:pt>
                <c:pt idx="690">
                  <c:v>1.1328121948500001</c:v>
                </c:pt>
                <c:pt idx="691">
                  <c:v>1.1838488974770001</c:v>
                </c:pt>
                <c:pt idx="692">
                  <c:v>1.2089839282270001</c:v>
                </c:pt>
                <c:pt idx="693">
                  <c:v>1.2089839282270001</c:v>
                </c:pt>
                <c:pt idx="694">
                  <c:v>1.2089839282270001</c:v>
                </c:pt>
                <c:pt idx="695">
                  <c:v>1.1865359238990001</c:v>
                </c:pt>
                <c:pt idx="696">
                  <c:v>1.1664722230910001</c:v>
                </c:pt>
                <c:pt idx="697">
                  <c:v>1.1878776468459999</c:v>
                </c:pt>
                <c:pt idx="698">
                  <c:v>1.1886549610470001</c:v>
                </c:pt>
                <c:pt idx="699">
                  <c:v>1.20385701903</c:v>
                </c:pt>
                <c:pt idx="700">
                  <c:v>1.20385701903</c:v>
                </c:pt>
                <c:pt idx="701">
                  <c:v>1.20385701903</c:v>
                </c:pt>
                <c:pt idx="702">
                  <c:v>1.241049299455</c:v>
                </c:pt>
                <c:pt idx="703">
                  <c:v>1.301157877394</c:v>
                </c:pt>
                <c:pt idx="704">
                  <c:v>1.341806585716</c:v>
                </c:pt>
                <c:pt idx="705">
                  <c:v>1.2619103045990001</c:v>
                </c:pt>
                <c:pt idx="706">
                  <c:v>1.2369587721549999</c:v>
                </c:pt>
                <c:pt idx="707">
                  <c:v>1.2369587721549999</c:v>
                </c:pt>
                <c:pt idx="708">
                  <c:v>1.2369587721549999</c:v>
                </c:pt>
                <c:pt idx="709">
                  <c:v>1.1875288483590001</c:v>
                </c:pt>
                <c:pt idx="710">
                  <c:v>1.1579781185010001</c:v>
                </c:pt>
                <c:pt idx="711">
                  <c:v>1.168958353109</c:v>
                </c:pt>
                <c:pt idx="712">
                  <c:v>1.1423067301280001</c:v>
                </c:pt>
                <c:pt idx="713">
                  <c:v>1.060666915436</c:v>
                </c:pt>
                <c:pt idx="714">
                  <c:v>1.060666915436</c:v>
                </c:pt>
                <c:pt idx="715">
                  <c:v>1.060666915436</c:v>
                </c:pt>
                <c:pt idx="716">
                  <c:v>1.02680804403</c:v>
                </c:pt>
                <c:pt idx="717">
                  <c:v>1.1124821699459999</c:v>
                </c:pt>
                <c:pt idx="718">
                  <c:v>0.95069685635300005</c:v>
                </c:pt>
                <c:pt idx="719">
                  <c:v>0.98981996085599999</c:v>
                </c:pt>
                <c:pt idx="720">
                  <c:v>1.0478364718290001</c:v>
                </c:pt>
                <c:pt idx="721">
                  <c:v>1.0478364718290001</c:v>
                </c:pt>
                <c:pt idx="722">
                  <c:v>1.0478364718290001</c:v>
                </c:pt>
                <c:pt idx="723">
                  <c:v>1.084474444971</c:v>
                </c:pt>
                <c:pt idx="724">
                  <c:v>1.0854314530319999</c:v>
                </c:pt>
                <c:pt idx="725">
                  <c:v>1.095660175496</c:v>
                </c:pt>
                <c:pt idx="726">
                  <c:v>1.185749765358</c:v>
                </c:pt>
                <c:pt idx="727">
                  <c:v>1.1668273943180001</c:v>
                </c:pt>
                <c:pt idx="728">
                  <c:v>1.1668273943180001</c:v>
                </c:pt>
                <c:pt idx="729">
                  <c:v>1.1668273943180001</c:v>
                </c:pt>
                <c:pt idx="730">
                  <c:v>1.2193225366089999</c:v>
                </c:pt>
                <c:pt idx="731">
                  <c:v>1.1238230832939999</c:v>
                </c:pt>
                <c:pt idx="732">
                  <c:v>1.096072263236</c:v>
                </c:pt>
                <c:pt idx="733">
                  <c:v>1.041681522255</c:v>
                </c:pt>
                <c:pt idx="734">
                  <c:v>1.0611263452090001</c:v>
                </c:pt>
                <c:pt idx="735">
                  <c:v>1.0611263452090001</c:v>
                </c:pt>
                <c:pt idx="736">
                  <c:v>1.0611263452090001</c:v>
                </c:pt>
                <c:pt idx="737">
                  <c:v>1.044029727681</c:v>
                </c:pt>
                <c:pt idx="738">
                  <c:v>1.05469534733</c:v>
                </c:pt>
                <c:pt idx="739">
                  <c:v>1.062559438154</c:v>
                </c:pt>
                <c:pt idx="740">
                  <c:v>1.08691950987</c:v>
                </c:pt>
                <c:pt idx="741">
                  <c:v>1.046995647498</c:v>
                </c:pt>
                <c:pt idx="742">
                  <c:v>1.046995647498</c:v>
                </c:pt>
                <c:pt idx="743">
                  <c:v>1.046995647498</c:v>
                </c:pt>
                <c:pt idx="744">
                  <c:v>1.0857178412490001</c:v>
                </c:pt>
                <c:pt idx="745">
                  <c:v>1.0932042745399999</c:v>
                </c:pt>
                <c:pt idx="746">
                  <c:v>1.1307026518729999</c:v>
                </c:pt>
                <c:pt idx="747">
                  <c:v>1.1935130923199999</c:v>
                </c:pt>
                <c:pt idx="748">
                  <c:v>1.2351750338209999</c:v>
                </c:pt>
                <c:pt idx="749">
                  <c:v>1.2351750338209999</c:v>
                </c:pt>
                <c:pt idx="750">
                  <c:v>1.2351750338209999</c:v>
                </c:pt>
                <c:pt idx="751">
                  <c:v>1.2043196778880001</c:v>
                </c:pt>
                <c:pt idx="752">
                  <c:v>1.175786594744</c:v>
                </c:pt>
                <c:pt idx="753">
                  <c:v>1.183926727589</c:v>
                </c:pt>
                <c:pt idx="754">
                  <c:v>1.174847427032</c:v>
                </c:pt>
                <c:pt idx="755">
                  <c:v>1.175045003281</c:v>
                </c:pt>
                <c:pt idx="756">
                  <c:v>1.175045003281</c:v>
                </c:pt>
                <c:pt idx="757">
                  <c:v>1.175045003281</c:v>
                </c:pt>
                <c:pt idx="758">
                  <c:v>1.1864056854680001</c:v>
                </c:pt>
                <c:pt idx="759">
                  <c:v>1.1395031359259999</c:v>
                </c:pt>
                <c:pt idx="760">
                  <c:v>1.1012759208530001</c:v>
                </c:pt>
                <c:pt idx="761">
                  <c:v>1.198688781537</c:v>
                </c:pt>
                <c:pt idx="762">
                  <c:v>1.2267496953349999</c:v>
                </c:pt>
                <c:pt idx="763">
                  <c:v>1.2267496953349999</c:v>
                </c:pt>
                <c:pt idx="764">
                  <c:v>1.2267496953349999</c:v>
                </c:pt>
                <c:pt idx="765">
                  <c:v>1.241059263625</c:v>
                </c:pt>
                <c:pt idx="766">
                  <c:v>1.138779982328</c:v>
                </c:pt>
                <c:pt idx="767">
                  <c:v>1.15327813334</c:v>
                </c:pt>
                <c:pt idx="768">
                  <c:v>1.223078631998</c:v>
                </c:pt>
                <c:pt idx="769">
                  <c:v>1.2327092023349999</c:v>
                </c:pt>
                <c:pt idx="770">
                  <c:v>1.2327092023349999</c:v>
                </c:pt>
                <c:pt idx="771">
                  <c:v>1.2327092023349999</c:v>
                </c:pt>
                <c:pt idx="772">
                  <c:v>1.2309746519810001</c:v>
                </c:pt>
                <c:pt idx="773">
                  <c:v>1.2113662189159999</c:v>
                </c:pt>
                <c:pt idx="774">
                  <c:v>1.2188474744719999</c:v>
                </c:pt>
                <c:pt idx="775">
                  <c:v>1.3622031353720001</c:v>
                </c:pt>
                <c:pt idx="776">
                  <c:v>1.4011593512760001</c:v>
                </c:pt>
                <c:pt idx="777">
                  <c:v>1.4011593512760001</c:v>
                </c:pt>
                <c:pt idx="778">
                  <c:v>1.4011593512760001</c:v>
                </c:pt>
                <c:pt idx="779">
                  <c:v>1.350701758696</c:v>
                </c:pt>
                <c:pt idx="780">
                  <c:v>1.335153000037</c:v>
                </c:pt>
                <c:pt idx="781">
                  <c:v>1.257993747255</c:v>
                </c:pt>
                <c:pt idx="782">
                  <c:v>1.2359571351109999</c:v>
                </c:pt>
                <c:pt idx="783">
                  <c:v>1.2639274781709999</c:v>
                </c:pt>
                <c:pt idx="784">
                  <c:v>1.2639274781709999</c:v>
                </c:pt>
                <c:pt idx="785">
                  <c:v>1.2639274781709999</c:v>
                </c:pt>
                <c:pt idx="786">
                  <c:v>1.2969029776309999</c:v>
                </c:pt>
                <c:pt idx="787">
                  <c:v>1.2494956689009999</c:v>
                </c:pt>
                <c:pt idx="788">
                  <c:v>1.2498449141629999</c:v>
                </c:pt>
                <c:pt idx="789">
                  <c:v>1.2451693555859999</c:v>
                </c:pt>
                <c:pt idx="790">
                  <c:v>1.2451693555859999</c:v>
                </c:pt>
                <c:pt idx="791">
                  <c:v>1.2451693555859999</c:v>
                </c:pt>
                <c:pt idx="792">
                  <c:v>1.2451693555859999</c:v>
                </c:pt>
                <c:pt idx="793">
                  <c:v>1.2663513189469999</c:v>
                </c:pt>
                <c:pt idx="794">
                  <c:v>1.286513634719</c:v>
                </c:pt>
                <c:pt idx="795">
                  <c:v>1.245006172074</c:v>
                </c:pt>
                <c:pt idx="796">
                  <c:v>1.1771648123030001</c:v>
                </c:pt>
                <c:pt idx="797">
                  <c:v>1.2110903527700001</c:v>
                </c:pt>
                <c:pt idx="798">
                  <c:v>1.2110903527700001</c:v>
                </c:pt>
                <c:pt idx="799">
                  <c:v>1.2110903527700001</c:v>
                </c:pt>
                <c:pt idx="800">
                  <c:v>1.2041577695079999</c:v>
                </c:pt>
                <c:pt idx="801">
                  <c:v>1.217511946194</c:v>
                </c:pt>
                <c:pt idx="802">
                  <c:v>1.2187179535770001</c:v>
                </c:pt>
                <c:pt idx="803">
                  <c:v>1.18650367767</c:v>
                </c:pt>
                <c:pt idx="804">
                  <c:v>1.131433417607</c:v>
                </c:pt>
                <c:pt idx="805">
                  <c:v>1.131433417607</c:v>
                </c:pt>
                <c:pt idx="806">
                  <c:v>1.131433417607</c:v>
                </c:pt>
                <c:pt idx="807">
                  <c:v>1.2237949597540001</c:v>
                </c:pt>
                <c:pt idx="808">
                  <c:v>1.30460409845</c:v>
                </c:pt>
                <c:pt idx="809">
                  <c:v>1.349721156565</c:v>
                </c:pt>
                <c:pt idx="810">
                  <c:v>1.354999808421</c:v>
                </c:pt>
                <c:pt idx="811">
                  <c:v>1.3468437918039999</c:v>
                </c:pt>
                <c:pt idx="812">
                  <c:v>1.3468437918039999</c:v>
                </c:pt>
                <c:pt idx="813">
                  <c:v>1.3468437918039999</c:v>
                </c:pt>
                <c:pt idx="814">
                  <c:v>1.3084059831720001</c:v>
                </c:pt>
                <c:pt idx="815">
                  <c:v>1.263979607507</c:v>
                </c:pt>
                <c:pt idx="816">
                  <c:v>1.2664987511620001</c:v>
                </c:pt>
                <c:pt idx="817">
                  <c:v>1.247947486837</c:v>
                </c:pt>
                <c:pt idx="818">
                  <c:v>1.282959875952</c:v>
                </c:pt>
                <c:pt idx="819">
                  <c:v>1.282959875952</c:v>
                </c:pt>
                <c:pt idx="820">
                  <c:v>1.282959875952</c:v>
                </c:pt>
                <c:pt idx="821">
                  <c:v>1.300978852529</c:v>
                </c:pt>
                <c:pt idx="822">
                  <c:v>1.292992562017</c:v>
                </c:pt>
                <c:pt idx="823">
                  <c:v>1.333662354581</c:v>
                </c:pt>
                <c:pt idx="824">
                  <c:v>1.2943787977379999</c:v>
                </c:pt>
                <c:pt idx="825">
                  <c:v>1.2943787977379999</c:v>
                </c:pt>
                <c:pt idx="826">
                  <c:v>1.2943787977379999</c:v>
                </c:pt>
                <c:pt idx="827">
                  <c:v>1.2943787977379999</c:v>
                </c:pt>
                <c:pt idx="828">
                  <c:v>1.3010176088500001</c:v>
                </c:pt>
                <c:pt idx="829">
                  <c:v>1.394049765009</c:v>
                </c:pt>
                <c:pt idx="830">
                  <c:v>1.428523284423</c:v>
                </c:pt>
                <c:pt idx="831">
                  <c:v>1.4135661348990001</c:v>
                </c:pt>
                <c:pt idx="832">
                  <c:v>1.4577818901070001</c:v>
                </c:pt>
                <c:pt idx="833">
                  <c:v>1.4577818901070001</c:v>
                </c:pt>
                <c:pt idx="834">
                  <c:v>1.4577818901070001</c:v>
                </c:pt>
                <c:pt idx="835">
                  <c:v>1.4499306961030001</c:v>
                </c:pt>
                <c:pt idx="836">
                  <c:v>1.373605397015</c:v>
                </c:pt>
                <c:pt idx="837">
                  <c:v>1.430434996449</c:v>
                </c:pt>
                <c:pt idx="838">
                  <c:v>1.430434996449</c:v>
                </c:pt>
                <c:pt idx="839">
                  <c:v>1.430434996449</c:v>
                </c:pt>
                <c:pt idx="840">
                  <c:v>1.430434996449</c:v>
                </c:pt>
                <c:pt idx="841">
                  <c:v>1.430434996449</c:v>
                </c:pt>
                <c:pt idx="842">
                  <c:v>1.4747985620240001</c:v>
                </c:pt>
                <c:pt idx="843">
                  <c:v>1.4062232519360001</c:v>
                </c:pt>
                <c:pt idx="844">
                  <c:v>1.390879487646</c:v>
                </c:pt>
                <c:pt idx="845">
                  <c:v>1.3776113211559999</c:v>
                </c:pt>
                <c:pt idx="846">
                  <c:v>1.326745913383</c:v>
                </c:pt>
                <c:pt idx="847">
                  <c:v>1.326745913383</c:v>
                </c:pt>
                <c:pt idx="848">
                  <c:v>1.326745913383</c:v>
                </c:pt>
                <c:pt idx="849">
                  <c:v>1.369577168842</c:v>
                </c:pt>
                <c:pt idx="850">
                  <c:v>1.3132219494849999</c:v>
                </c:pt>
                <c:pt idx="851">
                  <c:v>1.331343561493</c:v>
                </c:pt>
                <c:pt idx="852">
                  <c:v>1.346249886938</c:v>
                </c:pt>
                <c:pt idx="853">
                  <c:v>1.335127369416</c:v>
                </c:pt>
                <c:pt idx="854">
                  <c:v>1.335127369416</c:v>
                </c:pt>
                <c:pt idx="855">
                  <c:v>1.335127369416</c:v>
                </c:pt>
                <c:pt idx="856">
                  <c:v>1.3534127614810001</c:v>
                </c:pt>
                <c:pt idx="857">
                  <c:v>1.4311980075370001</c:v>
                </c:pt>
                <c:pt idx="858">
                  <c:v>1.4047950658070001</c:v>
                </c:pt>
                <c:pt idx="859">
                  <c:v>1.4371467211190001</c:v>
                </c:pt>
                <c:pt idx="860">
                  <c:v>1.383848394243</c:v>
                </c:pt>
                <c:pt idx="861">
                  <c:v>1.383848394243</c:v>
                </c:pt>
                <c:pt idx="862">
                  <c:v>1.383848394243</c:v>
                </c:pt>
                <c:pt idx="863">
                  <c:v>1.3966200752410001</c:v>
                </c:pt>
                <c:pt idx="864">
                  <c:v>1.46236803578</c:v>
                </c:pt>
                <c:pt idx="865">
                  <c:v>1.4887746666049999</c:v>
                </c:pt>
                <c:pt idx="866">
                  <c:v>1.5403198563580001</c:v>
                </c:pt>
                <c:pt idx="867">
                  <c:v>1.52216110605</c:v>
                </c:pt>
                <c:pt idx="868">
                  <c:v>1.52216110605</c:v>
                </c:pt>
                <c:pt idx="869">
                  <c:v>1.52216110605</c:v>
                </c:pt>
                <c:pt idx="870">
                  <c:v>1.52216110605</c:v>
                </c:pt>
                <c:pt idx="871">
                  <c:v>1.5093928497769999</c:v>
                </c:pt>
                <c:pt idx="872">
                  <c:v>1.509020334033</c:v>
                </c:pt>
                <c:pt idx="873">
                  <c:v>1.4507163957489999</c:v>
                </c:pt>
                <c:pt idx="874">
                  <c:v>1.4833795594120001</c:v>
                </c:pt>
                <c:pt idx="875">
                  <c:v>1.4833795594120001</c:v>
                </c:pt>
                <c:pt idx="876">
                  <c:v>1.4833795594120001</c:v>
                </c:pt>
                <c:pt idx="877">
                  <c:v>1.4350257097129999</c:v>
                </c:pt>
                <c:pt idx="878">
                  <c:v>1.3840601975089999</c:v>
                </c:pt>
                <c:pt idx="879">
                  <c:v>1.3112938206060001</c:v>
                </c:pt>
                <c:pt idx="880">
                  <c:v>1.304849854537</c:v>
                </c:pt>
                <c:pt idx="881">
                  <c:v>1.3397747284349999</c:v>
                </c:pt>
                <c:pt idx="882">
                  <c:v>1.3397747284349999</c:v>
                </c:pt>
                <c:pt idx="883">
                  <c:v>1.3397747284349999</c:v>
                </c:pt>
                <c:pt idx="884">
                  <c:v>1.3579068805779999</c:v>
                </c:pt>
                <c:pt idx="885">
                  <c:v>1.3730604844150001</c:v>
                </c:pt>
                <c:pt idx="886">
                  <c:v>1.4171070714889999</c:v>
                </c:pt>
                <c:pt idx="887">
                  <c:v>1.374723163396</c:v>
                </c:pt>
                <c:pt idx="888">
                  <c:v>1.373926509236</c:v>
                </c:pt>
                <c:pt idx="889">
                  <c:v>1.373926509236</c:v>
                </c:pt>
                <c:pt idx="890">
                  <c:v>1.373926509236</c:v>
                </c:pt>
                <c:pt idx="891">
                  <c:v>1.3755994505810001</c:v>
                </c:pt>
                <c:pt idx="892">
                  <c:v>1.4490218441589999</c:v>
                </c:pt>
                <c:pt idx="893">
                  <c:v>1.445325519301</c:v>
                </c:pt>
                <c:pt idx="894">
                  <c:v>1.4464022448610001</c:v>
                </c:pt>
                <c:pt idx="895">
                  <c:v>1.4879392725439999</c:v>
                </c:pt>
                <c:pt idx="896">
                  <c:v>1.4879392725439999</c:v>
                </c:pt>
                <c:pt idx="897">
                  <c:v>1.4879392725439999</c:v>
                </c:pt>
                <c:pt idx="898">
                  <c:v>1.4843513591199999</c:v>
                </c:pt>
                <c:pt idx="899">
                  <c:v>1.563068227197</c:v>
                </c:pt>
                <c:pt idx="900">
                  <c:v>1.767770598824</c:v>
                </c:pt>
                <c:pt idx="901">
                  <c:v>1.6572763301119999</c:v>
                </c:pt>
                <c:pt idx="902">
                  <c:v>1.6313895581710001</c:v>
                </c:pt>
                <c:pt idx="903">
                  <c:v>1.6313895581710001</c:v>
                </c:pt>
                <c:pt idx="904">
                  <c:v>1.6313895581710001</c:v>
                </c:pt>
                <c:pt idx="905">
                  <c:v>1.6667685865919999</c:v>
                </c:pt>
                <c:pt idx="906">
                  <c:v>1.628182614083</c:v>
                </c:pt>
                <c:pt idx="907">
                  <c:v>1.500599009061</c:v>
                </c:pt>
                <c:pt idx="908">
                  <c:v>1.4671582566600001</c:v>
                </c:pt>
                <c:pt idx="909">
                  <c:v>1.455650287548</c:v>
                </c:pt>
                <c:pt idx="910">
                  <c:v>1.455650287548</c:v>
                </c:pt>
                <c:pt idx="911">
                  <c:v>1.455650287548</c:v>
                </c:pt>
                <c:pt idx="912">
                  <c:v>1.4435965978509999</c:v>
                </c:pt>
                <c:pt idx="913">
                  <c:v>1.5418990419330001</c:v>
                </c:pt>
                <c:pt idx="914">
                  <c:v>1.5507893533420001</c:v>
                </c:pt>
                <c:pt idx="915">
                  <c:v>1.5275157875959999</c:v>
                </c:pt>
                <c:pt idx="916">
                  <c:v>1.436475425085</c:v>
                </c:pt>
                <c:pt idx="917">
                  <c:v>1.436475425085</c:v>
                </c:pt>
                <c:pt idx="918">
                  <c:v>1.436475425085</c:v>
                </c:pt>
                <c:pt idx="919">
                  <c:v>1.4555733873529999</c:v>
                </c:pt>
                <c:pt idx="920">
                  <c:v>1.396885598638</c:v>
                </c:pt>
                <c:pt idx="921">
                  <c:v>1.3750598815049999</c:v>
                </c:pt>
                <c:pt idx="922">
                  <c:v>1.414377016874</c:v>
                </c:pt>
                <c:pt idx="923">
                  <c:v>1.449210975912</c:v>
                </c:pt>
                <c:pt idx="924">
                  <c:v>1.449210975912</c:v>
                </c:pt>
                <c:pt idx="925">
                  <c:v>1.449210975912</c:v>
                </c:pt>
                <c:pt idx="926">
                  <c:v>1.464767752058</c:v>
                </c:pt>
                <c:pt idx="927">
                  <c:v>1.5540583449909999</c:v>
                </c:pt>
                <c:pt idx="928">
                  <c:v>1.5555518015600001</c:v>
                </c:pt>
                <c:pt idx="929">
                  <c:v>1.557778785412</c:v>
                </c:pt>
                <c:pt idx="930">
                  <c:v>1.599761029253</c:v>
                </c:pt>
                <c:pt idx="931">
                  <c:v>1.599761029253</c:v>
                </c:pt>
                <c:pt idx="932">
                  <c:v>1.599761029253</c:v>
                </c:pt>
                <c:pt idx="933">
                  <c:v>1.599761029253</c:v>
                </c:pt>
                <c:pt idx="934">
                  <c:v>1.562364794574</c:v>
                </c:pt>
                <c:pt idx="935">
                  <c:v>1.593139064377</c:v>
                </c:pt>
                <c:pt idx="936">
                  <c:v>1.6447302726440001</c:v>
                </c:pt>
                <c:pt idx="937">
                  <c:v>1.635638060444</c:v>
                </c:pt>
                <c:pt idx="938">
                  <c:v>1.635638060444</c:v>
                </c:pt>
                <c:pt idx="939">
                  <c:v>1.635638060444</c:v>
                </c:pt>
                <c:pt idx="940">
                  <c:v>1.5610875350540001</c:v>
                </c:pt>
                <c:pt idx="941">
                  <c:v>1.566900420921</c:v>
                </c:pt>
                <c:pt idx="942">
                  <c:v>1.574460339474</c:v>
                </c:pt>
                <c:pt idx="943">
                  <c:v>1.5828179516450001</c:v>
                </c:pt>
                <c:pt idx="944">
                  <c:v>1.5900577749510001</c:v>
                </c:pt>
                <c:pt idx="945">
                  <c:v>1.5900577749510001</c:v>
                </c:pt>
                <c:pt idx="946">
                  <c:v>1.5900577749510001</c:v>
                </c:pt>
                <c:pt idx="947">
                  <c:v>1.570501117711</c:v>
                </c:pt>
                <c:pt idx="948">
                  <c:v>1.6043411983960001</c:v>
                </c:pt>
                <c:pt idx="949">
                  <c:v>1.5684033797100001</c:v>
                </c:pt>
                <c:pt idx="950">
                  <c:v>1.5404755181850001</c:v>
                </c:pt>
                <c:pt idx="951">
                  <c:v>1.545113252355</c:v>
                </c:pt>
                <c:pt idx="952">
                  <c:v>1.545113252355</c:v>
                </c:pt>
                <c:pt idx="953">
                  <c:v>1.545113252355</c:v>
                </c:pt>
                <c:pt idx="954">
                  <c:v>1.5372197342130001</c:v>
                </c:pt>
                <c:pt idx="955">
                  <c:v>1.6384643287080001</c:v>
                </c:pt>
                <c:pt idx="956">
                  <c:v>1.683994652232</c:v>
                </c:pt>
                <c:pt idx="957">
                  <c:v>1.6887727188299999</c:v>
                </c:pt>
                <c:pt idx="958">
                  <c:v>1.708776898749</c:v>
                </c:pt>
                <c:pt idx="959">
                  <c:v>1.708776898749</c:v>
                </c:pt>
                <c:pt idx="960">
                  <c:v>1.708776898749</c:v>
                </c:pt>
                <c:pt idx="961">
                  <c:v>1.664386913605</c:v>
                </c:pt>
                <c:pt idx="962">
                  <c:v>1.715669125574</c:v>
                </c:pt>
                <c:pt idx="963">
                  <c:v>1.687848497606</c:v>
                </c:pt>
                <c:pt idx="964">
                  <c:v>1.6299672013519999</c:v>
                </c:pt>
                <c:pt idx="965">
                  <c:v>1.643564050218</c:v>
                </c:pt>
                <c:pt idx="966">
                  <c:v>1.643564050218</c:v>
                </c:pt>
                <c:pt idx="967">
                  <c:v>1.643564050218</c:v>
                </c:pt>
                <c:pt idx="968">
                  <c:v>1.6261529153459999</c:v>
                </c:pt>
                <c:pt idx="969">
                  <c:v>1.6865195877329999</c:v>
                </c:pt>
                <c:pt idx="970">
                  <c:v>1.6378258443810001</c:v>
                </c:pt>
                <c:pt idx="971">
                  <c:v>1.6214289120359999</c:v>
                </c:pt>
                <c:pt idx="972">
                  <c:v>1.6667125876069999</c:v>
                </c:pt>
                <c:pt idx="973">
                  <c:v>1.6667125876069999</c:v>
                </c:pt>
                <c:pt idx="974">
                  <c:v>1.6667125876069999</c:v>
                </c:pt>
                <c:pt idx="975">
                  <c:v>1.7052108694979999</c:v>
                </c:pt>
                <c:pt idx="976">
                  <c:v>1.6711997929969999</c:v>
                </c:pt>
                <c:pt idx="977">
                  <c:v>1.704096316357</c:v>
                </c:pt>
                <c:pt idx="978">
                  <c:v>1.637323759572</c:v>
                </c:pt>
                <c:pt idx="979">
                  <c:v>1.561618569</c:v>
                </c:pt>
                <c:pt idx="980">
                  <c:v>1.561618569</c:v>
                </c:pt>
                <c:pt idx="981">
                  <c:v>1.561618569</c:v>
                </c:pt>
                <c:pt idx="982">
                  <c:v>1.561618569</c:v>
                </c:pt>
                <c:pt idx="983">
                  <c:v>1.561618569</c:v>
                </c:pt>
                <c:pt idx="984">
                  <c:v>1.561618569</c:v>
                </c:pt>
                <c:pt idx="985">
                  <c:v>1.601292627526</c:v>
                </c:pt>
                <c:pt idx="986">
                  <c:v>1.6217934403409999</c:v>
                </c:pt>
                <c:pt idx="987">
                  <c:v>1.6217934403409999</c:v>
                </c:pt>
                <c:pt idx="988">
                  <c:v>1.6217934403409999</c:v>
                </c:pt>
                <c:pt idx="989">
                  <c:v>1.5342567350859999</c:v>
                </c:pt>
                <c:pt idx="990">
                  <c:v>1.5217215296169999</c:v>
                </c:pt>
                <c:pt idx="991">
                  <c:v>1.5217215296169999</c:v>
                </c:pt>
                <c:pt idx="992">
                  <c:v>1.5217215296169999</c:v>
                </c:pt>
                <c:pt idx="993">
                  <c:v>1.547985949354</c:v>
                </c:pt>
                <c:pt idx="994">
                  <c:v>1.547985949354</c:v>
                </c:pt>
                <c:pt idx="995">
                  <c:v>1.547985949354</c:v>
                </c:pt>
                <c:pt idx="996">
                  <c:v>1.547985949354</c:v>
                </c:pt>
                <c:pt idx="997">
                  <c:v>1.547985949354</c:v>
                </c:pt>
                <c:pt idx="998">
                  <c:v>1.6381254352350001</c:v>
                </c:pt>
                <c:pt idx="999">
                  <c:v>1.627194978748</c:v>
                </c:pt>
                <c:pt idx="1000">
                  <c:v>1.645206034044</c:v>
                </c:pt>
                <c:pt idx="1001">
                  <c:v>1.645206034044</c:v>
                </c:pt>
                <c:pt idx="1002">
                  <c:v>1.645206034044</c:v>
                </c:pt>
                <c:pt idx="1003">
                  <c:v>1.645206034044</c:v>
                </c:pt>
                <c:pt idx="1004">
                  <c:v>1.645206034044</c:v>
                </c:pt>
                <c:pt idx="1005">
                  <c:v>1.661671035658</c:v>
                </c:pt>
                <c:pt idx="1006">
                  <c:v>1.681384205704</c:v>
                </c:pt>
                <c:pt idx="1007">
                  <c:v>1.6779208817519999</c:v>
                </c:pt>
                <c:pt idx="1008">
                  <c:v>1.6779208817519999</c:v>
                </c:pt>
                <c:pt idx="1009">
                  <c:v>1.6779208817519999</c:v>
                </c:pt>
                <c:pt idx="1010">
                  <c:v>1.6691315135560001</c:v>
                </c:pt>
                <c:pt idx="1011">
                  <c:v>1.6568405743629999</c:v>
                </c:pt>
                <c:pt idx="1012">
                  <c:v>1.657917400309</c:v>
                </c:pt>
                <c:pt idx="1013">
                  <c:v>1.6615477948790001</c:v>
                </c:pt>
                <c:pt idx="1014">
                  <c:v>1.668154652588</c:v>
                </c:pt>
                <c:pt idx="1015">
                  <c:v>1.668154652588</c:v>
                </c:pt>
                <c:pt idx="1016">
                  <c:v>1.668154652588</c:v>
                </c:pt>
                <c:pt idx="1017">
                  <c:v>1.653735656806</c:v>
                </c:pt>
                <c:pt idx="1018">
                  <c:v>1.6259366480769999</c:v>
                </c:pt>
                <c:pt idx="1019">
                  <c:v>1.704018353653</c:v>
                </c:pt>
                <c:pt idx="1020">
                  <c:v>1.6928070872809999</c:v>
                </c:pt>
                <c:pt idx="1021">
                  <c:v>1.691739029606</c:v>
                </c:pt>
                <c:pt idx="1022">
                  <c:v>1.691739029606</c:v>
                </c:pt>
                <c:pt idx="1023">
                  <c:v>1.691739029606</c:v>
                </c:pt>
                <c:pt idx="1024">
                  <c:v>1.6694427719060001</c:v>
                </c:pt>
                <c:pt idx="1025">
                  <c:v>1.674847621921</c:v>
                </c:pt>
                <c:pt idx="1026">
                  <c:v>1.6637372655510001</c:v>
                </c:pt>
                <c:pt idx="1027">
                  <c:v>1.6419272452989999</c:v>
                </c:pt>
                <c:pt idx="1028">
                  <c:v>1.670927694812</c:v>
                </c:pt>
                <c:pt idx="1029">
                  <c:v>1.670927694812</c:v>
                </c:pt>
                <c:pt idx="1030">
                  <c:v>1.670927694812</c:v>
                </c:pt>
                <c:pt idx="1031">
                  <c:v>1.6499095353690001</c:v>
                </c:pt>
                <c:pt idx="1032">
                  <c:v>1.6502659828990001</c:v>
                </c:pt>
                <c:pt idx="1033">
                  <c:v>1.6502659828990001</c:v>
                </c:pt>
                <c:pt idx="1034">
                  <c:v>1.6704373721750001</c:v>
                </c:pt>
                <c:pt idx="1035">
                  <c:v>1.636796290907</c:v>
                </c:pt>
                <c:pt idx="1036">
                  <c:v>1.636796290907</c:v>
                </c:pt>
                <c:pt idx="1037">
                  <c:v>1.636796290907</c:v>
                </c:pt>
                <c:pt idx="1038">
                  <c:v>1.6647997536729999</c:v>
                </c:pt>
                <c:pt idx="1039">
                  <c:v>1.6587493826669999</c:v>
                </c:pt>
                <c:pt idx="1040">
                  <c:v>1.638009412555</c:v>
                </c:pt>
                <c:pt idx="1041">
                  <c:v>1.656870833955</c:v>
                </c:pt>
                <c:pt idx="1042">
                  <c:v>1.6092823100760001</c:v>
                </c:pt>
                <c:pt idx="1043">
                  <c:v>1.6092823100760001</c:v>
                </c:pt>
                <c:pt idx="1044">
                  <c:v>1.6092823100760001</c:v>
                </c:pt>
                <c:pt idx="1045">
                  <c:v>1.5033103995570001</c:v>
                </c:pt>
                <c:pt idx="1046">
                  <c:v>1.552337787336</c:v>
                </c:pt>
                <c:pt idx="1047">
                  <c:v>1.611212025865</c:v>
                </c:pt>
                <c:pt idx="1048">
                  <c:v>1.5569859084519999</c:v>
                </c:pt>
                <c:pt idx="1049">
                  <c:v>1.5777434478079999</c:v>
                </c:pt>
                <c:pt idx="1050">
                  <c:v>1.5777434478079999</c:v>
                </c:pt>
                <c:pt idx="1051">
                  <c:v>1.5777434478079999</c:v>
                </c:pt>
                <c:pt idx="1052">
                  <c:v>1.502269513716</c:v>
                </c:pt>
                <c:pt idx="1053">
                  <c:v>1.451215175582</c:v>
                </c:pt>
                <c:pt idx="1054">
                  <c:v>1.458295081743</c:v>
                </c:pt>
                <c:pt idx="1055">
                  <c:v>1.4934832906840001</c:v>
                </c:pt>
                <c:pt idx="1056">
                  <c:v>1.4396741645110001</c:v>
                </c:pt>
                <c:pt idx="1057">
                  <c:v>1.4396741645110001</c:v>
                </c:pt>
                <c:pt idx="1058">
                  <c:v>1.4396741645110001</c:v>
                </c:pt>
                <c:pt idx="1059">
                  <c:v>1.4046221015980001</c:v>
                </c:pt>
                <c:pt idx="1060">
                  <c:v>1.4910189786670001</c:v>
                </c:pt>
                <c:pt idx="1061">
                  <c:v>1.4818457311019999</c:v>
                </c:pt>
                <c:pt idx="1062">
                  <c:v>1.4736748657600001</c:v>
                </c:pt>
                <c:pt idx="1063">
                  <c:v>1.4407126473980001</c:v>
                </c:pt>
                <c:pt idx="1064">
                  <c:v>1.4407126473980001</c:v>
                </c:pt>
                <c:pt idx="1065">
                  <c:v>1.4407126473980001</c:v>
                </c:pt>
                <c:pt idx="1066">
                  <c:v>1.3960245662790001</c:v>
                </c:pt>
                <c:pt idx="1067">
                  <c:v>1.448661503082</c:v>
                </c:pt>
                <c:pt idx="1068">
                  <c:v>1.517005175869</c:v>
                </c:pt>
                <c:pt idx="1069">
                  <c:v>1.5261972770059999</c:v>
                </c:pt>
                <c:pt idx="1070">
                  <c:v>1.58531754075</c:v>
                </c:pt>
                <c:pt idx="1071">
                  <c:v>1.58531754075</c:v>
                </c:pt>
                <c:pt idx="1072">
                  <c:v>1.58531754075</c:v>
                </c:pt>
                <c:pt idx="1073">
                  <c:v>1.5591717813370001</c:v>
                </c:pt>
                <c:pt idx="1074">
                  <c:v>1.5142723062750001</c:v>
                </c:pt>
                <c:pt idx="1075">
                  <c:v>1.5341839313379999</c:v>
                </c:pt>
                <c:pt idx="1076">
                  <c:v>1.64171397752</c:v>
                </c:pt>
                <c:pt idx="1077">
                  <c:v>1.6670018635920001</c:v>
                </c:pt>
                <c:pt idx="1078">
                  <c:v>1.6670018635920001</c:v>
                </c:pt>
                <c:pt idx="1079">
                  <c:v>1.6670018635920001</c:v>
                </c:pt>
                <c:pt idx="1080">
                  <c:v>1.7050975549030001</c:v>
                </c:pt>
                <c:pt idx="1081">
                  <c:v>1.6362816733450001</c:v>
                </c:pt>
                <c:pt idx="1082">
                  <c:v>1.575159882189</c:v>
                </c:pt>
                <c:pt idx="1083">
                  <c:v>1.540247839706</c:v>
                </c:pt>
                <c:pt idx="1084">
                  <c:v>1.518588095056</c:v>
                </c:pt>
                <c:pt idx="1085">
                  <c:v>1.518588095056</c:v>
                </c:pt>
                <c:pt idx="1086">
                  <c:v>1.518588095056</c:v>
                </c:pt>
                <c:pt idx="1087">
                  <c:v>1.5139517265910001</c:v>
                </c:pt>
                <c:pt idx="1088">
                  <c:v>1.5229441777349999</c:v>
                </c:pt>
                <c:pt idx="1089">
                  <c:v>1.5312318858939999</c:v>
                </c:pt>
                <c:pt idx="1090">
                  <c:v>1.465351105621</c:v>
                </c:pt>
                <c:pt idx="1091">
                  <c:v>1.46678640635</c:v>
                </c:pt>
                <c:pt idx="1092">
                  <c:v>1.46678640635</c:v>
                </c:pt>
                <c:pt idx="1093">
                  <c:v>1.46678640635</c:v>
                </c:pt>
                <c:pt idx="1094">
                  <c:v>1.4310871623949999</c:v>
                </c:pt>
                <c:pt idx="1095">
                  <c:v>1.523279529174</c:v>
                </c:pt>
                <c:pt idx="1096">
                  <c:v>1.477617311413</c:v>
                </c:pt>
                <c:pt idx="1097">
                  <c:v>1.552772011796</c:v>
                </c:pt>
                <c:pt idx="1098">
                  <c:v>1.5043838522149999</c:v>
                </c:pt>
                <c:pt idx="1099">
                  <c:v>1.5043838522149999</c:v>
                </c:pt>
                <c:pt idx="1100">
                  <c:v>1.5043838522149999</c:v>
                </c:pt>
                <c:pt idx="1101">
                  <c:v>1.5355700216229999</c:v>
                </c:pt>
                <c:pt idx="1102">
                  <c:v>1.534890027913</c:v>
                </c:pt>
                <c:pt idx="1103">
                  <c:v>1.5936217196710001</c:v>
                </c:pt>
                <c:pt idx="1104">
                  <c:v>1.550305203967</c:v>
                </c:pt>
                <c:pt idx="1105">
                  <c:v>1.5319384986969999</c:v>
                </c:pt>
                <c:pt idx="1106">
                  <c:v>1.5319384986969999</c:v>
                </c:pt>
                <c:pt idx="1107">
                  <c:v>1.5319384986969999</c:v>
                </c:pt>
                <c:pt idx="1108">
                  <c:v>1.5784151393350001</c:v>
                </c:pt>
                <c:pt idx="1109">
                  <c:v>1.667095884629</c:v>
                </c:pt>
                <c:pt idx="1110">
                  <c:v>1.6900535000620001</c:v>
                </c:pt>
                <c:pt idx="1111">
                  <c:v>1.6431884330540001</c:v>
                </c:pt>
                <c:pt idx="1112">
                  <c:v>1.6371601989360001</c:v>
                </c:pt>
                <c:pt idx="1113">
                  <c:v>1.6371601989360001</c:v>
                </c:pt>
                <c:pt idx="1114">
                  <c:v>1.6371601989360001</c:v>
                </c:pt>
                <c:pt idx="1115">
                  <c:v>1.6018747886769999</c:v>
                </c:pt>
                <c:pt idx="1116">
                  <c:v>1.579516751021</c:v>
                </c:pt>
                <c:pt idx="1117">
                  <c:v>1.583653271525</c:v>
                </c:pt>
                <c:pt idx="1118">
                  <c:v>1.5909428087299999</c:v>
                </c:pt>
                <c:pt idx="1119">
                  <c:v>1.562038136378</c:v>
                </c:pt>
                <c:pt idx="1120">
                  <c:v>1.562038136378</c:v>
                </c:pt>
                <c:pt idx="1121">
                  <c:v>1.562038136378</c:v>
                </c:pt>
                <c:pt idx="1122">
                  <c:v>1.5946381863629999</c:v>
                </c:pt>
                <c:pt idx="1123">
                  <c:v>1.6316948625100001</c:v>
                </c:pt>
                <c:pt idx="1124">
                  <c:v>1.6140288610660001</c:v>
                </c:pt>
                <c:pt idx="1125">
                  <c:v>1.4996828182690001</c:v>
                </c:pt>
                <c:pt idx="1126">
                  <c:v>1.5256818124330001</c:v>
                </c:pt>
                <c:pt idx="1127">
                  <c:v>1.5256818124330001</c:v>
                </c:pt>
                <c:pt idx="1128">
                  <c:v>1.5256818124330001</c:v>
                </c:pt>
                <c:pt idx="1129">
                  <c:v>1.607283446244</c:v>
                </c:pt>
                <c:pt idx="1130">
                  <c:v>1.6171385225779999</c:v>
                </c:pt>
                <c:pt idx="1131">
                  <c:v>1.581129433201</c:v>
                </c:pt>
                <c:pt idx="1132">
                  <c:v>1.5828263646039999</c:v>
                </c:pt>
                <c:pt idx="1133">
                  <c:v>1.623687391577</c:v>
                </c:pt>
                <c:pt idx="1134">
                  <c:v>1.623687391577</c:v>
                </c:pt>
                <c:pt idx="1135">
                  <c:v>1.623687391577</c:v>
                </c:pt>
                <c:pt idx="1136">
                  <c:v>1.6019050793339999</c:v>
                </c:pt>
                <c:pt idx="1137">
                  <c:v>1.6513705685810001</c:v>
                </c:pt>
                <c:pt idx="1138">
                  <c:v>1.6501115482090001</c:v>
                </c:pt>
                <c:pt idx="1139">
                  <c:v>1.626155955612</c:v>
                </c:pt>
                <c:pt idx="1140">
                  <c:v>1.6301195051399999</c:v>
                </c:pt>
                <c:pt idx="1141">
                  <c:v>1.6301195051399999</c:v>
                </c:pt>
                <c:pt idx="1142">
                  <c:v>1.6301195051399999</c:v>
                </c:pt>
                <c:pt idx="1143">
                  <c:v>1.7374066684209999</c:v>
                </c:pt>
                <c:pt idx="1144">
                  <c:v>1.7194211149459999</c:v>
                </c:pt>
                <c:pt idx="1145">
                  <c:v>1.7145923511259999</c:v>
                </c:pt>
                <c:pt idx="1146">
                  <c:v>1.699358885696</c:v>
                </c:pt>
                <c:pt idx="1147">
                  <c:v>1.6992019897670001</c:v>
                </c:pt>
                <c:pt idx="1148">
                  <c:v>1.6992019897670001</c:v>
                </c:pt>
                <c:pt idx="1149">
                  <c:v>1.6992019897670001</c:v>
                </c:pt>
                <c:pt idx="1150">
                  <c:v>1.6339101371289999</c:v>
                </c:pt>
                <c:pt idx="1151">
                  <c:v>1.5491384627339999</c:v>
                </c:pt>
                <c:pt idx="1152">
                  <c:v>1.5598911600009999</c:v>
                </c:pt>
                <c:pt idx="1153">
                  <c:v>1.587375866526</c:v>
                </c:pt>
                <c:pt idx="1154">
                  <c:v>1.6101950997679999</c:v>
                </c:pt>
                <c:pt idx="1155">
                  <c:v>1.6101950997679999</c:v>
                </c:pt>
                <c:pt idx="1156">
                  <c:v>1.6101950997679999</c:v>
                </c:pt>
                <c:pt idx="1157">
                  <c:v>1.5687064732230001</c:v>
                </c:pt>
                <c:pt idx="1158">
                  <c:v>1.634732404298</c:v>
                </c:pt>
                <c:pt idx="1159">
                  <c:v>1.6017342155950001</c:v>
                </c:pt>
                <c:pt idx="1160">
                  <c:v>1.6271450197520001</c:v>
                </c:pt>
                <c:pt idx="1161">
                  <c:v>1.626782297126</c:v>
                </c:pt>
                <c:pt idx="1162">
                  <c:v>1.626782297126</c:v>
                </c:pt>
                <c:pt idx="1163">
                  <c:v>1.626782297126</c:v>
                </c:pt>
                <c:pt idx="1164">
                  <c:v>1.6670016168449999</c:v>
                </c:pt>
                <c:pt idx="1165">
                  <c:v>1.674314510334</c:v>
                </c:pt>
                <c:pt idx="1166">
                  <c:v>1.638404984278</c:v>
                </c:pt>
                <c:pt idx="1167">
                  <c:v>1.6423449623719999</c:v>
                </c:pt>
                <c:pt idx="1168">
                  <c:v>1.616820779322</c:v>
                </c:pt>
                <c:pt idx="1169">
                  <c:v>1.616820779322</c:v>
                </c:pt>
                <c:pt idx="1170">
                  <c:v>1.616820779322</c:v>
                </c:pt>
                <c:pt idx="1171">
                  <c:v>1.6775719705229999</c:v>
                </c:pt>
                <c:pt idx="1172">
                  <c:v>1.675496196821</c:v>
                </c:pt>
                <c:pt idx="1173">
                  <c:v>1.6626034893620001</c:v>
                </c:pt>
                <c:pt idx="1174">
                  <c:v>1.647180409213</c:v>
                </c:pt>
                <c:pt idx="1175">
                  <c:v>1.647180409213</c:v>
                </c:pt>
                <c:pt idx="1176">
                  <c:v>1.647180409213</c:v>
                </c:pt>
                <c:pt idx="1177">
                  <c:v>1.647180409213</c:v>
                </c:pt>
                <c:pt idx="1178">
                  <c:v>1.7201914836400001</c:v>
                </c:pt>
                <c:pt idx="1179">
                  <c:v>1.687434875044</c:v>
                </c:pt>
                <c:pt idx="1180">
                  <c:v>1.6680026305810001</c:v>
                </c:pt>
                <c:pt idx="1181">
                  <c:v>1.53345417374</c:v>
                </c:pt>
                <c:pt idx="1182">
                  <c:v>1.508966267962</c:v>
                </c:pt>
                <c:pt idx="1183">
                  <c:v>1.508966267962</c:v>
                </c:pt>
                <c:pt idx="1184">
                  <c:v>1.508966267962</c:v>
                </c:pt>
                <c:pt idx="1185">
                  <c:v>1.5752854468669999</c:v>
                </c:pt>
                <c:pt idx="1186">
                  <c:v>1.573266341102</c:v>
                </c:pt>
                <c:pt idx="1187">
                  <c:v>1.5731762066299999</c:v>
                </c:pt>
                <c:pt idx="1188">
                  <c:v>1.577564134413</c:v>
                </c:pt>
                <c:pt idx="1189">
                  <c:v>1.5651516275849999</c:v>
                </c:pt>
                <c:pt idx="1190">
                  <c:v>1.5651516275849999</c:v>
                </c:pt>
                <c:pt idx="1191">
                  <c:v>1.5651516275849999</c:v>
                </c:pt>
                <c:pt idx="1192">
                  <c:v>1.6041881551420001</c:v>
                </c:pt>
                <c:pt idx="1193">
                  <c:v>1.573440937295</c:v>
                </c:pt>
                <c:pt idx="1194">
                  <c:v>1.573440937295</c:v>
                </c:pt>
                <c:pt idx="1195">
                  <c:v>1.5932236161169999</c:v>
                </c:pt>
                <c:pt idx="1196">
                  <c:v>1.613167150547</c:v>
                </c:pt>
                <c:pt idx="1197">
                  <c:v>1.613167150547</c:v>
                </c:pt>
                <c:pt idx="1198">
                  <c:v>1.613167150547</c:v>
                </c:pt>
                <c:pt idx="1199">
                  <c:v>1.66175612368</c:v>
                </c:pt>
                <c:pt idx="1200">
                  <c:v>1.580076638762</c:v>
                </c:pt>
                <c:pt idx="1201">
                  <c:v>1.5862434432320001</c:v>
                </c:pt>
                <c:pt idx="1202">
                  <c:v>1.5592525695770001</c:v>
                </c:pt>
                <c:pt idx="1203">
                  <c:v>1.5923007047560001</c:v>
                </c:pt>
                <c:pt idx="1204">
                  <c:v>1.5923007047560001</c:v>
                </c:pt>
                <c:pt idx="1205">
                  <c:v>1.5923007047560001</c:v>
                </c:pt>
                <c:pt idx="1206">
                  <c:v>1.612558415194</c:v>
                </c:pt>
                <c:pt idx="1207">
                  <c:v>1.6075558502159999</c:v>
                </c:pt>
                <c:pt idx="1208">
                  <c:v>1.6648123054020001</c:v>
                </c:pt>
                <c:pt idx="1209">
                  <c:v>1.680856613809</c:v>
                </c:pt>
                <c:pt idx="1210">
                  <c:v>1.680856613809</c:v>
                </c:pt>
                <c:pt idx="1211">
                  <c:v>1.680856613809</c:v>
                </c:pt>
                <c:pt idx="1212">
                  <c:v>1.680856613809</c:v>
                </c:pt>
                <c:pt idx="1213">
                  <c:v>1.672721894753</c:v>
                </c:pt>
                <c:pt idx="1214">
                  <c:v>1.6474562269619999</c:v>
                </c:pt>
                <c:pt idx="1215">
                  <c:v>1.6216024261290001</c:v>
                </c:pt>
                <c:pt idx="1216">
                  <c:v>1.619272797589</c:v>
                </c:pt>
                <c:pt idx="1217">
                  <c:v>1.599863017788</c:v>
                </c:pt>
                <c:pt idx="1218">
                  <c:v>1.599863017788</c:v>
                </c:pt>
                <c:pt idx="1219">
                  <c:v>1.599863017788</c:v>
                </c:pt>
                <c:pt idx="1220">
                  <c:v>1.5909864152690001</c:v>
                </c:pt>
                <c:pt idx="1221">
                  <c:v>1.6035013534789999</c:v>
                </c:pt>
                <c:pt idx="1222">
                  <c:v>1.629710813989</c:v>
                </c:pt>
                <c:pt idx="1223">
                  <c:v>1.629710813989</c:v>
                </c:pt>
                <c:pt idx="1224">
                  <c:v>1.629710813989</c:v>
                </c:pt>
                <c:pt idx="1225">
                  <c:v>1.629710813989</c:v>
                </c:pt>
                <c:pt idx="1226">
                  <c:v>1.629710813989</c:v>
                </c:pt>
                <c:pt idx="1227">
                  <c:v>1.637848019699</c:v>
                </c:pt>
                <c:pt idx="1228">
                  <c:v>1.652879551429</c:v>
                </c:pt>
                <c:pt idx="1229">
                  <c:v>1.6387151385280001</c:v>
                </c:pt>
                <c:pt idx="1230">
                  <c:v>1.636898296664</c:v>
                </c:pt>
                <c:pt idx="1231">
                  <c:v>1.5502346028</c:v>
                </c:pt>
                <c:pt idx="1232">
                  <c:v>1.5502346028</c:v>
                </c:pt>
                <c:pt idx="1233">
                  <c:v>1.5502346028</c:v>
                </c:pt>
                <c:pt idx="1234">
                  <c:v>1.5383568325520001</c:v>
                </c:pt>
                <c:pt idx="1235">
                  <c:v>1.498998821067</c:v>
                </c:pt>
                <c:pt idx="1236">
                  <c:v>1.522367881496</c:v>
                </c:pt>
                <c:pt idx="1237">
                  <c:v>1.5862472530330001</c:v>
                </c:pt>
                <c:pt idx="1238">
                  <c:v>1.594520419692</c:v>
                </c:pt>
                <c:pt idx="1239">
                  <c:v>1.594520419692</c:v>
                </c:pt>
                <c:pt idx="1240">
                  <c:v>1.594520419692</c:v>
                </c:pt>
                <c:pt idx="1241">
                  <c:v>1.596802675678</c:v>
                </c:pt>
                <c:pt idx="1242">
                  <c:v>1.6262550903949999</c:v>
                </c:pt>
                <c:pt idx="1243">
                  <c:v>1.6488675649610001</c:v>
                </c:pt>
                <c:pt idx="1244">
                  <c:v>1.6777053596739999</c:v>
                </c:pt>
                <c:pt idx="1245">
                  <c:v>1.660312853572</c:v>
                </c:pt>
                <c:pt idx="1246">
                  <c:v>1.660312853572</c:v>
                </c:pt>
                <c:pt idx="1247">
                  <c:v>1.660312853572</c:v>
                </c:pt>
                <c:pt idx="1248">
                  <c:v>1.694574241507</c:v>
                </c:pt>
                <c:pt idx="1249">
                  <c:v>1.7098105767659999</c:v>
                </c:pt>
                <c:pt idx="1250">
                  <c:v>1.703263802495</c:v>
                </c:pt>
                <c:pt idx="1251">
                  <c:v>1.735476629096</c:v>
                </c:pt>
                <c:pt idx="1252">
                  <c:v>1.7322574934570001</c:v>
                </c:pt>
                <c:pt idx="1253">
                  <c:v>1.7322574934570001</c:v>
                </c:pt>
                <c:pt idx="1254">
                  <c:v>1.7322574934570001</c:v>
                </c:pt>
                <c:pt idx="1255">
                  <c:v>1.7322574934570001</c:v>
                </c:pt>
                <c:pt idx="1256">
                  <c:v>1.71428125557</c:v>
                </c:pt>
                <c:pt idx="1257">
                  <c:v>1.733347432283</c:v>
                </c:pt>
                <c:pt idx="1258">
                  <c:v>1.7400461689940001</c:v>
                </c:pt>
                <c:pt idx="1259">
                  <c:v>1.6812554224759999</c:v>
                </c:pt>
                <c:pt idx="1260">
                  <c:v>1.6812554224759999</c:v>
                </c:pt>
                <c:pt idx="1261">
                  <c:v>1.6812554224759999</c:v>
                </c:pt>
                <c:pt idx="1262">
                  <c:v>1.6779146954590001</c:v>
                </c:pt>
                <c:pt idx="1263">
                  <c:v>1.6837649651540001</c:v>
                </c:pt>
                <c:pt idx="1264">
                  <c:v>1.664414446563</c:v>
                </c:pt>
                <c:pt idx="1265">
                  <c:v>1.6347374870189999</c:v>
                </c:pt>
                <c:pt idx="1266">
                  <c:v>1.6194823204940001</c:v>
                </c:pt>
                <c:pt idx="1267">
                  <c:v>1.6194823204940001</c:v>
                </c:pt>
                <c:pt idx="1268">
                  <c:v>1.6194823204940001</c:v>
                </c:pt>
                <c:pt idx="1269">
                  <c:v>1.546043212139</c:v>
                </c:pt>
                <c:pt idx="1270">
                  <c:v>1.625627074544</c:v>
                </c:pt>
                <c:pt idx="1271">
                  <c:v>1.593282442679</c:v>
                </c:pt>
                <c:pt idx="1272">
                  <c:v>1.58199614282</c:v>
                </c:pt>
                <c:pt idx="1273">
                  <c:v>1.5792379525110001</c:v>
                </c:pt>
                <c:pt idx="1274">
                  <c:v>1.5792379525110001</c:v>
                </c:pt>
                <c:pt idx="1275">
                  <c:v>1.5792379525110001</c:v>
                </c:pt>
                <c:pt idx="1276">
                  <c:v>1.6165924329229999</c:v>
                </c:pt>
                <c:pt idx="1277">
                  <c:v>1.6015117204730001</c:v>
                </c:pt>
                <c:pt idx="1278">
                  <c:v>1.6257122949010001</c:v>
                </c:pt>
                <c:pt idx="1279">
                  <c:v>1.567727829007</c:v>
                </c:pt>
                <c:pt idx="1280">
                  <c:v>1.5099978637760001</c:v>
                </c:pt>
                <c:pt idx="1281">
                  <c:v>1.5099978637760001</c:v>
                </c:pt>
                <c:pt idx="1282">
                  <c:v>1.5099978637760001</c:v>
                </c:pt>
                <c:pt idx="1283">
                  <c:v>1.5104968523119999</c:v>
                </c:pt>
                <c:pt idx="1284">
                  <c:v>1.506773334492</c:v>
                </c:pt>
                <c:pt idx="1285">
                  <c:v>1.5670927621040001</c:v>
                </c:pt>
                <c:pt idx="1286">
                  <c:v>1.624413993603</c:v>
                </c:pt>
                <c:pt idx="1287">
                  <c:v>1.5937283819820001</c:v>
                </c:pt>
                <c:pt idx="1288">
                  <c:v>1.5937283819820001</c:v>
                </c:pt>
                <c:pt idx="1289">
                  <c:v>1.5937283819820001</c:v>
                </c:pt>
                <c:pt idx="1290">
                  <c:v>1.61982664398</c:v>
                </c:pt>
                <c:pt idx="1291">
                  <c:v>1.6195222636840001</c:v>
                </c:pt>
                <c:pt idx="1292">
                  <c:v>1.658256791149</c:v>
                </c:pt>
                <c:pt idx="1293">
                  <c:v>1.64660619011</c:v>
                </c:pt>
                <c:pt idx="1294">
                  <c:v>1.6822973836090001</c:v>
                </c:pt>
                <c:pt idx="1295">
                  <c:v>1.6822973836090001</c:v>
                </c:pt>
                <c:pt idx="1296">
                  <c:v>1.6822973836090001</c:v>
                </c:pt>
                <c:pt idx="1297">
                  <c:v>1.679188781446</c:v>
                </c:pt>
                <c:pt idx="1298">
                  <c:v>1.713787887671</c:v>
                </c:pt>
                <c:pt idx="1299">
                  <c:v>1.6233177260139999</c:v>
                </c:pt>
                <c:pt idx="1300">
                  <c:v>1.5621985702700001</c:v>
                </c:pt>
                <c:pt idx="1301">
                  <c:v>1.597694052025</c:v>
                </c:pt>
                <c:pt idx="1302">
                  <c:v>1.597694052025</c:v>
                </c:pt>
                <c:pt idx="1303">
                  <c:v>1.597694052025</c:v>
                </c:pt>
                <c:pt idx="1304">
                  <c:v>1.6287506365940001</c:v>
                </c:pt>
                <c:pt idx="1305">
                  <c:v>1.6693284566490001</c:v>
                </c:pt>
                <c:pt idx="1306">
                  <c:v>1.689349010376</c:v>
                </c:pt>
                <c:pt idx="1307">
                  <c:v>1.7687449316029999</c:v>
                </c:pt>
                <c:pt idx="1308">
                  <c:v>1.6437939189290001</c:v>
                </c:pt>
                <c:pt idx="1309">
                  <c:v>1.6437939189290001</c:v>
                </c:pt>
                <c:pt idx="1310">
                  <c:v>1.6437939189290001</c:v>
                </c:pt>
                <c:pt idx="1311">
                  <c:v>1.544754218045</c:v>
                </c:pt>
                <c:pt idx="1312">
                  <c:v>1.4443817048159999</c:v>
                </c:pt>
                <c:pt idx="1313">
                  <c:v>1.456371063408</c:v>
                </c:pt>
                <c:pt idx="1314">
                  <c:v>1.416053691388</c:v>
                </c:pt>
                <c:pt idx="1315">
                  <c:v>1.480089889234</c:v>
                </c:pt>
                <c:pt idx="1316">
                  <c:v>1.480089889234</c:v>
                </c:pt>
                <c:pt idx="1317">
                  <c:v>1.480089889234</c:v>
                </c:pt>
                <c:pt idx="1318">
                  <c:v>1.480089889234</c:v>
                </c:pt>
                <c:pt idx="1319">
                  <c:v>1.499246776301</c:v>
                </c:pt>
                <c:pt idx="1320">
                  <c:v>1.477253903467</c:v>
                </c:pt>
                <c:pt idx="1321">
                  <c:v>1.4033021962059999</c:v>
                </c:pt>
                <c:pt idx="1322">
                  <c:v>1.3579926925200001</c:v>
                </c:pt>
                <c:pt idx="1323">
                  <c:v>1.3579926925200001</c:v>
                </c:pt>
                <c:pt idx="1324">
                  <c:v>1.3579926925200001</c:v>
                </c:pt>
                <c:pt idx="1325">
                  <c:v>1.3427775049870001</c:v>
                </c:pt>
                <c:pt idx="1326">
                  <c:v>1.3582677936609999</c:v>
                </c:pt>
                <c:pt idx="1327">
                  <c:v>1.325678104294</c:v>
                </c:pt>
                <c:pt idx="1328">
                  <c:v>1.4450340960579999</c:v>
                </c:pt>
                <c:pt idx="1329">
                  <c:v>1.4017723693240001</c:v>
                </c:pt>
                <c:pt idx="1330">
                  <c:v>1.4017723693240001</c:v>
                </c:pt>
                <c:pt idx="1331">
                  <c:v>1.4017723693240001</c:v>
                </c:pt>
                <c:pt idx="1332">
                  <c:v>1.382960390294</c:v>
                </c:pt>
                <c:pt idx="1333">
                  <c:v>1.3427346334620001</c:v>
                </c:pt>
                <c:pt idx="1334">
                  <c:v>1.3347427449760001</c:v>
                </c:pt>
                <c:pt idx="1335">
                  <c:v>1.349552759249</c:v>
                </c:pt>
                <c:pt idx="1336">
                  <c:v>1.332761119225</c:v>
                </c:pt>
                <c:pt idx="1337">
                  <c:v>1.332761119225</c:v>
                </c:pt>
                <c:pt idx="1338">
                  <c:v>1.332761119225</c:v>
                </c:pt>
                <c:pt idx="1339">
                  <c:v>1.4030238057310001</c:v>
                </c:pt>
                <c:pt idx="1340">
                  <c:v>1.44769208111</c:v>
                </c:pt>
                <c:pt idx="1341">
                  <c:v>1.435182128418</c:v>
                </c:pt>
                <c:pt idx="1342">
                  <c:v>1.4486944915290001</c:v>
                </c:pt>
                <c:pt idx="1343">
                  <c:v>1.462144617578</c:v>
                </c:pt>
                <c:pt idx="1344">
                  <c:v>1.462144617578</c:v>
                </c:pt>
                <c:pt idx="1345">
                  <c:v>1.462144617578</c:v>
                </c:pt>
                <c:pt idx="1346">
                  <c:v>1.4874684697539999</c:v>
                </c:pt>
                <c:pt idx="1347">
                  <c:v>1.4287763207069999</c:v>
                </c:pt>
                <c:pt idx="1348">
                  <c:v>1.390880514889</c:v>
                </c:pt>
                <c:pt idx="1349">
                  <c:v>1.3254753507549999</c:v>
                </c:pt>
                <c:pt idx="1350">
                  <c:v>1.3264974651899999</c:v>
                </c:pt>
                <c:pt idx="1351">
                  <c:v>1.3264974651899999</c:v>
                </c:pt>
                <c:pt idx="1352">
                  <c:v>1.3264974651899999</c:v>
                </c:pt>
                <c:pt idx="1353">
                  <c:v>1.4029037938719999</c:v>
                </c:pt>
                <c:pt idx="1354">
                  <c:v>1.496716372741</c:v>
                </c:pt>
                <c:pt idx="1355">
                  <c:v>1.496716372741</c:v>
                </c:pt>
                <c:pt idx="1356">
                  <c:v>1.442280436283</c:v>
                </c:pt>
                <c:pt idx="1357">
                  <c:v>1.520162097517</c:v>
                </c:pt>
                <c:pt idx="1358">
                  <c:v>1.520162097517</c:v>
                </c:pt>
                <c:pt idx="1359">
                  <c:v>1.520162097517</c:v>
                </c:pt>
                <c:pt idx="1360">
                  <c:v>1.5579710147329999</c:v>
                </c:pt>
                <c:pt idx="1361">
                  <c:v>1.624161602514</c:v>
                </c:pt>
                <c:pt idx="1362">
                  <c:v>1.622060832781</c:v>
                </c:pt>
                <c:pt idx="1363">
                  <c:v>1.5441432615140001</c:v>
                </c:pt>
                <c:pt idx="1364">
                  <c:v>1.5641176811719999</c:v>
                </c:pt>
                <c:pt idx="1365">
                  <c:v>1.5641176811719999</c:v>
                </c:pt>
                <c:pt idx="1366">
                  <c:v>1.5641176811719999</c:v>
                </c:pt>
                <c:pt idx="1367">
                  <c:v>1.5641176811719999</c:v>
                </c:pt>
                <c:pt idx="1368">
                  <c:v>1.5641176811719999</c:v>
                </c:pt>
                <c:pt idx="1369">
                  <c:v>1.5641176811719999</c:v>
                </c:pt>
                <c:pt idx="1370">
                  <c:v>1.6224875413969999</c:v>
                </c:pt>
                <c:pt idx="1371">
                  <c:v>1.6360508286740001</c:v>
                </c:pt>
                <c:pt idx="1372">
                  <c:v>1.6360508286740001</c:v>
                </c:pt>
                <c:pt idx="1373">
                  <c:v>1.6360508286740001</c:v>
                </c:pt>
                <c:pt idx="1374">
                  <c:v>1.6125611854819999</c:v>
                </c:pt>
                <c:pt idx="1375">
                  <c:v>1.5762009284059999</c:v>
                </c:pt>
                <c:pt idx="1376">
                  <c:v>1.5762009284059999</c:v>
                </c:pt>
                <c:pt idx="1377">
                  <c:v>1.5762009284059999</c:v>
                </c:pt>
                <c:pt idx="1378">
                  <c:v>1.486020750944</c:v>
                </c:pt>
                <c:pt idx="1379">
                  <c:v>1.486020750944</c:v>
                </c:pt>
                <c:pt idx="1380">
                  <c:v>1.486020750944</c:v>
                </c:pt>
                <c:pt idx="1381">
                  <c:v>1.486020750944</c:v>
                </c:pt>
                <c:pt idx="1382">
                  <c:v>1.486020750944</c:v>
                </c:pt>
                <c:pt idx="1383">
                  <c:v>1.499252709813</c:v>
                </c:pt>
                <c:pt idx="1384">
                  <c:v>1.490735431729</c:v>
                </c:pt>
                <c:pt idx="1385">
                  <c:v>1.4686867433949999</c:v>
                </c:pt>
                <c:pt idx="1386">
                  <c:v>1.4686867433949999</c:v>
                </c:pt>
                <c:pt idx="1387">
                  <c:v>1.4686867433949999</c:v>
                </c:pt>
                <c:pt idx="1388">
                  <c:v>1.4686867433949999</c:v>
                </c:pt>
                <c:pt idx="1389">
                  <c:v>1.4686867433949999</c:v>
                </c:pt>
                <c:pt idx="1390">
                  <c:v>1.4810916400830001</c:v>
                </c:pt>
                <c:pt idx="1391">
                  <c:v>1.505831610377</c:v>
                </c:pt>
                <c:pt idx="1392">
                  <c:v>1.458746445377</c:v>
                </c:pt>
                <c:pt idx="1393">
                  <c:v>1.458746445377</c:v>
                </c:pt>
                <c:pt idx="1394">
                  <c:v>1.458746445377</c:v>
                </c:pt>
                <c:pt idx="1395">
                  <c:v>1.439346012983</c:v>
                </c:pt>
                <c:pt idx="1396">
                  <c:v>1.4638444206329999</c:v>
                </c:pt>
                <c:pt idx="1397">
                  <c:v>1.4769213924260001</c:v>
                </c:pt>
                <c:pt idx="1398">
                  <c:v>1.4951309614570001</c:v>
                </c:pt>
                <c:pt idx="1399">
                  <c:v>1.5054965705059999</c:v>
                </c:pt>
                <c:pt idx="1400">
                  <c:v>1.5054965705059999</c:v>
                </c:pt>
                <c:pt idx="1401">
                  <c:v>1.5054965705059999</c:v>
                </c:pt>
                <c:pt idx="1402">
                  <c:v>1.5213079506089999</c:v>
                </c:pt>
                <c:pt idx="1403">
                  <c:v>1.5323899091540001</c:v>
                </c:pt>
                <c:pt idx="1404">
                  <c:v>1.485266554054</c:v>
                </c:pt>
                <c:pt idx="1405">
                  <c:v>1.4886074530769999</c:v>
                </c:pt>
                <c:pt idx="1406">
                  <c:v>1.5084089988910001</c:v>
                </c:pt>
                <c:pt idx="1407">
                  <c:v>1.5084089988910001</c:v>
                </c:pt>
                <c:pt idx="1408">
                  <c:v>1.5084089988910001</c:v>
                </c:pt>
                <c:pt idx="1409">
                  <c:v>1.490378825384</c:v>
                </c:pt>
                <c:pt idx="1410">
                  <c:v>1.4934039754649999</c:v>
                </c:pt>
                <c:pt idx="1411">
                  <c:v>1.476424804821</c:v>
                </c:pt>
                <c:pt idx="1412">
                  <c:v>1.4658507906410001</c:v>
                </c:pt>
                <c:pt idx="1413">
                  <c:v>1.491859887153</c:v>
                </c:pt>
                <c:pt idx="1414">
                  <c:v>1.491859887153</c:v>
                </c:pt>
                <c:pt idx="1415">
                  <c:v>1.491859887153</c:v>
                </c:pt>
                <c:pt idx="1416">
                  <c:v>1.4874898304869999</c:v>
                </c:pt>
                <c:pt idx="1417">
                  <c:v>1.466614912626</c:v>
                </c:pt>
                <c:pt idx="1418">
                  <c:v>1.4404882049379999</c:v>
                </c:pt>
                <c:pt idx="1419">
                  <c:v>1.354223076846</c:v>
                </c:pt>
                <c:pt idx="1420">
                  <c:v>1.356508320381</c:v>
                </c:pt>
                <c:pt idx="1421">
                  <c:v>1.356508320381</c:v>
                </c:pt>
                <c:pt idx="1422">
                  <c:v>1.356508320381</c:v>
                </c:pt>
                <c:pt idx="1423">
                  <c:v>1.329826770093</c:v>
                </c:pt>
                <c:pt idx="1424">
                  <c:v>1.315486694254</c:v>
                </c:pt>
                <c:pt idx="1425">
                  <c:v>1.266203820608</c:v>
                </c:pt>
                <c:pt idx="1426">
                  <c:v>1.3519756496490001</c:v>
                </c:pt>
                <c:pt idx="1427">
                  <c:v>1.3481534498900001</c:v>
                </c:pt>
                <c:pt idx="1428">
                  <c:v>1.3481534498900001</c:v>
                </c:pt>
                <c:pt idx="1429">
                  <c:v>1.3481534498900001</c:v>
                </c:pt>
                <c:pt idx="1430">
                  <c:v>1.435264091928</c:v>
                </c:pt>
                <c:pt idx="1431">
                  <c:v>1.3699192255920001</c:v>
                </c:pt>
                <c:pt idx="1432">
                  <c:v>1.3581259946540001</c:v>
                </c:pt>
                <c:pt idx="1433">
                  <c:v>1.3207548335529999</c:v>
                </c:pt>
                <c:pt idx="1434">
                  <c:v>1.2951578253630001</c:v>
                </c:pt>
                <c:pt idx="1435">
                  <c:v>1.2951578253630001</c:v>
                </c:pt>
                <c:pt idx="1436">
                  <c:v>1.2951578253630001</c:v>
                </c:pt>
                <c:pt idx="1437">
                  <c:v>1.265315538694</c:v>
                </c:pt>
                <c:pt idx="1438">
                  <c:v>1.2633114064640001</c:v>
                </c:pt>
                <c:pt idx="1439">
                  <c:v>1.294621015208</c:v>
                </c:pt>
                <c:pt idx="1440">
                  <c:v>1.3336968950770001</c:v>
                </c:pt>
                <c:pt idx="1441">
                  <c:v>1.3521474796620001</c:v>
                </c:pt>
                <c:pt idx="1442">
                  <c:v>1.3521474796620001</c:v>
                </c:pt>
                <c:pt idx="1443">
                  <c:v>1.3521474796620001</c:v>
                </c:pt>
                <c:pt idx="1444">
                  <c:v>1.3797964972900001</c:v>
                </c:pt>
                <c:pt idx="1445">
                  <c:v>1.2994962090769999</c:v>
                </c:pt>
                <c:pt idx="1446">
                  <c:v>1.2835779038020001</c:v>
                </c:pt>
                <c:pt idx="1447">
                  <c:v>1.314013759179</c:v>
                </c:pt>
                <c:pt idx="1448">
                  <c:v>1.276043894716</c:v>
                </c:pt>
                <c:pt idx="1449">
                  <c:v>1.276043894716</c:v>
                </c:pt>
                <c:pt idx="1450">
                  <c:v>1.276043894716</c:v>
                </c:pt>
                <c:pt idx="1451">
                  <c:v>1.3069754568180001</c:v>
                </c:pt>
                <c:pt idx="1452">
                  <c:v>1.2792184906940001</c:v>
                </c:pt>
                <c:pt idx="1453">
                  <c:v>1.276251301821</c:v>
                </c:pt>
                <c:pt idx="1454">
                  <c:v>1.26100243788</c:v>
                </c:pt>
                <c:pt idx="1455">
                  <c:v>1.242618610986</c:v>
                </c:pt>
                <c:pt idx="1456">
                  <c:v>1.242618610986</c:v>
                </c:pt>
                <c:pt idx="1457">
                  <c:v>1.242618610986</c:v>
                </c:pt>
                <c:pt idx="1458">
                  <c:v>1.2826468102899999</c:v>
                </c:pt>
                <c:pt idx="1459">
                  <c:v>1.3349954856249999</c:v>
                </c:pt>
                <c:pt idx="1460">
                  <c:v>1.404127365336</c:v>
                </c:pt>
                <c:pt idx="1461">
                  <c:v>1.426991883341</c:v>
                </c:pt>
                <c:pt idx="1462">
                  <c:v>1.4042352659520001</c:v>
                </c:pt>
                <c:pt idx="1463">
                  <c:v>1.4042352659520001</c:v>
                </c:pt>
                <c:pt idx="1464">
                  <c:v>1.4042352659520001</c:v>
                </c:pt>
                <c:pt idx="1465">
                  <c:v>1.462312167436</c:v>
                </c:pt>
                <c:pt idx="1466">
                  <c:v>1.4531361198270001</c:v>
                </c:pt>
                <c:pt idx="1467">
                  <c:v>1.4341253512150001</c:v>
                </c:pt>
                <c:pt idx="1468">
                  <c:v>1.449954812836</c:v>
                </c:pt>
                <c:pt idx="1469">
                  <c:v>1.4386622154069999</c:v>
                </c:pt>
                <c:pt idx="1470">
                  <c:v>1.4386622154069999</c:v>
                </c:pt>
                <c:pt idx="1471">
                  <c:v>1.4386622154069999</c:v>
                </c:pt>
                <c:pt idx="1472">
                  <c:v>1.4341093873840001</c:v>
                </c:pt>
                <c:pt idx="1473">
                  <c:v>1.4059149235570001</c:v>
                </c:pt>
                <c:pt idx="1474">
                  <c:v>1.4059756486249999</c:v>
                </c:pt>
                <c:pt idx="1475">
                  <c:v>1.418681679901</c:v>
                </c:pt>
                <c:pt idx="1476">
                  <c:v>1.4165057961350001</c:v>
                </c:pt>
                <c:pt idx="1477">
                  <c:v>1.4165057961350001</c:v>
                </c:pt>
                <c:pt idx="1478">
                  <c:v>1.4165057961350001</c:v>
                </c:pt>
                <c:pt idx="1479">
                  <c:v>1.404643425872</c:v>
                </c:pt>
                <c:pt idx="1480">
                  <c:v>1.449104962401</c:v>
                </c:pt>
                <c:pt idx="1481">
                  <c:v>1.3900815422199999</c:v>
                </c:pt>
                <c:pt idx="1482">
                  <c:v>1.358825777179</c:v>
                </c:pt>
                <c:pt idx="1483">
                  <c:v>1.379208756326</c:v>
                </c:pt>
                <c:pt idx="1484">
                  <c:v>1.379208756326</c:v>
                </c:pt>
                <c:pt idx="1485">
                  <c:v>1.379208756326</c:v>
                </c:pt>
                <c:pt idx="1486">
                  <c:v>1.3565150088060001</c:v>
                </c:pt>
                <c:pt idx="1487">
                  <c:v>1.2878247254570001</c:v>
                </c:pt>
                <c:pt idx="1488">
                  <c:v>1.306994657415</c:v>
                </c:pt>
                <c:pt idx="1489">
                  <c:v>1.3545022241769999</c:v>
                </c:pt>
                <c:pt idx="1490">
                  <c:v>1.2966732733649999</c:v>
                </c:pt>
                <c:pt idx="1491">
                  <c:v>1.2966732733649999</c:v>
                </c:pt>
                <c:pt idx="1492">
                  <c:v>1.2966732733649999</c:v>
                </c:pt>
                <c:pt idx="1493">
                  <c:v>1.332003279936</c:v>
                </c:pt>
                <c:pt idx="1494">
                  <c:v>1.3161068476660001</c:v>
                </c:pt>
                <c:pt idx="1495">
                  <c:v>1.363361569239</c:v>
                </c:pt>
                <c:pt idx="1496">
                  <c:v>1.371423869897</c:v>
                </c:pt>
                <c:pt idx="1497">
                  <c:v>1.3533799318890001</c:v>
                </c:pt>
                <c:pt idx="1498">
                  <c:v>1.3533799318890001</c:v>
                </c:pt>
                <c:pt idx="1499">
                  <c:v>1.3533799318890001</c:v>
                </c:pt>
                <c:pt idx="1500">
                  <c:v>1.345266438421</c:v>
                </c:pt>
                <c:pt idx="1501">
                  <c:v>1.320980206532</c:v>
                </c:pt>
                <c:pt idx="1502">
                  <c:v>1.3217249182149999</c:v>
                </c:pt>
                <c:pt idx="1503">
                  <c:v>1.3028450948100001</c:v>
                </c:pt>
                <c:pt idx="1504">
                  <c:v>1.3242110226720001</c:v>
                </c:pt>
                <c:pt idx="1505">
                  <c:v>1.3242110226720001</c:v>
                </c:pt>
                <c:pt idx="1506">
                  <c:v>1.3242110226720001</c:v>
                </c:pt>
                <c:pt idx="1507">
                  <c:v>1.2739438685560001</c:v>
                </c:pt>
                <c:pt idx="1508">
                  <c:v>1.3201156778780001</c:v>
                </c:pt>
                <c:pt idx="1509">
                  <c:v>1.3280578039369999</c:v>
                </c:pt>
                <c:pt idx="1510">
                  <c:v>1.314471745354</c:v>
                </c:pt>
                <c:pt idx="1511">
                  <c:v>1.3294163947769999</c:v>
                </c:pt>
                <c:pt idx="1512">
                  <c:v>1.3294163947769999</c:v>
                </c:pt>
                <c:pt idx="1513">
                  <c:v>1.3294163947769999</c:v>
                </c:pt>
                <c:pt idx="1514">
                  <c:v>1.341417883026</c:v>
                </c:pt>
                <c:pt idx="1515">
                  <c:v>1.321125810516</c:v>
                </c:pt>
                <c:pt idx="1516">
                  <c:v>1.273098702155</c:v>
                </c:pt>
                <c:pt idx="1517">
                  <c:v>1.3075483740830001</c:v>
                </c:pt>
                <c:pt idx="1518">
                  <c:v>1.3263401222540001</c:v>
                </c:pt>
                <c:pt idx="1519">
                  <c:v>1.3263401222540001</c:v>
                </c:pt>
                <c:pt idx="1520">
                  <c:v>1.3263401222540001</c:v>
                </c:pt>
                <c:pt idx="1521">
                  <c:v>1.3198100670249999</c:v>
                </c:pt>
                <c:pt idx="1522">
                  <c:v>1.3198100670249999</c:v>
                </c:pt>
                <c:pt idx="1523">
                  <c:v>1.1904459090899999</c:v>
                </c:pt>
                <c:pt idx="1524">
                  <c:v>1.1862472840710001</c:v>
                </c:pt>
                <c:pt idx="1525">
                  <c:v>1.1342707139479999</c:v>
                </c:pt>
                <c:pt idx="1526">
                  <c:v>1.1342707139479999</c:v>
                </c:pt>
                <c:pt idx="1527">
                  <c:v>1.1342707139479999</c:v>
                </c:pt>
                <c:pt idx="1528">
                  <c:v>1.081748219973</c:v>
                </c:pt>
                <c:pt idx="1529">
                  <c:v>0.97026074915299998</c:v>
                </c:pt>
                <c:pt idx="1530">
                  <c:v>0.97026074915299998</c:v>
                </c:pt>
                <c:pt idx="1531">
                  <c:v>0.90992136409799995</c:v>
                </c:pt>
                <c:pt idx="1532">
                  <c:v>0.87999069593500001</c:v>
                </c:pt>
                <c:pt idx="1533">
                  <c:v>0.87999069593500001</c:v>
                </c:pt>
                <c:pt idx="1534">
                  <c:v>0.87999069593500001</c:v>
                </c:pt>
                <c:pt idx="1535">
                  <c:v>0.90892386281600002</c:v>
                </c:pt>
                <c:pt idx="1536">
                  <c:v>0.57080893382099995</c:v>
                </c:pt>
                <c:pt idx="1537">
                  <c:v>0.53289434896900001</c:v>
                </c:pt>
                <c:pt idx="1538">
                  <c:v>0.44805584689900002</c:v>
                </c:pt>
                <c:pt idx="1539">
                  <c:v>0.52277826060300003</c:v>
                </c:pt>
                <c:pt idx="1540">
                  <c:v>0.52277826060300003</c:v>
                </c:pt>
                <c:pt idx="1541">
                  <c:v>0.52277826060300003</c:v>
                </c:pt>
                <c:pt idx="1542">
                  <c:v>0.51576835227899998</c:v>
                </c:pt>
                <c:pt idx="1543">
                  <c:v>0.67854457483599995</c:v>
                </c:pt>
                <c:pt idx="1544">
                  <c:v>0.82004025904800004</c:v>
                </c:pt>
                <c:pt idx="1545">
                  <c:v>0.99956345436500005</c:v>
                </c:pt>
                <c:pt idx="1546">
                  <c:v>1.1488927064809999</c:v>
                </c:pt>
                <c:pt idx="1547">
                  <c:v>1.1488927064809999</c:v>
                </c:pt>
                <c:pt idx="1548">
                  <c:v>1.1488927064809999</c:v>
                </c:pt>
                <c:pt idx="1549">
                  <c:v>1.1489056562190001</c:v>
                </c:pt>
                <c:pt idx="1550">
                  <c:v>1.1483109001139999</c:v>
                </c:pt>
                <c:pt idx="1551">
                  <c:v>1.341380927626</c:v>
                </c:pt>
                <c:pt idx="1552">
                  <c:v>1.3201684304179999</c:v>
                </c:pt>
                <c:pt idx="1553">
                  <c:v>1.2498442608789999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5F2-485A-9C5F-F495D825FFDF}"/>
            </c:ext>
          </c:extLst>
        </c:ser>
        <c:ser>
          <c:idx val="3"/>
          <c:order val="2"/>
          <c:tx>
            <c:strRef>
              <c:f>'איור 5 נתונים'!$D$3</c:f>
              <c:strCache>
                <c:ptCount val="1"/>
                <c:pt idx="0">
                  <c:v>3-5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</c:numCache>
            </c:numRef>
          </c:cat>
          <c:val>
            <c:numRef>
              <c:f>'איור 5 נתונים'!$D$4:$D$4000</c:f>
              <c:numCache>
                <c:formatCode>0.0</c:formatCode>
                <c:ptCount val="3997"/>
                <c:pt idx="0">
                  <c:v>1.6342212148640001</c:v>
                </c:pt>
                <c:pt idx="1">
                  <c:v>1.6342212148640001</c:v>
                </c:pt>
                <c:pt idx="2">
                  <c:v>1.6331064761830001</c:v>
                </c:pt>
                <c:pt idx="3">
                  <c:v>1.6309932922929999</c:v>
                </c:pt>
                <c:pt idx="4">
                  <c:v>1.611398682563</c:v>
                </c:pt>
                <c:pt idx="5">
                  <c:v>1.571471963272</c:v>
                </c:pt>
                <c:pt idx="6">
                  <c:v>1.537783199655</c:v>
                </c:pt>
                <c:pt idx="7">
                  <c:v>1.537783199655</c:v>
                </c:pt>
                <c:pt idx="8">
                  <c:v>1.537783199655</c:v>
                </c:pt>
                <c:pt idx="9">
                  <c:v>1.458642741499</c:v>
                </c:pt>
                <c:pt idx="10">
                  <c:v>1.4354034646660001</c:v>
                </c:pt>
                <c:pt idx="11">
                  <c:v>1.3944030514150001</c:v>
                </c:pt>
                <c:pt idx="12">
                  <c:v>1.3762139622830001</c:v>
                </c:pt>
                <c:pt idx="13">
                  <c:v>1.358944135205</c:v>
                </c:pt>
                <c:pt idx="14">
                  <c:v>1.358944135205</c:v>
                </c:pt>
                <c:pt idx="15">
                  <c:v>1.358944135205</c:v>
                </c:pt>
                <c:pt idx="16">
                  <c:v>1.338839022498</c:v>
                </c:pt>
                <c:pt idx="17">
                  <c:v>1.361600849654</c:v>
                </c:pt>
                <c:pt idx="18">
                  <c:v>1.367718424819</c:v>
                </c:pt>
                <c:pt idx="19">
                  <c:v>1.2759760778160001</c:v>
                </c:pt>
                <c:pt idx="20">
                  <c:v>1.3200046223940001</c:v>
                </c:pt>
                <c:pt idx="21">
                  <c:v>1.3200046223940001</c:v>
                </c:pt>
                <c:pt idx="22">
                  <c:v>1.3200046223940001</c:v>
                </c:pt>
                <c:pt idx="23">
                  <c:v>1.2912458041049999</c:v>
                </c:pt>
                <c:pt idx="24">
                  <c:v>1.3060456043219999</c:v>
                </c:pt>
                <c:pt idx="25">
                  <c:v>1.333505166006</c:v>
                </c:pt>
                <c:pt idx="26">
                  <c:v>1.312946498264</c:v>
                </c:pt>
                <c:pt idx="27">
                  <c:v>1.3731187870529999</c:v>
                </c:pt>
                <c:pt idx="28">
                  <c:v>1.3731187870529999</c:v>
                </c:pt>
                <c:pt idx="29">
                  <c:v>1.3731187870529999</c:v>
                </c:pt>
                <c:pt idx="30">
                  <c:v>1.330714209518</c:v>
                </c:pt>
                <c:pt idx="31">
                  <c:v>1.394275152077</c:v>
                </c:pt>
                <c:pt idx="32">
                  <c:v>1.4076915542449999</c:v>
                </c:pt>
                <c:pt idx="33">
                  <c:v>1.4069148785729999</c:v>
                </c:pt>
                <c:pt idx="34">
                  <c:v>1.3758473649130001</c:v>
                </c:pt>
                <c:pt idx="35">
                  <c:v>1.3758473649130001</c:v>
                </c:pt>
                <c:pt idx="36">
                  <c:v>1.3758473649130001</c:v>
                </c:pt>
                <c:pt idx="37">
                  <c:v>1.361009907076</c:v>
                </c:pt>
                <c:pt idx="38">
                  <c:v>1.3093044229519999</c:v>
                </c:pt>
                <c:pt idx="39">
                  <c:v>1.315658303103</c:v>
                </c:pt>
                <c:pt idx="40">
                  <c:v>1.265409217358</c:v>
                </c:pt>
                <c:pt idx="41">
                  <c:v>1.3079706815800001</c:v>
                </c:pt>
                <c:pt idx="42">
                  <c:v>1.3079706815800001</c:v>
                </c:pt>
                <c:pt idx="43">
                  <c:v>1.3079706815800001</c:v>
                </c:pt>
                <c:pt idx="44">
                  <c:v>1.3342716782490001</c:v>
                </c:pt>
                <c:pt idx="45">
                  <c:v>1.37806349072</c:v>
                </c:pt>
                <c:pt idx="46">
                  <c:v>1.3874382842220001</c:v>
                </c:pt>
                <c:pt idx="47">
                  <c:v>1.4533104374520001</c:v>
                </c:pt>
                <c:pt idx="48">
                  <c:v>1.391768358073</c:v>
                </c:pt>
                <c:pt idx="49">
                  <c:v>1.391768358073</c:v>
                </c:pt>
                <c:pt idx="50">
                  <c:v>1.391768358073</c:v>
                </c:pt>
                <c:pt idx="51">
                  <c:v>1.376411644614</c:v>
                </c:pt>
                <c:pt idx="52">
                  <c:v>1.4102548316629999</c:v>
                </c:pt>
                <c:pt idx="53">
                  <c:v>1.4382382386329999</c:v>
                </c:pt>
                <c:pt idx="54">
                  <c:v>1.446884556808</c:v>
                </c:pt>
                <c:pt idx="55">
                  <c:v>1.493838361249</c:v>
                </c:pt>
                <c:pt idx="56">
                  <c:v>1.493838361249</c:v>
                </c:pt>
                <c:pt idx="57">
                  <c:v>1.493838361249</c:v>
                </c:pt>
                <c:pt idx="58">
                  <c:v>1.6549599837110001</c:v>
                </c:pt>
                <c:pt idx="59">
                  <c:v>1.617099681242</c:v>
                </c:pt>
                <c:pt idx="60">
                  <c:v>1.610431597077</c:v>
                </c:pt>
                <c:pt idx="61">
                  <c:v>1.606380577902</c:v>
                </c:pt>
                <c:pt idx="62">
                  <c:v>1.534996168323</c:v>
                </c:pt>
                <c:pt idx="63">
                  <c:v>1.534996168323</c:v>
                </c:pt>
                <c:pt idx="64">
                  <c:v>1.534996168323</c:v>
                </c:pt>
                <c:pt idx="65">
                  <c:v>1.535924983393</c:v>
                </c:pt>
                <c:pt idx="66">
                  <c:v>1.46383989989</c:v>
                </c:pt>
                <c:pt idx="67">
                  <c:v>1.5313777233100001</c:v>
                </c:pt>
                <c:pt idx="68">
                  <c:v>1.5077012375850001</c:v>
                </c:pt>
                <c:pt idx="69">
                  <c:v>1.4597215932180001</c:v>
                </c:pt>
                <c:pt idx="70">
                  <c:v>1.4597215932180001</c:v>
                </c:pt>
                <c:pt idx="71">
                  <c:v>1.4597215932180001</c:v>
                </c:pt>
                <c:pt idx="72">
                  <c:v>1.51053330981</c:v>
                </c:pt>
                <c:pt idx="73">
                  <c:v>1.5270288165779999</c:v>
                </c:pt>
                <c:pt idx="74">
                  <c:v>1.5786893833769999</c:v>
                </c:pt>
                <c:pt idx="75">
                  <c:v>1.571615874223</c:v>
                </c:pt>
                <c:pt idx="76">
                  <c:v>1.521682841059</c:v>
                </c:pt>
                <c:pt idx="77">
                  <c:v>1.521682841059</c:v>
                </c:pt>
                <c:pt idx="78">
                  <c:v>1.521682841059</c:v>
                </c:pt>
                <c:pt idx="79">
                  <c:v>1.4763484181769999</c:v>
                </c:pt>
                <c:pt idx="80">
                  <c:v>1.4466834006760001</c:v>
                </c:pt>
                <c:pt idx="81">
                  <c:v>1.445518234096</c:v>
                </c:pt>
                <c:pt idx="82">
                  <c:v>1.4558579510759999</c:v>
                </c:pt>
                <c:pt idx="83">
                  <c:v>1.4558579510759999</c:v>
                </c:pt>
                <c:pt idx="84">
                  <c:v>1.4558579510759999</c:v>
                </c:pt>
                <c:pt idx="85">
                  <c:v>1.4558579510759999</c:v>
                </c:pt>
                <c:pt idx="86">
                  <c:v>1.4708075856489999</c:v>
                </c:pt>
                <c:pt idx="87">
                  <c:v>1.4283278118080001</c:v>
                </c:pt>
                <c:pt idx="88">
                  <c:v>1.3829759464419999</c:v>
                </c:pt>
                <c:pt idx="89">
                  <c:v>1.326735803517</c:v>
                </c:pt>
                <c:pt idx="90">
                  <c:v>1.3264747537970001</c:v>
                </c:pt>
                <c:pt idx="91">
                  <c:v>1.3264747537970001</c:v>
                </c:pt>
                <c:pt idx="92">
                  <c:v>1.3264747537970001</c:v>
                </c:pt>
                <c:pt idx="93">
                  <c:v>1.294698356462</c:v>
                </c:pt>
                <c:pt idx="94">
                  <c:v>1.235165945324</c:v>
                </c:pt>
                <c:pt idx="95">
                  <c:v>1.2612635200410001</c:v>
                </c:pt>
                <c:pt idx="96">
                  <c:v>1.2308770552920001</c:v>
                </c:pt>
                <c:pt idx="97">
                  <c:v>1.292815273367</c:v>
                </c:pt>
                <c:pt idx="98">
                  <c:v>1.292815273367</c:v>
                </c:pt>
                <c:pt idx="99">
                  <c:v>1.292815273367</c:v>
                </c:pt>
                <c:pt idx="100">
                  <c:v>1.226463566104</c:v>
                </c:pt>
                <c:pt idx="101">
                  <c:v>1.241289714344</c:v>
                </c:pt>
                <c:pt idx="102">
                  <c:v>1.3095419052720001</c:v>
                </c:pt>
                <c:pt idx="103">
                  <c:v>1.3669296950850001</c:v>
                </c:pt>
                <c:pt idx="104">
                  <c:v>1.4095339806680001</c:v>
                </c:pt>
                <c:pt idx="105">
                  <c:v>1.4095339806680001</c:v>
                </c:pt>
                <c:pt idx="106">
                  <c:v>1.4095339806680001</c:v>
                </c:pt>
                <c:pt idx="107">
                  <c:v>1.3348970948700001</c:v>
                </c:pt>
                <c:pt idx="108">
                  <c:v>1.3905219882119999</c:v>
                </c:pt>
                <c:pt idx="109">
                  <c:v>1.3948942222159999</c:v>
                </c:pt>
                <c:pt idx="110">
                  <c:v>1.431869284197</c:v>
                </c:pt>
                <c:pt idx="111">
                  <c:v>1.475900341437</c:v>
                </c:pt>
                <c:pt idx="112">
                  <c:v>1.475900341437</c:v>
                </c:pt>
                <c:pt idx="113">
                  <c:v>1.475900341437</c:v>
                </c:pt>
                <c:pt idx="114">
                  <c:v>1.4445672054150001</c:v>
                </c:pt>
                <c:pt idx="115">
                  <c:v>1.494227582647</c:v>
                </c:pt>
                <c:pt idx="116">
                  <c:v>1.5251210089389999</c:v>
                </c:pt>
                <c:pt idx="117">
                  <c:v>1.442685910936</c:v>
                </c:pt>
                <c:pt idx="118">
                  <c:v>1.442685910936</c:v>
                </c:pt>
                <c:pt idx="119">
                  <c:v>1.442685910936</c:v>
                </c:pt>
                <c:pt idx="120">
                  <c:v>1.442685910936</c:v>
                </c:pt>
                <c:pt idx="121">
                  <c:v>1.4456429764659999</c:v>
                </c:pt>
                <c:pt idx="122">
                  <c:v>1.4646043540660001</c:v>
                </c:pt>
                <c:pt idx="123">
                  <c:v>1.38959087864</c:v>
                </c:pt>
                <c:pt idx="124">
                  <c:v>1.3145554878729999</c:v>
                </c:pt>
                <c:pt idx="125">
                  <c:v>1.338760321062</c:v>
                </c:pt>
                <c:pt idx="126">
                  <c:v>1.338760321062</c:v>
                </c:pt>
                <c:pt idx="127">
                  <c:v>1.338760321062</c:v>
                </c:pt>
                <c:pt idx="128">
                  <c:v>1.3308172811250001</c:v>
                </c:pt>
                <c:pt idx="129">
                  <c:v>1.2966306384040001</c:v>
                </c:pt>
                <c:pt idx="130">
                  <c:v>1.3142012084279999</c:v>
                </c:pt>
                <c:pt idx="131">
                  <c:v>1.3142012084279999</c:v>
                </c:pt>
                <c:pt idx="132">
                  <c:v>1.3142012084279999</c:v>
                </c:pt>
                <c:pt idx="133">
                  <c:v>1.3142012084279999</c:v>
                </c:pt>
                <c:pt idx="134">
                  <c:v>1.3142012084279999</c:v>
                </c:pt>
                <c:pt idx="135">
                  <c:v>1.2968033970640001</c:v>
                </c:pt>
                <c:pt idx="136">
                  <c:v>1.2882581415329999</c:v>
                </c:pt>
                <c:pt idx="137">
                  <c:v>1.269488025439</c:v>
                </c:pt>
                <c:pt idx="138">
                  <c:v>1.367580173526</c:v>
                </c:pt>
                <c:pt idx="139">
                  <c:v>1.4320330897560001</c:v>
                </c:pt>
                <c:pt idx="140">
                  <c:v>1.4320330897560001</c:v>
                </c:pt>
                <c:pt idx="141">
                  <c:v>1.4320330897560001</c:v>
                </c:pt>
                <c:pt idx="142">
                  <c:v>1.354440997113</c:v>
                </c:pt>
                <c:pt idx="143">
                  <c:v>1.3002167671560001</c:v>
                </c:pt>
                <c:pt idx="144">
                  <c:v>1.338867702733</c:v>
                </c:pt>
                <c:pt idx="145">
                  <c:v>1.417129560829</c:v>
                </c:pt>
                <c:pt idx="146">
                  <c:v>1.425206591284</c:v>
                </c:pt>
                <c:pt idx="147">
                  <c:v>1.425206591284</c:v>
                </c:pt>
                <c:pt idx="148">
                  <c:v>1.425206591284</c:v>
                </c:pt>
                <c:pt idx="149">
                  <c:v>1.3818829721799999</c:v>
                </c:pt>
                <c:pt idx="150">
                  <c:v>1.405163756428</c:v>
                </c:pt>
                <c:pt idx="151">
                  <c:v>1.405940932189</c:v>
                </c:pt>
                <c:pt idx="152">
                  <c:v>1.347711788774</c:v>
                </c:pt>
                <c:pt idx="153">
                  <c:v>1.3149150708070001</c:v>
                </c:pt>
                <c:pt idx="154">
                  <c:v>1.3149150708070001</c:v>
                </c:pt>
                <c:pt idx="155">
                  <c:v>1.3149150708070001</c:v>
                </c:pt>
                <c:pt idx="156">
                  <c:v>1.3114941964319999</c:v>
                </c:pt>
                <c:pt idx="157">
                  <c:v>1.278359229304</c:v>
                </c:pt>
                <c:pt idx="158">
                  <c:v>1.273065107331</c:v>
                </c:pt>
                <c:pt idx="159">
                  <c:v>1.342479664209</c:v>
                </c:pt>
                <c:pt idx="160">
                  <c:v>1.367681043565</c:v>
                </c:pt>
                <c:pt idx="161">
                  <c:v>1.367681043565</c:v>
                </c:pt>
                <c:pt idx="162">
                  <c:v>1.367681043565</c:v>
                </c:pt>
                <c:pt idx="163">
                  <c:v>1.367681043565</c:v>
                </c:pt>
                <c:pt idx="164">
                  <c:v>1.2787680133279999</c:v>
                </c:pt>
                <c:pt idx="165">
                  <c:v>1.2903330532449999</c:v>
                </c:pt>
                <c:pt idx="166">
                  <c:v>1.291876787931</c:v>
                </c:pt>
                <c:pt idx="167">
                  <c:v>1.3369354141800001</c:v>
                </c:pt>
                <c:pt idx="168">
                  <c:v>1.3369354141800001</c:v>
                </c:pt>
                <c:pt idx="169">
                  <c:v>1.3369354141800001</c:v>
                </c:pt>
                <c:pt idx="170">
                  <c:v>1.3324774443880001</c:v>
                </c:pt>
                <c:pt idx="171">
                  <c:v>1.321722556821</c:v>
                </c:pt>
                <c:pt idx="172">
                  <c:v>1.3550522978699999</c:v>
                </c:pt>
                <c:pt idx="173">
                  <c:v>1.352680174241</c:v>
                </c:pt>
                <c:pt idx="174">
                  <c:v>1.372604640884</c:v>
                </c:pt>
                <c:pt idx="175">
                  <c:v>1.372604640884</c:v>
                </c:pt>
                <c:pt idx="176">
                  <c:v>1.372604640884</c:v>
                </c:pt>
                <c:pt idx="177">
                  <c:v>1.2924437209149999</c:v>
                </c:pt>
                <c:pt idx="178">
                  <c:v>1.2548943983380001</c:v>
                </c:pt>
                <c:pt idx="179">
                  <c:v>1.2683453891630001</c:v>
                </c:pt>
                <c:pt idx="180">
                  <c:v>1.355437614902</c:v>
                </c:pt>
                <c:pt idx="181">
                  <c:v>1.353615533283</c:v>
                </c:pt>
                <c:pt idx="182">
                  <c:v>1.353615533283</c:v>
                </c:pt>
                <c:pt idx="183">
                  <c:v>1.353615533283</c:v>
                </c:pt>
                <c:pt idx="184">
                  <c:v>1.370781573378</c:v>
                </c:pt>
                <c:pt idx="185">
                  <c:v>1.348645982946</c:v>
                </c:pt>
                <c:pt idx="186">
                  <c:v>1.380934584839</c:v>
                </c:pt>
                <c:pt idx="187">
                  <c:v>1.3803362903600001</c:v>
                </c:pt>
                <c:pt idx="188">
                  <c:v>1.4072720104100001</c:v>
                </c:pt>
                <c:pt idx="189">
                  <c:v>1.4072720104100001</c:v>
                </c:pt>
                <c:pt idx="190">
                  <c:v>1.4072720104100001</c:v>
                </c:pt>
                <c:pt idx="191">
                  <c:v>1.4174135976990001</c:v>
                </c:pt>
                <c:pt idx="192">
                  <c:v>1.4036251124950001</c:v>
                </c:pt>
                <c:pt idx="193">
                  <c:v>1.3908872468260001</c:v>
                </c:pt>
                <c:pt idx="194">
                  <c:v>1.400255335957</c:v>
                </c:pt>
                <c:pt idx="195">
                  <c:v>1.409843099875</c:v>
                </c:pt>
                <c:pt idx="196">
                  <c:v>1.409843099875</c:v>
                </c:pt>
                <c:pt idx="197">
                  <c:v>1.409843099875</c:v>
                </c:pt>
                <c:pt idx="198">
                  <c:v>1.4245800987270001</c:v>
                </c:pt>
                <c:pt idx="199">
                  <c:v>1.4179600299199999</c:v>
                </c:pt>
                <c:pt idx="200">
                  <c:v>1.3879465937040001</c:v>
                </c:pt>
                <c:pt idx="201">
                  <c:v>1.414593084342</c:v>
                </c:pt>
                <c:pt idx="202">
                  <c:v>1.4520042947659999</c:v>
                </c:pt>
                <c:pt idx="203">
                  <c:v>1.4520042947659999</c:v>
                </c:pt>
                <c:pt idx="204">
                  <c:v>1.4520042947659999</c:v>
                </c:pt>
                <c:pt idx="205">
                  <c:v>1.5021872563650001</c:v>
                </c:pt>
                <c:pt idx="206">
                  <c:v>1.4696913584410001</c:v>
                </c:pt>
                <c:pt idx="207">
                  <c:v>1.3968356342749999</c:v>
                </c:pt>
                <c:pt idx="208">
                  <c:v>1.4063296928419999</c:v>
                </c:pt>
                <c:pt idx="209">
                  <c:v>1.4462448479359999</c:v>
                </c:pt>
                <c:pt idx="210">
                  <c:v>1.4462448479359999</c:v>
                </c:pt>
                <c:pt idx="211">
                  <c:v>1.4462448479359999</c:v>
                </c:pt>
                <c:pt idx="212">
                  <c:v>1.443451039753</c:v>
                </c:pt>
                <c:pt idx="213">
                  <c:v>1.3972949971299999</c:v>
                </c:pt>
                <c:pt idx="214">
                  <c:v>1.353914336753</c:v>
                </c:pt>
                <c:pt idx="215">
                  <c:v>1.3796576860500001</c:v>
                </c:pt>
                <c:pt idx="216">
                  <c:v>1.4670253858269999</c:v>
                </c:pt>
                <c:pt idx="217">
                  <c:v>1.4670253858269999</c:v>
                </c:pt>
                <c:pt idx="218">
                  <c:v>1.4670253858269999</c:v>
                </c:pt>
                <c:pt idx="219">
                  <c:v>1.437610185129</c:v>
                </c:pt>
                <c:pt idx="220">
                  <c:v>1.4042258353620001</c:v>
                </c:pt>
                <c:pt idx="221">
                  <c:v>1.4077813694079999</c:v>
                </c:pt>
                <c:pt idx="222">
                  <c:v>1.362700064083</c:v>
                </c:pt>
                <c:pt idx="223">
                  <c:v>1.404834109696</c:v>
                </c:pt>
                <c:pt idx="224">
                  <c:v>1.404834109696</c:v>
                </c:pt>
                <c:pt idx="225">
                  <c:v>1.404834109696</c:v>
                </c:pt>
                <c:pt idx="226">
                  <c:v>1.404834109696</c:v>
                </c:pt>
                <c:pt idx="227">
                  <c:v>1.351656900974</c:v>
                </c:pt>
                <c:pt idx="228">
                  <c:v>1.32165210726</c:v>
                </c:pt>
                <c:pt idx="229">
                  <c:v>1.3381895157929999</c:v>
                </c:pt>
                <c:pt idx="230">
                  <c:v>1.3147271724280001</c:v>
                </c:pt>
                <c:pt idx="231">
                  <c:v>1.3147271724280001</c:v>
                </c:pt>
                <c:pt idx="232">
                  <c:v>1.3147271724280001</c:v>
                </c:pt>
                <c:pt idx="233">
                  <c:v>1.287050677591</c:v>
                </c:pt>
                <c:pt idx="234">
                  <c:v>1.2941695946359999</c:v>
                </c:pt>
                <c:pt idx="235">
                  <c:v>1.3028113311909999</c:v>
                </c:pt>
                <c:pt idx="236">
                  <c:v>1.3979844424229999</c:v>
                </c:pt>
                <c:pt idx="237">
                  <c:v>1.4142951507070001</c:v>
                </c:pt>
                <c:pt idx="238">
                  <c:v>1.4142951507070001</c:v>
                </c:pt>
                <c:pt idx="239">
                  <c:v>1.4142951507070001</c:v>
                </c:pt>
                <c:pt idx="240">
                  <c:v>1.468148810597</c:v>
                </c:pt>
                <c:pt idx="241">
                  <c:v>1.4672824934169999</c:v>
                </c:pt>
                <c:pt idx="242">
                  <c:v>1.456125807262</c:v>
                </c:pt>
                <c:pt idx="243">
                  <c:v>1.4611842344499999</c:v>
                </c:pt>
                <c:pt idx="244">
                  <c:v>1.481615383878</c:v>
                </c:pt>
                <c:pt idx="245">
                  <c:v>1.481615383878</c:v>
                </c:pt>
                <c:pt idx="246">
                  <c:v>1.481615383878</c:v>
                </c:pt>
                <c:pt idx="247">
                  <c:v>1.4588541143360001</c:v>
                </c:pt>
                <c:pt idx="248">
                  <c:v>1.464260709265</c:v>
                </c:pt>
                <c:pt idx="249">
                  <c:v>1.4581174149110001</c:v>
                </c:pt>
                <c:pt idx="250">
                  <c:v>1.4523591810659999</c:v>
                </c:pt>
                <c:pt idx="251">
                  <c:v>1.4436979222270001</c:v>
                </c:pt>
                <c:pt idx="252">
                  <c:v>1.4436979222270001</c:v>
                </c:pt>
                <c:pt idx="253">
                  <c:v>1.4436979222270001</c:v>
                </c:pt>
                <c:pt idx="254">
                  <c:v>1.42940775773</c:v>
                </c:pt>
                <c:pt idx="255">
                  <c:v>1.482781523334</c:v>
                </c:pt>
                <c:pt idx="256">
                  <c:v>1.485939826876</c:v>
                </c:pt>
                <c:pt idx="257">
                  <c:v>1.408768934304</c:v>
                </c:pt>
                <c:pt idx="258">
                  <c:v>1.3987249450179999</c:v>
                </c:pt>
                <c:pt idx="259">
                  <c:v>1.3987249450179999</c:v>
                </c:pt>
                <c:pt idx="260">
                  <c:v>1.3987249450179999</c:v>
                </c:pt>
                <c:pt idx="261">
                  <c:v>1.3616393018040001</c:v>
                </c:pt>
                <c:pt idx="262">
                  <c:v>1.329185969656</c:v>
                </c:pt>
                <c:pt idx="263">
                  <c:v>1.3298103294679999</c:v>
                </c:pt>
                <c:pt idx="264">
                  <c:v>1.2939722955070001</c:v>
                </c:pt>
                <c:pt idx="265">
                  <c:v>1.2849737624399999</c:v>
                </c:pt>
                <c:pt idx="266">
                  <c:v>1.2849737624399999</c:v>
                </c:pt>
                <c:pt idx="267">
                  <c:v>1.2849737624399999</c:v>
                </c:pt>
                <c:pt idx="268">
                  <c:v>1.227740751876</c:v>
                </c:pt>
                <c:pt idx="269">
                  <c:v>1.287347506708</c:v>
                </c:pt>
                <c:pt idx="270">
                  <c:v>1.2837458144989999</c:v>
                </c:pt>
                <c:pt idx="271">
                  <c:v>1.263469779464</c:v>
                </c:pt>
                <c:pt idx="272">
                  <c:v>1.2860094392020001</c:v>
                </c:pt>
                <c:pt idx="273">
                  <c:v>1.2860094392020001</c:v>
                </c:pt>
                <c:pt idx="274">
                  <c:v>1.2860094392020001</c:v>
                </c:pt>
                <c:pt idx="275">
                  <c:v>1.2860094392020001</c:v>
                </c:pt>
                <c:pt idx="276">
                  <c:v>1.2860094392020001</c:v>
                </c:pt>
                <c:pt idx="277">
                  <c:v>1.2860094392020001</c:v>
                </c:pt>
                <c:pt idx="278">
                  <c:v>1.229302285383</c:v>
                </c:pt>
                <c:pt idx="279">
                  <c:v>1.228560170138</c:v>
                </c:pt>
                <c:pt idx="280">
                  <c:v>1.228560170138</c:v>
                </c:pt>
                <c:pt idx="281">
                  <c:v>1.228560170138</c:v>
                </c:pt>
                <c:pt idx="282">
                  <c:v>1.2094575106929999</c:v>
                </c:pt>
                <c:pt idx="283">
                  <c:v>1.2481492271429999</c:v>
                </c:pt>
                <c:pt idx="284">
                  <c:v>1.2481492271429999</c:v>
                </c:pt>
                <c:pt idx="285">
                  <c:v>1.2481492271429999</c:v>
                </c:pt>
                <c:pt idx="286">
                  <c:v>1.240560436427</c:v>
                </c:pt>
                <c:pt idx="287">
                  <c:v>1.240560436427</c:v>
                </c:pt>
                <c:pt idx="288">
                  <c:v>1.240560436427</c:v>
                </c:pt>
                <c:pt idx="289">
                  <c:v>1.240560436427</c:v>
                </c:pt>
                <c:pt idx="290">
                  <c:v>1.240560436427</c:v>
                </c:pt>
                <c:pt idx="291">
                  <c:v>1.185750889928</c:v>
                </c:pt>
                <c:pt idx="292">
                  <c:v>1.2084287310190001</c:v>
                </c:pt>
                <c:pt idx="293">
                  <c:v>1.2305709597529999</c:v>
                </c:pt>
                <c:pt idx="294">
                  <c:v>1.2305709597529999</c:v>
                </c:pt>
                <c:pt idx="295">
                  <c:v>1.2305709597529999</c:v>
                </c:pt>
                <c:pt idx="296">
                  <c:v>1.2305709597529999</c:v>
                </c:pt>
                <c:pt idx="297">
                  <c:v>1.2305709597529999</c:v>
                </c:pt>
                <c:pt idx="298">
                  <c:v>1.2514631069190001</c:v>
                </c:pt>
                <c:pt idx="299">
                  <c:v>1.2336485531679999</c:v>
                </c:pt>
                <c:pt idx="300">
                  <c:v>1.2793647018709999</c:v>
                </c:pt>
                <c:pt idx="301">
                  <c:v>1.2793647018709999</c:v>
                </c:pt>
                <c:pt idx="302">
                  <c:v>1.2793647018709999</c:v>
                </c:pt>
                <c:pt idx="303">
                  <c:v>1.3629613593929999</c:v>
                </c:pt>
                <c:pt idx="304">
                  <c:v>1.3173190018030001</c:v>
                </c:pt>
                <c:pt idx="305">
                  <c:v>1.3417861176250001</c:v>
                </c:pt>
                <c:pt idx="306">
                  <c:v>1.3508213672839999</c:v>
                </c:pt>
                <c:pt idx="307">
                  <c:v>1.363531626276</c:v>
                </c:pt>
                <c:pt idx="308">
                  <c:v>1.363531626276</c:v>
                </c:pt>
                <c:pt idx="309">
                  <c:v>1.363531626276</c:v>
                </c:pt>
                <c:pt idx="310">
                  <c:v>1.346524849019</c:v>
                </c:pt>
                <c:pt idx="311">
                  <c:v>1.3692574405439999</c:v>
                </c:pt>
                <c:pt idx="312">
                  <c:v>1.353020068597</c:v>
                </c:pt>
                <c:pt idx="313">
                  <c:v>1.4133385571570001</c:v>
                </c:pt>
                <c:pt idx="314">
                  <c:v>1.4735455892730001</c:v>
                </c:pt>
                <c:pt idx="315">
                  <c:v>1.4735455892730001</c:v>
                </c:pt>
                <c:pt idx="316">
                  <c:v>1.4735455892730001</c:v>
                </c:pt>
                <c:pt idx="317">
                  <c:v>1.434882141793</c:v>
                </c:pt>
                <c:pt idx="318">
                  <c:v>1.5267845310249999</c:v>
                </c:pt>
                <c:pt idx="319">
                  <c:v>1.5278091795049999</c:v>
                </c:pt>
                <c:pt idx="320">
                  <c:v>1.523223376512</c:v>
                </c:pt>
                <c:pt idx="321">
                  <c:v>1.59749679888</c:v>
                </c:pt>
                <c:pt idx="322">
                  <c:v>1.59749679888</c:v>
                </c:pt>
                <c:pt idx="323">
                  <c:v>1.59749679888</c:v>
                </c:pt>
                <c:pt idx="324">
                  <c:v>1.6214858906509999</c:v>
                </c:pt>
                <c:pt idx="325">
                  <c:v>1.5439363824429999</c:v>
                </c:pt>
                <c:pt idx="326">
                  <c:v>1.496752698743</c:v>
                </c:pt>
                <c:pt idx="327">
                  <c:v>1.45473978889</c:v>
                </c:pt>
                <c:pt idx="328">
                  <c:v>1.452804307746</c:v>
                </c:pt>
                <c:pt idx="329">
                  <c:v>1.452804307746</c:v>
                </c:pt>
                <c:pt idx="330">
                  <c:v>1.452804307746</c:v>
                </c:pt>
                <c:pt idx="331">
                  <c:v>1.4490583092239999</c:v>
                </c:pt>
                <c:pt idx="332">
                  <c:v>1.383588917507</c:v>
                </c:pt>
                <c:pt idx="333">
                  <c:v>1.3560479133879999</c:v>
                </c:pt>
                <c:pt idx="334">
                  <c:v>1.396437439556</c:v>
                </c:pt>
                <c:pt idx="335">
                  <c:v>1.486255164193</c:v>
                </c:pt>
                <c:pt idx="336">
                  <c:v>1.486255164193</c:v>
                </c:pt>
                <c:pt idx="337">
                  <c:v>1.486255164193</c:v>
                </c:pt>
                <c:pt idx="338">
                  <c:v>1.519585904046</c:v>
                </c:pt>
                <c:pt idx="339">
                  <c:v>1.5292401182940001</c:v>
                </c:pt>
                <c:pt idx="340">
                  <c:v>1.511696533082</c:v>
                </c:pt>
                <c:pt idx="341">
                  <c:v>1.481754124843</c:v>
                </c:pt>
                <c:pt idx="342">
                  <c:v>1.501411414343</c:v>
                </c:pt>
                <c:pt idx="343">
                  <c:v>1.501411414343</c:v>
                </c:pt>
                <c:pt idx="344">
                  <c:v>1.501411414343</c:v>
                </c:pt>
                <c:pt idx="345">
                  <c:v>1.50033498717</c:v>
                </c:pt>
                <c:pt idx="346">
                  <c:v>1.5082545250320001</c:v>
                </c:pt>
                <c:pt idx="347">
                  <c:v>1.4777268352290001</c:v>
                </c:pt>
                <c:pt idx="348">
                  <c:v>1.4691334745010001</c:v>
                </c:pt>
                <c:pt idx="349">
                  <c:v>1.4436609579140001</c:v>
                </c:pt>
                <c:pt idx="350">
                  <c:v>1.4436609579140001</c:v>
                </c:pt>
                <c:pt idx="351">
                  <c:v>1.4436609579140001</c:v>
                </c:pt>
                <c:pt idx="352">
                  <c:v>1.4681899114870001</c:v>
                </c:pt>
                <c:pt idx="353">
                  <c:v>1.4111583267550001</c:v>
                </c:pt>
                <c:pt idx="354">
                  <c:v>1.3885411841569999</c:v>
                </c:pt>
                <c:pt idx="355">
                  <c:v>1.367260645512</c:v>
                </c:pt>
                <c:pt idx="356">
                  <c:v>1.362139056275</c:v>
                </c:pt>
                <c:pt idx="357">
                  <c:v>1.362139056275</c:v>
                </c:pt>
                <c:pt idx="358">
                  <c:v>1.362139056275</c:v>
                </c:pt>
                <c:pt idx="359">
                  <c:v>1.3198926504620001</c:v>
                </c:pt>
                <c:pt idx="360">
                  <c:v>1.3057480995699999</c:v>
                </c:pt>
                <c:pt idx="361">
                  <c:v>1.4099064230160001</c:v>
                </c:pt>
                <c:pt idx="362">
                  <c:v>1.393008138171</c:v>
                </c:pt>
                <c:pt idx="363">
                  <c:v>1.39500523601</c:v>
                </c:pt>
                <c:pt idx="364">
                  <c:v>1.39500523601</c:v>
                </c:pt>
                <c:pt idx="365">
                  <c:v>1.39500523601</c:v>
                </c:pt>
                <c:pt idx="366">
                  <c:v>1.4204004186850001</c:v>
                </c:pt>
                <c:pt idx="367">
                  <c:v>1.446872637479</c:v>
                </c:pt>
                <c:pt idx="368">
                  <c:v>1.5323771671999999</c:v>
                </c:pt>
                <c:pt idx="369">
                  <c:v>1.5502096587209999</c:v>
                </c:pt>
                <c:pt idx="370">
                  <c:v>1.5759199886119999</c:v>
                </c:pt>
                <c:pt idx="371">
                  <c:v>1.5759199886119999</c:v>
                </c:pt>
                <c:pt idx="372">
                  <c:v>1.5759199886119999</c:v>
                </c:pt>
                <c:pt idx="373">
                  <c:v>1.5751736739619999</c:v>
                </c:pt>
                <c:pt idx="374">
                  <c:v>1.58663500206</c:v>
                </c:pt>
                <c:pt idx="375">
                  <c:v>1.5643074943619999</c:v>
                </c:pt>
                <c:pt idx="376">
                  <c:v>1.5907389778559999</c:v>
                </c:pt>
                <c:pt idx="377">
                  <c:v>1.5493158925129999</c:v>
                </c:pt>
                <c:pt idx="378">
                  <c:v>1.5493158925129999</c:v>
                </c:pt>
                <c:pt idx="379">
                  <c:v>1.5493158925129999</c:v>
                </c:pt>
                <c:pt idx="380">
                  <c:v>1.446891256759</c:v>
                </c:pt>
                <c:pt idx="381">
                  <c:v>1.4748423469459999</c:v>
                </c:pt>
                <c:pt idx="382">
                  <c:v>1.4494379332009999</c:v>
                </c:pt>
                <c:pt idx="383">
                  <c:v>1.4826258413669999</c:v>
                </c:pt>
                <c:pt idx="384">
                  <c:v>1.5219893385509999</c:v>
                </c:pt>
                <c:pt idx="385">
                  <c:v>1.5219893385509999</c:v>
                </c:pt>
                <c:pt idx="386">
                  <c:v>1.5219893385509999</c:v>
                </c:pt>
                <c:pt idx="387">
                  <c:v>1.5218482550679999</c:v>
                </c:pt>
                <c:pt idx="388">
                  <c:v>1.5191104004239999</c:v>
                </c:pt>
                <c:pt idx="389">
                  <c:v>1.5315989443210001</c:v>
                </c:pt>
                <c:pt idx="390">
                  <c:v>1.498374356879</c:v>
                </c:pt>
                <c:pt idx="391">
                  <c:v>1.4675225077230001</c:v>
                </c:pt>
                <c:pt idx="392">
                  <c:v>1.4675225077230001</c:v>
                </c:pt>
                <c:pt idx="393">
                  <c:v>1.4675225077230001</c:v>
                </c:pt>
                <c:pt idx="394">
                  <c:v>1.5069228975290001</c:v>
                </c:pt>
                <c:pt idx="395">
                  <c:v>1.5212896338440001</c:v>
                </c:pt>
                <c:pt idx="396">
                  <c:v>1.5295895709159999</c:v>
                </c:pt>
                <c:pt idx="397">
                  <c:v>1.571898601542</c:v>
                </c:pt>
                <c:pt idx="398">
                  <c:v>1.5887676755589999</c:v>
                </c:pt>
                <c:pt idx="399">
                  <c:v>1.5887676755589999</c:v>
                </c:pt>
                <c:pt idx="400">
                  <c:v>1.5887676755589999</c:v>
                </c:pt>
                <c:pt idx="401">
                  <c:v>1.5847281496929999</c:v>
                </c:pt>
                <c:pt idx="402">
                  <c:v>1.5991011596960001</c:v>
                </c:pt>
                <c:pt idx="403">
                  <c:v>1.545984286238</c:v>
                </c:pt>
                <c:pt idx="404">
                  <c:v>1.4584185010799999</c:v>
                </c:pt>
                <c:pt idx="405">
                  <c:v>1.4509256886969999</c:v>
                </c:pt>
                <c:pt idx="406">
                  <c:v>1.4509256886969999</c:v>
                </c:pt>
                <c:pt idx="407">
                  <c:v>1.4509256886969999</c:v>
                </c:pt>
                <c:pt idx="408">
                  <c:v>1.471567560057</c:v>
                </c:pt>
                <c:pt idx="409">
                  <c:v>1.481374986991</c:v>
                </c:pt>
                <c:pt idx="410">
                  <c:v>1.499427956348</c:v>
                </c:pt>
                <c:pt idx="411">
                  <c:v>1.5202353931720001</c:v>
                </c:pt>
                <c:pt idx="412">
                  <c:v>1.506271759076</c:v>
                </c:pt>
                <c:pt idx="413">
                  <c:v>1.506271759076</c:v>
                </c:pt>
                <c:pt idx="414">
                  <c:v>1.506271759076</c:v>
                </c:pt>
                <c:pt idx="415">
                  <c:v>1.5802930461319999</c:v>
                </c:pt>
                <c:pt idx="416">
                  <c:v>1.604554189438</c:v>
                </c:pt>
                <c:pt idx="417">
                  <c:v>1.521479678153</c:v>
                </c:pt>
                <c:pt idx="418">
                  <c:v>1.4597702230539999</c:v>
                </c:pt>
                <c:pt idx="419">
                  <c:v>1.504159283488</c:v>
                </c:pt>
                <c:pt idx="420">
                  <c:v>1.504159283488</c:v>
                </c:pt>
                <c:pt idx="421">
                  <c:v>1.504159283488</c:v>
                </c:pt>
                <c:pt idx="422">
                  <c:v>1.5066964803439999</c:v>
                </c:pt>
                <c:pt idx="423">
                  <c:v>1.438757056986</c:v>
                </c:pt>
                <c:pt idx="424">
                  <c:v>1.424569811804</c:v>
                </c:pt>
                <c:pt idx="425">
                  <c:v>1.4335192558280001</c:v>
                </c:pt>
                <c:pt idx="426">
                  <c:v>1.4620748960300001</c:v>
                </c:pt>
                <c:pt idx="427">
                  <c:v>1.4620748960300001</c:v>
                </c:pt>
                <c:pt idx="428">
                  <c:v>1.4620748960300001</c:v>
                </c:pt>
                <c:pt idx="429">
                  <c:v>1.5072590614470001</c:v>
                </c:pt>
                <c:pt idx="430">
                  <c:v>1.492629110577</c:v>
                </c:pt>
                <c:pt idx="431">
                  <c:v>1.4622023372140001</c:v>
                </c:pt>
                <c:pt idx="432">
                  <c:v>1.3780417406159999</c:v>
                </c:pt>
                <c:pt idx="433">
                  <c:v>1.317838962563</c:v>
                </c:pt>
                <c:pt idx="434">
                  <c:v>1.317838962563</c:v>
                </c:pt>
                <c:pt idx="435">
                  <c:v>1.317838962563</c:v>
                </c:pt>
                <c:pt idx="436">
                  <c:v>1.317838962563</c:v>
                </c:pt>
                <c:pt idx="437">
                  <c:v>1.283940695721</c:v>
                </c:pt>
                <c:pt idx="438">
                  <c:v>1.3776595235119999</c:v>
                </c:pt>
                <c:pt idx="439">
                  <c:v>1.4706483221240001</c:v>
                </c:pt>
                <c:pt idx="440">
                  <c:v>1.4177000726869999</c:v>
                </c:pt>
                <c:pt idx="441">
                  <c:v>1.4177000726869999</c:v>
                </c:pt>
                <c:pt idx="442">
                  <c:v>1.4177000726869999</c:v>
                </c:pt>
                <c:pt idx="443">
                  <c:v>1.3857658242949999</c:v>
                </c:pt>
                <c:pt idx="444">
                  <c:v>1.31916700086</c:v>
                </c:pt>
                <c:pt idx="445">
                  <c:v>1.311405516352</c:v>
                </c:pt>
                <c:pt idx="446">
                  <c:v>1.4096631654289999</c:v>
                </c:pt>
                <c:pt idx="447">
                  <c:v>1.3535199240439999</c:v>
                </c:pt>
                <c:pt idx="448">
                  <c:v>1.3535199240439999</c:v>
                </c:pt>
                <c:pt idx="449">
                  <c:v>1.3535199240439999</c:v>
                </c:pt>
                <c:pt idx="450">
                  <c:v>1.2732427793309999</c:v>
                </c:pt>
                <c:pt idx="451">
                  <c:v>1.2666062303700001</c:v>
                </c:pt>
                <c:pt idx="452">
                  <c:v>1.294025410295</c:v>
                </c:pt>
                <c:pt idx="453">
                  <c:v>1.333562270864</c:v>
                </c:pt>
                <c:pt idx="454">
                  <c:v>1.4002175739880001</c:v>
                </c:pt>
                <c:pt idx="455">
                  <c:v>1.4002175739880001</c:v>
                </c:pt>
                <c:pt idx="456">
                  <c:v>1.4002175739880001</c:v>
                </c:pt>
                <c:pt idx="457">
                  <c:v>1.4376998727820001</c:v>
                </c:pt>
                <c:pt idx="458">
                  <c:v>1.459947024051</c:v>
                </c:pt>
                <c:pt idx="459">
                  <c:v>1.446379084301</c:v>
                </c:pt>
                <c:pt idx="460">
                  <c:v>1.469504097245</c:v>
                </c:pt>
                <c:pt idx="461">
                  <c:v>1.4984197597860001</c:v>
                </c:pt>
                <c:pt idx="462">
                  <c:v>1.4984197597860001</c:v>
                </c:pt>
                <c:pt idx="463">
                  <c:v>1.4984197597860001</c:v>
                </c:pt>
                <c:pt idx="464">
                  <c:v>1.4745278239820001</c:v>
                </c:pt>
                <c:pt idx="465">
                  <c:v>1.4745278239820001</c:v>
                </c:pt>
                <c:pt idx="466">
                  <c:v>1.4745278239820001</c:v>
                </c:pt>
                <c:pt idx="467">
                  <c:v>1.479321627412</c:v>
                </c:pt>
                <c:pt idx="468">
                  <c:v>1.4603963808689999</c:v>
                </c:pt>
                <c:pt idx="469">
                  <c:v>1.4603963808689999</c:v>
                </c:pt>
                <c:pt idx="470">
                  <c:v>1.4603963808689999</c:v>
                </c:pt>
                <c:pt idx="471">
                  <c:v>1.4603963808689999</c:v>
                </c:pt>
                <c:pt idx="472">
                  <c:v>1.4603963808689999</c:v>
                </c:pt>
                <c:pt idx="473">
                  <c:v>1.5082987100430001</c:v>
                </c:pt>
                <c:pt idx="474">
                  <c:v>1.5511663215560001</c:v>
                </c:pt>
                <c:pt idx="475">
                  <c:v>1.570407716786</c:v>
                </c:pt>
                <c:pt idx="476">
                  <c:v>1.570407716786</c:v>
                </c:pt>
                <c:pt idx="477">
                  <c:v>1.570407716786</c:v>
                </c:pt>
                <c:pt idx="478">
                  <c:v>1.5799282015659999</c:v>
                </c:pt>
                <c:pt idx="479">
                  <c:v>1.6206400199940001</c:v>
                </c:pt>
                <c:pt idx="480">
                  <c:v>1.601508552871</c:v>
                </c:pt>
                <c:pt idx="481">
                  <c:v>1.6133607247599999</c:v>
                </c:pt>
                <c:pt idx="482">
                  <c:v>1.6685956321169999</c:v>
                </c:pt>
                <c:pt idx="483">
                  <c:v>1.6685956321169999</c:v>
                </c:pt>
                <c:pt idx="484">
                  <c:v>1.6685956321169999</c:v>
                </c:pt>
                <c:pt idx="485">
                  <c:v>1.6807311479539999</c:v>
                </c:pt>
                <c:pt idx="486">
                  <c:v>1.6807311479539999</c:v>
                </c:pt>
                <c:pt idx="487">
                  <c:v>1.6807311479539999</c:v>
                </c:pt>
                <c:pt idx="488">
                  <c:v>1.5986915184870001</c:v>
                </c:pt>
                <c:pt idx="489">
                  <c:v>1.5811652862129999</c:v>
                </c:pt>
                <c:pt idx="490">
                  <c:v>1.5811652862129999</c:v>
                </c:pt>
                <c:pt idx="491">
                  <c:v>1.5811652862129999</c:v>
                </c:pt>
                <c:pt idx="492">
                  <c:v>1.558924628525</c:v>
                </c:pt>
                <c:pt idx="493">
                  <c:v>1.4912504676689999</c:v>
                </c:pt>
                <c:pt idx="494">
                  <c:v>1.5274062740859999</c:v>
                </c:pt>
                <c:pt idx="495">
                  <c:v>1.5188450305850001</c:v>
                </c:pt>
                <c:pt idx="496">
                  <c:v>1.529099833311</c:v>
                </c:pt>
                <c:pt idx="497">
                  <c:v>1.529099833311</c:v>
                </c:pt>
                <c:pt idx="498">
                  <c:v>1.529099833311</c:v>
                </c:pt>
                <c:pt idx="499">
                  <c:v>1.5098285424160001</c:v>
                </c:pt>
                <c:pt idx="500">
                  <c:v>1.5194947377100001</c:v>
                </c:pt>
                <c:pt idx="501">
                  <c:v>1.510633891293</c:v>
                </c:pt>
                <c:pt idx="502">
                  <c:v>1.5487163756469999</c:v>
                </c:pt>
                <c:pt idx="503">
                  <c:v>1.583454831134</c:v>
                </c:pt>
                <c:pt idx="504">
                  <c:v>1.583454831134</c:v>
                </c:pt>
                <c:pt idx="505">
                  <c:v>1.583454831134</c:v>
                </c:pt>
                <c:pt idx="506">
                  <c:v>1.6356224335939999</c:v>
                </c:pt>
                <c:pt idx="507">
                  <c:v>1.5802980720499999</c:v>
                </c:pt>
                <c:pt idx="508">
                  <c:v>1.6218444113579999</c:v>
                </c:pt>
                <c:pt idx="509">
                  <c:v>1.577455570538</c:v>
                </c:pt>
                <c:pt idx="510">
                  <c:v>1.5275542906990001</c:v>
                </c:pt>
                <c:pt idx="511">
                  <c:v>1.5275542906990001</c:v>
                </c:pt>
                <c:pt idx="512">
                  <c:v>1.5275542906990001</c:v>
                </c:pt>
                <c:pt idx="513">
                  <c:v>1.529493964706</c:v>
                </c:pt>
                <c:pt idx="514">
                  <c:v>1.473011567518</c:v>
                </c:pt>
                <c:pt idx="515">
                  <c:v>1.473011567518</c:v>
                </c:pt>
                <c:pt idx="516">
                  <c:v>1.473011567518</c:v>
                </c:pt>
                <c:pt idx="517">
                  <c:v>1.4308278382149999</c:v>
                </c:pt>
                <c:pt idx="518">
                  <c:v>1.4308278382149999</c:v>
                </c:pt>
                <c:pt idx="519">
                  <c:v>1.4308278382149999</c:v>
                </c:pt>
                <c:pt idx="520">
                  <c:v>1.356324519105</c:v>
                </c:pt>
                <c:pt idx="521">
                  <c:v>1.39969513817</c:v>
                </c:pt>
                <c:pt idx="522">
                  <c:v>1.382528404391</c:v>
                </c:pt>
                <c:pt idx="523">
                  <c:v>1.349901885565</c:v>
                </c:pt>
                <c:pt idx="524">
                  <c:v>1.3603672976679999</c:v>
                </c:pt>
                <c:pt idx="525">
                  <c:v>1.3603672976679999</c:v>
                </c:pt>
                <c:pt idx="526">
                  <c:v>1.3603672976679999</c:v>
                </c:pt>
                <c:pt idx="527">
                  <c:v>1.362362140616</c:v>
                </c:pt>
                <c:pt idx="528">
                  <c:v>1.3438065442230001</c:v>
                </c:pt>
                <c:pt idx="529">
                  <c:v>1.3434449987820001</c:v>
                </c:pt>
                <c:pt idx="530">
                  <c:v>1.3239663984450001</c:v>
                </c:pt>
                <c:pt idx="531">
                  <c:v>1.380062254911</c:v>
                </c:pt>
                <c:pt idx="532">
                  <c:v>1.380062254911</c:v>
                </c:pt>
                <c:pt idx="533">
                  <c:v>1.380062254911</c:v>
                </c:pt>
                <c:pt idx="534">
                  <c:v>1.3738558069669999</c:v>
                </c:pt>
                <c:pt idx="535">
                  <c:v>1.278887672185</c:v>
                </c:pt>
                <c:pt idx="536">
                  <c:v>1.262638407561</c:v>
                </c:pt>
                <c:pt idx="537">
                  <c:v>1.3198017698860001</c:v>
                </c:pt>
                <c:pt idx="538">
                  <c:v>1.461707942498</c:v>
                </c:pt>
                <c:pt idx="539">
                  <c:v>1.461707942498</c:v>
                </c:pt>
                <c:pt idx="540">
                  <c:v>1.461707942498</c:v>
                </c:pt>
                <c:pt idx="541">
                  <c:v>1.539629440658</c:v>
                </c:pt>
                <c:pt idx="542">
                  <c:v>1.569270635536</c:v>
                </c:pt>
                <c:pt idx="543">
                  <c:v>1.5355246164880001</c:v>
                </c:pt>
                <c:pt idx="544">
                  <c:v>1.5066821035389999</c:v>
                </c:pt>
                <c:pt idx="545">
                  <c:v>1.456567299606</c:v>
                </c:pt>
                <c:pt idx="546">
                  <c:v>1.456567299606</c:v>
                </c:pt>
                <c:pt idx="547">
                  <c:v>1.456567299606</c:v>
                </c:pt>
                <c:pt idx="548">
                  <c:v>1.46471321507</c:v>
                </c:pt>
                <c:pt idx="549">
                  <c:v>1.548591012635</c:v>
                </c:pt>
                <c:pt idx="550">
                  <c:v>1.5602507435940001</c:v>
                </c:pt>
                <c:pt idx="551">
                  <c:v>1.5846285373440001</c:v>
                </c:pt>
                <c:pt idx="552">
                  <c:v>1.5704327450840001</c:v>
                </c:pt>
                <c:pt idx="553">
                  <c:v>1.5704327450840001</c:v>
                </c:pt>
                <c:pt idx="554">
                  <c:v>1.5704327450840001</c:v>
                </c:pt>
                <c:pt idx="555">
                  <c:v>1.5649384547709999</c:v>
                </c:pt>
                <c:pt idx="556">
                  <c:v>1.5768565809190001</c:v>
                </c:pt>
                <c:pt idx="557">
                  <c:v>1.6205026452189999</c:v>
                </c:pt>
                <c:pt idx="558">
                  <c:v>1.5401644904809999</c:v>
                </c:pt>
                <c:pt idx="559">
                  <c:v>1.5470387615279999</c:v>
                </c:pt>
                <c:pt idx="560">
                  <c:v>1.5470387615279999</c:v>
                </c:pt>
                <c:pt idx="561">
                  <c:v>1.5470387615279999</c:v>
                </c:pt>
                <c:pt idx="562">
                  <c:v>1.487325803601</c:v>
                </c:pt>
                <c:pt idx="563">
                  <c:v>1.3963923886009999</c:v>
                </c:pt>
                <c:pt idx="564">
                  <c:v>1.3429327322939999</c:v>
                </c:pt>
                <c:pt idx="565">
                  <c:v>1.3745873620510001</c:v>
                </c:pt>
                <c:pt idx="566">
                  <c:v>1.4145928121969999</c:v>
                </c:pt>
                <c:pt idx="567">
                  <c:v>1.4145928121969999</c:v>
                </c:pt>
                <c:pt idx="568">
                  <c:v>1.4145928121969999</c:v>
                </c:pt>
                <c:pt idx="569">
                  <c:v>1.45896273178</c:v>
                </c:pt>
                <c:pt idx="570">
                  <c:v>1.4278167202500001</c:v>
                </c:pt>
                <c:pt idx="571">
                  <c:v>1.368702483092</c:v>
                </c:pt>
                <c:pt idx="572">
                  <c:v>1.3655002166629999</c:v>
                </c:pt>
                <c:pt idx="573">
                  <c:v>1.414057209119</c:v>
                </c:pt>
                <c:pt idx="574">
                  <c:v>1.414057209119</c:v>
                </c:pt>
                <c:pt idx="575">
                  <c:v>1.414057209119</c:v>
                </c:pt>
                <c:pt idx="576">
                  <c:v>1.420818221809</c:v>
                </c:pt>
                <c:pt idx="577">
                  <c:v>1.3662511635200001</c:v>
                </c:pt>
                <c:pt idx="578">
                  <c:v>1.3662511635200001</c:v>
                </c:pt>
                <c:pt idx="579">
                  <c:v>1.351951203229</c:v>
                </c:pt>
                <c:pt idx="580">
                  <c:v>1.4364858854389999</c:v>
                </c:pt>
                <c:pt idx="581">
                  <c:v>1.4364858854389999</c:v>
                </c:pt>
                <c:pt idx="582">
                  <c:v>1.4364858854389999</c:v>
                </c:pt>
                <c:pt idx="583">
                  <c:v>1.505628830347</c:v>
                </c:pt>
                <c:pt idx="584">
                  <c:v>1.540782715622</c:v>
                </c:pt>
                <c:pt idx="585">
                  <c:v>1.55330313792</c:v>
                </c:pt>
                <c:pt idx="586">
                  <c:v>1.5536427649939999</c:v>
                </c:pt>
                <c:pt idx="587">
                  <c:v>1.530490357286</c:v>
                </c:pt>
                <c:pt idx="588">
                  <c:v>1.530490357286</c:v>
                </c:pt>
                <c:pt idx="589">
                  <c:v>1.530490357286</c:v>
                </c:pt>
                <c:pt idx="590">
                  <c:v>1.5358028316900001</c:v>
                </c:pt>
                <c:pt idx="591">
                  <c:v>1.5084066372760001</c:v>
                </c:pt>
                <c:pt idx="592">
                  <c:v>1.5347383327499999</c:v>
                </c:pt>
                <c:pt idx="593">
                  <c:v>1.5407215122339999</c:v>
                </c:pt>
                <c:pt idx="594">
                  <c:v>1.576680260634</c:v>
                </c:pt>
                <c:pt idx="595">
                  <c:v>1.576680260634</c:v>
                </c:pt>
                <c:pt idx="596">
                  <c:v>1.576680260634</c:v>
                </c:pt>
                <c:pt idx="597">
                  <c:v>1.5935309568360001</c:v>
                </c:pt>
                <c:pt idx="598">
                  <c:v>1.643698314826</c:v>
                </c:pt>
                <c:pt idx="599">
                  <c:v>1.6648910617299999</c:v>
                </c:pt>
                <c:pt idx="600">
                  <c:v>1.6809825088970001</c:v>
                </c:pt>
                <c:pt idx="601">
                  <c:v>1.5704592353339999</c:v>
                </c:pt>
                <c:pt idx="602">
                  <c:v>1.5704592353339999</c:v>
                </c:pt>
                <c:pt idx="603">
                  <c:v>1.5704592353339999</c:v>
                </c:pt>
                <c:pt idx="604">
                  <c:v>1.515769209074</c:v>
                </c:pt>
                <c:pt idx="605">
                  <c:v>1.5168602811309999</c:v>
                </c:pt>
                <c:pt idx="606">
                  <c:v>1.5339111728620001</c:v>
                </c:pt>
                <c:pt idx="607">
                  <c:v>1.468651311153</c:v>
                </c:pt>
                <c:pt idx="608">
                  <c:v>1.41552863424</c:v>
                </c:pt>
                <c:pt idx="609">
                  <c:v>1.41552863424</c:v>
                </c:pt>
                <c:pt idx="610">
                  <c:v>1.41552863424</c:v>
                </c:pt>
                <c:pt idx="611">
                  <c:v>1.412199451447</c:v>
                </c:pt>
                <c:pt idx="612">
                  <c:v>1.453675534044</c:v>
                </c:pt>
                <c:pt idx="613">
                  <c:v>1.4767590079349999</c:v>
                </c:pt>
                <c:pt idx="614">
                  <c:v>1.446932581977</c:v>
                </c:pt>
                <c:pt idx="615">
                  <c:v>1.4647895118659999</c:v>
                </c:pt>
                <c:pt idx="616">
                  <c:v>1.4647895118659999</c:v>
                </c:pt>
                <c:pt idx="617">
                  <c:v>1.4647895118659999</c:v>
                </c:pt>
                <c:pt idx="618">
                  <c:v>1.4490554264190001</c:v>
                </c:pt>
                <c:pt idx="619">
                  <c:v>1.4507567674170001</c:v>
                </c:pt>
                <c:pt idx="620">
                  <c:v>1.4380242546049999</c:v>
                </c:pt>
                <c:pt idx="621">
                  <c:v>1.4577230665600001</c:v>
                </c:pt>
                <c:pt idx="622">
                  <c:v>1.438665195702</c:v>
                </c:pt>
                <c:pt idx="623">
                  <c:v>1.438665195702</c:v>
                </c:pt>
                <c:pt idx="624">
                  <c:v>1.438665195702</c:v>
                </c:pt>
                <c:pt idx="625">
                  <c:v>1.340812726891</c:v>
                </c:pt>
                <c:pt idx="626">
                  <c:v>1.3783921446</c:v>
                </c:pt>
                <c:pt idx="627">
                  <c:v>1.3965683381030001</c:v>
                </c:pt>
                <c:pt idx="628">
                  <c:v>1.3965683381030001</c:v>
                </c:pt>
                <c:pt idx="629">
                  <c:v>1.3965683381030001</c:v>
                </c:pt>
                <c:pt idx="630">
                  <c:v>1.3965683381030001</c:v>
                </c:pt>
                <c:pt idx="631">
                  <c:v>1.3965683381030001</c:v>
                </c:pt>
                <c:pt idx="632">
                  <c:v>1.4302058627600001</c:v>
                </c:pt>
                <c:pt idx="633">
                  <c:v>1.4202979173479999</c:v>
                </c:pt>
                <c:pt idx="634">
                  <c:v>1.389626854101</c:v>
                </c:pt>
                <c:pt idx="635">
                  <c:v>1.3532935179500001</c:v>
                </c:pt>
                <c:pt idx="636">
                  <c:v>1.48473567759</c:v>
                </c:pt>
                <c:pt idx="637">
                  <c:v>1.48473567759</c:v>
                </c:pt>
                <c:pt idx="638">
                  <c:v>1.48473567759</c:v>
                </c:pt>
                <c:pt idx="639">
                  <c:v>1.4772034649100001</c:v>
                </c:pt>
                <c:pt idx="640">
                  <c:v>1.5439509550999999</c:v>
                </c:pt>
                <c:pt idx="641">
                  <c:v>1.577640860062</c:v>
                </c:pt>
                <c:pt idx="642">
                  <c:v>1.577640860062</c:v>
                </c:pt>
                <c:pt idx="643">
                  <c:v>1.577640860062</c:v>
                </c:pt>
                <c:pt idx="644">
                  <c:v>1.577640860062</c:v>
                </c:pt>
                <c:pt idx="645">
                  <c:v>1.577640860062</c:v>
                </c:pt>
                <c:pt idx="646">
                  <c:v>1.581910381113</c:v>
                </c:pt>
                <c:pt idx="647">
                  <c:v>1.603658910584</c:v>
                </c:pt>
                <c:pt idx="648">
                  <c:v>1.556862786675</c:v>
                </c:pt>
                <c:pt idx="649">
                  <c:v>1.556862786675</c:v>
                </c:pt>
                <c:pt idx="650">
                  <c:v>1.556862786675</c:v>
                </c:pt>
                <c:pt idx="651">
                  <c:v>1.556862786675</c:v>
                </c:pt>
                <c:pt idx="652">
                  <c:v>1.556862786675</c:v>
                </c:pt>
                <c:pt idx="653">
                  <c:v>1.4891881637919999</c:v>
                </c:pt>
                <c:pt idx="654">
                  <c:v>1.4788380566770001</c:v>
                </c:pt>
                <c:pt idx="655">
                  <c:v>1.452034528427</c:v>
                </c:pt>
                <c:pt idx="656">
                  <c:v>1.4251213944709999</c:v>
                </c:pt>
                <c:pt idx="657">
                  <c:v>1.3689448716249999</c:v>
                </c:pt>
                <c:pt idx="658">
                  <c:v>1.3689448716249999</c:v>
                </c:pt>
                <c:pt idx="659">
                  <c:v>1.3689448716249999</c:v>
                </c:pt>
                <c:pt idx="660">
                  <c:v>1.408631967374</c:v>
                </c:pt>
                <c:pt idx="661">
                  <c:v>1.4074589186099999</c:v>
                </c:pt>
                <c:pt idx="662">
                  <c:v>1.3665837312910001</c:v>
                </c:pt>
                <c:pt idx="663">
                  <c:v>1.3513268704120001</c:v>
                </c:pt>
                <c:pt idx="664">
                  <c:v>1.3362679312129999</c:v>
                </c:pt>
                <c:pt idx="665">
                  <c:v>1.3362679312129999</c:v>
                </c:pt>
                <c:pt idx="666">
                  <c:v>1.3362679312129999</c:v>
                </c:pt>
                <c:pt idx="667">
                  <c:v>1.386162994547</c:v>
                </c:pt>
                <c:pt idx="668">
                  <c:v>1.4363244005589999</c:v>
                </c:pt>
                <c:pt idx="669">
                  <c:v>1.459509141484</c:v>
                </c:pt>
                <c:pt idx="670">
                  <c:v>1.477117610404</c:v>
                </c:pt>
                <c:pt idx="671">
                  <c:v>1.4917122958869999</c:v>
                </c:pt>
                <c:pt idx="672">
                  <c:v>1.4917122958869999</c:v>
                </c:pt>
                <c:pt idx="673">
                  <c:v>1.4917122958869999</c:v>
                </c:pt>
                <c:pt idx="674">
                  <c:v>1.5529447993229999</c:v>
                </c:pt>
                <c:pt idx="675">
                  <c:v>1.53260576969</c:v>
                </c:pt>
                <c:pt idx="676">
                  <c:v>1.5534321235449999</c:v>
                </c:pt>
                <c:pt idx="677">
                  <c:v>1.527599498277</c:v>
                </c:pt>
                <c:pt idx="678">
                  <c:v>1.4715993931660001</c:v>
                </c:pt>
                <c:pt idx="679">
                  <c:v>1.4715993931660001</c:v>
                </c:pt>
                <c:pt idx="680">
                  <c:v>1.4715993931660001</c:v>
                </c:pt>
                <c:pt idx="681">
                  <c:v>1.456885440934</c:v>
                </c:pt>
                <c:pt idx="682">
                  <c:v>1.4839211190299999</c:v>
                </c:pt>
                <c:pt idx="683">
                  <c:v>1.5109781044320001</c:v>
                </c:pt>
                <c:pt idx="684">
                  <c:v>1.491704645832</c:v>
                </c:pt>
                <c:pt idx="685">
                  <c:v>1.5105192212859999</c:v>
                </c:pt>
                <c:pt idx="686">
                  <c:v>1.5105192212859999</c:v>
                </c:pt>
                <c:pt idx="687">
                  <c:v>1.5105192212859999</c:v>
                </c:pt>
                <c:pt idx="688">
                  <c:v>1.4378464665249999</c:v>
                </c:pt>
                <c:pt idx="689">
                  <c:v>1.4026346782529999</c:v>
                </c:pt>
                <c:pt idx="690">
                  <c:v>1.431276120278</c:v>
                </c:pt>
                <c:pt idx="691">
                  <c:v>1.451706379505</c:v>
                </c:pt>
                <c:pt idx="692">
                  <c:v>1.4349846980950001</c:v>
                </c:pt>
                <c:pt idx="693">
                  <c:v>1.4349846980950001</c:v>
                </c:pt>
                <c:pt idx="694">
                  <c:v>1.4349846980950001</c:v>
                </c:pt>
                <c:pt idx="695">
                  <c:v>1.4087898017060001</c:v>
                </c:pt>
                <c:pt idx="696">
                  <c:v>1.419844893529</c:v>
                </c:pt>
                <c:pt idx="697">
                  <c:v>1.4597743538079999</c:v>
                </c:pt>
                <c:pt idx="698">
                  <c:v>1.460672224599</c:v>
                </c:pt>
                <c:pt idx="699">
                  <c:v>1.490690598609</c:v>
                </c:pt>
                <c:pt idx="700">
                  <c:v>1.490690598609</c:v>
                </c:pt>
                <c:pt idx="701">
                  <c:v>1.490690598609</c:v>
                </c:pt>
                <c:pt idx="702">
                  <c:v>1.5088126062830001</c:v>
                </c:pt>
                <c:pt idx="703">
                  <c:v>1.524022151834</c:v>
                </c:pt>
                <c:pt idx="704">
                  <c:v>1.581998810747</c:v>
                </c:pt>
                <c:pt idx="705">
                  <c:v>1.5636845210899999</c:v>
                </c:pt>
                <c:pt idx="706">
                  <c:v>1.509871185205</c:v>
                </c:pt>
                <c:pt idx="707">
                  <c:v>1.509871185205</c:v>
                </c:pt>
                <c:pt idx="708">
                  <c:v>1.509871185205</c:v>
                </c:pt>
                <c:pt idx="709">
                  <c:v>1.512216274185</c:v>
                </c:pt>
                <c:pt idx="710">
                  <c:v>1.5473332999510001</c:v>
                </c:pt>
                <c:pt idx="711">
                  <c:v>1.5260267707399999</c:v>
                </c:pt>
                <c:pt idx="712">
                  <c:v>1.47570454104</c:v>
                </c:pt>
                <c:pt idx="713">
                  <c:v>1.3798103313650001</c:v>
                </c:pt>
                <c:pt idx="714">
                  <c:v>1.3798103313650001</c:v>
                </c:pt>
                <c:pt idx="715">
                  <c:v>1.3798103313650001</c:v>
                </c:pt>
                <c:pt idx="716">
                  <c:v>1.2861532524620001</c:v>
                </c:pt>
                <c:pt idx="717">
                  <c:v>1.333217998157</c:v>
                </c:pt>
                <c:pt idx="718">
                  <c:v>1.319171312016</c:v>
                </c:pt>
                <c:pt idx="719">
                  <c:v>1.3632862733369999</c:v>
                </c:pt>
                <c:pt idx="720">
                  <c:v>1.412661854532</c:v>
                </c:pt>
                <c:pt idx="721">
                  <c:v>1.412661854532</c:v>
                </c:pt>
                <c:pt idx="722">
                  <c:v>1.412661854532</c:v>
                </c:pt>
                <c:pt idx="723">
                  <c:v>1.4463387356620001</c:v>
                </c:pt>
                <c:pt idx="724">
                  <c:v>1.447829226174</c:v>
                </c:pt>
                <c:pt idx="725">
                  <c:v>1.4577279018739999</c:v>
                </c:pt>
                <c:pt idx="726">
                  <c:v>1.515754086986</c:v>
                </c:pt>
                <c:pt idx="727">
                  <c:v>1.510093519477</c:v>
                </c:pt>
                <c:pt idx="728">
                  <c:v>1.510093519477</c:v>
                </c:pt>
                <c:pt idx="729">
                  <c:v>1.510093519477</c:v>
                </c:pt>
                <c:pt idx="730">
                  <c:v>1.477083680982</c:v>
                </c:pt>
                <c:pt idx="731">
                  <c:v>1.441905627925</c:v>
                </c:pt>
                <c:pt idx="732">
                  <c:v>1.4241082888159999</c:v>
                </c:pt>
                <c:pt idx="733">
                  <c:v>1.403054282314</c:v>
                </c:pt>
                <c:pt idx="734">
                  <c:v>1.4109033746190001</c:v>
                </c:pt>
                <c:pt idx="735">
                  <c:v>1.4109033746190001</c:v>
                </c:pt>
                <c:pt idx="736">
                  <c:v>1.4109033746190001</c:v>
                </c:pt>
                <c:pt idx="737">
                  <c:v>1.4414488036240001</c:v>
                </c:pt>
                <c:pt idx="738">
                  <c:v>1.4859090065030001</c:v>
                </c:pt>
                <c:pt idx="739">
                  <c:v>1.4360099226730001</c:v>
                </c:pt>
                <c:pt idx="740">
                  <c:v>1.456416487647</c:v>
                </c:pt>
                <c:pt idx="741">
                  <c:v>1.4849110690559999</c:v>
                </c:pt>
                <c:pt idx="742">
                  <c:v>1.4849110690559999</c:v>
                </c:pt>
                <c:pt idx="743">
                  <c:v>1.4849110690559999</c:v>
                </c:pt>
                <c:pt idx="744">
                  <c:v>1.468915195685</c:v>
                </c:pt>
                <c:pt idx="745">
                  <c:v>1.4660869486079999</c:v>
                </c:pt>
                <c:pt idx="746">
                  <c:v>1.4960759228889999</c:v>
                </c:pt>
                <c:pt idx="747">
                  <c:v>1.5844269094879999</c:v>
                </c:pt>
                <c:pt idx="748">
                  <c:v>1.5996364959089999</c:v>
                </c:pt>
                <c:pt idx="749">
                  <c:v>1.5996364959089999</c:v>
                </c:pt>
                <c:pt idx="750">
                  <c:v>1.5996364959089999</c:v>
                </c:pt>
                <c:pt idx="751">
                  <c:v>1.6048787337549999</c:v>
                </c:pt>
                <c:pt idx="752">
                  <c:v>1.5849164747710001</c:v>
                </c:pt>
                <c:pt idx="753">
                  <c:v>1.5690667691069999</c:v>
                </c:pt>
                <c:pt idx="754">
                  <c:v>1.5436583522630001</c:v>
                </c:pt>
                <c:pt idx="755">
                  <c:v>1.541721665119</c:v>
                </c:pt>
                <c:pt idx="756">
                  <c:v>1.541721665119</c:v>
                </c:pt>
                <c:pt idx="757">
                  <c:v>1.541721665119</c:v>
                </c:pt>
                <c:pt idx="758">
                  <c:v>1.5283735299179999</c:v>
                </c:pt>
                <c:pt idx="759">
                  <c:v>1.508177018269</c:v>
                </c:pt>
                <c:pt idx="760">
                  <c:v>1.5540230436089999</c:v>
                </c:pt>
                <c:pt idx="761">
                  <c:v>1.575625533497</c:v>
                </c:pt>
                <c:pt idx="762">
                  <c:v>1.566710913733</c:v>
                </c:pt>
                <c:pt idx="763">
                  <c:v>1.566710913733</c:v>
                </c:pt>
                <c:pt idx="764">
                  <c:v>1.566710913733</c:v>
                </c:pt>
                <c:pt idx="765">
                  <c:v>1.5931275294489999</c:v>
                </c:pt>
                <c:pt idx="766">
                  <c:v>1.53548789827</c:v>
                </c:pt>
                <c:pt idx="767">
                  <c:v>1.5448757758160001</c:v>
                </c:pt>
                <c:pt idx="768">
                  <c:v>1.528744943662</c:v>
                </c:pt>
                <c:pt idx="769">
                  <c:v>1.518234167044</c:v>
                </c:pt>
                <c:pt idx="770">
                  <c:v>1.518234167044</c:v>
                </c:pt>
                <c:pt idx="771">
                  <c:v>1.518234167044</c:v>
                </c:pt>
                <c:pt idx="772">
                  <c:v>1.442946176795</c:v>
                </c:pt>
                <c:pt idx="773">
                  <c:v>1.500598301338</c:v>
                </c:pt>
                <c:pt idx="774">
                  <c:v>1.5234111509049999</c:v>
                </c:pt>
                <c:pt idx="775">
                  <c:v>1.558610978243</c:v>
                </c:pt>
                <c:pt idx="776">
                  <c:v>1.6214591259760001</c:v>
                </c:pt>
                <c:pt idx="777">
                  <c:v>1.6214591259760001</c:v>
                </c:pt>
                <c:pt idx="778">
                  <c:v>1.6214591259760001</c:v>
                </c:pt>
                <c:pt idx="779">
                  <c:v>1.5201130621800001</c:v>
                </c:pt>
                <c:pt idx="780">
                  <c:v>1.5494509830630001</c:v>
                </c:pt>
                <c:pt idx="781">
                  <c:v>1.5281310123</c:v>
                </c:pt>
                <c:pt idx="782">
                  <c:v>1.5044690601399999</c:v>
                </c:pt>
                <c:pt idx="783">
                  <c:v>1.497224192657</c:v>
                </c:pt>
                <c:pt idx="784">
                  <c:v>1.497224192657</c:v>
                </c:pt>
                <c:pt idx="785">
                  <c:v>1.497224192657</c:v>
                </c:pt>
                <c:pt idx="786">
                  <c:v>1.4891193821119999</c:v>
                </c:pt>
                <c:pt idx="787">
                  <c:v>1.4579607346150001</c:v>
                </c:pt>
                <c:pt idx="788">
                  <c:v>1.4855144499390001</c:v>
                </c:pt>
                <c:pt idx="789">
                  <c:v>1.4670094483989999</c:v>
                </c:pt>
                <c:pt idx="790">
                  <c:v>1.4670094483989999</c:v>
                </c:pt>
                <c:pt idx="791">
                  <c:v>1.4670094483989999</c:v>
                </c:pt>
                <c:pt idx="792">
                  <c:v>1.4670094483989999</c:v>
                </c:pt>
                <c:pt idx="793">
                  <c:v>1.4355566398890001</c:v>
                </c:pt>
                <c:pt idx="794">
                  <c:v>1.4373999721249999</c:v>
                </c:pt>
                <c:pt idx="795">
                  <c:v>1.4225002960899999</c:v>
                </c:pt>
                <c:pt idx="796">
                  <c:v>1.4043124533260001</c:v>
                </c:pt>
                <c:pt idx="797">
                  <c:v>1.408146150873</c:v>
                </c:pt>
                <c:pt idx="798">
                  <c:v>1.408146150873</c:v>
                </c:pt>
                <c:pt idx="799">
                  <c:v>1.408146150873</c:v>
                </c:pt>
                <c:pt idx="800">
                  <c:v>1.3982233583220001</c:v>
                </c:pt>
                <c:pt idx="801">
                  <c:v>1.3705972155770001</c:v>
                </c:pt>
                <c:pt idx="802">
                  <c:v>1.383677448222</c:v>
                </c:pt>
                <c:pt idx="803">
                  <c:v>1.3742243440340001</c:v>
                </c:pt>
                <c:pt idx="804">
                  <c:v>1.3773999184879999</c:v>
                </c:pt>
                <c:pt idx="805">
                  <c:v>1.3773999184879999</c:v>
                </c:pt>
                <c:pt idx="806">
                  <c:v>1.3773999184879999</c:v>
                </c:pt>
                <c:pt idx="807">
                  <c:v>1.409181942627</c:v>
                </c:pt>
                <c:pt idx="808">
                  <c:v>1.365648559224</c:v>
                </c:pt>
                <c:pt idx="809">
                  <c:v>1.3650446677720001</c:v>
                </c:pt>
                <c:pt idx="810">
                  <c:v>1.4153284793780001</c:v>
                </c:pt>
                <c:pt idx="811">
                  <c:v>1.406733505501</c:v>
                </c:pt>
                <c:pt idx="812">
                  <c:v>1.406733505501</c:v>
                </c:pt>
                <c:pt idx="813">
                  <c:v>1.406733505501</c:v>
                </c:pt>
                <c:pt idx="814">
                  <c:v>1.4142624408260001</c:v>
                </c:pt>
                <c:pt idx="815">
                  <c:v>1.3513780138760001</c:v>
                </c:pt>
                <c:pt idx="816">
                  <c:v>1.355742834298</c:v>
                </c:pt>
                <c:pt idx="817">
                  <c:v>1.2371059491530001</c:v>
                </c:pt>
                <c:pt idx="818">
                  <c:v>1.1669075421320001</c:v>
                </c:pt>
                <c:pt idx="819">
                  <c:v>1.1669075421320001</c:v>
                </c:pt>
                <c:pt idx="820">
                  <c:v>1.1669075421320001</c:v>
                </c:pt>
                <c:pt idx="821">
                  <c:v>1.2577094732080001</c:v>
                </c:pt>
                <c:pt idx="822">
                  <c:v>1.3203082007419999</c:v>
                </c:pt>
                <c:pt idx="823">
                  <c:v>1.2780434902640001</c:v>
                </c:pt>
                <c:pt idx="824">
                  <c:v>1.300385536481</c:v>
                </c:pt>
                <c:pt idx="825">
                  <c:v>1.300385536481</c:v>
                </c:pt>
                <c:pt idx="826">
                  <c:v>1.300385536481</c:v>
                </c:pt>
                <c:pt idx="827">
                  <c:v>1.300385536481</c:v>
                </c:pt>
                <c:pt idx="828">
                  <c:v>1.3001751442609999</c:v>
                </c:pt>
                <c:pt idx="829">
                  <c:v>1.348278843691</c:v>
                </c:pt>
                <c:pt idx="830">
                  <c:v>1.4267211572309999</c:v>
                </c:pt>
                <c:pt idx="831">
                  <c:v>1.391974847425</c:v>
                </c:pt>
                <c:pt idx="832">
                  <c:v>1.4029811182</c:v>
                </c:pt>
                <c:pt idx="833">
                  <c:v>1.4029811182</c:v>
                </c:pt>
                <c:pt idx="834">
                  <c:v>1.4029811182</c:v>
                </c:pt>
                <c:pt idx="835">
                  <c:v>1.420163251445</c:v>
                </c:pt>
                <c:pt idx="836">
                  <c:v>1.4468319612689999</c:v>
                </c:pt>
                <c:pt idx="837">
                  <c:v>1.3995082469260001</c:v>
                </c:pt>
                <c:pt idx="838">
                  <c:v>1.3995082469260001</c:v>
                </c:pt>
                <c:pt idx="839">
                  <c:v>1.3995082469260001</c:v>
                </c:pt>
                <c:pt idx="840">
                  <c:v>1.3995082469260001</c:v>
                </c:pt>
                <c:pt idx="841">
                  <c:v>1.3995082469260001</c:v>
                </c:pt>
                <c:pt idx="842">
                  <c:v>1.514476075433</c:v>
                </c:pt>
                <c:pt idx="843">
                  <c:v>1.4926107092130001</c:v>
                </c:pt>
                <c:pt idx="844">
                  <c:v>1.4929139707470001</c:v>
                </c:pt>
                <c:pt idx="845">
                  <c:v>1.4674143407110001</c:v>
                </c:pt>
                <c:pt idx="846">
                  <c:v>1.4506551405770001</c:v>
                </c:pt>
                <c:pt idx="847">
                  <c:v>1.4506551405770001</c:v>
                </c:pt>
                <c:pt idx="848">
                  <c:v>1.4506551405770001</c:v>
                </c:pt>
                <c:pt idx="849">
                  <c:v>1.4781465238010001</c:v>
                </c:pt>
                <c:pt idx="850">
                  <c:v>1.5043145038300001</c:v>
                </c:pt>
                <c:pt idx="851">
                  <c:v>1.491467758063</c:v>
                </c:pt>
                <c:pt idx="852">
                  <c:v>1.473184315371</c:v>
                </c:pt>
                <c:pt idx="853">
                  <c:v>1.4577088984640001</c:v>
                </c:pt>
                <c:pt idx="854">
                  <c:v>1.4577088984640001</c:v>
                </c:pt>
                <c:pt idx="855">
                  <c:v>1.4577088984640001</c:v>
                </c:pt>
                <c:pt idx="856">
                  <c:v>1.4702217779939999</c:v>
                </c:pt>
                <c:pt idx="857">
                  <c:v>1.5279436580270001</c:v>
                </c:pt>
                <c:pt idx="858">
                  <c:v>1.5073456806979999</c:v>
                </c:pt>
                <c:pt idx="859">
                  <c:v>1.539338761255</c:v>
                </c:pt>
                <c:pt idx="860">
                  <c:v>1.553473756479</c:v>
                </c:pt>
                <c:pt idx="861">
                  <c:v>1.553473756479</c:v>
                </c:pt>
                <c:pt idx="862">
                  <c:v>1.553473756479</c:v>
                </c:pt>
                <c:pt idx="863">
                  <c:v>1.556280494705</c:v>
                </c:pt>
                <c:pt idx="864">
                  <c:v>1.552714231535</c:v>
                </c:pt>
                <c:pt idx="865">
                  <c:v>1.6027183780250001</c:v>
                </c:pt>
                <c:pt idx="866">
                  <c:v>1.6270886376930001</c:v>
                </c:pt>
                <c:pt idx="867">
                  <c:v>1.649615848472</c:v>
                </c:pt>
                <c:pt idx="868">
                  <c:v>1.649615848472</c:v>
                </c:pt>
                <c:pt idx="869">
                  <c:v>1.649615848472</c:v>
                </c:pt>
                <c:pt idx="870">
                  <c:v>1.649615848472</c:v>
                </c:pt>
                <c:pt idx="871">
                  <c:v>1.681709485966</c:v>
                </c:pt>
                <c:pt idx="872">
                  <c:v>1.692628366144</c:v>
                </c:pt>
                <c:pt idx="873">
                  <c:v>1.6968517687589999</c:v>
                </c:pt>
                <c:pt idx="874">
                  <c:v>1.699984790072</c:v>
                </c:pt>
                <c:pt idx="875">
                  <c:v>1.699984790072</c:v>
                </c:pt>
                <c:pt idx="876">
                  <c:v>1.699984790072</c:v>
                </c:pt>
                <c:pt idx="877">
                  <c:v>1.681508160158</c:v>
                </c:pt>
                <c:pt idx="878">
                  <c:v>1.7026205210450001</c:v>
                </c:pt>
                <c:pt idx="879">
                  <c:v>1.6249426344219999</c:v>
                </c:pt>
                <c:pt idx="880">
                  <c:v>1.641684263643</c:v>
                </c:pt>
                <c:pt idx="881">
                  <c:v>1.637539954487</c:v>
                </c:pt>
                <c:pt idx="882">
                  <c:v>1.637539954487</c:v>
                </c:pt>
                <c:pt idx="883">
                  <c:v>1.637539954487</c:v>
                </c:pt>
                <c:pt idx="884">
                  <c:v>1.605447478866</c:v>
                </c:pt>
                <c:pt idx="885">
                  <c:v>1.6201881999809999</c:v>
                </c:pt>
                <c:pt idx="886">
                  <c:v>1.5970836853420001</c:v>
                </c:pt>
                <c:pt idx="887">
                  <c:v>1.6260348936789999</c:v>
                </c:pt>
                <c:pt idx="888">
                  <c:v>1.6150216996760001</c:v>
                </c:pt>
                <c:pt idx="889">
                  <c:v>1.6150216996760001</c:v>
                </c:pt>
                <c:pt idx="890">
                  <c:v>1.6150216996760001</c:v>
                </c:pt>
                <c:pt idx="891">
                  <c:v>1.6171043005670001</c:v>
                </c:pt>
                <c:pt idx="892">
                  <c:v>1.632004798081</c:v>
                </c:pt>
                <c:pt idx="893">
                  <c:v>1.65774471472</c:v>
                </c:pt>
                <c:pt idx="894">
                  <c:v>1.6320819487110001</c:v>
                </c:pt>
                <c:pt idx="895">
                  <c:v>1.629236335269</c:v>
                </c:pt>
                <c:pt idx="896">
                  <c:v>1.629236335269</c:v>
                </c:pt>
                <c:pt idx="897">
                  <c:v>1.629236335269</c:v>
                </c:pt>
                <c:pt idx="898">
                  <c:v>1.652834212818</c:v>
                </c:pt>
                <c:pt idx="899">
                  <c:v>1.726544397581</c:v>
                </c:pt>
                <c:pt idx="900">
                  <c:v>1.792008084213</c:v>
                </c:pt>
                <c:pt idx="901">
                  <c:v>1.8311650802949999</c:v>
                </c:pt>
                <c:pt idx="902">
                  <c:v>1.802477508283</c:v>
                </c:pt>
                <c:pt idx="903">
                  <c:v>1.802477508283</c:v>
                </c:pt>
                <c:pt idx="904">
                  <c:v>1.802477508283</c:v>
                </c:pt>
                <c:pt idx="905">
                  <c:v>1.8120363420600001</c:v>
                </c:pt>
                <c:pt idx="906">
                  <c:v>1.797263504966</c:v>
                </c:pt>
                <c:pt idx="907">
                  <c:v>1.7598170281450001</c:v>
                </c:pt>
                <c:pt idx="908">
                  <c:v>1.7083852977809999</c:v>
                </c:pt>
                <c:pt idx="909">
                  <c:v>1.636511859224</c:v>
                </c:pt>
                <c:pt idx="910">
                  <c:v>1.636511859224</c:v>
                </c:pt>
                <c:pt idx="911">
                  <c:v>1.636511859224</c:v>
                </c:pt>
                <c:pt idx="912">
                  <c:v>1.68094230364</c:v>
                </c:pt>
                <c:pt idx="913">
                  <c:v>1.7734875818410001</c:v>
                </c:pt>
                <c:pt idx="914">
                  <c:v>1.7621954316870001</c:v>
                </c:pt>
                <c:pt idx="915">
                  <c:v>1.723483200222</c:v>
                </c:pt>
                <c:pt idx="916">
                  <c:v>1.6607826646270001</c:v>
                </c:pt>
                <c:pt idx="917">
                  <c:v>1.6607826646270001</c:v>
                </c:pt>
                <c:pt idx="918">
                  <c:v>1.6607826646270001</c:v>
                </c:pt>
                <c:pt idx="919">
                  <c:v>1.639338003697</c:v>
                </c:pt>
                <c:pt idx="920">
                  <c:v>1.655427005403</c:v>
                </c:pt>
                <c:pt idx="921">
                  <c:v>1.635568810648</c:v>
                </c:pt>
                <c:pt idx="922">
                  <c:v>1.6403058803099999</c:v>
                </c:pt>
                <c:pt idx="923">
                  <c:v>1.610872866362</c:v>
                </c:pt>
                <c:pt idx="924">
                  <c:v>1.610872866362</c:v>
                </c:pt>
                <c:pt idx="925">
                  <c:v>1.610872866362</c:v>
                </c:pt>
                <c:pt idx="926">
                  <c:v>1.6769587442460001</c:v>
                </c:pt>
                <c:pt idx="927">
                  <c:v>1.669275948161</c:v>
                </c:pt>
                <c:pt idx="928">
                  <c:v>1.601010172644</c:v>
                </c:pt>
                <c:pt idx="929">
                  <c:v>1.6187778055890001</c:v>
                </c:pt>
                <c:pt idx="930">
                  <c:v>1.5633227006199999</c:v>
                </c:pt>
                <c:pt idx="931">
                  <c:v>1.5633227006199999</c:v>
                </c:pt>
                <c:pt idx="932">
                  <c:v>1.5633227006199999</c:v>
                </c:pt>
                <c:pt idx="933">
                  <c:v>1.5633227006199999</c:v>
                </c:pt>
                <c:pt idx="934">
                  <c:v>1.6943570768430001</c:v>
                </c:pt>
                <c:pt idx="935">
                  <c:v>1.6793299058110001</c:v>
                </c:pt>
                <c:pt idx="936">
                  <c:v>1.7015207909400001</c:v>
                </c:pt>
                <c:pt idx="937">
                  <c:v>1.7427513945299999</c:v>
                </c:pt>
                <c:pt idx="938">
                  <c:v>1.7427513945299999</c:v>
                </c:pt>
                <c:pt idx="939">
                  <c:v>1.7427513945299999</c:v>
                </c:pt>
                <c:pt idx="940">
                  <c:v>1.7685245146120001</c:v>
                </c:pt>
                <c:pt idx="941">
                  <c:v>1.774013202106</c:v>
                </c:pt>
                <c:pt idx="942">
                  <c:v>1.779856534328</c:v>
                </c:pt>
                <c:pt idx="943">
                  <c:v>1.7841493260329999</c:v>
                </c:pt>
                <c:pt idx="944">
                  <c:v>1.7978040908199999</c:v>
                </c:pt>
                <c:pt idx="945">
                  <c:v>1.7978040908199999</c:v>
                </c:pt>
                <c:pt idx="946">
                  <c:v>1.7978040908199999</c:v>
                </c:pt>
                <c:pt idx="947">
                  <c:v>1.790043719984</c:v>
                </c:pt>
                <c:pt idx="948">
                  <c:v>1.707940129165</c:v>
                </c:pt>
                <c:pt idx="949">
                  <c:v>1.715139446946</c:v>
                </c:pt>
                <c:pt idx="950">
                  <c:v>1.6542111120280001</c:v>
                </c:pt>
                <c:pt idx="951">
                  <c:v>1.6925770872949999</c:v>
                </c:pt>
                <c:pt idx="952">
                  <c:v>1.6925770872949999</c:v>
                </c:pt>
                <c:pt idx="953">
                  <c:v>1.6925770872949999</c:v>
                </c:pt>
                <c:pt idx="954">
                  <c:v>1.7062360925140001</c:v>
                </c:pt>
                <c:pt idx="955">
                  <c:v>1.6785838595539999</c:v>
                </c:pt>
                <c:pt idx="956">
                  <c:v>1.7080320406809999</c:v>
                </c:pt>
                <c:pt idx="957">
                  <c:v>1.782232898807</c:v>
                </c:pt>
                <c:pt idx="958">
                  <c:v>1.827124692121</c:v>
                </c:pt>
                <c:pt idx="959">
                  <c:v>1.827124692121</c:v>
                </c:pt>
                <c:pt idx="960">
                  <c:v>1.827124692121</c:v>
                </c:pt>
                <c:pt idx="961">
                  <c:v>1.824623411713</c:v>
                </c:pt>
                <c:pt idx="962">
                  <c:v>1.831004064539</c:v>
                </c:pt>
                <c:pt idx="963">
                  <c:v>1.7858110196570001</c:v>
                </c:pt>
                <c:pt idx="964">
                  <c:v>1.7454554287149999</c:v>
                </c:pt>
                <c:pt idx="965">
                  <c:v>1.7367075038990001</c:v>
                </c:pt>
                <c:pt idx="966">
                  <c:v>1.7367075038990001</c:v>
                </c:pt>
                <c:pt idx="967">
                  <c:v>1.7367075038990001</c:v>
                </c:pt>
                <c:pt idx="968">
                  <c:v>1.697122946188</c:v>
                </c:pt>
                <c:pt idx="969">
                  <c:v>1.7312026190300001</c:v>
                </c:pt>
                <c:pt idx="970">
                  <c:v>1.715484923072</c:v>
                </c:pt>
                <c:pt idx="971">
                  <c:v>1.728119713533</c:v>
                </c:pt>
                <c:pt idx="972">
                  <c:v>1.7373776999749999</c:v>
                </c:pt>
                <c:pt idx="973">
                  <c:v>1.7373776999749999</c:v>
                </c:pt>
                <c:pt idx="974">
                  <c:v>1.7373776999749999</c:v>
                </c:pt>
                <c:pt idx="975">
                  <c:v>1.680976010934</c:v>
                </c:pt>
                <c:pt idx="976">
                  <c:v>1.688070387007</c:v>
                </c:pt>
                <c:pt idx="977">
                  <c:v>1.680327599148</c:v>
                </c:pt>
                <c:pt idx="978">
                  <c:v>1.7118849020489999</c:v>
                </c:pt>
                <c:pt idx="979">
                  <c:v>1.7489142735159999</c:v>
                </c:pt>
                <c:pt idx="980">
                  <c:v>1.7489142735159999</c:v>
                </c:pt>
                <c:pt idx="981">
                  <c:v>1.7489142735159999</c:v>
                </c:pt>
                <c:pt idx="982">
                  <c:v>1.7489142735159999</c:v>
                </c:pt>
                <c:pt idx="983">
                  <c:v>1.7489142735159999</c:v>
                </c:pt>
                <c:pt idx="984">
                  <c:v>1.7489142735159999</c:v>
                </c:pt>
                <c:pt idx="985">
                  <c:v>1.714511173897</c:v>
                </c:pt>
                <c:pt idx="986">
                  <c:v>1.73815241155</c:v>
                </c:pt>
                <c:pt idx="987">
                  <c:v>1.73815241155</c:v>
                </c:pt>
                <c:pt idx="988">
                  <c:v>1.73815241155</c:v>
                </c:pt>
                <c:pt idx="989">
                  <c:v>1.6673023458680001</c:v>
                </c:pt>
                <c:pt idx="990">
                  <c:v>1.605258443047</c:v>
                </c:pt>
                <c:pt idx="991">
                  <c:v>1.605258443047</c:v>
                </c:pt>
                <c:pt idx="992">
                  <c:v>1.605258443047</c:v>
                </c:pt>
                <c:pt idx="993">
                  <c:v>1.6427533044530001</c:v>
                </c:pt>
                <c:pt idx="994">
                  <c:v>1.6427533044530001</c:v>
                </c:pt>
                <c:pt idx="995">
                  <c:v>1.6427533044530001</c:v>
                </c:pt>
                <c:pt idx="996">
                  <c:v>1.6427533044530001</c:v>
                </c:pt>
                <c:pt idx="997">
                  <c:v>1.6427533044530001</c:v>
                </c:pt>
                <c:pt idx="998">
                  <c:v>1.639701367259</c:v>
                </c:pt>
                <c:pt idx="999">
                  <c:v>1.6575636323980001</c:v>
                </c:pt>
                <c:pt idx="1000">
                  <c:v>1.7029719113140001</c:v>
                </c:pt>
                <c:pt idx="1001">
                  <c:v>1.7029719113140001</c:v>
                </c:pt>
                <c:pt idx="1002">
                  <c:v>1.7029719113140001</c:v>
                </c:pt>
                <c:pt idx="1003">
                  <c:v>1.7029719113140001</c:v>
                </c:pt>
                <c:pt idx="1004">
                  <c:v>1.7029719113140001</c:v>
                </c:pt>
                <c:pt idx="1005">
                  <c:v>1.7029402055630001</c:v>
                </c:pt>
                <c:pt idx="1006">
                  <c:v>1.7644562774200001</c:v>
                </c:pt>
                <c:pt idx="1007">
                  <c:v>1.7742422340449999</c:v>
                </c:pt>
                <c:pt idx="1008">
                  <c:v>1.7742422340449999</c:v>
                </c:pt>
                <c:pt idx="1009">
                  <c:v>1.7742422340449999</c:v>
                </c:pt>
                <c:pt idx="1010">
                  <c:v>1.7340081329020001</c:v>
                </c:pt>
                <c:pt idx="1011">
                  <c:v>1.7457356707389999</c:v>
                </c:pt>
                <c:pt idx="1012">
                  <c:v>1.7723883115079999</c:v>
                </c:pt>
                <c:pt idx="1013">
                  <c:v>1.80544535762</c:v>
                </c:pt>
                <c:pt idx="1014">
                  <c:v>1.7480644154610001</c:v>
                </c:pt>
                <c:pt idx="1015">
                  <c:v>1.7480644154610001</c:v>
                </c:pt>
                <c:pt idx="1016">
                  <c:v>1.7480644154610001</c:v>
                </c:pt>
                <c:pt idx="1017">
                  <c:v>1.7062004003810001</c:v>
                </c:pt>
                <c:pt idx="1018">
                  <c:v>1.690701846911</c:v>
                </c:pt>
                <c:pt idx="1019">
                  <c:v>1.7534791814790001</c:v>
                </c:pt>
                <c:pt idx="1020">
                  <c:v>1.7913469487589999</c:v>
                </c:pt>
                <c:pt idx="1021">
                  <c:v>1.78313200028</c:v>
                </c:pt>
                <c:pt idx="1022">
                  <c:v>1.78313200028</c:v>
                </c:pt>
                <c:pt idx="1023">
                  <c:v>1.78313200028</c:v>
                </c:pt>
                <c:pt idx="1024">
                  <c:v>1.748505712005</c:v>
                </c:pt>
                <c:pt idx="1025">
                  <c:v>1.7417417616740001</c:v>
                </c:pt>
                <c:pt idx="1026">
                  <c:v>1.725775673712</c:v>
                </c:pt>
                <c:pt idx="1027">
                  <c:v>1.74794189964</c:v>
                </c:pt>
                <c:pt idx="1028">
                  <c:v>1.7000020542900001</c:v>
                </c:pt>
                <c:pt idx="1029">
                  <c:v>1.7000020542900001</c:v>
                </c:pt>
                <c:pt idx="1030">
                  <c:v>1.7000020542900001</c:v>
                </c:pt>
                <c:pt idx="1031">
                  <c:v>1.7081519207810001</c:v>
                </c:pt>
                <c:pt idx="1032">
                  <c:v>1.6729960625460001</c:v>
                </c:pt>
                <c:pt idx="1033">
                  <c:v>1.6729960625460001</c:v>
                </c:pt>
                <c:pt idx="1034">
                  <c:v>1.668591421893</c:v>
                </c:pt>
                <c:pt idx="1035">
                  <c:v>1.6583252218569999</c:v>
                </c:pt>
                <c:pt idx="1036">
                  <c:v>1.6583252218569999</c:v>
                </c:pt>
                <c:pt idx="1037">
                  <c:v>1.6583252218569999</c:v>
                </c:pt>
                <c:pt idx="1038">
                  <c:v>1.6462774270660001</c:v>
                </c:pt>
                <c:pt idx="1039">
                  <c:v>1.7452888767079999</c:v>
                </c:pt>
                <c:pt idx="1040">
                  <c:v>1.726188146415</c:v>
                </c:pt>
                <c:pt idx="1041">
                  <c:v>1.698178704259</c:v>
                </c:pt>
                <c:pt idx="1042">
                  <c:v>1.702758658924</c:v>
                </c:pt>
                <c:pt idx="1043">
                  <c:v>1.702758658924</c:v>
                </c:pt>
                <c:pt idx="1044">
                  <c:v>1.702758658924</c:v>
                </c:pt>
                <c:pt idx="1045">
                  <c:v>1.70032505251</c:v>
                </c:pt>
                <c:pt idx="1046">
                  <c:v>1.7712658514290001</c:v>
                </c:pt>
                <c:pt idx="1047">
                  <c:v>1.760529346807</c:v>
                </c:pt>
                <c:pt idx="1048">
                  <c:v>1.7553544011140001</c:v>
                </c:pt>
                <c:pt idx="1049">
                  <c:v>1.7175349112130001</c:v>
                </c:pt>
                <c:pt idx="1050">
                  <c:v>1.7175349112130001</c:v>
                </c:pt>
                <c:pt idx="1051">
                  <c:v>1.7175349112130001</c:v>
                </c:pt>
                <c:pt idx="1052">
                  <c:v>1.735855270841</c:v>
                </c:pt>
                <c:pt idx="1053">
                  <c:v>1.7250469888990001</c:v>
                </c:pt>
                <c:pt idx="1054">
                  <c:v>1.6741978456319999</c:v>
                </c:pt>
                <c:pt idx="1055">
                  <c:v>1.681290404296</c:v>
                </c:pt>
                <c:pt idx="1056">
                  <c:v>1.666659392576</c:v>
                </c:pt>
                <c:pt idx="1057">
                  <c:v>1.666659392576</c:v>
                </c:pt>
                <c:pt idx="1058">
                  <c:v>1.666659392576</c:v>
                </c:pt>
                <c:pt idx="1059">
                  <c:v>1.612148247173</c:v>
                </c:pt>
                <c:pt idx="1060">
                  <c:v>1.6213102204509999</c:v>
                </c:pt>
                <c:pt idx="1061">
                  <c:v>1.6004192873309999</c:v>
                </c:pt>
                <c:pt idx="1062">
                  <c:v>1.619198298808</c:v>
                </c:pt>
                <c:pt idx="1063">
                  <c:v>1.5800199165910001</c:v>
                </c:pt>
                <c:pt idx="1064">
                  <c:v>1.5800199165910001</c:v>
                </c:pt>
                <c:pt idx="1065">
                  <c:v>1.5800199165910001</c:v>
                </c:pt>
                <c:pt idx="1066">
                  <c:v>1.5729206380130001</c:v>
                </c:pt>
                <c:pt idx="1067">
                  <c:v>1.6345326123920001</c:v>
                </c:pt>
                <c:pt idx="1068">
                  <c:v>1.595257771512</c:v>
                </c:pt>
                <c:pt idx="1069">
                  <c:v>1.602449691433</c:v>
                </c:pt>
                <c:pt idx="1070">
                  <c:v>1.562829014808</c:v>
                </c:pt>
                <c:pt idx="1071">
                  <c:v>1.562829014808</c:v>
                </c:pt>
                <c:pt idx="1072">
                  <c:v>1.562829014808</c:v>
                </c:pt>
                <c:pt idx="1073">
                  <c:v>1.5791357274219999</c:v>
                </c:pt>
                <c:pt idx="1074">
                  <c:v>1.55747334971</c:v>
                </c:pt>
                <c:pt idx="1075">
                  <c:v>1.5573361961750001</c:v>
                </c:pt>
                <c:pt idx="1076">
                  <c:v>1.587694531138</c:v>
                </c:pt>
                <c:pt idx="1077">
                  <c:v>1.7030898387260001</c:v>
                </c:pt>
                <c:pt idx="1078">
                  <c:v>1.7030898387260001</c:v>
                </c:pt>
                <c:pt idx="1079">
                  <c:v>1.7030898387260001</c:v>
                </c:pt>
                <c:pt idx="1080">
                  <c:v>1.7177813885719999</c:v>
                </c:pt>
                <c:pt idx="1081">
                  <c:v>1.6526595456840001</c:v>
                </c:pt>
                <c:pt idx="1082">
                  <c:v>1.6347535980629999</c:v>
                </c:pt>
                <c:pt idx="1083">
                  <c:v>1.6016625352189999</c:v>
                </c:pt>
                <c:pt idx="1084">
                  <c:v>1.5813660781850001</c:v>
                </c:pt>
                <c:pt idx="1085">
                  <c:v>1.5813660781850001</c:v>
                </c:pt>
                <c:pt idx="1086">
                  <c:v>1.5813660781850001</c:v>
                </c:pt>
                <c:pt idx="1087">
                  <c:v>1.550782459803</c:v>
                </c:pt>
                <c:pt idx="1088">
                  <c:v>1.552198576853</c:v>
                </c:pt>
                <c:pt idx="1089">
                  <c:v>1.547920831288</c:v>
                </c:pt>
                <c:pt idx="1090">
                  <c:v>1.6028329255239999</c:v>
                </c:pt>
                <c:pt idx="1091">
                  <c:v>1.5554418944270001</c:v>
                </c:pt>
                <c:pt idx="1092">
                  <c:v>1.5554418944270001</c:v>
                </c:pt>
                <c:pt idx="1093">
                  <c:v>1.5554418944270001</c:v>
                </c:pt>
                <c:pt idx="1094">
                  <c:v>1.4877053077460001</c:v>
                </c:pt>
                <c:pt idx="1095">
                  <c:v>1.498047657633</c:v>
                </c:pt>
                <c:pt idx="1096">
                  <c:v>1.5353875163470001</c:v>
                </c:pt>
                <c:pt idx="1097">
                  <c:v>1.5114111636050001</c:v>
                </c:pt>
                <c:pt idx="1098">
                  <c:v>1.5077777417739999</c:v>
                </c:pt>
                <c:pt idx="1099">
                  <c:v>1.5077777417739999</c:v>
                </c:pt>
                <c:pt idx="1100">
                  <c:v>1.5077777417739999</c:v>
                </c:pt>
                <c:pt idx="1101">
                  <c:v>1.4992760910759999</c:v>
                </c:pt>
                <c:pt idx="1102">
                  <c:v>1.4858779670140001</c:v>
                </c:pt>
                <c:pt idx="1103">
                  <c:v>1.451871823884</c:v>
                </c:pt>
                <c:pt idx="1104">
                  <c:v>1.473153877418</c:v>
                </c:pt>
                <c:pt idx="1105">
                  <c:v>1.593213283753</c:v>
                </c:pt>
                <c:pt idx="1106">
                  <c:v>1.593213283753</c:v>
                </c:pt>
                <c:pt idx="1107">
                  <c:v>1.593213283753</c:v>
                </c:pt>
                <c:pt idx="1108">
                  <c:v>1.5723764870400001</c:v>
                </c:pt>
                <c:pt idx="1109">
                  <c:v>1.61759509829</c:v>
                </c:pt>
                <c:pt idx="1110">
                  <c:v>1.5727928610070001</c:v>
                </c:pt>
                <c:pt idx="1111">
                  <c:v>1.544485084</c:v>
                </c:pt>
                <c:pt idx="1112">
                  <c:v>1.5737760685760001</c:v>
                </c:pt>
                <c:pt idx="1113">
                  <c:v>1.5737760685760001</c:v>
                </c:pt>
                <c:pt idx="1114">
                  <c:v>1.5737760685760001</c:v>
                </c:pt>
                <c:pt idx="1115">
                  <c:v>1.573808102831</c:v>
                </c:pt>
                <c:pt idx="1116">
                  <c:v>1.654564947004</c:v>
                </c:pt>
                <c:pt idx="1117">
                  <c:v>1.626888563466</c:v>
                </c:pt>
                <c:pt idx="1118">
                  <c:v>1.61244123344</c:v>
                </c:pt>
                <c:pt idx="1119">
                  <c:v>1.603053688693</c:v>
                </c:pt>
                <c:pt idx="1120">
                  <c:v>1.603053688693</c:v>
                </c:pt>
                <c:pt idx="1121">
                  <c:v>1.603053688693</c:v>
                </c:pt>
                <c:pt idx="1122">
                  <c:v>1.591792896579</c:v>
                </c:pt>
                <c:pt idx="1123">
                  <c:v>1.616517643203</c:v>
                </c:pt>
                <c:pt idx="1124">
                  <c:v>1.5829362452539999</c:v>
                </c:pt>
                <c:pt idx="1125">
                  <c:v>1.5974956401530001</c:v>
                </c:pt>
                <c:pt idx="1126">
                  <c:v>1.6009853664310001</c:v>
                </c:pt>
                <c:pt idx="1127">
                  <c:v>1.6009853664310001</c:v>
                </c:pt>
                <c:pt idx="1128">
                  <c:v>1.6009853664310001</c:v>
                </c:pt>
                <c:pt idx="1129">
                  <c:v>1.621288659502</c:v>
                </c:pt>
                <c:pt idx="1130">
                  <c:v>1.5989356616929999</c:v>
                </c:pt>
                <c:pt idx="1131">
                  <c:v>1.5849191964360001</c:v>
                </c:pt>
                <c:pt idx="1132">
                  <c:v>1.579828434867</c:v>
                </c:pt>
                <c:pt idx="1133">
                  <c:v>1.598841267601</c:v>
                </c:pt>
                <c:pt idx="1134">
                  <c:v>1.598841267601</c:v>
                </c:pt>
                <c:pt idx="1135">
                  <c:v>1.598841267601</c:v>
                </c:pt>
                <c:pt idx="1136">
                  <c:v>1.6250038717469999</c:v>
                </c:pt>
                <c:pt idx="1137">
                  <c:v>1.5867741171400001</c:v>
                </c:pt>
                <c:pt idx="1138">
                  <c:v>1.615632579159</c:v>
                </c:pt>
                <c:pt idx="1139">
                  <c:v>1.633780434827</c:v>
                </c:pt>
                <c:pt idx="1140">
                  <c:v>1.6323674514440001</c:v>
                </c:pt>
                <c:pt idx="1141">
                  <c:v>1.6323674514440001</c:v>
                </c:pt>
                <c:pt idx="1142">
                  <c:v>1.6323674514440001</c:v>
                </c:pt>
                <c:pt idx="1143">
                  <c:v>1.6305338222370001</c:v>
                </c:pt>
                <c:pt idx="1144">
                  <c:v>1.6462966973269999</c:v>
                </c:pt>
                <c:pt idx="1145">
                  <c:v>1.6286965555349999</c:v>
                </c:pt>
                <c:pt idx="1146">
                  <c:v>1.613589345889</c:v>
                </c:pt>
                <c:pt idx="1147">
                  <c:v>1.6904243434120001</c:v>
                </c:pt>
                <c:pt idx="1148">
                  <c:v>1.6904243434120001</c:v>
                </c:pt>
                <c:pt idx="1149">
                  <c:v>1.6904243434120001</c:v>
                </c:pt>
                <c:pt idx="1150">
                  <c:v>1.675518441323</c:v>
                </c:pt>
                <c:pt idx="1151">
                  <c:v>1.623335082701</c:v>
                </c:pt>
                <c:pt idx="1152">
                  <c:v>1.581900557173</c:v>
                </c:pt>
                <c:pt idx="1153">
                  <c:v>1.5998675074249999</c:v>
                </c:pt>
                <c:pt idx="1154">
                  <c:v>1.630255263222</c:v>
                </c:pt>
                <c:pt idx="1155">
                  <c:v>1.630255263222</c:v>
                </c:pt>
                <c:pt idx="1156">
                  <c:v>1.630255263222</c:v>
                </c:pt>
                <c:pt idx="1157">
                  <c:v>1.666865726755</c:v>
                </c:pt>
                <c:pt idx="1158">
                  <c:v>1.6501779792639999</c:v>
                </c:pt>
                <c:pt idx="1159">
                  <c:v>1.6417935870960001</c:v>
                </c:pt>
                <c:pt idx="1160">
                  <c:v>1.6362961636669999</c:v>
                </c:pt>
                <c:pt idx="1161">
                  <c:v>1.6047006427549999</c:v>
                </c:pt>
                <c:pt idx="1162">
                  <c:v>1.6047006427549999</c:v>
                </c:pt>
                <c:pt idx="1163">
                  <c:v>1.6047006427549999</c:v>
                </c:pt>
                <c:pt idx="1164">
                  <c:v>1.6504258584830001</c:v>
                </c:pt>
                <c:pt idx="1165">
                  <c:v>1.6735218799239999</c:v>
                </c:pt>
                <c:pt idx="1166">
                  <c:v>1.6658696168560001</c:v>
                </c:pt>
                <c:pt idx="1167">
                  <c:v>1.682372820394</c:v>
                </c:pt>
                <c:pt idx="1168">
                  <c:v>1.6654157815890001</c:v>
                </c:pt>
                <c:pt idx="1169">
                  <c:v>1.6654157815890001</c:v>
                </c:pt>
                <c:pt idx="1170">
                  <c:v>1.6654157815890001</c:v>
                </c:pt>
                <c:pt idx="1171">
                  <c:v>1.6447945856640001</c:v>
                </c:pt>
                <c:pt idx="1172">
                  <c:v>1.7084018815399999</c:v>
                </c:pt>
                <c:pt idx="1173">
                  <c:v>1.7532052406109999</c:v>
                </c:pt>
                <c:pt idx="1174">
                  <c:v>1.7481053632800001</c:v>
                </c:pt>
                <c:pt idx="1175">
                  <c:v>1.7481053632800001</c:v>
                </c:pt>
                <c:pt idx="1176">
                  <c:v>1.7481053632800001</c:v>
                </c:pt>
                <c:pt idx="1177">
                  <c:v>1.7481053632800001</c:v>
                </c:pt>
                <c:pt idx="1178">
                  <c:v>1.751555167422</c:v>
                </c:pt>
                <c:pt idx="1179">
                  <c:v>1.6678765806860001</c:v>
                </c:pt>
                <c:pt idx="1180">
                  <c:v>1.6723886690330001</c:v>
                </c:pt>
                <c:pt idx="1181">
                  <c:v>1.704368272647</c:v>
                </c:pt>
                <c:pt idx="1182">
                  <c:v>1.6455182675810001</c:v>
                </c:pt>
                <c:pt idx="1183">
                  <c:v>1.6455182675810001</c:v>
                </c:pt>
                <c:pt idx="1184">
                  <c:v>1.6455182675810001</c:v>
                </c:pt>
                <c:pt idx="1185">
                  <c:v>1.5885818918870001</c:v>
                </c:pt>
                <c:pt idx="1186">
                  <c:v>1.583244911745</c:v>
                </c:pt>
                <c:pt idx="1187">
                  <c:v>1.6304142464569999</c:v>
                </c:pt>
                <c:pt idx="1188">
                  <c:v>1.6092960831050001</c:v>
                </c:pt>
                <c:pt idx="1189">
                  <c:v>1.6342726830780001</c:v>
                </c:pt>
                <c:pt idx="1190">
                  <c:v>1.6342726830780001</c:v>
                </c:pt>
                <c:pt idx="1191">
                  <c:v>1.6342726830780001</c:v>
                </c:pt>
                <c:pt idx="1192">
                  <c:v>1.6359240149550001</c:v>
                </c:pt>
                <c:pt idx="1193">
                  <c:v>1.632088659438</c:v>
                </c:pt>
                <c:pt idx="1194">
                  <c:v>1.632088659438</c:v>
                </c:pt>
                <c:pt idx="1195">
                  <c:v>1.6028258810110001</c:v>
                </c:pt>
                <c:pt idx="1196">
                  <c:v>1.6884349466449999</c:v>
                </c:pt>
                <c:pt idx="1197">
                  <c:v>1.6884349466449999</c:v>
                </c:pt>
                <c:pt idx="1198">
                  <c:v>1.6884349466449999</c:v>
                </c:pt>
                <c:pt idx="1199">
                  <c:v>1.7323595200490001</c:v>
                </c:pt>
                <c:pt idx="1200">
                  <c:v>1.7741873218419999</c:v>
                </c:pt>
                <c:pt idx="1201">
                  <c:v>1.828463148689</c:v>
                </c:pt>
                <c:pt idx="1202">
                  <c:v>1.8488281820270001</c:v>
                </c:pt>
                <c:pt idx="1203">
                  <c:v>1.821284506189</c:v>
                </c:pt>
                <c:pt idx="1204">
                  <c:v>1.821284506189</c:v>
                </c:pt>
                <c:pt idx="1205">
                  <c:v>1.821284506189</c:v>
                </c:pt>
                <c:pt idx="1206">
                  <c:v>1.8452360198919999</c:v>
                </c:pt>
                <c:pt idx="1207">
                  <c:v>1.8600693219719999</c:v>
                </c:pt>
                <c:pt idx="1208">
                  <c:v>1.8603662802130001</c:v>
                </c:pt>
                <c:pt idx="1209">
                  <c:v>1.7888444675120001</c:v>
                </c:pt>
                <c:pt idx="1210">
                  <c:v>1.7888444675120001</c:v>
                </c:pt>
                <c:pt idx="1211">
                  <c:v>1.7888444675120001</c:v>
                </c:pt>
                <c:pt idx="1212">
                  <c:v>1.7888444675120001</c:v>
                </c:pt>
                <c:pt idx="1213">
                  <c:v>1.8376118721320001</c:v>
                </c:pt>
                <c:pt idx="1214">
                  <c:v>1.8811842259280001</c:v>
                </c:pt>
                <c:pt idx="1215">
                  <c:v>1.8579549106090001</c:v>
                </c:pt>
                <c:pt idx="1216">
                  <c:v>1.8210065179679999</c:v>
                </c:pt>
                <c:pt idx="1217">
                  <c:v>1.80492175128</c:v>
                </c:pt>
                <c:pt idx="1218">
                  <c:v>1.80492175128</c:v>
                </c:pt>
                <c:pt idx="1219">
                  <c:v>1.80492175128</c:v>
                </c:pt>
                <c:pt idx="1220">
                  <c:v>1.8049351675650001</c:v>
                </c:pt>
                <c:pt idx="1221">
                  <c:v>1.8010384051570001</c:v>
                </c:pt>
                <c:pt idx="1222">
                  <c:v>1.7785426342549999</c:v>
                </c:pt>
                <c:pt idx="1223">
                  <c:v>1.7785426342549999</c:v>
                </c:pt>
                <c:pt idx="1224">
                  <c:v>1.7785426342549999</c:v>
                </c:pt>
                <c:pt idx="1225">
                  <c:v>1.7785426342549999</c:v>
                </c:pt>
                <c:pt idx="1226">
                  <c:v>1.7785426342549999</c:v>
                </c:pt>
                <c:pt idx="1227">
                  <c:v>1.7828809862499999</c:v>
                </c:pt>
                <c:pt idx="1228">
                  <c:v>1.734833185629</c:v>
                </c:pt>
                <c:pt idx="1229">
                  <c:v>1.7320201383360001</c:v>
                </c:pt>
                <c:pt idx="1230">
                  <c:v>1.754551860239</c:v>
                </c:pt>
                <c:pt idx="1231">
                  <c:v>1.7353139592310001</c:v>
                </c:pt>
                <c:pt idx="1232">
                  <c:v>1.7353139592310001</c:v>
                </c:pt>
                <c:pt idx="1233">
                  <c:v>1.7353139592310001</c:v>
                </c:pt>
                <c:pt idx="1234">
                  <c:v>1.7071025593239999</c:v>
                </c:pt>
                <c:pt idx="1235">
                  <c:v>1.685938694858</c:v>
                </c:pt>
                <c:pt idx="1236">
                  <c:v>1.6621777848620001</c:v>
                </c:pt>
                <c:pt idx="1237">
                  <c:v>1.6436701035429999</c:v>
                </c:pt>
                <c:pt idx="1238">
                  <c:v>1.6474262866210001</c:v>
                </c:pt>
                <c:pt idx="1239">
                  <c:v>1.6474262866210001</c:v>
                </c:pt>
                <c:pt idx="1240">
                  <c:v>1.6474262866210001</c:v>
                </c:pt>
                <c:pt idx="1241">
                  <c:v>1.615264294663</c:v>
                </c:pt>
                <c:pt idx="1242">
                  <c:v>1.6518196785670001</c:v>
                </c:pt>
                <c:pt idx="1243">
                  <c:v>1.645190150648</c:v>
                </c:pt>
                <c:pt idx="1244">
                  <c:v>1.6943370014629999</c:v>
                </c:pt>
                <c:pt idx="1245">
                  <c:v>1.731987455409</c:v>
                </c:pt>
                <c:pt idx="1246">
                  <c:v>1.731987455409</c:v>
                </c:pt>
                <c:pt idx="1247">
                  <c:v>1.731987455409</c:v>
                </c:pt>
                <c:pt idx="1248">
                  <c:v>1.6434522275979999</c:v>
                </c:pt>
                <c:pt idx="1249">
                  <c:v>1.70160078669</c:v>
                </c:pt>
                <c:pt idx="1250">
                  <c:v>1.720964798202</c:v>
                </c:pt>
                <c:pt idx="1251">
                  <c:v>1.731975985504</c:v>
                </c:pt>
                <c:pt idx="1252">
                  <c:v>1.7260393777159999</c:v>
                </c:pt>
                <c:pt idx="1253">
                  <c:v>1.7260393777159999</c:v>
                </c:pt>
                <c:pt idx="1254">
                  <c:v>1.7260393777159999</c:v>
                </c:pt>
                <c:pt idx="1255">
                  <c:v>1.7260393777159999</c:v>
                </c:pt>
                <c:pt idx="1256">
                  <c:v>1.7431919880560001</c:v>
                </c:pt>
                <c:pt idx="1257">
                  <c:v>1.755323624311</c:v>
                </c:pt>
                <c:pt idx="1258">
                  <c:v>1.804676050803</c:v>
                </c:pt>
                <c:pt idx="1259">
                  <c:v>1.83042369296</c:v>
                </c:pt>
                <c:pt idx="1260">
                  <c:v>1.83042369296</c:v>
                </c:pt>
                <c:pt idx="1261">
                  <c:v>1.83042369296</c:v>
                </c:pt>
                <c:pt idx="1262">
                  <c:v>1.811694443483</c:v>
                </c:pt>
                <c:pt idx="1263">
                  <c:v>1.7704481522790001</c:v>
                </c:pt>
                <c:pt idx="1264">
                  <c:v>1.7003443515579999</c:v>
                </c:pt>
                <c:pt idx="1265">
                  <c:v>1.6559311303769999</c:v>
                </c:pt>
                <c:pt idx="1266">
                  <c:v>1.6488384955199999</c:v>
                </c:pt>
                <c:pt idx="1267">
                  <c:v>1.6488384955199999</c:v>
                </c:pt>
                <c:pt idx="1268">
                  <c:v>1.6488384955199999</c:v>
                </c:pt>
                <c:pt idx="1269">
                  <c:v>1.6393009087949999</c:v>
                </c:pt>
                <c:pt idx="1270">
                  <c:v>1.655660440646</c:v>
                </c:pt>
                <c:pt idx="1271">
                  <c:v>1.646584479116</c:v>
                </c:pt>
                <c:pt idx="1272">
                  <c:v>1.6483203299539999</c:v>
                </c:pt>
                <c:pt idx="1273">
                  <c:v>1.634991416908</c:v>
                </c:pt>
                <c:pt idx="1274">
                  <c:v>1.634991416908</c:v>
                </c:pt>
                <c:pt idx="1275">
                  <c:v>1.634991416908</c:v>
                </c:pt>
                <c:pt idx="1276">
                  <c:v>1.679020462585</c:v>
                </c:pt>
                <c:pt idx="1277">
                  <c:v>1.6712060464339999</c:v>
                </c:pt>
                <c:pt idx="1278">
                  <c:v>1.647889371063</c:v>
                </c:pt>
                <c:pt idx="1279">
                  <c:v>1.6580208385740001</c:v>
                </c:pt>
                <c:pt idx="1280">
                  <c:v>1.6289894978570001</c:v>
                </c:pt>
                <c:pt idx="1281">
                  <c:v>1.6289894978570001</c:v>
                </c:pt>
                <c:pt idx="1282">
                  <c:v>1.6289894978570001</c:v>
                </c:pt>
                <c:pt idx="1283">
                  <c:v>1.6358436337190001</c:v>
                </c:pt>
                <c:pt idx="1284">
                  <c:v>1.5982597001729999</c:v>
                </c:pt>
                <c:pt idx="1285">
                  <c:v>1.6068881428299999</c:v>
                </c:pt>
                <c:pt idx="1286">
                  <c:v>1.6383947567349999</c:v>
                </c:pt>
                <c:pt idx="1287">
                  <c:v>1.664212848612</c:v>
                </c:pt>
                <c:pt idx="1288">
                  <c:v>1.664212848612</c:v>
                </c:pt>
                <c:pt idx="1289">
                  <c:v>1.664212848612</c:v>
                </c:pt>
                <c:pt idx="1290">
                  <c:v>1.6080894831029999</c:v>
                </c:pt>
                <c:pt idx="1291">
                  <c:v>1.638810275854</c:v>
                </c:pt>
                <c:pt idx="1292">
                  <c:v>1.6351560628920001</c:v>
                </c:pt>
                <c:pt idx="1293">
                  <c:v>1.7440391479070001</c:v>
                </c:pt>
                <c:pt idx="1294">
                  <c:v>1.7672725078489999</c:v>
                </c:pt>
                <c:pt idx="1295">
                  <c:v>1.7672725078489999</c:v>
                </c:pt>
                <c:pt idx="1296">
                  <c:v>1.7672725078489999</c:v>
                </c:pt>
                <c:pt idx="1297">
                  <c:v>1.7964866210829999</c:v>
                </c:pt>
                <c:pt idx="1298">
                  <c:v>1.7876747350940001</c:v>
                </c:pt>
                <c:pt idx="1299">
                  <c:v>1.7227079543220001</c:v>
                </c:pt>
                <c:pt idx="1300">
                  <c:v>1.7263953867920001</c:v>
                </c:pt>
                <c:pt idx="1301">
                  <c:v>1.678708854445</c:v>
                </c:pt>
                <c:pt idx="1302">
                  <c:v>1.678708854445</c:v>
                </c:pt>
                <c:pt idx="1303">
                  <c:v>1.678708854445</c:v>
                </c:pt>
                <c:pt idx="1304">
                  <c:v>1.769274801573</c:v>
                </c:pt>
                <c:pt idx="1305">
                  <c:v>1.801584840391</c:v>
                </c:pt>
                <c:pt idx="1306">
                  <c:v>1.8072106538279999</c:v>
                </c:pt>
                <c:pt idx="1307">
                  <c:v>1.854742357935</c:v>
                </c:pt>
                <c:pt idx="1308">
                  <c:v>1.750807993465</c:v>
                </c:pt>
                <c:pt idx="1309">
                  <c:v>1.750807993465</c:v>
                </c:pt>
                <c:pt idx="1310">
                  <c:v>1.750807993465</c:v>
                </c:pt>
                <c:pt idx="1311">
                  <c:v>1.7399899368209999</c:v>
                </c:pt>
                <c:pt idx="1312">
                  <c:v>1.71357691533</c:v>
                </c:pt>
                <c:pt idx="1313">
                  <c:v>1.608249339036</c:v>
                </c:pt>
                <c:pt idx="1314">
                  <c:v>1.731936309355</c:v>
                </c:pt>
                <c:pt idx="1315">
                  <c:v>1.708414510433</c:v>
                </c:pt>
                <c:pt idx="1316">
                  <c:v>1.708414510433</c:v>
                </c:pt>
                <c:pt idx="1317">
                  <c:v>1.708414510433</c:v>
                </c:pt>
                <c:pt idx="1318">
                  <c:v>1.708414510433</c:v>
                </c:pt>
                <c:pt idx="1319">
                  <c:v>1.7417948550190001</c:v>
                </c:pt>
                <c:pt idx="1320">
                  <c:v>1.6651975603239999</c:v>
                </c:pt>
                <c:pt idx="1321">
                  <c:v>1.5921466517980001</c:v>
                </c:pt>
                <c:pt idx="1322">
                  <c:v>1.5836088247060001</c:v>
                </c:pt>
                <c:pt idx="1323">
                  <c:v>1.5836088247060001</c:v>
                </c:pt>
                <c:pt idx="1324">
                  <c:v>1.5836088247060001</c:v>
                </c:pt>
                <c:pt idx="1325">
                  <c:v>1.5976323029970001</c:v>
                </c:pt>
                <c:pt idx="1326">
                  <c:v>1.5936498910250001</c:v>
                </c:pt>
                <c:pt idx="1327">
                  <c:v>1.5878132313719999</c:v>
                </c:pt>
                <c:pt idx="1328">
                  <c:v>1.588472364487</c:v>
                </c:pt>
                <c:pt idx="1329">
                  <c:v>1.6287325869880001</c:v>
                </c:pt>
                <c:pt idx="1330">
                  <c:v>1.6287325869880001</c:v>
                </c:pt>
                <c:pt idx="1331">
                  <c:v>1.6287325869880001</c:v>
                </c:pt>
                <c:pt idx="1332">
                  <c:v>1.541914253699</c:v>
                </c:pt>
                <c:pt idx="1333">
                  <c:v>1.5386855009530001</c:v>
                </c:pt>
                <c:pt idx="1334">
                  <c:v>1.4722342336309999</c:v>
                </c:pt>
                <c:pt idx="1335">
                  <c:v>1.5076814635419999</c:v>
                </c:pt>
                <c:pt idx="1336">
                  <c:v>1.505869594115</c:v>
                </c:pt>
                <c:pt idx="1337">
                  <c:v>1.505869594115</c:v>
                </c:pt>
                <c:pt idx="1338">
                  <c:v>1.505869594115</c:v>
                </c:pt>
                <c:pt idx="1339">
                  <c:v>1.424739984206</c:v>
                </c:pt>
                <c:pt idx="1340">
                  <c:v>1.4672012157559999</c:v>
                </c:pt>
                <c:pt idx="1341">
                  <c:v>1.4412836847220001</c:v>
                </c:pt>
                <c:pt idx="1342">
                  <c:v>1.506708934123</c:v>
                </c:pt>
                <c:pt idx="1343">
                  <c:v>1.5293249048840001</c:v>
                </c:pt>
                <c:pt idx="1344">
                  <c:v>1.5293249048840001</c:v>
                </c:pt>
                <c:pt idx="1345">
                  <c:v>1.5293249048840001</c:v>
                </c:pt>
                <c:pt idx="1346">
                  <c:v>1.487774069154</c:v>
                </c:pt>
                <c:pt idx="1347">
                  <c:v>1.514013190155</c:v>
                </c:pt>
                <c:pt idx="1348">
                  <c:v>1.521672434444</c:v>
                </c:pt>
                <c:pt idx="1349">
                  <c:v>1.5186003033240001</c:v>
                </c:pt>
                <c:pt idx="1350">
                  <c:v>1.4891293079900001</c:v>
                </c:pt>
                <c:pt idx="1351">
                  <c:v>1.4891293079900001</c:v>
                </c:pt>
                <c:pt idx="1352">
                  <c:v>1.4891293079900001</c:v>
                </c:pt>
                <c:pt idx="1353">
                  <c:v>1.512541748696</c:v>
                </c:pt>
                <c:pt idx="1354">
                  <c:v>1.5239834227710001</c:v>
                </c:pt>
                <c:pt idx="1355">
                  <c:v>1.5239834227710001</c:v>
                </c:pt>
                <c:pt idx="1356">
                  <c:v>1.5396839675330001</c:v>
                </c:pt>
                <c:pt idx="1357">
                  <c:v>1.5503850691959999</c:v>
                </c:pt>
                <c:pt idx="1358">
                  <c:v>1.5503850691959999</c:v>
                </c:pt>
                <c:pt idx="1359">
                  <c:v>1.5503850691959999</c:v>
                </c:pt>
                <c:pt idx="1360">
                  <c:v>1.550986481122</c:v>
                </c:pt>
                <c:pt idx="1361">
                  <c:v>1.571086003125</c:v>
                </c:pt>
                <c:pt idx="1362">
                  <c:v>1.562023645329</c:v>
                </c:pt>
                <c:pt idx="1363">
                  <c:v>1.53059924353</c:v>
                </c:pt>
                <c:pt idx="1364">
                  <c:v>1.525893077526</c:v>
                </c:pt>
                <c:pt idx="1365">
                  <c:v>1.525893077526</c:v>
                </c:pt>
                <c:pt idx="1366">
                  <c:v>1.525893077526</c:v>
                </c:pt>
                <c:pt idx="1367">
                  <c:v>1.525893077526</c:v>
                </c:pt>
                <c:pt idx="1368">
                  <c:v>1.525893077526</c:v>
                </c:pt>
                <c:pt idx="1369">
                  <c:v>1.525893077526</c:v>
                </c:pt>
                <c:pt idx="1370">
                  <c:v>1.5821196181699999</c:v>
                </c:pt>
                <c:pt idx="1371">
                  <c:v>1.619490210008</c:v>
                </c:pt>
                <c:pt idx="1372">
                  <c:v>1.619490210008</c:v>
                </c:pt>
                <c:pt idx="1373">
                  <c:v>1.619490210008</c:v>
                </c:pt>
                <c:pt idx="1374">
                  <c:v>1.6255215014619999</c:v>
                </c:pt>
                <c:pt idx="1375">
                  <c:v>1.619281657593</c:v>
                </c:pt>
                <c:pt idx="1376">
                  <c:v>1.619281657593</c:v>
                </c:pt>
                <c:pt idx="1377">
                  <c:v>1.619281657593</c:v>
                </c:pt>
                <c:pt idx="1378">
                  <c:v>1.7095140731859999</c:v>
                </c:pt>
                <c:pt idx="1379">
                  <c:v>1.7095140731859999</c:v>
                </c:pt>
                <c:pt idx="1380">
                  <c:v>1.7095140731859999</c:v>
                </c:pt>
                <c:pt idx="1381">
                  <c:v>1.7095140731859999</c:v>
                </c:pt>
                <c:pt idx="1382">
                  <c:v>1.7095140731859999</c:v>
                </c:pt>
                <c:pt idx="1383">
                  <c:v>1.6717725725370001</c:v>
                </c:pt>
                <c:pt idx="1384">
                  <c:v>1.6889335734540001</c:v>
                </c:pt>
                <c:pt idx="1385">
                  <c:v>1.676871474266</c:v>
                </c:pt>
                <c:pt idx="1386">
                  <c:v>1.676871474266</c:v>
                </c:pt>
                <c:pt idx="1387">
                  <c:v>1.676871474266</c:v>
                </c:pt>
                <c:pt idx="1388">
                  <c:v>1.676871474266</c:v>
                </c:pt>
                <c:pt idx="1389">
                  <c:v>1.676871474266</c:v>
                </c:pt>
                <c:pt idx="1390">
                  <c:v>1.6684897703349999</c:v>
                </c:pt>
                <c:pt idx="1391">
                  <c:v>1.6531778169539999</c:v>
                </c:pt>
                <c:pt idx="1392">
                  <c:v>1.598605687903</c:v>
                </c:pt>
                <c:pt idx="1393">
                  <c:v>1.598605687903</c:v>
                </c:pt>
                <c:pt idx="1394">
                  <c:v>1.598605687903</c:v>
                </c:pt>
                <c:pt idx="1395">
                  <c:v>1.5689875560619999</c:v>
                </c:pt>
                <c:pt idx="1396">
                  <c:v>1.5908472967730001</c:v>
                </c:pt>
                <c:pt idx="1397">
                  <c:v>1.567887251305</c:v>
                </c:pt>
                <c:pt idx="1398">
                  <c:v>1.5679498228269999</c:v>
                </c:pt>
                <c:pt idx="1399">
                  <c:v>1.5829137834760001</c:v>
                </c:pt>
                <c:pt idx="1400">
                  <c:v>1.5829137834760001</c:v>
                </c:pt>
                <c:pt idx="1401">
                  <c:v>1.5829137834760001</c:v>
                </c:pt>
                <c:pt idx="1402">
                  <c:v>1.5732582439589999</c:v>
                </c:pt>
                <c:pt idx="1403">
                  <c:v>1.6086115406379999</c:v>
                </c:pt>
                <c:pt idx="1404">
                  <c:v>1.6292469619709999</c:v>
                </c:pt>
                <c:pt idx="1405">
                  <c:v>1.587341694449</c:v>
                </c:pt>
                <c:pt idx="1406">
                  <c:v>1.597401152804</c:v>
                </c:pt>
                <c:pt idx="1407">
                  <c:v>1.597401152804</c:v>
                </c:pt>
                <c:pt idx="1408">
                  <c:v>1.597401152804</c:v>
                </c:pt>
                <c:pt idx="1409">
                  <c:v>1.613945035802</c:v>
                </c:pt>
                <c:pt idx="1410">
                  <c:v>1.578109617295</c:v>
                </c:pt>
                <c:pt idx="1411">
                  <c:v>1.5916982171909999</c:v>
                </c:pt>
                <c:pt idx="1412">
                  <c:v>1.574827244932</c:v>
                </c:pt>
                <c:pt idx="1413">
                  <c:v>1.5679485087</c:v>
                </c:pt>
                <c:pt idx="1414">
                  <c:v>1.5679485087</c:v>
                </c:pt>
                <c:pt idx="1415">
                  <c:v>1.5679485087</c:v>
                </c:pt>
                <c:pt idx="1416">
                  <c:v>1.5707112747080001</c:v>
                </c:pt>
                <c:pt idx="1417">
                  <c:v>1.5299010526179999</c:v>
                </c:pt>
                <c:pt idx="1418">
                  <c:v>1.5360001890029999</c:v>
                </c:pt>
                <c:pt idx="1419">
                  <c:v>1.5190238284899999</c:v>
                </c:pt>
                <c:pt idx="1420">
                  <c:v>1.5306291995300001</c:v>
                </c:pt>
                <c:pt idx="1421">
                  <c:v>1.5306291995300001</c:v>
                </c:pt>
                <c:pt idx="1422">
                  <c:v>1.5306291995300001</c:v>
                </c:pt>
                <c:pt idx="1423">
                  <c:v>1.489659699435</c:v>
                </c:pt>
                <c:pt idx="1424">
                  <c:v>1.4989520128930001</c:v>
                </c:pt>
                <c:pt idx="1425">
                  <c:v>1.5150277760090001</c:v>
                </c:pt>
                <c:pt idx="1426">
                  <c:v>1.5890060107740001</c:v>
                </c:pt>
                <c:pt idx="1427">
                  <c:v>1.5657715038469999</c:v>
                </c:pt>
                <c:pt idx="1428">
                  <c:v>1.5657715038469999</c:v>
                </c:pt>
                <c:pt idx="1429">
                  <c:v>1.5657715038469999</c:v>
                </c:pt>
                <c:pt idx="1430">
                  <c:v>1.6102247796560001</c:v>
                </c:pt>
                <c:pt idx="1431">
                  <c:v>1.6154756057999999</c:v>
                </c:pt>
                <c:pt idx="1432">
                  <c:v>1.550255117379</c:v>
                </c:pt>
                <c:pt idx="1433">
                  <c:v>1.55377713978</c:v>
                </c:pt>
                <c:pt idx="1434">
                  <c:v>1.537262250583</c:v>
                </c:pt>
                <c:pt idx="1435">
                  <c:v>1.537262250583</c:v>
                </c:pt>
                <c:pt idx="1436">
                  <c:v>1.537262250583</c:v>
                </c:pt>
                <c:pt idx="1437">
                  <c:v>1.578201565406</c:v>
                </c:pt>
                <c:pt idx="1438">
                  <c:v>1.534679104339</c:v>
                </c:pt>
                <c:pt idx="1439">
                  <c:v>1.504664705802</c:v>
                </c:pt>
                <c:pt idx="1440">
                  <c:v>1.5341630392050001</c:v>
                </c:pt>
                <c:pt idx="1441">
                  <c:v>1.4887226509210001</c:v>
                </c:pt>
                <c:pt idx="1442">
                  <c:v>1.4887226509210001</c:v>
                </c:pt>
                <c:pt idx="1443">
                  <c:v>1.4887226509210001</c:v>
                </c:pt>
                <c:pt idx="1444">
                  <c:v>1.4872301743830001</c:v>
                </c:pt>
                <c:pt idx="1445">
                  <c:v>1.470086528195</c:v>
                </c:pt>
                <c:pt idx="1446">
                  <c:v>1.492015717506</c:v>
                </c:pt>
                <c:pt idx="1447">
                  <c:v>1.511362317186</c:v>
                </c:pt>
                <c:pt idx="1448">
                  <c:v>1.4917339960810001</c:v>
                </c:pt>
                <c:pt idx="1449">
                  <c:v>1.4917339960810001</c:v>
                </c:pt>
                <c:pt idx="1450">
                  <c:v>1.4917339960810001</c:v>
                </c:pt>
                <c:pt idx="1451">
                  <c:v>1.4632845663530001</c:v>
                </c:pt>
                <c:pt idx="1452">
                  <c:v>1.4045970242979999</c:v>
                </c:pt>
                <c:pt idx="1453">
                  <c:v>1.395117296454</c:v>
                </c:pt>
                <c:pt idx="1454">
                  <c:v>1.3999737131179999</c:v>
                </c:pt>
                <c:pt idx="1455">
                  <c:v>1.375586648394</c:v>
                </c:pt>
                <c:pt idx="1456">
                  <c:v>1.375586648394</c:v>
                </c:pt>
                <c:pt idx="1457">
                  <c:v>1.375586648394</c:v>
                </c:pt>
                <c:pt idx="1458">
                  <c:v>1.3756468769829999</c:v>
                </c:pt>
                <c:pt idx="1459">
                  <c:v>1.486758518302</c:v>
                </c:pt>
                <c:pt idx="1460">
                  <c:v>1.5234726987689999</c:v>
                </c:pt>
                <c:pt idx="1461">
                  <c:v>1.5309929294239999</c:v>
                </c:pt>
                <c:pt idx="1462">
                  <c:v>1.6317643056490001</c:v>
                </c:pt>
                <c:pt idx="1463">
                  <c:v>1.6317643056490001</c:v>
                </c:pt>
                <c:pt idx="1464">
                  <c:v>1.6317643056490001</c:v>
                </c:pt>
                <c:pt idx="1465">
                  <c:v>1.5891944114809999</c:v>
                </c:pt>
                <c:pt idx="1466">
                  <c:v>1.576437271538</c:v>
                </c:pt>
                <c:pt idx="1467">
                  <c:v>1.5212513334710001</c:v>
                </c:pt>
                <c:pt idx="1468">
                  <c:v>1.5418448103960001</c:v>
                </c:pt>
                <c:pt idx="1469">
                  <c:v>1.5276649263419999</c:v>
                </c:pt>
                <c:pt idx="1470">
                  <c:v>1.5276649263419999</c:v>
                </c:pt>
                <c:pt idx="1471">
                  <c:v>1.5276649263419999</c:v>
                </c:pt>
                <c:pt idx="1472">
                  <c:v>1.514669016686</c:v>
                </c:pt>
                <c:pt idx="1473">
                  <c:v>1.518091963736</c:v>
                </c:pt>
                <c:pt idx="1474">
                  <c:v>1.5354705870030001</c:v>
                </c:pt>
                <c:pt idx="1475">
                  <c:v>1.5390303338989999</c:v>
                </c:pt>
                <c:pt idx="1476">
                  <c:v>1.5878691615480001</c:v>
                </c:pt>
                <c:pt idx="1477">
                  <c:v>1.5878691615480001</c:v>
                </c:pt>
                <c:pt idx="1478">
                  <c:v>1.5878691615480001</c:v>
                </c:pt>
                <c:pt idx="1479">
                  <c:v>1.573389537992</c:v>
                </c:pt>
                <c:pt idx="1480">
                  <c:v>1.5565929382100001</c:v>
                </c:pt>
                <c:pt idx="1481">
                  <c:v>1.544968596723</c:v>
                </c:pt>
                <c:pt idx="1482">
                  <c:v>1.4926894236349999</c:v>
                </c:pt>
                <c:pt idx="1483">
                  <c:v>1.5335629996619999</c:v>
                </c:pt>
                <c:pt idx="1484">
                  <c:v>1.5335629996619999</c:v>
                </c:pt>
                <c:pt idx="1485">
                  <c:v>1.5335629996619999</c:v>
                </c:pt>
                <c:pt idx="1486">
                  <c:v>1.5266540656480001</c:v>
                </c:pt>
                <c:pt idx="1487">
                  <c:v>1.5095493772990001</c:v>
                </c:pt>
                <c:pt idx="1488">
                  <c:v>1.477567660784</c:v>
                </c:pt>
                <c:pt idx="1489">
                  <c:v>1.511472990196</c:v>
                </c:pt>
                <c:pt idx="1490">
                  <c:v>1.511173959158</c:v>
                </c:pt>
                <c:pt idx="1491">
                  <c:v>1.511173959158</c:v>
                </c:pt>
                <c:pt idx="1492">
                  <c:v>1.511173959158</c:v>
                </c:pt>
                <c:pt idx="1493">
                  <c:v>1.4646920977889999</c:v>
                </c:pt>
                <c:pt idx="1494">
                  <c:v>1.4367431755510001</c:v>
                </c:pt>
                <c:pt idx="1495">
                  <c:v>1.437904547155</c:v>
                </c:pt>
                <c:pt idx="1496">
                  <c:v>1.4169864911729999</c:v>
                </c:pt>
                <c:pt idx="1497">
                  <c:v>1.445816452144</c:v>
                </c:pt>
                <c:pt idx="1498">
                  <c:v>1.445816452144</c:v>
                </c:pt>
                <c:pt idx="1499">
                  <c:v>1.445816452144</c:v>
                </c:pt>
                <c:pt idx="1500">
                  <c:v>1.436897077852</c:v>
                </c:pt>
                <c:pt idx="1501">
                  <c:v>1.4309707134039999</c:v>
                </c:pt>
                <c:pt idx="1502">
                  <c:v>1.4083018133580001</c:v>
                </c:pt>
                <c:pt idx="1503">
                  <c:v>1.4667109204290001</c:v>
                </c:pt>
                <c:pt idx="1504">
                  <c:v>1.483223599549</c:v>
                </c:pt>
                <c:pt idx="1505">
                  <c:v>1.483223599549</c:v>
                </c:pt>
                <c:pt idx="1506">
                  <c:v>1.483223599549</c:v>
                </c:pt>
                <c:pt idx="1507">
                  <c:v>1.4802847628760001</c:v>
                </c:pt>
                <c:pt idx="1508">
                  <c:v>1.4899774690059999</c:v>
                </c:pt>
                <c:pt idx="1509">
                  <c:v>1.4578344323420001</c:v>
                </c:pt>
                <c:pt idx="1510">
                  <c:v>1.474888775848</c:v>
                </c:pt>
                <c:pt idx="1511">
                  <c:v>1.4751438101700001</c:v>
                </c:pt>
                <c:pt idx="1512">
                  <c:v>1.4751438101700001</c:v>
                </c:pt>
                <c:pt idx="1513">
                  <c:v>1.4751438101700001</c:v>
                </c:pt>
                <c:pt idx="1514">
                  <c:v>1.515877467078</c:v>
                </c:pt>
                <c:pt idx="1515">
                  <c:v>1.4512347305840001</c:v>
                </c:pt>
                <c:pt idx="1516">
                  <c:v>1.3885212738099999</c:v>
                </c:pt>
                <c:pt idx="1517">
                  <c:v>1.43154353926</c:v>
                </c:pt>
                <c:pt idx="1518">
                  <c:v>1.455184151986</c:v>
                </c:pt>
                <c:pt idx="1519">
                  <c:v>1.455184151986</c:v>
                </c:pt>
                <c:pt idx="1520">
                  <c:v>1.455184151986</c:v>
                </c:pt>
                <c:pt idx="1521">
                  <c:v>1.4964582862539999</c:v>
                </c:pt>
                <c:pt idx="1522">
                  <c:v>1.4964582862539999</c:v>
                </c:pt>
                <c:pt idx="1523">
                  <c:v>1.3958798885999999</c:v>
                </c:pt>
                <c:pt idx="1524">
                  <c:v>1.4221066215810001</c:v>
                </c:pt>
                <c:pt idx="1525">
                  <c:v>1.4321918945809999</c:v>
                </c:pt>
                <c:pt idx="1526">
                  <c:v>1.4321918945809999</c:v>
                </c:pt>
                <c:pt idx="1527">
                  <c:v>1.4321918945809999</c:v>
                </c:pt>
                <c:pt idx="1528">
                  <c:v>1.547194595481</c:v>
                </c:pt>
                <c:pt idx="1529">
                  <c:v>1.589086975122</c:v>
                </c:pt>
                <c:pt idx="1530">
                  <c:v>1.589086975122</c:v>
                </c:pt>
                <c:pt idx="1531">
                  <c:v>1.2730189750430001</c:v>
                </c:pt>
                <c:pt idx="1532">
                  <c:v>1.210226117246</c:v>
                </c:pt>
                <c:pt idx="1533">
                  <c:v>1.210226117246</c:v>
                </c:pt>
                <c:pt idx="1534">
                  <c:v>1.210226117246</c:v>
                </c:pt>
                <c:pt idx="1535">
                  <c:v>1.2863866397220001</c:v>
                </c:pt>
                <c:pt idx="1536">
                  <c:v>1.1986879128600001</c:v>
                </c:pt>
                <c:pt idx="1537">
                  <c:v>1.3609130153760001</c:v>
                </c:pt>
                <c:pt idx="1538">
                  <c:v>0.92974920376100001</c:v>
                </c:pt>
                <c:pt idx="1539">
                  <c:v>0.88176164988700001</c:v>
                </c:pt>
                <c:pt idx="1540">
                  <c:v>0.88176164988700001</c:v>
                </c:pt>
                <c:pt idx="1541">
                  <c:v>0.88176164988700001</c:v>
                </c:pt>
                <c:pt idx="1542">
                  <c:v>0.882284585254</c:v>
                </c:pt>
                <c:pt idx="1543">
                  <c:v>0.798277136153</c:v>
                </c:pt>
                <c:pt idx="1544">
                  <c:v>0.63340404300300002</c:v>
                </c:pt>
                <c:pt idx="1545">
                  <c:v>0.844441796297</c:v>
                </c:pt>
                <c:pt idx="1546">
                  <c:v>1.124048006097</c:v>
                </c:pt>
                <c:pt idx="1547">
                  <c:v>1.124048006097</c:v>
                </c:pt>
                <c:pt idx="1548">
                  <c:v>1.124048006097</c:v>
                </c:pt>
                <c:pt idx="1549">
                  <c:v>1.2873524827439999</c:v>
                </c:pt>
                <c:pt idx="1550">
                  <c:v>1.2982684689740001</c:v>
                </c:pt>
                <c:pt idx="1551">
                  <c:v>1.3818834273459999</c:v>
                </c:pt>
                <c:pt idx="1552">
                  <c:v>1.4228636747750001</c:v>
                </c:pt>
                <c:pt idx="1553">
                  <c:v>1.511456179699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5F2-485A-9C5F-F495D825FFDF}"/>
            </c:ext>
          </c:extLst>
        </c:ser>
        <c:ser>
          <c:idx val="0"/>
          <c:order val="3"/>
          <c:tx>
            <c:strRef>
              <c:f>'איור 5 נתונים'!$E$3</c:f>
              <c:strCache>
                <c:ptCount val="1"/>
                <c:pt idx="0">
                  <c:v>5-10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</c:numCache>
            </c:numRef>
          </c:cat>
          <c:val>
            <c:numRef>
              <c:f>'איור 5 נתונים'!$E$4:$E$4000</c:f>
              <c:numCache>
                <c:formatCode>0.0</c:formatCode>
                <c:ptCount val="3997"/>
                <c:pt idx="0">
                  <c:v>2.1223052061179999</c:v>
                </c:pt>
                <c:pt idx="1">
                  <c:v>2.1223052061179999</c:v>
                </c:pt>
                <c:pt idx="2">
                  <c:v>2.1055655633049999</c:v>
                </c:pt>
                <c:pt idx="3">
                  <c:v>2.063689951403</c:v>
                </c:pt>
                <c:pt idx="4">
                  <c:v>2.1366259912499999</c:v>
                </c:pt>
                <c:pt idx="5">
                  <c:v>2.1283865418430001</c:v>
                </c:pt>
                <c:pt idx="6">
                  <c:v>2.1414609612189999</c:v>
                </c:pt>
                <c:pt idx="7">
                  <c:v>2.1414609612189999</c:v>
                </c:pt>
                <c:pt idx="8">
                  <c:v>2.1414609612189999</c:v>
                </c:pt>
                <c:pt idx="9">
                  <c:v>2.1701389905030002</c:v>
                </c:pt>
                <c:pt idx="10">
                  <c:v>2.1582478034329999</c:v>
                </c:pt>
                <c:pt idx="11">
                  <c:v>2.1983029742219999</c:v>
                </c:pt>
                <c:pt idx="12">
                  <c:v>2.1731344378370001</c:v>
                </c:pt>
                <c:pt idx="13">
                  <c:v>2.1587307685849999</c:v>
                </c:pt>
                <c:pt idx="14">
                  <c:v>2.1587307685849999</c:v>
                </c:pt>
                <c:pt idx="15">
                  <c:v>2.1587307685849999</c:v>
                </c:pt>
                <c:pt idx="16">
                  <c:v>2.1850709069850001</c:v>
                </c:pt>
                <c:pt idx="17">
                  <c:v>2.182342611503</c:v>
                </c:pt>
                <c:pt idx="18">
                  <c:v>2.1628091797710001</c:v>
                </c:pt>
                <c:pt idx="19">
                  <c:v>2.096258045121</c:v>
                </c:pt>
                <c:pt idx="20">
                  <c:v>2.1466891458930002</c:v>
                </c:pt>
                <c:pt idx="21">
                  <c:v>2.1466891458930002</c:v>
                </c:pt>
                <c:pt idx="22">
                  <c:v>2.1466891458930002</c:v>
                </c:pt>
                <c:pt idx="23">
                  <c:v>2.2039502785490002</c:v>
                </c:pt>
                <c:pt idx="24">
                  <c:v>2.2209129768259999</c:v>
                </c:pt>
                <c:pt idx="25">
                  <c:v>2.2201873458880002</c:v>
                </c:pt>
                <c:pt idx="26">
                  <c:v>2.1113697448519999</c:v>
                </c:pt>
                <c:pt idx="27">
                  <c:v>2.095247523282</c:v>
                </c:pt>
                <c:pt idx="28">
                  <c:v>2.095247523282</c:v>
                </c:pt>
                <c:pt idx="29">
                  <c:v>2.095247523282</c:v>
                </c:pt>
                <c:pt idx="30">
                  <c:v>2.1506805401059998</c:v>
                </c:pt>
                <c:pt idx="31">
                  <c:v>2.1853856348630001</c:v>
                </c:pt>
                <c:pt idx="32">
                  <c:v>2.1618367141129999</c:v>
                </c:pt>
                <c:pt idx="33">
                  <c:v>2.1854562771900001</c:v>
                </c:pt>
                <c:pt idx="34">
                  <c:v>2.1055333354410002</c:v>
                </c:pt>
                <c:pt idx="35">
                  <c:v>2.1055333354410002</c:v>
                </c:pt>
                <c:pt idx="36">
                  <c:v>2.1055333354410002</c:v>
                </c:pt>
                <c:pt idx="37">
                  <c:v>2.0866723233940001</c:v>
                </c:pt>
                <c:pt idx="38">
                  <c:v>2.0882667626679998</c:v>
                </c:pt>
                <c:pt idx="39">
                  <c:v>2.1501153953359999</c:v>
                </c:pt>
                <c:pt idx="40">
                  <c:v>2.1395106938400001</c:v>
                </c:pt>
                <c:pt idx="41">
                  <c:v>2.0925213500469999</c:v>
                </c:pt>
                <c:pt idx="42">
                  <c:v>2.0925213500469999</c:v>
                </c:pt>
                <c:pt idx="43">
                  <c:v>2.0925213500469999</c:v>
                </c:pt>
                <c:pt idx="44">
                  <c:v>2.0995345765889999</c:v>
                </c:pt>
                <c:pt idx="45">
                  <c:v>2.018856505739</c:v>
                </c:pt>
                <c:pt idx="46">
                  <c:v>1.925184495084</c:v>
                </c:pt>
                <c:pt idx="47">
                  <c:v>1.8741374536840001</c:v>
                </c:pt>
                <c:pt idx="48">
                  <c:v>1.9733165281780001</c:v>
                </c:pt>
                <c:pt idx="49">
                  <c:v>1.9733165281780001</c:v>
                </c:pt>
                <c:pt idx="50">
                  <c:v>1.9733165281780001</c:v>
                </c:pt>
                <c:pt idx="51">
                  <c:v>1.9370041023110001</c:v>
                </c:pt>
                <c:pt idx="52">
                  <c:v>1.972538132612</c:v>
                </c:pt>
                <c:pt idx="53">
                  <c:v>2.0032670142879998</c:v>
                </c:pt>
                <c:pt idx="54">
                  <c:v>2.0303424486230002</c:v>
                </c:pt>
                <c:pt idx="55">
                  <c:v>2.0765643928520001</c:v>
                </c:pt>
                <c:pt idx="56">
                  <c:v>2.0765643928520001</c:v>
                </c:pt>
                <c:pt idx="57">
                  <c:v>2.0765643928520001</c:v>
                </c:pt>
                <c:pt idx="58">
                  <c:v>2.1017653056990002</c:v>
                </c:pt>
                <c:pt idx="59">
                  <c:v>2.1240582061810001</c:v>
                </c:pt>
                <c:pt idx="60">
                  <c:v>2.112502311739</c:v>
                </c:pt>
                <c:pt idx="61">
                  <c:v>2.113673454103</c:v>
                </c:pt>
                <c:pt idx="62">
                  <c:v>2.1212506863390002</c:v>
                </c:pt>
                <c:pt idx="63">
                  <c:v>2.1212506863390002</c:v>
                </c:pt>
                <c:pt idx="64">
                  <c:v>2.1212506863390002</c:v>
                </c:pt>
                <c:pt idx="65">
                  <c:v>2.1583972190680001</c:v>
                </c:pt>
                <c:pt idx="66">
                  <c:v>2.1058185457610001</c:v>
                </c:pt>
                <c:pt idx="67">
                  <c:v>2.1404880477589998</c:v>
                </c:pt>
                <c:pt idx="68">
                  <c:v>2.1474675919630002</c:v>
                </c:pt>
                <c:pt idx="69">
                  <c:v>2.215332802547</c:v>
                </c:pt>
                <c:pt idx="70">
                  <c:v>2.215332802547</c:v>
                </c:pt>
                <c:pt idx="71">
                  <c:v>2.215332802547</c:v>
                </c:pt>
                <c:pt idx="72">
                  <c:v>2.2253013113679998</c:v>
                </c:pt>
                <c:pt idx="73">
                  <c:v>2.2487820721210001</c:v>
                </c:pt>
                <c:pt idx="74">
                  <c:v>2.231817677634</c:v>
                </c:pt>
                <c:pt idx="75">
                  <c:v>2.246881219954</c:v>
                </c:pt>
                <c:pt idx="76">
                  <c:v>2.2144543087309998</c:v>
                </c:pt>
                <c:pt idx="77">
                  <c:v>2.2144543087309998</c:v>
                </c:pt>
                <c:pt idx="78">
                  <c:v>2.2144543087309998</c:v>
                </c:pt>
                <c:pt idx="79">
                  <c:v>2.191076201505</c:v>
                </c:pt>
                <c:pt idx="80">
                  <c:v>2.116306260624</c:v>
                </c:pt>
                <c:pt idx="81">
                  <c:v>2.1035223549020001</c:v>
                </c:pt>
                <c:pt idx="82">
                  <c:v>2.0681362183180001</c:v>
                </c:pt>
                <c:pt idx="83">
                  <c:v>2.0681362183180001</c:v>
                </c:pt>
                <c:pt idx="84">
                  <c:v>2.0681362183180001</c:v>
                </c:pt>
                <c:pt idx="85">
                  <c:v>2.0681362183180001</c:v>
                </c:pt>
                <c:pt idx="86">
                  <c:v>2.0846016730930002</c:v>
                </c:pt>
                <c:pt idx="87">
                  <c:v>2.0576274496039999</c:v>
                </c:pt>
                <c:pt idx="88">
                  <c:v>1.9945020358429999</c:v>
                </c:pt>
                <c:pt idx="89">
                  <c:v>1.9505674491589999</c:v>
                </c:pt>
                <c:pt idx="90">
                  <c:v>1.977768218417</c:v>
                </c:pt>
                <c:pt idx="91">
                  <c:v>1.977768218417</c:v>
                </c:pt>
                <c:pt idx="92">
                  <c:v>1.977768218417</c:v>
                </c:pt>
                <c:pt idx="93">
                  <c:v>2.0113849644589998</c:v>
                </c:pt>
                <c:pt idx="94">
                  <c:v>2.0222480621750001</c:v>
                </c:pt>
                <c:pt idx="95">
                  <c:v>1.9798645411069999</c:v>
                </c:pt>
                <c:pt idx="96">
                  <c:v>1.9978927598180001</c:v>
                </c:pt>
                <c:pt idx="97">
                  <c:v>1.9452495831079999</c:v>
                </c:pt>
                <c:pt idx="98">
                  <c:v>1.9452495831079999</c:v>
                </c:pt>
                <c:pt idx="99">
                  <c:v>1.9452495831079999</c:v>
                </c:pt>
                <c:pt idx="100">
                  <c:v>1.9739469771089999</c:v>
                </c:pt>
                <c:pt idx="101">
                  <c:v>2.0384377617220002</c:v>
                </c:pt>
                <c:pt idx="102">
                  <c:v>2.0506741649650002</c:v>
                </c:pt>
                <c:pt idx="103">
                  <c:v>2.1031762930900002</c:v>
                </c:pt>
                <c:pt idx="104">
                  <c:v>2.0971218602669999</c:v>
                </c:pt>
                <c:pt idx="105">
                  <c:v>2.0971218602669999</c:v>
                </c:pt>
                <c:pt idx="106">
                  <c:v>2.0971218602669999</c:v>
                </c:pt>
                <c:pt idx="107">
                  <c:v>2.07797374517</c:v>
                </c:pt>
                <c:pt idx="108">
                  <c:v>2.0654931352750001</c:v>
                </c:pt>
                <c:pt idx="109">
                  <c:v>2.137224188357</c:v>
                </c:pt>
                <c:pt idx="110">
                  <c:v>2.147953619191</c:v>
                </c:pt>
                <c:pt idx="111">
                  <c:v>2.1595659856110001</c:v>
                </c:pt>
                <c:pt idx="112">
                  <c:v>2.1595659856110001</c:v>
                </c:pt>
                <c:pt idx="113">
                  <c:v>2.1595659856110001</c:v>
                </c:pt>
                <c:pt idx="114">
                  <c:v>2.1973770668710002</c:v>
                </c:pt>
                <c:pt idx="115">
                  <c:v>2.2207468542619999</c:v>
                </c:pt>
                <c:pt idx="116">
                  <c:v>2.2540582725329998</c:v>
                </c:pt>
                <c:pt idx="117">
                  <c:v>2.2649167049060002</c:v>
                </c:pt>
                <c:pt idx="118">
                  <c:v>2.2649167049060002</c:v>
                </c:pt>
                <c:pt idx="119">
                  <c:v>2.2649167049060002</c:v>
                </c:pt>
                <c:pt idx="120">
                  <c:v>2.2649167049060002</c:v>
                </c:pt>
                <c:pt idx="121">
                  <c:v>2.1831681756960002</c:v>
                </c:pt>
                <c:pt idx="122">
                  <c:v>2.2150038147909998</c:v>
                </c:pt>
                <c:pt idx="123">
                  <c:v>2.1717294360410002</c:v>
                </c:pt>
                <c:pt idx="124">
                  <c:v>2.1677723677210001</c:v>
                </c:pt>
                <c:pt idx="125">
                  <c:v>2.1650357159909999</c:v>
                </c:pt>
                <c:pt idx="126">
                  <c:v>2.1650357159909999</c:v>
                </c:pt>
                <c:pt idx="127">
                  <c:v>2.1650357159909999</c:v>
                </c:pt>
                <c:pt idx="128">
                  <c:v>2.1505044993250002</c:v>
                </c:pt>
                <c:pt idx="129">
                  <c:v>2.1192684382409999</c:v>
                </c:pt>
                <c:pt idx="130">
                  <c:v>2.1182254240330001</c:v>
                </c:pt>
                <c:pt idx="131">
                  <c:v>2.1182254240330001</c:v>
                </c:pt>
                <c:pt idx="132">
                  <c:v>2.1182254240330001</c:v>
                </c:pt>
                <c:pt idx="133">
                  <c:v>2.1182254240330001</c:v>
                </c:pt>
                <c:pt idx="134">
                  <c:v>2.1182254240330001</c:v>
                </c:pt>
                <c:pt idx="135">
                  <c:v>2.1416884238290002</c:v>
                </c:pt>
                <c:pt idx="136">
                  <c:v>2.159630191657</c:v>
                </c:pt>
                <c:pt idx="137">
                  <c:v>2.258380633312</c:v>
                </c:pt>
                <c:pt idx="138">
                  <c:v>2.2663063563780002</c:v>
                </c:pt>
                <c:pt idx="139">
                  <c:v>2.2668919756510002</c:v>
                </c:pt>
                <c:pt idx="140">
                  <c:v>2.2668919756510002</c:v>
                </c:pt>
                <c:pt idx="141">
                  <c:v>2.2668919756510002</c:v>
                </c:pt>
                <c:pt idx="142">
                  <c:v>2.2500882926760002</c:v>
                </c:pt>
                <c:pt idx="143">
                  <c:v>2.322553520159</c:v>
                </c:pt>
                <c:pt idx="144">
                  <c:v>2.3039780472319999</c:v>
                </c:pt>
                <c:pt idx="145">
                  <c:v>2.2571280691319999</c:v>
                </c:pt>
                <c:pt idx="146">
                  <c:v>2.243538767235</c:v>
                </c:pt>
                <c:pt idx="147">
                  <c:v>2.243538767235</c:v>
                </c:pt>
                <c:pt idx="148">
                  <c:v>2.243538767235</c:v>
                </c:pt>
                <c:pt idx="149">
                  <c:v>2.205190108579</c:v>
                </c:pt>
                <c:pt idx="150">
                  <c:v>2.2184334290519998</c:v>
                </c:pt>
                <c:pt idx="151">
                  <c:v>2.2088482476750002</c:v>
                </c:pt>
                <c:pt idx="152">
                  <c:v>2.1692419429609999</c:v>
                </c:pt>
                <c:pt idx="153">
                  <c:v>2.0981450608880001</c:v>
                </c:pt>
                <c:pt idx="154">
                  <c:v>2.0981450608880001</c:v>
                </c:pt>
                <c:pt idx="155">
                  <c:v>2.0981450608880001</c:v>
                </c:pt>
                <c:pt idx="156">
                  <c:v>2.069881904956</c:v>
                </c:pt>
                <c:pt idx="157">
                  <c:v>2.084679373648</c:v>
                </c:pt>
                <c:pt idx="158">
                  <c:v>2.1271677621010001</c:v>
                </c:pt>
                <c:pt idx="159">
                  <c:v>2.1213891829990001</c:v>
                </c:pt>
                <c:pt idx="160">
                  <c:v>2.1291117995520001</c:v>
                </c:pt>
                <c:pt idx="161">
                  <c:v>2.1291117995520001</c:v>
                </c:pt>
                <c:pt idx="162">
                  <c:v>2.1291117995520001</c:v>
                </c:pt>
                <c:pt idx="163">
                  <c:v>2.1291117995520001</c:v>
                </c:pt>
                <c:pt idx="164">
                  <c:v>2.090522731709</c:v>
                </c:pt>
                <c:pt idx="165">
                  <c:v>2.1364593548920001</c:v>
                </c:pt>
                <c:pt idx="166">
                  <c:v>2.164674004928</c:v>
                </c:pt>
                <c:pt idx="167">
                  <c:v>2.176541587889</c:v>
                </c:pt>
                <c:pt idx="168">
                  <c:v>2.176541587889</c:v>
                </c:pt>
                <c:pt idx="169">
                  <c:v>2.176541587889</c:v>
                </c:pt>
                <c:pt idx="170">
                  <c:v>2.1690556851260001</c:v>
                </c:pt>
                <c:pt idx="171">
                  <c:v>2.177650859686</c:v>
                </c:pt>
                <c:pt idx="172">
                  <c:v>2.1830576088579998</c:v>
                </c:pt>
                <c:pt idx="173">
                  <c:v>2.142231365053</c:v>
                </c:pt>
                <c:pt idx="174">
                  <c:v>2.1412428143229998</c:v>
                </c:pt>
                <c:pt idx="175">
                  <c:v>2.1412428143229998</c:v>
                </c:pt>
                <c:pt idx="176">
                  <c:v>2.1412428143229998</c:v>
                </c:pt>
                <c:pt idx="177">
                  <c:v>2.0801366642189998</c:v>
                </c:pt>
                <c:pt idx="178">
                  <c:v>2.0476909944730002</c:v>
                </c:pt>
                <c:pt idx="179">
                  <c:v>2.0864509251359999</c:v>
                </c:pt>
                <c:pt idx="180">
                  <c:v>2.1085141462129999</c:v>
                </c:pt>
                <c:pt idx="181">
                  <c:v>2.1212791986189998</c:v>
                </c:pt>
                <c:pt idx="182">
                  <c:v>2.1212791986189998</c:v>
                </c:pt>
                <c:pt idx="183">
                  <c:v>2.1212791986189998</c:v>
                </c:pt>
                <c:pt idx="184">
                  <c:v>2.1062230049720001</c:v>
                </c:pt>
                <c:pt idx="185">
                  <c:v>2.1170941109119998</c:v>
                </c:pt>
                <c:pt idx="186">
                  <c:v>2.1351625750909999</c:v>
                </c:pt>
                <c:pt idx="187">
                  <c:v>2.0785714591010001</c:v>
                </c:pt>
                <c:pt idx="188">
                  <c:v>2.1270099879440001</c:v>
                </c:pt>
                <c:pt idx="189">
                  <c:v>2.1270099879440001</c:v>
                </c:pt>
                <c:pt idx="190">
                  <c:v>2.1270099879440001</c:v>
                </c:pt>
                <c:pt idx="191">
                  <c:v>2.1515709526850002</c:v>
                </c:pt>
                <c:pt idx="192">
                  <c:v>2.1850924850119999</c:v>
                </c:pt>
                <c:pt idx="193">
                  <c:v>2.2349146396199999</c:v>
                </c:pt>
                <c:pt idx="194">
                  <c:v>2.2088208139400001</c:v>
                </c:pt>
                <c:pt idx="195">
                  <c:v>2.188727551056</c:v>
                </c:pt>
                <c:pt idx="196">
                  <c:v>2.188727551056</c:v>
                </c:pt>
                <c:pt idx="197">
                  <c:v>2.188727551056</c:v>
                </c:pt>
                <c:pt idx="198">
                  <c:v>2.2005664311739999</c:v>
                </c:pt>
                <c:pt idx="199">
                  <c:v>2.2023505698560002</c:v>
                </c:pt>
                <c:pt idx="200">
                  <c:v>2.1974105365000001</c:v>
                </c:pt>
                <c:pt idx="201">
                  <c:v>2.2194603123709999</c:v>
                </c:pt>
                <c:pt idx="202">
                  <c:v>2.2137598161679999</c:v>
                </c:pt>
                <c:pt idx="203">
                  <c:v>2.2137598161679999</c:v>
                </c:pt>
                <c:pt idx="204">
                  <c:v>2.2137598161679999</c:v>
                </c:pt>
                <c:pt idx="205">
                  <c:v>2.1732961694499999</c:v>
                </c:pt>
                <c:pt idx="206">
                  <c:v>2.1792364973199998</c:v>
                </c:pt>
                <c:pt idx="207">
                  <c:v>2.187845238345</c:v>
                </c:pt>
                <c:pt idx="208">
                  <c:v>2.1759125862430002</c:v>
                </c:pt>
                <c:pt idx="209">
                  <c:v>2.1749982031870001</c:v>
                </c:pt>
                <c:pt idx="210">
                  <c:v>2.1749982031870001</c:v>
                </c:pt>
                <c:pt idx="211">
                  <c:v>2.1749982031870001</c:v>
                </c:pt>
                <c:pt idx="212">
                  <c:v>2.161395093546</c:v>
                </c:pt>
                <c:pt idx="213">
                  <c:v>2.1742519734910002</c:v>
                </c:pt>
                <c:pt idx="214">
                  <c:v>2.1617376365740002</c:v>
                </c:pt>
                <c:pt idx="215">
                  <c:v>2.1320864606200001</c:v>
                </c:pt>
                <c:pt idx="216">
                  <c:v>2.1418222613209998</c:v>
                </c:pt>
                <c:pt idx="217">
                  <c:v>2.1418222613209998</c:v>
                </c:pt>
                <c:pt idx="218">
                  <c:v>2.1418222613209998</c:v>
                </c:pt>
                <c:pt idx="219">
                  <c:v>2.2045241247480001</c:v>
                </c:pt>
                <c:pt idx="220">
                  <c:v>2.2201264529100002</c:v>
                </c:pt>
                <c:pt idx="221">
                  <c:v>2.1800662521710001</c:v>
                </c:pt>
                <c:pt idx="222">
                  <c:v>2.1941558038940001</c:v>
                </c:pt>
                <c:pt idx="223">
                  <c:v>2.1304183749129999</c:v>
                </c:pt>
                <c:pt idx="224">
                  <c:v>2.1304183749129999</c:v>
                </c:pt>
                <c:pt idx="225">
                  <c:v>2.1304183749129999</c:v>
                </c:pt>
                <c:pt idx="226">
                  <c:v>2.1304183749129999</c:v>
                </c:pt>
                <c:pt idx="227">
                  <c:v>2.1018573452489999</c:v>
                </c:pt>
                <c:pt idx="228">
                  <c:v>2.1347821664889999</c:v>
                </c:pt>
                <c:pt idx="229">
                  <c:v>2.0829003487289999</c:v>
                </c:pt>
                <c:pt idx="230">
                  <c:v>2.0810313085850001</c:v>
                </c:pt>
                <c:pt idx="231">
                  <c:v>2.0810313085850001</c:v>
                </c:pt>
                <c:pt idx="232">
                  <c:v>2.0810313085850001</c:v>
                </c:pt>
                <c:pt idx="233">
                  <c:v>2.1048130769040001</c:v>
                </c:pt>
                <c:pt idx="234">
                  <c:v>2.0944510902950002</c:v>
                </c:pt>
                <c:pt idx="235">
                  <c:v>2.099210052633</c:v>
                </c:pt>
                <c:pt idx="236">
                  <c:v>2.1162705396039998</c:v>
                </c:pt>
                <c:pt idx="237">
                  <c:v>2.1155308803850001</c:v>
                </c:pt>
                <c:pt idx="238">
                  <c:v>2.1155308803850001</c:v>
                </c:pt>
                <c:pt idx="239">
                  <c:v>2.1155308803850001</c:v>
                </c:pt>
                <c:pt idx="240">
                  <c:v>2.0953354910019999</c:v>
                </c:pt>
                <c:pt idx="241">
                  <c:v>2.1299486377179999</c:v>
                </c:pt>
                <c:pt idx="242">
                  <c:v>2.0900524669279998</c:v>
                </c:pt>
                <c:pt idx="243">
                  <c:v>2.0890013042</c:v>
                </c:pt>
                <c:pt idx="244">
                  <c:v>2.06892509025</c:v>
                </c:pt>
                <c:pt idx="245">
                  <c:v>2.06892509025</c:v>
                </c:pt>
                <c:pt idx="246">
                  <c:v>2.06892509025</c:v>
                </c:pt>
                <c:pt idx="247">
                  <c:v>2.056380101562</c:v>
                </c:pt>
                <c:pt idx="248">
                  <c:v>2.006713683419</c:v>
                </c:pt>
                <c:pt idx="249">
                  <c:v>2.0004213160109998</c:v>
                </c:pt>
                <c:pt idx="250">
                  <c:v>1.9724680869140001</c:v>
                </c:pt>
                <c:pt idx="251">
                  <c:v>1.9610144695280001</c:v>
                </c:pt>
                <c:pt idx="252">
                  <c:v>1.9610144695280001</c:v>
                </c:pt>
                <c:pt idx="253">
                  <c:v>1.9610144695280001</c:v>
                </c:pt>
                <c:pt idx="254">
                  <c:v>1.971657910764</c:v>
                </c:pt>
                <c:pt idx="255">
                  <c:v>2.0602797700819999</c:v>
                </c:pt>
                <c:pt idx="256">
                  <c:v>2.0790163275100002</c:v>
                </c:pt>
                <c:pt idx="257">
                  <c:v>2.0649925806690002</c:v>
                </c:pt>
                <c:pt idx="258">
                  <c:v>2.0623351758530002</c:v>
                </c:pt>
                <c:pt idx="259">
                  <c:v>2.0623351758530002</c:v>
                </c:pt>
                <c:pt idx="260">
                  <c:v>2.0623351758530002</c:v>
                </c:pt>
                <c:pt idx="261">
                  <c:v>2.1310832097749999</c:v>
                </c:pt>
                <c:pt idx="262">
                  <c:v>2.0997075581439999</c:v>
                </c:pt>
                <c:pt idx="263">
                  <c:v>2.0782430593069998</c:v>
                </c:pt>
                <c:pt idx="264">
                  <c:v>2.0564781458280001</c:v>
                </c:pt>
                <c:pt idx="265">
                  <c:v>2.0358710571</c:v>
                </c:pt>
                <c:pt idx="266">
                  <c:v>2.0358710571</c:v>
                </c:pt>
                <c:pt idx="267">
                  <c:v>2.0358710571</c:v>
                </c:pt>
                <c:pt idx="268">
                  <c:v>2.0092344878109998</c:v>
                </c:pt>
                <c:pt idx="269">
                  <c:v>2.098674530811</c:v>
                </c:pt>
                <c:pt idx="270">
                  <c:v>2.1225423289780001</c:v>
                </c:pt>
                <c:pt idx="271">
                  <c:v>2.1169088970029999</c:v>
                </c:pt>
                <c:pt idx="272">
                  <c:v>2.0965224712360002</c:v>
                </c:pt>
                <c:pt idx="273">
                  <c:v>2.0965224712360002</c:v>
                </c:pt>
                <c:pt idx="274">
                  <c:v>2.0965224712360002</c:v>
                </c:pt>
                <c:pt idx="275">
                  <c:v>2.0965224712360002</c:v>
                </c:pt>
                <c:pt idx="276">
                  <c:v>2.0965224712360002</c:v>
                </c:pt>
                <c:pt idx="277">
                  <c:v>2.0965224712360002</c:v>
                </c:pt>
                <c:pt idx="278">
                  <c:v>2.0886849619840002</c:v>
                </c:pt>
                <c:pt idx="279">
                  <c:v>2.0873256217730001</c:v>
                </c:pt>
                <c:pt idx="280">
                  <c:v>2.0873256217730001</c:v>
                </c:pt>
                <c:pt idx="281">
                  <c:v>2.0873256217730001</c:v>
                </c:pt>
                <c:pt idx="282">
                  <c:v>2.0653797619460001</c:v>
                </c:pt>
                <c:pt idx="283">
                  <c:v>2.1345745348920002</c:v>
                </c:pt>
                <c:pt idx="284">
                  <c:v>2.1345745348920002</c:v>
                </c:pt>
                <c:pt idx="285">
                  <c:v>2.1345745348920002</c:v>
                </c:pt>
                <c:pt idx="286">
                  <c:v>2.1253067873770002</c:v>
                </c:pt>
                <c:pt idx="287">
                  <c:v>2.1253067873770002</c:v>
                </c:pt>
                <c:pt idx="288">
                  <c:v>2.1253067873770002</c:v>
                </c:pt>
                <c:pt idx="289">
                  <c:v>2.1253067873770002</c:v>
                </c:pt>
                <c:pt idx="290">
                  <c:v>2.1253067873770002</c:v>
                </c:pt>
                <c:pt idx="291">
                  <c:v>2.1313891340070001</c:v>
                </c:pt>
                <c:pt idx="292">
                  <c:v>2.1102927184800002</c:v>
                </c:pt>
                <c:pt idx="293">
                  <c:v>2.1288194701830001</c:v>
                </c:pt>
                <c:pt idx="294">
                  <c:v>2.1288194701830001</c:v>
                </c:pt>
                <c:pt idx="295">
                  <c:v>2.1288194701830001</c:v>
                </c:pt>
                <c:pt idx="296">
                  <c:v>2.1288194701830001</c:v>
                </c:pt>
                <c:pt idx="297">
                  <c:v>2.1288194701830001</c:v>
                </c:pt>
                <c:pt idx="298">
                  <c:v>2.1161560990130002</c:v>
                </c:pt>
                <c:pt idx="299">
                  <c:v>2.1435373820320001</c:v>
                </c:pt>
                <c:pt idx="300">
                  <c:v>2.1390070615760002</c:v>
                </c:pt>
                <c:pt idx="301">
                  <c:v>2.1390070615760002</c:v>
                </c:pt>
                <c:pt idx="302">
                  <c:v>2.1390070615760002</c:v>
                </c:pt>
                <c:pt idx="303">
                  <c:v>2.1295332889599998</c:v>
                </c:pt>
                <c:pt idx="304">
                  <c:v>2.1407350246250001</c:v>
                </c:pt>
                <c:pt idx="305">
                  <c:v>2.1557338190680002</c:v>
                </c:pt>
                <c:pt idx="306">
                  <c:v>2.1286423446630001</c:v>
                </c:pt>
                <c:pt idx="307">
                  <c:v>2.2019201603309999</c:v>
                </c:pt>
                <c:pt idx="308">
                  <c:v>2.2019201603309999</c:v>
                </c:pt>
                <c:pt idx="309">
                  <c:v>2.2019201603309999</c:v>
                </c:pt>
                <c:pt idx="310">
                  <c:v>2.1905034314990002</c:v>
                </c:pt>
                <c:pt idx="311">
                  <c:v>2.1778989540290001</c:v>
                </c:pt>
                <c:pt idx="312">
                  <c:v>2.1843278953269998</c:v>
                </c:pt>
                <c:pt idx="313">
                  <c:v>2.1846026706399999</c:v>
                </c:pt>
                <c:pt idx="314">
                  <c:v>2.2142207871180002</c:v>
                </c:pt>
                <c:pt idx="315">
                  <c:v>2.2142207871180002</c:v>
                </c:pt>
                <c:pt idx="316">
                  <c:v>2.2142207871180002</c:v>
                </c:pt>
                <c:pt idx="317">
                  <c:v>2.2505741640350001</c:v>
                </c:pt>
                <c:pt idx="318">
                  <c:v>2.3354811859479998</c:v>
                </c:pt>
                <c:pt idx="319">
                  <c:v>2.4137990913610001</c:v>
                </c:pt>
                <c:pt idx="320">
                  <c:v>2.4362125681119999</c:v>
                </c:pt>
                <c:pt idx="321">
                  <c:v>2.329019466863</c:v>
                </c:pt>
                <c:pt idx="322">
                  <c:v>2.329019466863</c:v>
                </c:pt>
                <c:pt idx="323">
                  <c:v>2.329019466863</c:v>
                </c:pt>
                <c:pt idx="324">
                  <c:v>2.371139792993</c:v>
                </c:pt>
                <c:pt idx="325">
                  <c:v>2.3755276646849999</c:v>
                </c:pt>
                <c:pt idx="326">
                  <c:v>2.3521299697779998</c:v>
                </c:pt>
                <c:pt idx="327">
                  <c:v>2.3704399624220001</c:v>
                </c:pt>
                <c:pt idx="328">
                  <c:v>2.3842702186550002</c:v>
                </c:pt>
                <c:pt idx="329">
                  <c:v>2.3842702186550002</c:v>
                </c:pt>
                <c:pt idx="330">
                  <c:v>2.3842702186550002</c:v>
                </c:pt>
                <c:pt idx="331">
                  <c:v>2.303414386549</c:v>
                </c:pt>
                <c:pt idx="332">
                  <c:v>2.3019112787960001</c:v>
                </c:pt>
                <c:pt idx="333">
                  <c:v>2.3770037088330001</c:v>
                </c:pt>
                <c:pt idx="334">
                  <c:v>2.4136534749540002</c:v>
                </c:pt>
                <c:pt idx="335">
                  <c:v>2.405339522487</c:v>
                </c:pt>
                <c:pt idx="336">
                  <c:v>2.405339522487</c:v>
                </c:pt>
                <c:pt idx="337">
                  <c:v>2.405339522487</c:v>
                </c:pt>
                <c:pt idx="338">
                  <c:v>2.3808118885249998</c:v>
                </c:pt>
                <c:pt idx="339">
                  <c:v>2.4499470457160002</c:v>
                </c:pt>
                <c:pt idx="340">
                  <c:v>2.3981146491119998</c:v>
                </c:pt>
                <c:pt idx="341">
                  <c:v>2.4221357727980002</c:v>
                </c:pt>
                <c:pt idx="342">
                  <c:v>2.3844346752369998</c:v>
                </c:pt>
                <c:pt idx="343">
                  <c:v>2.3844346752369998</c:v>
                </c:pt>
                <c:pt idx="344">
                  <c:v>2.3844346752369998</c:v>
                </c:pt>
                <c:pt idx="345">
                  <c:v>2.4400334373149999</c:v>
                </c:pt>
                <c:pt idx="346">
                  <c:v>2.4133425716370001</c:v>
                </c:pt>
                <c:pt idx="347">
                  <c:v>2.38415146514</c:v>
                </c:pt>
                <c:pt idx="348">
                  <c:v>2.3709292067069998</c:v>
                </c:pt>
                <c:pt idx="349">
                  <c:v>2.3752889930249999</c:v>
                </c:pt>
                <c:pt idx="350">
                  <c:v>2.3752889930249999</c:v>
                </c:pt>
                <c:pt idx="351">
                  <c:v>2.3752889930249999</c:v>
                </c:pt>
                <c:pt idx="352">
                  <c:v>2.387180727584</c:v>
                </c:pt>
                <c:pt idx="353">
                  <c:v>2.3496048848169999</c:v>
                </c:pt>
                <c:pt idx="354">
                  <c:v>2.3740968637919999</c:v>
                </c:pt>
                <c:pt idx="355">
                  <c:v>2.3672593126030002</c:v>
                </c:pt>
                <c:pt idx="356">
                  <c:v>2.3379972316609998</c:v>
                </c:pt>
                <c:pt idx="357">
                  <c:v>2.3379972316609998</c:v>
                </c:pt>
                <c:pt idx="358">
                  <c:v>2.3379972316609998</c:v>
                </c:pt>
                <c:pt idx="359">
                  <c:v>2.3084052013709999</c:v>
                </c:pt>
                <c:pt idx="360">
                  <c:v>2.34176452638</c:v>
                </c:pt>
                <c:pt idx="361">
                  <c:v>2.3118294691050001</c:v>
                </c:pt>
                <c:pt idx="362">
                  <c:v>2.3421154462530001</c:v>
                </c:pt>
                <c:pt idx="363">
                  <c:v>2.32007023222</c:v>
                </c:pt>
                <c:pt idx="364">
                  <c:v>2.32007023222</c:v>
                </c:pt>
                <c:pt idx="365">
                  <c:v>2.32007023222</c:v>
                </c:pt>
                <c:pt idx="366">
                  <c:v>2.2869316519480001</c:v>
                </c:pt>
                <c:pt idx="367">
                  <c:v>2.2617572451410002</c:v>
                </c:pt>
                <c:pt idx="368">
                  <c:v>2.20235721862</c:v>
                </c:pt>
                <c:pt idx="369">
                  <c:v>2.203909034199</c:v>
                </c:pt>
                <c:pt idx="370">
                  <c:v>2.248673670344</c:v>
                </c:pt>
                <c:pt idx="371">
                  <c:v>2.248673670344</c:v>
                </c:pt>
                <c:pt idx="372">
                  <c:v>2.248673670344</c:v>
                </c:pt>
                <c:pt idx="373">
                  <c:v>2.2289313531169999</c:v>
                </c:pt>
                <c:pt idx="374">
                  <c:v>2.284366929056</c:v>
                </c:pt>
                <c:pt idx="375">
                  <c:v>2.325399813138</c:v>
                </c:pt>
                <c:pt idx="376">
                  <c:v>2.2981545420509999</c:v>
                </c:pt>
                <c:pt idx="377">
                  <c:v>2.293527200097</c:v>
                </c:pt>
                <c:pt idx="378">
                  <c:v>2.293527200097</c:v>
                </c:pt>
                <c:pt idx="379">
                  <c:v>2.293527200097</c:v>
                </c:pt>
                <c:pt idx="380">
                  <c:v>2.3489699380519999</c:v>
                </c:pt>
                <c:pt idx="381">
                  <c:v>2.292983333759</c:v>
                </c:pt>
                <c:pt idx="382">
                  <c:v>2.2934328122640002</c:v>
                </c:pt>
                <c:pt idx="383">
                  <c:v>2.2604478934809999</c:v>
                </c:pt>
                <c:pt idx="384">
                  <c:v>2.2340145253510002</c:v>
                </c:pt>
                <c:pt idx="385">
                  <c:v>2.2340145253510002</c:v>
                </c:pt>
                <c:pt idx="386">
                  <c:v>2.2340145253510002</c:v>
                </c:pt>
                <c:pt idx="387">
                  <c:v>2.218178514161</c:v>
                </c:pt>
                <c:pt idx="388">
                  <c:v>2.2639196334829998</c:v>
                </c:pt>
                <c:pt idx="389">
                  <c:v>2.31611146388</c:v>
                </c:pt>
                <c:pt idx="390">
                  <c:v>2.2969412013410002</c:v>
                </c:pt>
                <c:pt idx="391">
                  <c:v>2.2886025321579999</c:v>
                </c:pt>
                <c:pt idx="392">
                  <c:v>2.2886025321579999</c:v>
                </c:pt>
                <c:pt idx="393">
                  <c:v>2.2886025321579999</c:v>
                </c:pt>
                <c:pt idx="394">
                  <c:v>2.2644352101380001</c:v>
                </c:pt>
                <c:pt idx="395">
                  <c:v>2.2538276983740002</c:v>
                </c:pt>
                <c:pt idx="396">
                  <c:v>2.2959444427540001</c:v>
                </c:pt>
                <c:pt idx="397">
                  <c:v>2.3341652093969998</c:v>
                </c:pt>
                <c:pt idx="398">
                  <c:v>2.3138955261529999</c:v>
                </c:pt>
                <c:pt idx="399">
                  <c:v>2.3138955261529999</c:v>
                </c:pt>
                <c:pt idx="400">
                  <c:v>2.3138955261529999</c:v>
                </c:pt>
                <c:pt idx="401">
                  <c:v>2.2937838667560002</c:v>
                </c:pt>
                <c:pt idx="402">
                  <c:v>2.2804745658329999</c:v>
                </c:pt>
                <c:pt idx="403">
                  <c:v>2.3051863566219999</c:v>
                </c:pt>
                <c:pt idx="404">
                  <c:v>2.2243944633699999</c:v>
                </c:pt>
                <c:pt idx="405">
                  <c:v>2.2559763005820002</c:v>
                </c:pt>
                <c:pt idx="406">
                  <c:v>2.2559763005820002</c:v>
                </c:pt>
                <c:pt idx="407">
                  <c:v>2.2559763005820002</c:v>
                </c:pt>
                <c:pt idx="408">
                  <c:v>2.2176500551129998</c:v>
                </c:pt>
                <c:pt idx="409">
                  <c:v>2.1801910787019998</c:v>
                </c:pt>
                <c:pt idx="410">
                  <c:v>2.214767485766</c:v>
                </c:pt>
                <c:pt idx="411">
                  <c:v>2.227787280711</c:v>
                </c:pt>
                <c:pt idx="412">
                  <c:v>2.2567736664839999</c:v>
                </c:pt>
                <c:pt idx="413">
                  <c:v>2.2567736664839999</c:v>
                </c:pt>
                <c:pt idx="414">
                  <c:v>2.2567736664839999</c:v>
                </c:pt>
                <c:pt idx="415">
                  <c:v>2.22270891416</c:v>
                </c:pt>
                <c:pt idx="416">
                  <c:v>2.1307475342250002</c:v>
                </c:pt>
                <c:pt idx="417">
                  <c:v>2.1448369825959999</c:v>
                </c:pt>
                <c:pt idx="418">
                  <c:v>2.075870752932</c:v>
                </c:pt>
                <c:pt idx="419">
                  <c:v>2.0520431873509999</c:v>
                </c:pt>
                <c:pt idx="420">
                  <c:v>2.0520431873509999</c:v>
                </c:pt>
                <c:pt idx="421">
                  <c:v>2.0520431873509999</c:v>
                </c:pt>
                <c:pt idx="422">
                  <c:v>2.045597107366</c:v>
                </c:pt>
                <c:pt idx="423">
                  <c:v>2.11036583408</c:v>
                </c:pt>
                <c:pt idx="424">
                  <c:v>2.1229055017410001</c:v>
                </c:pt>
                <c:pt idx="425">
                  <c:v>2.1298353191650001</c:v>
                </c:pt>
                <c:pt idx="426">
                  <c:v>2.0972233122250001</c:v>
                </c:pt>
                <c:pt idx="427">
                  <c:v>2.0972233122250001</c:v>
                </c:pt>
                <c:pt idx="428">
                  <c:v>2.0972233122250001</c:v>
                </c:pt>
                <c:pt idx="429">
                  <c:v>2.0942926803169999</c:v>
                </c:pt>
                <c:pt idx="430">
                  <c:v>2.1155808755550001</c:v>
                </c:pt>
                <c:pt idx="431">
                  <c:v>2.0896083544340001</c:v>
                </c:pt>
                <c:pt idx="432">
                  <c:v>2.07827383973</c:v>
                </c:pt>
                <c:pt idx="433">
                  <c:v>2.02674098505</c:v>
                </c:pt>
                <c:pt idx="434">
                  <c:v>2.02674098505</c:v>
                </c:pt>
                <c:pt idx="435">
                  <c:v>2.02674098505</c:v>
                </c:pt>
                <c:pt idx="436">
                  <c:v>2.02674098505</c:v>
                </c:pt>
                <c:pt idx="437">
                  <c:v>1.9794077180980001</c:v>
                </c:pt>
                <c:pt idx="438">
                  <c:v>1.9855444716620001</c:v>
                </c:pt>
                <c:pt idx="439">
                  <c:v>2.069052103527</c:v>
                </c:pt>
                <c:pt idx="440">
                  <c:v>2.0168990857429998</c:v>
                </c:pt>
                <c:pt idx="441">
                  <c:v>2.0168990857429998</c:v>
                </c:pt>
                <c:pt idx="442">
                  <c:v>2.0168990857429998</c:v>
                </c:pt>
                <c:pt idx="443">
                  <c:v>1.9846829236550001</c:v>
                </c:pt>
                <c:pt idx="444">
                  <c:v>2.0075755707199998</c:v>
                </c:pt>
                <c:pt idx="445">
                  <c:v>2.034384380613</c:v>
                </c:pt>
                <c:pt idx="446">
                  <c:v>1.9868877410950001</c:v>
                </c:pt>
                <c:pt idx="447">
                  <c:v>1.971976164602</c:v>
                </c:pt>
                <c:pt idx="448">
                  <c:v>1.971976164602</c:v>
                </c:pt>
                <c:pt idx="449">
                  <c:v>1.971976164602</c:v>
                </c:pt>
                <c:pt idx="450">
                  <c:v>1.9360413517099999</c:v>
                </c:pt>
                <c:pt idx="451">
                  <c:v>1.9085062644599999</c:v>
                </c:pt>
                <c:pt idx="452">
                  <c:v>1.901121526317</c:v>
                </c:pt>
                <c:pt idx="453">
                  <c:v>1.946626782906</c:v>
                </c:pt>
                <c:pt idx="454">
                  <c:v>1.9329353166659999</c:v>
                </c:pt>
                <c:pt idx="455">
                  <c:v>1.9329353166659999</c:v>
                </c:pt>
                <c:pt idx="456">
                  <c:v>1.9329353166659999</c:v>
                </c:pt>
                <c:pt idx="457">
                  <c:v>1.9076322145439999</c:v>
                </c:pt>
                <c:pt idx="458">
                  <c:v>1.9216181779970001</c:v>
                </c:pt>
                <c:pt idx="459">
                  <c:v>1.909596983091</c:v>
                </c:pt>
                <c:pt idx="460">
                  <c:v>1.896751756487</c:v>
                </c:pt>
                <c:pt idx="461">
                  <c:v>1.8814156793750001</c:v>
                </c:pt>
                <c:pt idx="462">
                  <c:v>1.8814156793750001</c:v>
                </c:pt>
                <c:pt idx="463">
                  <c:v>1.8814156793750001</c:v>
                </c:pt>
                <c:pt idx="464">
                  <c:v>1.89726147898</c:v>
                </c:pt>
                <c:pt idx="465">
                  <c:v>1.89726147898</c:v>
                </c:pt>
                <c:pt idx="466">
                  <c:v>1.89726147898</c:v>
                </c:pt>
                <c:pt idx="467">
                  <c:v>1.8718131051719999</c:v>
                </c:pt>
                <c:pt idx="468">
                  <c:v>1.8509423947700001</c:v>
                </c:pt>
                <c:pt idx="469">
                  <c:v>1.8509423947700001</c:v>
                </c:pt>
                <c:pt idx="470">
                  <c:v>1.8509423947700001</c:v>
                </c:pt>
                <c:pt idx="471">
                  <c:v>1.8509423947700001</c:v>
                </c:pt>
                <c:pt idx="472">
                  <c:v>1.8509423947700001</c:v>
                </c:pt>
                <c:pt idx="473">
                  <c:v>1.868291489218</c:v>
                </c:pt>
                <c:pt idx="474">
                  <c:v>1.8651740614800001</c:v>
                </c:pt>
                <c:pt idx="475">
                  <c:v>1.9275345373120001</c:v>
                </c:pt>
                <c:pt idx="476">
                  <c:v>1.9275345373120001</c:v>
                </c:pt>
                <c:pt idx="477">
                  <c:v>1.9275345373120001</c:v>
                </c:pt>
                <c:pt idx="478">
                  <c:v>1.978365589337</c:v>
                </c:pt>
                <c:pt idx="479">
                  <c:v>2.0355875608709999</c:v>
                </c:pt>
                <c:pt idx="480">
                  <c:v>2.082737229997</c:v>
                </c:pt>
                <c:pt idx="481">
                  <c:v>2.0742393215530002</c:v>
                </c:pt>
                <c:pt idx="482">
                  <c:v>2.0748338032990001</c:v>
                </c:pt>
                <c:pt idx="483">
                  <c:v>2.0748338032990001</c:v>
                </c:pt>
                <c:pt idx="484">
                  <c:v>2.0748338032990001</c:v>
                </c:pt>
                <c:pt idx="485">
                  <c:v>2.0555723564689998</c:v>
                </c:pt>
                <c:pt idx="486">
                  <c:v>2.0555723564689998</c:v>
                </c:pt>
                <c:pt idx="487">
                  <c:v>2.0555723564689998</c:v>
                </c:pt>
                <c:pt idx="488">
                  <c:v>2.0151775210539999</c:v>
                </c:pt>
                <c:pt idx="489">
                  <c:v>2.0297584117429999</c:v>
                </c:pt>
                <c:pt idx="490">
                  <c:v>2.0297584117429999</c:v>
                </c:pt>
                <c:pt idx="491">
                  <c:v>2.0297584117429999</c:v>
                </c:pt>
                <c:pt idx="492">
                  <c:v>2.0787757343459998</c:v>
                </c:pt>
                <c:pt idx="493">
                  <c:v>2.0727910039830002</c:v>
                </c:pt>
                <c:pt idx="494">
                  <c:v>2.0076881046919999</c:v>
                </c:pt>
                <c:pt idx="495">
                  <c:v>2.0012367023289999</c:v>
                </c:pt>
                <c:pt idx="496">
                  <c:v>1.9873345206840001</c:v>
                </c:pt>
                <c:pt idx="497">
                  <c:v>1.9873345206840001</c:v>
                </c:pt>
                <c:pt idx="498">
                  <c:v>1.9873345206840001</c:v>
                </c:pt>
                <c:pt idx="499">
                  <c:v>2.0393298784640002</c:v>
                </c:pt>
                <c:pt idx="500">
                  <c:v>1.9955448323010001</c:v>
                </c:pt>
                <c:pt idx="501">
                  <c:v>2.040048747028</c:v>
                </c:pt>
                <c:pt idx="502">
                  <c:v>1.9743493788149999</c:v>
                </c:pt>
                <c:pt idx="503">
                  <c:v>2.0271368953710001</c:v>
                </c:pt>
                <c:pt idx="504">
                  <c:v>2.0271368953710001</c:v>
                </c:pt>
                <c:pt idx="505">
                  <c:v>2.0271368953710001</c:v>
                </c:pt>
                <c:pt idx="506">
                  <c:v>2.0428374242</c:v>
                </c:pt>
                <c:pt idx="507">
                  <c:v>2.026340257552</c:v>
                </c:pt>
                <c:pt idx="508">
                  <c:v>2.03964673657</c:v>
                </c:pt>
                <c:pt idx="509">
                  <c:v>2.0231847689940001</c:v>
                </c:pt>
                <c:pt idx="510">
                  <c:v>2.0183327960800002</c:v>
                </c:pt>
                <c:pt idx="511">
                  <c:v>2.0183327960800002</c:v>
                </c:pt>
                <c:pt idx="512">
                  <c:v>2.0183327960800002</c:v>
                </c:pt>
                <c:pt idx="513">
                  <c:v>2.0118789424200001</c:v>
                </c:pt>
                <c:pt idx="514">
                  <c:v>1.9998349088639999</c:v>
                </c:pt>
                <c:pt idx="515">
                  <c:v>1.9998349088639999</c:v>
                </c:pt>
                <c:pt idx="516">
                  <c:v>1.9998349088639999</c:v>
                </c:pt>
                <c:pt idx="517">
                  <c:v>1.958336339121</c:v>
                </c:pt>
                <c:pt idx="518">
                  <c:v>1.958336339121</c:v>
                </c:pt>
                <c:pt idx="519">
                  <c:v>1.958336339121</c:v>
                </c:pt>
                <c:pt idx="520">
                  <c:v>1.8474508181430001</c:v>
                </c:pt>
                <c:pt idx="521">
                  <c:v>1.90451516942</c:v>
                </c:pt>
                <c:pt idx="522">
                  <c:v>1.8860237609520001</c:v>
                </c:pt>
                <c:pt idx="523">
                  <c:v>1.8884881569059999</c:v>
                </c:pt>
                <c:pt idx="524">
                  <c:v>1.9294966264210001</c:v>
                </c:pt>
                <c:pt idx="525">
                  <c:v>1.9294966264210001</c:v>
                </c:pt>
                <c:pt idx="526">
                  <c:v>1.9294966264210001</c:v>
                </c:pt>
                <c:pt idx="527">
                  <c:v>1.924207545457</c:v>
                </c:pt>
                <c:pt idx="528">
                  <c:v>1.927057234302</c:v>
                </c:pt>
                <c:pt idx="529">
                  <c:v>1.984696331811</c:v>
                </c:pt>
                <c:pt idx="530">
                  <c:v>1.981178011173</c:v>
                </c:pt>
                <c:pt idx="531">
                  <c:v>1.9363560108140001</c:v>
                </c:pt>
                <c:pt idx="532">
                  <c:v>1.9363560108140001</c:v>
                </c:pt>
                <c:pt idx="533">
                  <c:v>1.9363560108140001</c:v>
                </c:pt>
                <c:pt idx="534">
                  <c:v>1.9322650328769999</c:v>
                </c:pt>
                <c:pt idx="535">
                  <c:v>1.955764641354</c:v>
                </c:pt>
                <c:pt idx="536">
                  <c:v>1.972084934867</c:v>
                </c:pt>
                <c:pt idx="537">
                  <c:v>1.9520497557550001</c:v>
                </c:pt>
                <c:pt idx="538">
                  <c:v>1.9103236681089999</c:v>
                </c:pt>
                <c:pt idx="539">
                  <c:v>1.9103236681089999</c:v>
                </c:pt>
                <c:pt idx="540">
                  <c:v>1.9103236681089999</c:v>
                </c:pt>
                <c:pt idx="541">
                  <c:v>1.8792902355159999</c:v>
                </c:pt>
                <c:pt idx="542">
                  <c:v>1.9365214171480001</c:v>
                </c:pt>
                <c:pt idx="543">
                  <c:v>1.961129235429</c:v>
                </c:pt>
                <c:pt idx="544">
                  <c:v>1.9590197554290001</c:v>
                </c:pt>
                <c:pt idx="545">
                  <c:v>2.0218358672800001</c:v>
                </c:pt>
                <c:pt idx="546">
                  <c:v>2.0218358672800001</c:v>
                </c:pt>
                <c:pt idx="547">
                  <c:v>2.0218358672800001</c:v>
                </c:pt>
                <c:pt idx="548">
                  <c:v>2.009539973216</c:v>
                </c:pt>
                <c:pt idx="549">
                  <c:v>2.0498199754790001</c:v>
                </c:pt>
                <c:pt idx="550">
                  <c:v>2.0541485671720001</c:v>
                </c:pt>
                <c:pt idx="551">
                  <c:v>2.0458523801539998</c:v>
                </c:pt>
                <c:pt idx="552">
                  <c:v>2.0824323560570002</c:v>
                </c:pt>
                <c:pt idx="553">
                  <c:v>2.0824323560570002</c:v>
                </c:pt>
                <c:pt idx="554">
                  <c:v>2.0824323560570002</c:v>
                </c:pt>
                <c:pt idx="555">
                  <c:v>2.0789216871590002</c:v>
                </c:pt>
                <c:pt idx="556">
                  <c:v>2.0495995937439999</c:v>
                </c:pt>
                <c:pt idx="557">
                  <c:v>2.0757999893050001</c:v>
                </c:pt>
                <c:pt idx="558">
                  <c:v>2.1324605421589999</c:v>
                </c:pt>
                <c:pt idx="559">
                  <c:v>2.1583144309410001</c:v>
                </c:pt>
                <c:pt idx="560">
                  <c:v>2.1583144309410001</c:v>
                </c:pt>
                <c:pt idx="561">
                  <c:v>2.1583144309410001</c:v>
                </c:pt>
                <c:pt idx="562">
                  <c:v>2.1672256066919999</c:v>
                </c:pt>
                <c:pt idx="563">
                  <c:v>2.1295048724069998</c:v>
                </c:pt>
                <c:pt idx="564">
                  <c:v>2.0574587895700001</c:v>
                </c:pt>
                <c:pt idx="565">
                  <c:v>2.065152460248</c:v>
                </c:pt>
                <c:pt idx="566">
                  <c:v>2.083177784713</c:v>
                </c:pt>
                <c:pt idx="567">
                  <c:v>2.083177784713</c:v>
                </c:pt>
                <c:pt idx="568">
                  <c:v>2.083177784713</c:v>
                </c:pt>
                <c:pt idx="569">
                  <c:v>2.028405907941</c:v>
                </c:pt>
                <c:pt idx="570">
                  <c:v>1.9994778460389999</c:v>
                </c:pt>
                <c:pt idx="571">
                  <c:v>2.0377377022099998</c:v>
                </c:pt>
                <c:pt idx="572">
                  <c:v>2.0673183723839998</c:v>
                </c:pt>
                <c:pt idx="573">
                  <c:v>2.008803589402</c:v>
                </c:pt>
                <c:pt idx="574">
                  <c:v>2.008803589402</c:v>
                </c:pt>
                <c:pt idx="575">
                  <c:v>2.008803589402</c:v>
                </c:pt>
                <c:pt idx="576">
                  <c:v>2.0067917204580001</c:v>
                </c:pt>
                <c:pt idx="577">
                  <c:v>1.97148859915</c:v>
                </c:pt>
                <c:pt idx="578">
                  <c:v>1.97148859915</c:v>
                </c:pt>
                <c:pt idx="579">
                  <c:v>1.923303071194</c:v>
                </c:pt>
                <c:pt idx="580">
                  <c:v>1.9627013712470001</c:v>
                </c:pt>
                <c:pt idx="581">
                  <c:v>1.9627013712470001</c:v>
                </c:pt>
                <c:pt idx="582">
                  <c:v>1.9627013712470001</c:v>
                </c:pt>
                <c:pt idx="583">
                  <c:v>1.96088923783</c:v>
                </c:pt>
                <c:pt idx="584">
                  <c:v>1.9719779607400001</c:v>
                </c:pt>
                <c:pt idx="585">
                  <c:v>2.0066293447599999</c:v>
                </c:pt>
                <c:pt idx="586">
                  <c:v>2.0292958470269999</c:v>
                </c:pt>
                <c:pt idx="587">
                  <c:v>2.0414023541450002</c:v>
                </c:pt>
                <c:pt idx="588">
                  <c:v>2.0414023541450002</c:v>
                </c:pt>
                <c:pt idx="589">
                  <c:v>2.0414023541450002</c:v>
                </c:pt>
                <c:pt idx="590">
                  <c:v>2.0317939041100002</c:v>
                </c:pt>
                <c:pt idx="591">
                  <c:v>2.0449228432050002</c:v>
                </c:pt>
                <c:pt idx="592">
                  <c:v>2.0852943755759998</c:v>
                </c:pt>
                <c:pt idx="593">
                  <c:v>2.0473441344899999</c:v>
                </c:pt>
                <c:pt idx="594">
                  <c:v>2.05346980214</c:v>
                </c:pt>
                <c:pt idx="595">
                  <c:v>2.05346980214</c:v>
                </c:pt>
                <c:pt idx="596">
                  <c:v>2.05346980214</c:v>
                </c:pt>
                <c:pt idx="597">
                  <c:v>2.0510655933590001</c:v>
                </c:pt>
                <c:pt idx="598">
                  <c:v>2.0435106866399999</c:v>
                </c:pt>
                <c:pt idx="599">
                  <c:v>1.999446422683</c:v>
                </c:pt>
                <c:pt idx="600">
                  <c:v>1.9568652435</c:v>
                </c:pt>
                <c:pt idx="601">
                  <c:v>2.0274423653590001</c:v>
                </c:pt>
                <c:pt idx="602">
                  <c:v>2.0274423653590001</c:v>
                </c:pt>
                <c:pt idx="603">
                  <c:v>2.0274423653590001</c:v>
                </c:pt>
                <c:pt idx="604">
                  <c:v>2.0167785961360001</c:v>
                </c:pt>
                <c:pt idx="605">
                  <c:v>2.0549484592390002</c:v>
                </c:pt>
                <c:pt idx="606">
                  <c:v>2.0318177394179999</c:v>
                </c:pt>
                <c:pt idx="607">
                  <c:v>2.1096754315989998</c:v>
                </c:pt>
                <c:pt idx="608">
                  <c:v>2.086344838064</c:v>
                </c:pt>
                <c:pt idx="609">
                  <c:v>2.086344838064</c:v>
                </c:pt>
                <c:pt idx="610">
                  <c:v>2.086344838064</c:v>
                </c:pt>
                <c:pt idx="611">
                  <c:v>2.1101844620249999</c:v>
                </c:pt>
                <c:pt idx="612">
                  <c:v>2.1061620158530001</c:v>
                </c:pt>
                <c:pt idx="613">
                  <c:v>2.129100937614</c:v>
                </c:pt>
                <c:pt idx="614">
                  <c:v>2.1006768726799998</c:v>
                </c:pt>
                <c:pt idx="615">
                  <c:v>2.1103969185009999</c:v>
                </c:pt>
                <c:pt idx="616">
                  <c:v>2.1103969185009999</c:v>
                </c:pt>
                <c:pt idx="617">
                  <c:v>2.1103969185009999</c:v>
                </c:pt>
                <c:pt idx="618">
                  <c:v>2.1131082642810002</c:v>
                </c:pt>
                <c:pt idx="619">
                  <c:v>2.1386426446160001</c:v>
                </c:pt>
                <c:pt idx="620">
                  <c:v>2.1813044554359999</c:v>
                </c:pt>
                <c:pt idx="621">
                  <c:v>2.135753589253</c:v>
                </c:pt>
                <c:pt idx="622">
                  <c:v>2.0821695901480002</c:v>
                </c:pt>
                <c:pt idx="623">
                  <c:v>2.0821695901480002</c:v>
                </c:pt>
                <c:pt idx="624">
                  <c:v>2.0821695901480002</c:v>
                </c:pt>
                <c:pt idx="625">
                  <c:v>2.0095728411990001</c:v>
                </c:pt>
                <c:pt idx="626">
                  <c:v>2.0444382612630001</c:v>
                </c:pt>
                <c:pt idx="627">
                  <c:v>2.0927305604290001</c:v>
                </c:pt>
                <c:pt idx="628">
                  <c:v>2.0927305604290001</c:v>
                </c:pt>
                <c:pt idx="629">
                  <c:v>2.0927305604290001</c:v>
                </c:pt>
                <c:pt idx="630">
                  <c:v>2.0927305604290001</c:v>
                </c:pt>
                <c:pt idx="631">
                  <c:v>2.0927305604290001</c:v>
                </c:pt>
                <c:pt idx="632">
                  <c:v>2.0945119296189998</c:v>
                </c:pt>
                <c:pt idx="633">
                  <c:v>2.0503710989130002</c:v>
                </c:pt>
                <c:pt idx="634">
                  <c:v>2.0027546052709999</c:v>
                </c:pt>
                <c:pt idx="635">
                  <c:v>2.0522528139810001</c:v>
                </c:pt>
                <c:pt idx="636">
                  <c:v>2.0357172239099999</c:v>
                </c:pt>
                <c:pt idx="637">
                  <c:v>2.0357172239099999</c:v>
                </c:pt>
                <c:pt idx="638">
                  <c:v>2.0357172239099999</c:v>
                </c:pt>
                <c:pt idx="639">
                  <c:v>2.034784315295</c:v>
                </c:pt>
                <c:pt idx="640">
                  <c:v>2.063256232509</c:v>
                </c:pt>
                <c:pt idx="641">
                  <c:v>2.099843790095</c:v>
                </c:pt>
                <c:pt idx="642">
                  <c:v>2.099843790095</c:v>
                </c:pt>
                <c:pt idx="643">
                  <c:v>2.099843790095</c:v>
                </c:pt>
                <c:pt idx="644">
                  <c:v>2.099843790095</c:v>
                </c:pt>
                <c:pt idx="645">
                  <c:v>2.099843790095</c:v>
                </c:pt>
                <c:pt idx="646">
                  <c:v>2.083528296895</c:v>
                </c:pt>
                <c:pt idx="647">
                  <c:v>2.04722243929</c:v>
                </c:pt>
                <c:pt idx="648">
                  <c:v>2.081830859798</c:v>
                </c:pt>
                <c:pt idx="649">
                  <c:v>2.081830859798</c:v>
                </c:pt>
                <c:pt idx="650">
                  <c:v>2.081830859798</c:v>
                </c:pt>
                <c:pt idx="651">
                  <c:v>2.081830859798</c:v>
                </c:pt>
                <c:pt idx="652">
                  <c:v>2.081830859798</c:v>
                </c:pt>
                <c:pt idx="653">
                  <c:v>2.0992194888469999</c:v>
                </c:pt>
                <c:pt idx="654">
                  <c:v>2.0443666690220001</c:v>
                </c:pt>
                <c:pt idx="655">
                  <c:v>2.042984618997</c:v>
                </c:pt>
                <c:pt idx="656">
                  <c:v>2.0844816444840002</c:v>
                </c:pt>
                <c:pt idx="657">
                  <c:v>2.0334894515089998</c:v>
                </c:pt>
                <c:pt idx="658">
                  <c:v>2.0334894515089998</c:v>
                </c:pt>
                <c:pt idx="659">
                  <c:v>2.0334894515089998</c:v>
                </c:pt>
                <c:pt idx="660">
                  <c:v>1.976388699785</c:v>
                </c:pt>
                <c:pt idx="661">
                  <c:v>2.0206394808949999</c:v>
                </c:pt>
                <c:pt idx="662">
                  <c:v>2.0531488169580001</c:v>
                </c:pt>
                <c:pt idx="663">
                  <c:v>2.0611280649350001</c:v>
                </c:pt>
                <c:pt idx="664">
                  <c:v>2.067196643096</c:v>
                </c:pt>
                <c:pt idx="665">
                  <c:v>2.067196643096</c:v>
                </c:pt>
                <c:pt idx="666">
                  <c:v>2.067196643096</c:v>
                </c:pt>
                <c:pt idx="667">
                  <c:v>2.0016247292939999</c:v>
                </c:pt>
                <c:pt idx="668">
                  <c:v>1.9563384194769999</c:v>
                </c:pt>
                <c:pt idx="669">
                  <c:v>1.923671744505</c:v>
                </c:pt>
                <c:pt idx="670">
                  <c:v>2.0134974592220001</c:v>
                </c:pt>
                <c:pt idx="671">
                  <c:v>2.0223729067080001</c:v>
                </c:pt>
                <c:pt idx="672">
                  <c:v>2.0223729067080001</c:v>
                </c:pt>
                <c:pt idx="673">
                  <c:v>2.0223729067080001</c:v>
                </c:pt>
                <c:pt idx="674">
                  <c:v>1.8956528629610001</c:v>
                </c:pt>
                <c:pt idx="675">
                  <c:v>1.9156360011610001</c:v>
                </c:pt>
                <c:pt idx="676">
                  <c:v>1.911406259384</c:v>
                </c:pt>
                <c:pt idx="677">
                  <c:v>1.9146727117939999</c:v>
                </c:pt>
                <c:pt idx="678">
                  <c:v>1.9633688676100001</c:v>
                </c:pt>
                <c:pt idx="679">
                  <c:v>1.9633688676100001</c:v>
                </c:pt>
                <c:pt idx="680">
                  <c:v>1.9633688676100001</c:v>
                </c:pt>
                <c:pt idx="681">
                  <c:v>1.9877679948139999</c:v>
                </c:pt>
                <c:pt idx="682">
                  <c:v>2.0323952836779999</c:v>
                </c:pt>
                <c:pt idx="683">
                  <c:v>2.10577060506</c:v>
                </c:pt>
                <c:pt idx="684">
                  <c:v>2.0980033505510001</c:v>
                </c:pt>
                <c:pt idx="685">
                  <c:v>2.1253434608920001</c:v>
                </c:pt>
                <c:pt idx="686">
                  <c:v>2.1253434608920001</c:v>
                </c:pt>
                <c:pt idx="687">
                  <c:v>2.1253434608920001</c:v>
                </c:pt>
                <c:pt idx="688">
                  <c:v>2.078090484499</c:v>
                </c:pt>
                <c:pt idx="689">
                  <c:v>2.0849922045630001</c:v>
                </c:pt>
                <c:pt idx="690">
                  <c:v>2.1401988960340002</c:v>
                </c:pt>
                <c:pt idx="691">
                  <c:v>2.1652991810079998</c:v>
                </c:pt>
                <c:pt idx="692">
                  <c:v>2.1004218912349999</c:v>
                </c:pt>
                <c:pt idx="693">
                  <c:v>2.1004218912349999</c:v>
                </c:pt>
                <c:pt idx="694">
                  <c:v>2.1004218912349999</c:v>
                </c:pt>
                <c:pt idx="695">
                  <c:v>2.1155998755150001</c:v>
                </c:pt>
                <c:pt idx="696">
                  <c:v>2.1100017934970001</c:v>
                </c:pt>
                <c:pt idx="697">
                  <c:v>2.0860358343260001</c:v>
                </c:pt>
                <c:pt idx="698">
                  <c:v>2.060025465452</c:v>
                </c:pt>
                <c:pt idx="699">
                  <c:v>2.1245078631249998</c:v>
                </c:pt>
                <c:pt idx="700">
                  <c:v>2.1245078631249998</c:v>
                </c:pt>
                <c:pt idx="701">
                  <c:v>2.1245078631249998</c:v>
                </c:pt>
                <c:pt idx="702">
                  <c:v>2.072127667792</c:v>
                </c:pt>
                <c:pt idx="703">
                  <c:v>2.0272528836119998</c:v>
                </c:pt>
                <c:pt idx="704">
                  <c:v>2.0201743569600001</c:v>
                </c:pt>
                <c:pt idx="705">
                  <c:v>2.0736356994189999</c:v>
                </c:pt>
                <c:pt idx="706">
                  <c:v>2.1158937435470002</c:v>
                </c:pt>
                <c:pt idx="707">
                  <c:v>2.1158937435470002</c:v>
                </c:pt>
                <c:pt idx="708">
                  <c:v>2.1158937435470002</c:v>
                </c:pt>
                <c:pt idx="709">
                  <c:v>2.1265576755360001</c:v>
                </c:pt>
                <c:pt idx="710">
                  <c:v>2.12155678397</c:v>
                </c:pt>
                <c:pt idx="711">
                  <c:v>2.1139690389479999</c:v>
                </c:pt>
                <c:pt idx="712">
                  <c:v>2.0756464444340001</c:v>
                </c:pt>
                <c:pt idx="713">
                  <c:v>2.0783132595880001</c:v>
                </c:pt>
                <c:pt idx="714">
                  <c:v>2.0783132595880001</c:v>
                </c:pt>
                <c:pt idx="715">
                  <c:v>2.0783132595880001</c:v>
                </c:pt>
                <c:pt idx="716">
                  <c:v>2.048266531026</c:v>
                </c:pt>
                <c:pt idx="717">
                  <c:v>2.1584591838080001</c:v>
                </c:pt>
                <c:pt idx="718">
                  <c:v>2.0956072590899999</c:v>
                </c:pt>
                <c:pt idx="719">
                  <c:v>2.1022801288199999</c:v>
                </c:pt>
                <c:pt idx="720">
                  <c:v>2.1239873947180001</c:v>
                </c:pt>
                <c:pt idx="721">
                  <c:v>2.1239873947180001</c:v>
                </c:pt>
                <c:pt idx="722">
                  <c:v>2.1239873947180001</c:v>
                </c:pt>
                <c:pt idx="723">
                  <c:v>2.0787595723179999</c:v>
                </c:pt>
                <c:pt idx="724">
                  <c:v>2.0678219947529999</c:v>
                </c:pt>
                <c:pt idx="725">
                  <c:v>2.0862241813039999</c:v>
                </c:pt>
                <c:pt idx="726">
                  <c:v>2.0750411219360001</c:v>
                </c:pt>
                <c:pt idx="727">
                  <c:v>2.0535522493360001</c:v>
                </c:pt>
                <c:pt idx="728">
                  <c:v>2.0535522493360001</c:v>
                </c:pt>
                <c:pt idx="729">
                  <c:v>2.0535522493360001</c:v>
                </c:pt>
                <c:pt idx="730">
                  <c:v>2.0442701752080001</c:v>
                </c:pt>
                <c:pt idx="731">
                  <c:v>2.0339031639390002</c:v>
                </c:pt>
                <c:pt idx="732">
                  <c:v>2.09566582286</c:v>
                </c:pt>
                <c:pt idx="733">
                  <c:v>2.0908988275959999</c:v>
                </c:pt>
                <c:pt idx="734">
                  <c:v>2.0977880372870001</c:v>
                </c:pt>
                <c:pt idx="735">
                  <c:v>2.0977880372870001</c:v>
                </c:pt>
                <c:pt idx="736">
                  <c:v>2.0977880372870001</c:v>
                </c:pt>
                <c:pt idx="737">
                  <c:v>2.030936570688</c:v>
                </c:pt>
                <c:pt idx="738">
                  <c:v>2.062042178919</c:v>
                </c:pt>
                <c:pt idx="739">
                  <c:v>2.0276653705199998</c:v>
                </c:pt>
                <c:pt idx="740">
                  <c:v>2.140725632139</c:v>
                </c:pt>
                <c:pt idx="741">
                  <c:v>2.1359942397179998</c:v>
                </c:pt>
                <c:pt idx="742">
                  <c:v>2.1359942397179998</c:v>
                </c:pt>
                <c:pt idx="743">
                  <c:v>2.1359942397179998</c:v>
                </c:pt>
                <c:pt idx="744">
                  <c:v>2.120796847806</c:v>
                </c:pt>
                <c:pt idx="745">
                  <c:v>2.1478195203979999</c:v>
                </c:pt>
                <c:pt idx="746">
                  <c:v>2.150142487393</c:v>
                </c:pt>
                <c:pt idx="747">
                  <c:v>2.1647095349650001</c:v>
                </c:pt>
                <c:pt idx="748">
                  <c:v>2.081158242196</c:v>
                </c:pt>
                <c:pt idx="749">
                  <c:v>2.081158242196</c:v>
                </c:pt>
                <c:pt idx="750">
                  <c:v>2.081158242196</c:v>
                </c:pt>
                <c:pt idx="751">
                  <c:v>2.16017307133</c:v>
                </c:pt>
                <c:pt idx="752">
                  <c:v>2.2051616962259999</c:v>
                </c:pt>
                <c:pt idx="753">
                  <c:v>2.2190768944029999</c:v>
                </c:pt>
                <c:pt idx="754">
                  <c:v>2.250570087327</c:v>
                </c:pt>
                <c:pt idx="755">
                  <c:v>2.269211946734</c:v>
                </c:pt>
                <c:pt idx="756">
                  <c:v>2.269211946734</c:v>
                </c:pt>
                <c:pt idx="757">
                  <c:v>2.269211946734</c:v>
                </c:pt>
                <c:pt idx="758">
                  <c:v>2.3129757085109999</c:v>
                </c:pt>
                <c:pt idx="759">
                  <c:v>2.2973976493660002</c:v>
                </c:pt>
                <c:pt idx="760">
                  <c:v>2.295251233288</c:v>
                </c:pt>
                <c:pt idx="761">
                  <c:v>2.2732081640269999</c:v>
                </c:pt>
                <c:pt idx="762">
                  <c:v>2.2756145228669999</c:v>
                </c:pt>
                <c:pt idx="763">
                  <c:v>2.2756145228669999</c:v>
                </c:pt>
                <c:pt idx="764">
                  <c:v>2.2756145228669999</c:v>
                </c:pt>
                <c:pt idx="765">
                  <c:v>2.2235429922829999</c:v>
                </c:pt>
                <c:pt idx="766">
                  <c:v>2.1731078381810001</c:v>
                </c:pt>
                <c:pt idx="767">
                  <c:v>2.1923944303249998</c:v>
                </c:pt>
                <c:pt idx="768">
                  <c:v>2.184763229763</c:v>
                </c:pt>
                <c:pt idx="769">
                  <c:v>2.1822603238689999</c:v>
                </c:pt>
                <c:pt idx="770">
                  <c:v>2.1822603238689999</c:v>
                </c:pt>
                <c:pt idx="771">
                  <c:v>2.1822603238689999</c:v>
                </c:pt>
                <c:pt idx="772">
                  <c:v>2.1858665450200001</c:v>
                </c:pt>
                <c:pt idx="773">
                  <c:v>2.0717663176999999</c:v>
                </c:pt>
                <c:pt idx="774">
                  <c:v>1.978713304432</c:v>
                </c:pt>
                <c:pt idx="775">
                  <c:v>1.9664965788519999</c:v>
                </c:pt>
                <c:pt idx="776">
                  <c:v>1.961702493552</c:v>
                </c:pt>
                <c:pt idx="777">
                  <c:v>1.961702493552</c:v>
                </c:pt>
                <c:pt idx="778">
                  <c:v>1.961702493552</c:v>
                </c:pt>
                <c:pt idx="779">
                  <c:v>1.9860250478679999</c:v>
                </c:pt>
                <c:pt idx="780">
                  <c:v>2.005793055766</c:v>
                </c:pt>
                <c:pt idx="781">
                  <c:v>2.04387882867</c:v>
                </c:pt>
                <c:pt idx="782">
                  <c:v>2.0609220131089998</c:v>
                </c:pt>
                <c:pt idx="783">
                  <c:v>2.0984485124379999</c:v>
                </c:pt>
                <c:pt idx="784">
                  <c:v>2.0984485124379999</c:v>
                </c:pt>
                <c:pt idx="785">
                  <c:v>2.0984485124379999</c:v>
                </c:pt>
                <c:pt idx="786">
                  <c:v>1.9987524633610001</c:v>
                </c:pt>
                <c:pt idx="787">
                  <c:v>1.9886639589970001</c:v>
                </c:pt>
                <c:pt idx="788">
                  <c:v>1.9880372409439999</c:v>
                </c:pt>
                <c:pt idx="789">
                  <c:v>2.061316590129</c:v>
                </c:pt>
                <c:pt idx="790">
                  <c:v>2.061316590129</c:v>
                </c:pt>
                <c:pt idx="791">
                  <c:v>2.061316590129</c:v>
                </c:pt>
                <c:pt idx="792">
                  <c:v>2.061316590129</c:v>
                </c:pt>
                <c:pt idx="793">
                  <c:v>1.948170280706</c:v>
                </c:pt>
                <c:pt idx="794">
                  <c:v>1.9277848514810001</c:v>
                </c:pt>
                <c:pt idx="795">
                  <c:v>1.9462107736250001</c:v>
                </c:pt>
                <c:pt idx="796">
                  <c:v>1.888029305434</c:v>
                </c:pt>
                <c:pt idx="797">
                  <c:v>2.0186456668170001</c:v>
                </c:pt>
                <c:pt idx="798">
                  <c:v>2.0186456668170001</c:v>
                </c:pt>
                <c:pt idx="799">
                  <c:v>2.0186456668170001</c:v>
                </c:pt>
                <c:pt idx="800">
                  <c:v>2.0579526486619999</c:v>
                </c:pt>
                <c:pt idx="801">
                  <c:v>2.0094658055300001</c:v>
                </c:pt>
                <c:pt idx="802">
                  <c:v>1.9992671999010001</c:v>
                </c:pt>
                <c:pt idx="803">
                  <c:v>2.0350180224000001</c:v>
                </c:pt>
                <c:pt idx="804">
                  <c:v>2.0329115067710002</c:v>
                </c:pt>
                <c:pt idx="805">
                  <c:v>2.0329115067710002</c:v>
                </c:pt>
                <c:pt idx="806">
                  <c:v>2.0329115067710002</c:v>
                </c:pt>
                <c:pt idx="807">
                  <c:v>2.0745081544790001</c:v>
                </c:pt>
                <c:pt idx="808">
                  <c:v>2.0958355313900001</c:v>
                </c:pt>
                <c:pt idx="809">
                  <c:v>2.03107839275</c:v>
                </c:pt>
                <c:pt idx="810">
                  <c:v>2.015138359626</c:v>
                </c:pt>
                <c:pt idx="811">
                  <c:v>1.931726171377</c:v>
                </c:pt>
                <c:pt idx="812">
                  <c:v>1.931726171377</c:v>
                </c:pt>
                <c:pt idx="813">
                  <c:v>1.931726171377</c:v>
                </c:pt>
                <c:pt idx="814">
                  <c:v>2.1128748166019999</c:v>
                </c:pt>
                <c:pt idx="815">
                  <c:v>2.024025255133</c:v>
                </c:pt>
                <c:pt idx="816">
                  <c:v>1.916908386699</c:v>
                </c:pt>
                <c:pt idx="817">
                  <c:v>1.8793937579269999</c:v>
                </c:pt>
                <c:pt idx="818">
                  <c:v>1.936042132531</c:v>
                </c:pt>
                <c:pt idx="819">
                  <c:v>1.936042132531</c:v>
                </c:pt>
                <c:pt idx="820">
                  <c:v>1.936042132531</c:v>
                </c:pt>
                <c:pt idx="821">
                  <c:v>1.9469783673029999</c:v>
                </c:pt>
                <c:pt idx="822">
                  <c:v>1.8697353608730001</c:v>
                </c:pt>
                <c:pt idx="823">
                  <c:v>1.8817043346919999</c:v>
                </c:pt>
                <c:pt idx="824">
                  <c:v>1.8968373568970001</c:v>
                </c:pt>
                <c:pt idx="825">
                  <c:v>1.8968373568970001</c:v>
                </c:pt>
                <c:pt idx="826">
                  <c:v>1.8968373568970001</c:v>
                </c:pt>
                <c:pt idx="827">
                  <c:v>1.8968373568970001</c:v>
                </c:pt>
                <c:pt idx="828">
                  <c:v>1.8790304283620001</c:v>
                </c:pt>
                <c:pt idx="829">
                  <c:v>1.871628684839</c:v>
                </c:pt>
                <c:pt idx="830">
                  <c:v>1.883606955137</c:v>
                </c:pt>
                <c:pt idx="831">
                  <c:v>1.8583871594550001</c:v>
                </c:pt>
                <c:pt idx="832">
                  <c:v>1.832134843553</c:v>
                </c:pt>
                <c:pt idx="833">
                  <c:v>1.832134843553</c:v>
                </c:pt>
                <c:pt idx="834">
                  <c:v>1.832134843553</c:v>
                </c:pt>
                <c:pt idx="835">
                  <c:v>1.8832037626839999</c:v>
                </c:pt>
                <c:pt idx="836">
                  <c:v>1.947231838117</c:v>
                </c:pt>
                <c:pt idx="837">
                  <c:v>1.9880277723699999</c:v>
                </c:pt>
                <c:pt idx="838">
                  <c:v>1.9880277723699999</c:v>
                </c:pt>
                <c:pt idx="839">
                  <c:v>1.9880277723699999</c:v>
                </c:pt>
                <c:pt idx="840">
                  <c:v>1.9880277723699999</c:v>
                </c:pt>
                <c:pt idx="841">
                  <c:v>1.9880277723699999</c:v>
                </c:pt>
                <c:pt idx="842">
                  <c:v>1.9996837101810001</c:v>
                </c:pt>
                <c:pt idx="843">
                  <c:v>2.036985678098</c:v>
                </c:pt>
                <c:pt idx="844">
                  <c:v>2.0380907095719998</c:v>
                </c:pt>
                <c:pt idx="845">
                  <c:v>2.0257410219400001</c:v>
                </c:pt>
                <c:pt idx="846">
                  <c:v>2.0111634707219999</c:v>
                </c:pt>
                <c:pt idx="847">
                  <c:v>2.0111634707219999</c:v>
                </c:pt>
                <c:pt idx="848">
                  <c:v>2.0111634707219999</c:v>
                </c:pt>
                <c:pt idx="849">
                  <c:v>1.991915283213</c:v>
                </c:pt>
                <c:pt idx="850">
                  <c:v>2.0461450208629999</c:v>
                </c:pt>
                <c:pt idx="851">
                  <c:v>2.023551081511</c:v>
                </c:pt>
                <c:pt idx="852">
                  <c:v>1.992590342433</c:v>
                </c:pt>
                <c:pt idx="853">
                  <c:v>1.9752863049330001</c:v>
                </c:pt>
                <c:pt idx="854">
                  <c:v>1.9752863049330001</c:v>
                </c:pt>
                <c:pt idx="855">
                  <c:v>1.9752863049330001</c:v>
                </c:pt>
                <c:pt idx="856">
                  <c:v>1.9601408079639999</c:v>
                </c:pt>
                <c:pt idx="857">
                  <c:v>1.9272973117809999</c:v>
                </c:pt>
                <c:pt idx="858">
                  <c:v>1.9584251901500001</c:v>
                </c:pt>
                <c:pt idx="859">
                  <c:v>1.993958499389</c:v>
                </c:pt>
                <c:pt idx="860">
                  <c:v>1.9640190424420001</c:v>
                </c:pt>
                <c:pt idx="861">
                  <c:v>1.9640190424420001</c:v>
                </c:pt>
                <c:pt idx="862">
                  <c:v>1.9640190424420001</c:v>
                </c:pt>
                <c:pt idx="863">
                  <c:v>1.9467712372149999</c:v>
                </c:pt>
                <c:pt idx="864">
                  <c:v>1.990505294678</c:v>
                </c:pt>
                <c:pt idx="865">
                  <c:v>1.963743554246</c:v>
                </c:pt>
                <c:pt idx="866">
                  <c:v>1.9277883806460001</c:v>
                </c:pt>
                <c:pt idx="867">
                  <c:v>1.9462898150779999</c:v>
                </c:pt>
                <c:pt idx="868">
                  <c:v>1.9462898150779999</c:v>
                </c:pt>
                <c:pt idx="869">
                  <c:v>1.9462898150779999</c:v>
                </c:pt>
                <c:pt idx="870">
                  <c:v>1.9462898150779999</c:v>
                </c:pt>
                <c:pt idx="871">
                  <c:v>1.9287374225380001</c:v>
                </c:pt>
                <c:pt idx="872">
                  <c:v>1.90086028466</c:v>
                </c:pt>
                <c:pt idx="873">
                  <c:v>1.8923146898700001</c:v>
                </c:pt>
                <c:pt idx="874">
                  <c:v>1.8776330558100001</c:v>
                </c:pt>
                <c:pt idx="875">
                  <c:v>1.8776330558100001</c:v>
                </c:pt>
                <c:pt idx="876">
                  <c:v>1.8776330558100001</c:v>
                </c:pt>
                <c:pt idx="877">
                  <c:v>1.838748287926</c:v>
                </c:pt>
                <c:pt idx="878">
                  <c:v>1.8872190246580001</c:v>
                </c:pt>
                <c:pt idx="879">
                  <c:v>1.937269863934</c:v>
                </c:pt>
                <c:pt idx="880">
                  <c:v>1.9343767773330001</c:v>
                </c:pt>
                <c:pt idx="881">
                  <c:v>1.9521464101749999</c:v>
                </c:pt>
                <c:pt idx="882">
                  <c:v>1.9521464101749999</c:v>
                </c:pt>
                <c:pt idx="883">
                  <c:v>1.9521464101749999</c:v>
                </c:pt>
                <c:pt idx="884">
                  <c:v>1.9910114775309999</c:v>
                </c:pt>
                <c:pt idx="885">
                  <c:v>1.9660455907909999</c:v>
                </c:pt>
                <c:pt idx="886">
                  <c:v>1.959252063034</c:v>
                </c:pt>
                <c:pt idx="887">
                  <c:v>1.9476461903060001</c:v>
                </c:pt>
                <c:pt idx="888">
                  <c:v>1.948923154442</c:v>
                </c:pt>
                <c:pt idx="889">
                  <c:v>1.948923154442</c:v>
                </c:pt>
                <c:pt idx="890">
                  <c:v>1.948923154442</c:v>
                </c:pt>
                <c:pt idx="891">
                  <c:v>1.9536503941179999</c:v>
                </c:pt>
                <c:pt idx="892">
                  <c:v>1.99219426303</c:v>
                </c:pt>
                <c:pt idx="893">
                  <c:v>1.9901399761630001</c:v>
                </c:pt>
                <c:pt idx="894">
                  <c:v>1.956125133345</c:v>
                </c:pt>
                <c:pt idx="895">
                  <c:v>1.9220504994900001</c:v>
                </c:pt>
                <c:pt idx="896">
                  <c:v>1.9220504994900001</c:v>
                </c:pt>
                <c:pt idx="897">
                  <c:v>1.9220504994900001</c:v>
                </c:pt>
                <c:pt idx="898">
                  <c:v>1.9260953753250001</c:v>
                </c:pt>
                <c:pt idx="899">
                  <c:v>1.953908882613</c:v>
                </c:pt>
                <c:pt idx="900">
                  <c:v>1.90867715311</c:v>
                </c:pt>
                <c:pt idx="901">
                  <c:v>1.8689785591029999</c:v>
                </c:pt>
                <c:pt idx="902">
                  <c:v>1.8470184314460001</c:v>
                </c:pt>
                <c:pt idx="903">
                  <c:v>1.8470184314460001</c:v>
                </c:pt>
                <c:pt idx="904">
                  <c:v>1.8470184314460001</c:v>
                </c:pt>
                <c:pt idx="905">
                  <c:v>1.900708285428</c:v>
                </c:pt>
                <c:pt idx="906">
                  <c:v>1.86295382568</c:v>
                </c:pt>
                <c:pt idx="907">
                  <c:v>1.8708002960129999</c:v>
                </c:pt>
                <c:pt idx="908">
                  <c:v>1.8552670120620001</c:v>
                </c:pt>
                <c:pt idx="909">
                  <c:v>1.8255202602659999</c:v>
                </c:pt>
                <c:pt idx="910">
                  <c:v>1.8255202602659999</c:v>
                </c:pt>
                <c:pt idx="911">
                  <c:v>1.8255202602659999</c:v>
                </c:pt>
                <c:pt idx="912">
                  <c:v>1.7804963442549999</c:v>
                </c:pt>
                <c:pt idx="913">
                  <c:v>1.7777990600660001</c:v>
                </c:pt>
                <c:pt idx="914">
                  <c:v>1.693345072649</c:v>
                </c:pt>
                <c:pt idx="915">
                  <c:v>1.7477051249519999</c:v>
                </c:pt>
                <c:pt idx="916">
                  <c:v>1.7287267072629999</c:v>
                </c:pt>
                <c:pt idx="917">
                  <c:v>1.7287267072629999</c:v>
                </c:pt>
                <c:pt idx="918">
                  <c:v>1.7287267072629999</c:v>
                </c:pt>
                <c:pt idx="919">
                  <c:v>1.7682527695529999</c:v>
                </c:pt>
                <c:pt idx="920">
                  <c:v>1.802913217635</c:v>
                </c:pt>
                <c:pt idx="921">
                  <c:v>1.797751330926</c:v>
                </c:pt>
                <c:pt idx="922">
                  <c:v>1.7511734154959999</c:v>
                </c:pt>
                <c:pt idx="923">
                  <c:v>1.757816953694</c:v>
                </c:pt>
                <c:pt idx="924">
                  <c:v>1.757816953694</c:v>
                </c:pt>
                <c:pt idx="925">
                  <c:v>1.757816953694</c:v>
                </c:pt>
                <c:pt idx="926">
                  <c:v>1.7044884720369999</c:v>
                </c:pt>
                <c:pt idx="927">
                  <c:v>1.713669061651</c:v>
                </c:pt>
                <c:pt idx="928">
                  <c:v>1.775158117887</c:v>
                </c:pt>
                <c:pt idx="929">
                  <c:v>1.7997255531909999</c:v>
                </c:pt>
                <c:pt idx="930">
                  <c:v>1.7963529039020001</c:v>
                </c:pt>
                <c:pt idx="931">
                  <c:v>1.7963529039020001</c:v>
                </c:pt>
                <c:pt idx="932">
                  <c:v>1.7963529039020001</c:v>
                </c:pt>
                <c:pt idx="933">
                  <c:v>1.7963529039020001</c:v>
                </c:pt>
                <c:pt idx="934">
                  <c:v>1.792219418697</c:v>
                </c:pt>
                <c:pt idx="935">
                  <c:v>1.879988551436</c:v>
                </c:pt>
                <c:pt idx="936">
                  <c:v>1.886085674174</c:v>
                </c:pt>
                <c:pt idx="937">
                  <c:v>1.909942255809</c:v>
                </c:pt>
                <c:pt idx="938">
                  <c:v>1.909942255809</c:v>
                </c:pt>
                <c:pt idx="939">
                  <c:v>1.909942255809</c:v>
                </c:pt>
                <c:pt idx="940">
                  <c:v>1.916102429618</c:v>
                </c:pt>
                <c:pt idx="941">
                  <c:v>1.9115607342930001</c:v>
                </c:pt>
                <c:pt idx="942">
                  <c:v>1.8890160916180001</c:v>
                </c:pt>
                <c:pt idx="943">
                  <c:v>1.9528308712</c:v>
                </c:pt>
                <c:pt idx="944">
                  <c:v>1.9370130331319999</c:v>
                </c:pt>
                <c:pt idx="945">
                  <c:v>1.9370130331319999</c:v>
                </c:pt>
                <c:pt idx="946">
                  <c:v>1.9370130331319999</c:v>
                </c:pt>
                <c:pt idx="947">
                  <c:v>1.8882262234980001</c:v>
                </c:pt>
                <c:pt idx="948">
                  <c:v>1.9098975018369999</c:v>
                </c:pt>
                <c:pt idx="949">
                  <c:v>1.895811220053</c:v>
                </c:pt>
                <c:pt idx="950">
                  <c:v>1.882940132893</c:v>
                </c:pt>
                <c:pt idx="951">
                  <c:v>1.8830159640740001</c:v>
                </c:pt>
                <c:pt idx="952">
                  <c:v>1.8830159640740001</c:v>
                </c:pt>
                <c:pt idx="953">
                  <c:v>1.8830159640740001</c:v>
                </c:pt>
                <c:pt idx="954">
                  <c:v>1.8359622269610001</c:v>
                </c:pt>
                <c:pt idx="955">
                  <c:v>1.8722828000009999</c:v>
                </c:pt>
                <c:pt idx="956">
                  <c:v>1.8448172181510001</c:v>
                </c:pt>
                <c:pt idx="957">
                  <c:v>1.8670494930270001</c:v>
                </c:pt>
                <c:pt idx="958">
                  <c:v>1.853081754225</c:v>
                </c:pt>
                <c:pt idx="959">
                  <c:v>1.853081754225</c:v>
                </c:pt>
                <c:pt idx="960">
                  <c:v>1.853081754225</c:v>
                </c:pt>
                <c:pt idx="961">
                  <c:v>1.7937859669209999</c:v>
                </c:pt>
                <c:pt idx="962">
                  <c:v>1.790619359728</c:v>
                </c:pt>
                <c:pt idx="963">
                  <c:v>1.8473549113400001</c:v>
                </c:pt>
                <c:pt idx="964">
                  <c:v>1.8694807577129999</c:v>
                </c:pt>
                <c:pt idx="965">
                  <c:v>1.8554074810979999</c:v>
                </c:pt>
                <c:pt idx="966">
                  <c:v>1.8554074810979999</c:v>
                </c:pt>
                <c:pt idx="967">
                  <c:v>1.8554074810979999</c:v>
                </c:pt>
                <c:pt idx="968">
                  <c:v>1.86615915654</c:v>
                </c:pt>
                <c:pt idx="969">
                  <c:v>1.88224356477</c:v>
                </c:pt>
                <c:pt idx="970">
                  <c:v>1.8818347090230001</c:v>
                </c:pt>
                <c:pt idx="971">
                  <c:v>1.88792846405</c:v>
                </c:pt>
                <c:pt idx="972">
                  <c:v>1.8213379451759999</c:v>
                </c:pt>
                <c:pt idx="973">
                  <c:v>1.8213379451759999</c:v>
                </c:pt>
                <c:pt idx="974">
                  <c:v>1.8213379451759999</c:v>
                </c:pt>
                <c:pt idx="975">
                  <c:v>1.816033753526</c:v>
                </c:pt>
                <c:pt idx="976">
                  <c:v>1.8331005699009999</c:v>
                </c:pt>
                <c:pt idx="977">
                  <c:v>1.8487694899830001</c:v>
                </c:pt>
                <c:pt idx="978">
                  <c:v>1.855866946103</c:v>
                </c:pt>
                <c:pt idx="979">
                  <c:v>1.85416450269</c:v>
                </c:pt>
                <c:pt idx="980">
                  <c:v>1.85416450269</c:v>
                </c:pt>
                <c:pt idx="981">
                  <c:v>1.85416450269</c:v>
                </c:pt>
                <c:pt idx="982">
                  <c:v>1.85416450269</c:v>
                </c:pt>
                <c:pt idx="983">
                  <c:v>1.85416450269</c:v>
                </c:pt>
                <c:pt idx="984">
                  <c:v>1.85416450269</c:v>
                </c:pt>
                <c:pt idx="985">
                  <c:v>1.8755320713779999</c:v>
                </c:pt>
                <c:pt idx="986">
                  <c:v>1.841651514047</c:v>
                </c:pt>
                <c:pt idx="987">
                  <c:v>1.841651514047</c:v>
                </c:pt>
                <c:pt idx="988">
                  <c:v>1.841651514047</c:v>
                </c:pt>
                <c:pt idx="989">
                  <c:v>1.8510921328779999</c:v>
                </c:pt>
                <c:pt idx="990">
                  <c:v>1.8631818490130001</c:v>
                </c:pt>
                <c:pt idx="991">
                  <c:v>1.8631818490130001</c:v>
                </c:pt>
                <c:pt idx="992">
                  <c:v>1.8631818490130001</c:v>
                </c:pt>
                <c:pt idx="993">
                  <c:v>1.8648419761940001</c:v>
                </c:pt>
                <c:pt idx="994">
                  <c:v>1.8648419761940001</c:v>
                </c:pt>
                <c:pt idx="995">
                  <c:v>1.8648419761940001</c:v>
                </c:pt>
                <c:pt idx="996">
                  <c:v>1.8648419761940001</c:v>
                </c:pt>
                <c:pt idx="997">
                  <c:v>1.8648419761940001</c:v>
                </c:pt>
                <c:pt idx="998">
                  <c:v>1.8360018168109999</c:v>
                </c:pt>
                <c:pt idx="999">
                  <c:v>1.8519042116940001</c:v>
                </c:pt>
                <c:pt idx="1000">
                  <c:v>1.887485901752</c:v>
                </c:pt>
                <c:pt idx="1001">
                  <c:v>1.887485901752</c:v>
                </c:pt>
                <c:pt idx="1002">
                  <c:v>1.887485901752</c:v>
                </c:pt>
                <c:pt idx="1003">
                  <c:v>1.887485901752</c:v>
                </c:pt>
                <c:pt idx="1004">
                  <c:v>1.887485901752</c:v>
                </c:pt>
                <c:pt idx="1005">
                  <c:v>1.8634755221999999</c:v>
                </c:pt>
                <c:pt idx="1006">
                  <c:v>1.853880223579</c:v>
                </c:pt>
                <c:pt idx="1007">
                  <c:v>1.8998305827240001</c:v>
                </c:pt>
                <c:pt idx="1008">
                  <c:v>1.8998305827240001</c:v>
                </c:pt>
                <c:pt idx="1009">
                  <c:v>1.8998305827240001</c:v>
                </c:pt>
                <c:pt idx="1010">
                  <c:v>1.8881105161930001</c:v>
                </c:pt>
                <c:pt idx="1011">
                  <c:v>1.8838429176810001</c:v>
                </c:pt>
                <c:pt idx="1012">
                  <c:v>1.9018263441209999</c:v>
                </c:pt>
                <c:pt idx="1013">
                  <c:v>1.8971689801660001</c:v>
                </c:pt>
                <c:pt idx="1014">
                  <c:v>1.933949630251</c:v>
                </c:pt>
                <c:pt idx="1015">
                  <c:v>1.933949630251</c:v>
                </c:pt>
                <c:pt idx="1016">
                  <c:v>1.933949630251</c:v>
                </c:pt>
                <c:pt idx="1017">
                  <c:v>1.9618747964250001</c:v>
                </c:pt>
                <c:pt idx="1018">
                  <c:v>1.938028010347</c:v>
                </c:pt>
                <c:pt idx="1019">
                  <c:v>1.9617899102959999</c:v>
                </c:pt>
                <c:pt idx="1020">
                  <c:v>1.953017997298</c:v>
                </c:pt>
                <c:pt idx="1021">
                  <c:v>1.922606436433</c:v>
                </c:pt>
                <c:pt idx="1022">
                  <c:v>1.922606436433</c:v>
                </c:pt>
                <c:pt idx="1023">
                  <c:v>1.922606436433</c:v>
                </c:pt>
                <c:pt idx="1024">
                  <c:v>1.9314555158240001</c:v>
                </c:pt>
                <c:pt idx="1025">
                  <c:v>1.8906214888390001</c:v>
                </c:pt>
                <c:pt idx="1026">
                  <c:v>1.833425450961</c:v>
                </c:pt>
                <c:pt idx="1027">
                  <c:v>1.8767391260090001</c:v>
                </c:pt>
                <c:pt idx="1028">
                  <c:v>1.8856707946039999</c:v>
                </c:pt>
                <c:pt idx="1029">
                  <c:v>1.8856707946039999</c:v>
                </c:pt>
                <c:pt idx="1030">
                  <c:v>1.8856707946039999</c:v>
                </c:pt>
                <c:pt idx="1031">
                  <c:v>1.861065711842</c:v>
                </c:pt>
                <c:pt idx="1032">
                  <c:v>1.8972208683209999</c:v>
                </c:pt>
                <c:pt idx="1033">
                  <c:v>1.8972208683209999</c:v>
                </c:pt>
                <c:pt idx="1034">
                  <c:v>1.8844277685590001</c:v>
                </c:pt>
                <c:pt idx="1035">
                  <c:v>1.8758346353819999</c:v>
                </c:pt>
                <c:pt idx="1036">
                  <c:v>1.8758346353819999</c:v>
                </c:pt>
                <c:pt idx="1037">
                  <c:v>1.8758346353819999</c:v>
                </c:pt>
                <c:pt idx="1038">
                  <c:v>1.856669133634</c:v>
                </c:pt>
                <c:pt idx="1039">
                  <c:v>1.854014135825</c:v>
                </c:pt>
                <c:pt idx="1040">
                  <c:v>1.8370633664830001</c:v>
                </c:pt>
                <c:pt idx="1041">
                  <c:v>1.833736288948</c:v>
                </c:pt>
                <c:pt idx="1042">
                  <c:v>1.8464686062</c:v>
                </c:pt>
                <c:pt idx="1043">
                  <c:v>1.8464686062</c:v>
                </c:pt>
                <c:pt idx="1044">
                  <c:v>1.8464686062</c:v>
                </c:pt>
                <c:pt idx="1045">
                  <c:v>1.8688516137910001</c:v>
                </c:pt>
                <c:pt idx="1046">
                  <c:v>1.8832939104919999</c:v>
                </c:pt>
                <c:pt idx="1047">
                  <c:v>1.8632633719080001</c:v>
                </c:pt>
                <c:pt idx="1048">
                  <c:v>1.8277259549439999</c:v>
                </c:pt>
                <c:pt idx="1049">
                  <c:v>1.765764215573</c:v>
                </c:pt>
                <c:pt idx="1050">
                  <c:v>1.765764215573</c:v>
                </c:pt>
                <c:pt idx="1051">
                  <c:v>1.765764215573</c:v>
                </c:pt>
                <c:pt idx="1052">
                  <c:v>1.747896662462</c:v>
                </c:pt>
                <c:pt idx="1053">
                  <c:v>1.7378367605339999</c:v>
                </c:pt>
                <c:pt idx="1054">
                  <c:v>1.697241644579</c:v>
                </c:pt>
                <c:pt idx="1055">
                  <c:v>1.71768512725</c:v>
                </c:pt>
                <c:pt idx="1056">
                  <c:v>1.6988093462480001</c:v>
                </c:pt>
                <c:pt idx="1057">
                  <c:v>1.6988093462480001</c:v>
                </c:pt>
                <c:pt idx="1058">
                  <c:v>1.6988093462480001</c:v>
                </c:pt>
                <c:pt idx="1059">
                  <c:v>1.6992789365200001</c:v>
                </c:pt>
                <c:pt idx="1060">
                  <c:v>1.6927084324749999</c:v>
                </c:pt>
                <c:pt idx="1061">
                  <c:v>1.754814715145</c:v>
                </c:pt>
                <c:pt idx="1062">
                  <c:v>1.819946438541</c:v>
                </c:pt>
                <c:pt idx="1063">
                  <c:v>1.8680914712859999</c:v>
                </c:pt>
                <c:pt idx="1064">
                  <c:v>1.8680914712859999</c:v>
                </c:pt>
                <c:pt idx="1065">
                  <c:v>1.8680914712859999</c:v>
                </c:pt>
                <c:pt idx="1066">
                  <c:v>1.850675366863</c:v>
                </c:pt>
                <c:pt idx="1067">
                  <c:v>1.768991938386</c:v>
                </c:pt>
                <c:pt idx="1068">
                  <c:v>1.780330897502</c:v>
                </c:pt>
                <c:pt idx="1069">
                  <c:v>1.7380933147419999</c:v>
                </c:pt>
                <c:pt idx="1070">
                  <c:v>1.7518171721660001</c:v>
                </c:pt>
                <c:pt idx="1071">
                  <c:v>1.7518171721660001</c:v>
                </c:pt>
                <c:pt idx="1072">
                  <c:v>1.7518171721660001</c:v>
                </c:pt>
                <c:pt idx="1073">
                  <c:v>1.684942457927</c:v>
                </c:pt>
                <c:pt idx="1074">
                  <c:v>1.7209663191710001</c:v>
                </c:pt>
                <c:pt idx="1075">
                  <c:v>1.7440450356199999</c:v>
                </c:pt>
                <c:pt idx="1076">
                  <c:v>1.7538515930909999</c:v>
                </c:pt>
                <c:pt idx="1077">
                  <c:v>1.713248769402</c:v>
                </c:pt>
                <c:pt idx="1078">
                  <c:v>1.713248769402</c:v>
                </c:pt>
                <c:pt idx="1079">
                  <c:v>1.713248769402</c:v>
                </c:pt>
                <c:pt idx="1080">
                  <c:v>1.7423670532260001</c:v>
                </c:pt>
                <c:pt idx="1081">
                  <c:v>1.717846020996</c:v>
                </c:pt>
                <c:pt idx="1082">
                  <c:v>1.7258655707920001</c:v>
                </c:pt>
                <c:pt idx="1083">
                  <c:v>1.732463112127</c:v>
                </c:pt>
                <c:pt idx="1084">
                  <c:v>1.713206009451</c:v>
                </c:pt>
                <c:pt idx="1085">
                  <c:v>1.713206009451</c:v>
                </c:pt>
                <c:pt idx="1086">
                  <c:v>1.713206009451</c:v>
                </c:pt>
                <c:pt idx="1087">
                  <c:v>1.6867782002509999</c:v>
                </c:pt>
                <c:pt idx="1088">
                  <c:v>1.674328846548</c:v>
                </c:pt>
                <c:pt idx="1089">
                  <c:v>1.7080855800200001</c:v>
                </c:pt>
                <c:pt idx="1090">
                  <c:v>1.716105382911</c:v>
                </c:pt>
                <c:pt idx="1091">
                  <c:v>1.7441130689390001</c:v>
                </c:pt>
                <c:pt idx="1092">
                  <c:v>1.7441130689390001</c:v>
                </c:pt>
                <c:pt idx="1093">
                  <c:v>1.7441130689390001</c:v>
                </c:pt>
                <c:pt idx="1094">
                  <c:v>1.7206211779060001</c:v>
                </c:pt>
                <c:pt idx="1095">
                  <c:v>1.728914062369</c:v>
                </c:pt>
                <c:pt idx="1096">
                  <c:v>1.70222034548</c:v>
                </c:pt>
                <c:pt idx="1097">
                  <c:v>1.6599976746889999</c:v>
                </c:pt>
                <c:pt idx="1098">
                  <c:v>1.6400793937989999</c:v>
                </c:pt>
                <c:pt idx="1099">
                  <c:v>1.6400793937989999</c:v>
                </c:pt>
                <c:pt idx="1100">
                  <c:v>1.6400793937989999</c:v>
                </c:pt>
                <c:pt idx="1101">
                  <c:v>1.6697307964779999</c:v>
                </c:pt>
                <c:pt idx="1102">
                  <c:v>1.648236291953</c:v>
                </c:pt>
                <c:pt idx="1103">
                  <c:v>1.6898608101470001</c:v>
                </c:pt>
                <c:pt idx="1104">
                  <c:v>1.7031552793939999</c:v>
                </c:pt>
                <c:pt idx="1105">
                  <c:v>1.6837208080299999</c:v>
                </c:pt>
                <c:pt idx="1106">
                  <c:v>1.6837208080299999</c:v>
                </c:pt>
                <c:pt idx="1107">
                  <c:v>1.6837208080299999</c:v>
                </c:pt>
                <c:pt idx="1108">
                  <c:v>1.6941076392709999</c:v>
                </c:pt>
                <c:pt idx="1109">
                  <c:v>1.7042900415519999</c:v>
                </c:pt>
                <c:pt idx="1110">
                  <c:v>1.7555547756030001</c:v>
                </c:pt>
                <c:pt idx="1111">
                  <c:v>1.7780844679529999</c:v>
                </c:pt>
                <c:pt idx="1112">
                  <c:v>1.8168373017499999</c:v>
                </c:pt>
                <c:pt idx="1113">
                  <c:v>1.8168373017499999</c:v>
                </c:pt>
                <c:pt idx="1114">
                  <c:v>1.8168373017499999</c:v>
                </c:pt>
                <c:pt idx="1115">
                  <c:v>1.8380354029899999</c:v>
                </c:pt>
                <c:pt idx="1116">
                  <c:v>1.8358383138800001</c:v>
                </c:pt>
                <c:pt idx="1117">
                  <c:v>1.7805546108779999</c:v>
                </c:pt>
                <c:pt idx="1118">
                  <c:v>1.7699555521400001</c:v>
                </c:pt>
                <c:pt idx="1119">
                  <c:v>1.7468254666709999</c:v>
                </c:pt>
                <c:pt idx="1120">
                  <c:v>1.7468254666709999</c:v>
                </c:pt>
                <c:pt idx="1121">
                  <c:v>1.7468254666709999</c:v>
                </c:pt>
                <c:pt idx="1122">
                  <c:v>1.7685989019049999</c:v>
                </c:pt>
                <c:pt idx="1123">
                  <c:v>1.79997757757</c:v>
                </c:pt>
                <c:pt idx="1124">
                  <c:v>1.7968699082070001</c:v>
                </c:pt>
                <c:pt idx="1125">
                  <c:v>1.8277299957449999</c:v>
                </c:pt>
                <c:pt idx="1126">
                  <c:v>1.8613607412040001</c:v>
                </c:pt>
                <c:pt idx="1127">
                  <c:v>1.8613607412040001</c:v>
                </c:pt>
                <c:pt idx="1128">
                  <c:v>1.8613607412040001</c:v>
                </c:pt>
                <c:pt idx="1129">
                  <c:v>1.8172650830420001</c:v>
                </c:pt>
                <c:pt idx="1130">
                  <c:v>1.825231255272</c:v>
                </c:pt>
                <c:pt idx="1131">
                  <c:v>1.8181646339249999</c:v>
                </c:pt>
                <c:pt idx="1132">
                  <c:v>1.807421360033</c:v>
                </c:pt>
                <c:pt idx="1133">
                  <c:v>1.7873338268700001</c:v>
                </c:pt>
                <c:pt idx="1134">
                  <c:v>1.7873338268700001</c:v>
                </c:pt>
                <c:pt idx="1135">
                  <c:v>1.7873338268700001</c:v>
                </c:pt>
                <c:pt idx="1136">
                  <c:v>1.7425353256839999</c:v>
                </c:pt>
                <c:pt idx="1137">
                  <c:v>1.7950840703199999</c:v>
                </c:pt>
                <c:pt idx="1138">
                  <c:v>1.803838340197</c:v>
                </c:pt>
                <c:pt idx="1139">
                  <c:v>1.792082316168</c:v>
                </c:pt>
                <c:pt idx="1140">
                  <c:v>1.769953401055</c:v>
                </c:pt>
                <c:pt idx="1141">
                  <c:v>1.769953401055</c:v>
                </c:pt>
                <c:pt idx="1142">
                  <c:v>1.769953401055</c:v>
                </c:pt>
                <c:pt idx="1143">
                  <c:v>1.756395765073</c:v>
                </c:pt>
                <c:pt idx="1144">
                  <c:v>1.7736974315689999</c:v>
                </c:pt>
                <c:pt idx="1145">
                  <c:v>1.7663145266510001</c:v>
                </c:pt>
                <c:pt idx="1146">
                  <c:v>1.7408923851089999</c:v>
                </c:pt>
                <c:pt idx="1147">
                  <c:v>1.722621641872</c:v>
                </c:pt>
                <c:pt idx="1148">
                  <c:v>1.722621641872</c:v>
                </c:pt>
                <c:pt idx="1149">
                  <c:v>1.722621641872</c:v>
                </c:pt>
                <c:pt idx="1150">
                  <c:v>1.720120458554</c:v>
                </c:pt>
                <c:pt idx="1151">
                  <c:v>1.7617967520219999</c:v>
                </c:pt>
                <c:pt idx="1152">
                  <c:v>1.727869386551</c:v>
                </c:pt>
                <c:pt idx="1153">
                  <c:v>1.7330322592830001</c:v>
                </c:pt>
                <c:pt idx="1154">
                  <c:v>1.7603129453099999</c:v>
                </c:pt>
                <c:pt idx="1155">
                  <c:v>1.7603129453099999</c:v>
                </c:pt>
                <c:pt idx="1156">
                  <c:v>1.7603129453099999</c:v>
                </c:pt>
                <c:pt idx="1157">
                  <c:v>1.789529477007</c:v>
                </c:pt>
                <c:pt idx="1158">
                  <c:v>1.7869244824070001</c:v>
                </c:pt>
                <c:pt idx="1159">
                  <c:v>1.79328776891</c:v>
                </c:pt>
                <c:pt idx="1160">
                  <c:v>1.7643723062029999</c:v>
                </c:pt>
                <c:pt idx="1161">
                  <c:v>1.717568816612</c:v>
                </c:pt>
                <c:pt idx="1162">
                  <c:v>1.717568816612</c:v>
                </c:pt>
                <c:pt idx="1163">
                  <c:v>1.717568816612</c:v>
                </c:pt>
                <c:pt idx="1164">
                  <c:v>1.770026020647</c:v>
                </c:pt>
                <c:pt idx="1165">
                  <c:v>1.816827240873</c:v>
                </c:pt>
                <c:pt idx="1166">
                  <c:v>1.810589612927</c:v>
                </c:pt>
                <c:pt idx="1167">
                  <c:v>1.8083249476579999</c:v>
                </c:pt>
                <c:pt idx="1168">
                  <c:v>1.8537092445229999</c:v>
                </c:pt>
                <c:pt idx="1169">
                  <c:v>1.8537092445229999</c:v>
                </c:pt>
                <c:pt idx="1170">
                  <c:v>1.8537092445229999</c:v>
                </c:pt>
                <c:pt idx="1171">
                  <c:v>1.905711082042</c:v>
                </c:pt>
                <c:pt idx="1172">
                  <c:v>1.871260404524</c:v>
                </c:pt>
                <c:pt idx="1173">
                  <c:v>1.8529490697240001</c:v>
                </c:pt>
                <c:pt idx="1174">
                  <c:v>1.863004635722</c:v>
                </c:pt>
                <c:pt idx="1175">
                  <c:v>1.863004635722</c:v>
                </c:pt>
                <c:pt idx="1176">
                  <c:v>1.863004635722</c:v>
                </c:pt>
                <c:pt idx="1177">
                  <c:v>1.863004635722</c:v>
                </c:pt>
                <c:pt idx="1178">
                  <c:v>1.8992698933759999</c:v>
                </c:pt>
                <c:pt idx="1179">
                  <c:v>1.886169206068</c:v>
                </c:pt>
                <c:pt idx="1180">
                  <c:v>1.8782553624339999</c:v>
                </c:pt>
                <c:pt idx="1181">
                  <c:v>1.8126968920469999</c:v>
                </c:pt>
                <c:pt idx="1182">
                  <c:v>1.8487691218219999</c:v>
                </c:pt>
                <c:pt idx="1183">
                  <c:v>1.8487691218219999</c:v>
                </c:pt>
                <c:pt idx="1184">
                  <c:v>1.8487691218219999</c:v>
                </c:pt>
                <c:pt idx="1185">
                  <c:v>1.8324443527650001</c:v>
                </c:pt>
                <c:pt idx="1186">
                  <c:v>1.796066330863</c:v>
                </c:pt>
                <c:pt idx="1187">
                  <c:v>1.7146182191770001</c:v>
                </c:pt>
                <c:pt idx="1188">
                  <c:v>1.7960382923930001</c:v>
                </c:pt>
                <c:pt idx="1189">
                  <c:v>1.7650803099400001</c:v>
                </c:pt>
                <c:pt idx="1190">
                  <c:v>1.7650803099400001</c:v>
                </c:pt>
                <c:pt idx="1191">
                  <c:v>1.7650803099400001</c:v>
                </c:pt>
                <c:pt idx="1192">
                  <c:v>1.765985201778</c:v>
                </c:pt>
                <c:pt idx="1193">
                  <c:v>1.7694376452609999</c:v>
                </c:pt>
                <c:pt idx="1194">
                  <c:v>1.7694376452609999</c:v>
                </c:pt>
                <c:pt idx="1195">
                  <c:v>1.8307331102169999</c:v>
                </c:pt>
                <c:pt idx="1196">
                  <c:v>1.768339785157</c:v>
                </c:pt>
                <c:pt idx="1197">
                  <c:v>1.768339785157</c:v>
                </c:pt>
                <c:pt idx="1198">
                  <c:v>1.768339785157</c:v>
                </c:pt>
                <c:pt idx="1199">
                  <c:v>1.796371879946</c:v>
                </c:pt>
                <c:pt idx="1200">
                  <c:v>1.8281341816250001</c:v>
                </c:pt>
                <c:pt idx="1201">
                  <c:v>1.821944661037</c:v>
                </c:pt>
                <c:pt idx="1202">
                  <c:v>1.793760775642</c:v>
                </c:pt>
                <c:pt idx="1203">
                  <c:v>1.778776652306</c:v>
                </c:pt>
                <c:pt idx="1204">
                  <c:v>1.778776652306</c:v>
                </c:pt>
                <c:pt idx="1205">
                  <c:v>1.778776652306</c:v>
                </c:pt>
                <c:pt idx="1206">
                  <c:v>1.8110660427559999</c:v>
                </c:pt>
                <c:pt idx="1207">
                  <c:v>1.8200828054810001</c:v>
                </c:pt>
                <c:pt idx="1208">
                  <c:v>1.8030622432200001</c:v>
                </c:pt>
                <c:pt idx="1209">
                  <c:v>1.796991261866</c:v>
                </c:pt>
                <c:pt idx="1210">
                  <c:v>1.796991261866</c:v>
                </c:pt>
                <c:pt idx="1211">
                  <c:v>1.796991261866</c:v>
                </c:pt>
                <c:pt idx="1212">
                  <c:v>1.796991261866</c:v>
                </c:pt>
                <c:pt idx="1213">
                  <c:v>1.7734378452570001</c:v>
                </c:pt>
                <c:pt idx="1214">
                  <c:v>1.805083276063</c:v>
                </c:pt>
                <c:pt idx="1215">
                  <c:v>1.805753828886</c:v>
                </c:pt>
                <c:pt idx="1216">
                  <c:v>1.841204807877</c:v>
                </c:pt>
                <c:pt idx="1217">
                  <c:v>1.86526532487</c:v>
                </c:pt>
                <c:pt idx="1218">
                  <c:v>1.86526532487</c:v>
                </c:pt>
                <c:pt idx="1219">
                  <c:v>1.86526532487</c:v>
                </c:pt>
                <c:pt idx="1220">
                  <c:v>1.873611772559</c:v>
                </c:pt>
                <c:pt idx="1221">
                  <c:v>1.874676134407</c:v>
                </c:pt>
                <c:pt idx="1222">
                  <c:v>1.840426458499</c:v>
                </c:pt>
                <c:pt idx="1223">
                  <c:v>1.840426458499</c:v>
                </c:pt>
                <c:pt idx="1224">
                  <c:v>1.840426458499</c:v>
                </c:pt>
                <c:pt idx="1225">
                  <c:v>1.840426458499</c:v>
                </c:pt>
                <c:pt idx="1226">
                  <c:v>1.840426458499</c:v>
                </c:pt>
                <c:pt idx="1227">
                  <c:v>1.8394322217650001</c:v>
                </c:pt>
                <c:pt idx="1228">
                  <c:v>1.8545767646439999</c:v>
                </c:pt>
                <c:pt idx="1229">
                  <c:v>1.8587837954240001</c:v>
                </c:pt>
                <c:pt idx="1230">
                  <c:v>1.8531621404900001</c:v>
                </c:pt>
                <c:pt idx="1231">
                  <c:v>1.8405985887930001</c:v>
                </c:pt>
                <c:pt idx="1232">
                  <c:v>1.8405985887930001</c:v>
                </c:pt>
                <c:pt idx="1233">
                  <c:v>1.8405985887930001</c:v>
                </c:pt>
                <c:pt idx="1234">
                  <c:v>1.831261227021</c:v>
                </c:pt>
                <c:pt idx="1235">
                  <c:v>1.8590938061290001</c:v>
                </c:pt>
                <c:pt idx="1236">
                  <c:v>1.835180470754</c:v>
                </c:pt>
                <c:pt idx="1237">
                  <c:v>1.808757874459</c:v>
                </c:pt>
                <c:pt idx="1238">
                  <c:v>1.7799274759879999</c:v>
                </c:pt>
                <c:pt idx="1239">
                  <c:v>1.7799274759879999</c:v>
                </c:pt>
                <c:pt idx="1240">
                  <c:v>1.7799274759879999</c:v>
                </c:pt>
                <c:pt idx="1241">
                  <c:v>1.755712101471</c:v>
                </c:pt>
                <c:pt idx="1242">
                  <c:v>1.7917969235690001</c:v>
                </c:pt>
                <c:pt idx="1243">
                  <c:v>1.819067934522</c:v>
                </c:pt>
                <c:pt idx="1244">
                  <c:v>1.8243253061139999</c:v>
                </c:pt>
                <c:pt idx="1245">
                  <c:v>1.8639345628849999</c:v>
                </c:pt>
                <c:pt idx="1246">
                  <c:v>1.8639345628849999</c:v>
                </c:pt>
                <c:pt idx="1247">
                  <c:v>1.8639345628849999</c:v>
                </c:pt>
                <c:pt idx="1248">
                  <c:v>1.840016785592</c:v>
                </c:pt>
                <c:pt idx="1249">
                  <c:v>1.7963701084000001</c:v>
                </c:pt>
                <c:pt idx="1250">
                  <c:v>1.808226701188</c:v>
                </c:pt>
                <c:pt idx="1251">
                  <c:v>1.784405310955</c:v>
                </c:pt>
                <c:pt idx="1252">
                  <c:v>1.777970274409</c:v>
                </c:pt>
                <c:pt idx="1253">
                  <c:v>1.777970274409</c:v>
                </c:pt>
                <c:pt idx="1254">
                  <c:v>1.777970274409</c:v>
                </c:pt>
                <c:pt idx="1255">
                  <c:v>1.777970274409</c:v>
                </c:pt>
                <c:pt idx="1256">
                  <c:v>1.7861071609079999</c:v>
                </c:pt>
                <c:pt idx="1257">
                  <c:v>1.7966317101110001</c:v>
                </c:pt>
                <c:pt idx="1258">
                  <c:v>1.790206914189</c:v>
                </c:pt>
                <c:pt idx="1259">
                  <c:v>1.8098485271589999</c:v>
                </c:pt>
                <c:pt idx="1260">
                  <c:v>1.8098485271589999</c:v>
                </c:pt>
                <c:pt idx="1261">
                  <c:v>1.8098485271589999</c:v>
                </c:pt>
                <c:pt idx="1262">
                  <c:v>1.876100776658</c:v>
                </c:pt>
                <c:pt idx="1263">
                  <c:v>1.874334292631</c:v>
                </c:pt>
                <c:pt idx="1264">
                  <c:v>1.8456421653590001</c:v>
                </c:pt>
                <c:pt idx="1265">
                  <c:v>1.852894687756</c:v>
                </c:pt>
                <c:pt idx="1266">
                  <c:v>1.8464258657799999</c:v>
                </c:pt>
                <c:pt idx="1267">
                  <c:v>1.8464258657799999</c:v>
                </c:pt>
                <c:pt idx="1268">
                  <c:v>1.8464258657799999</c:v>
                </c:pt>
                <c:pt idx="1269">
                  <c:v>1.875720666299</c:v>
                </c:pt>
                <c:pt idx="1270">
                  <c:v>1.883227095816</c:v>
                </c:pt>
                <c:pt idx="1271">
                  <c:v>1.9305916262589999</c:v>
                </c:pt>
                <c:pt idx="1272">
                  <c:v>1.920549455008</c:v>
                </c:pt>
                <c:pt idx="1273">
                  <c:v>1.8771117320070001</c:v>
                </c:pt>
                <c:pt idx="1274">
                  <c:v>1.8771117320070001</c:v>
                </c:pt>
                <c:pt idx="1275">
                  <c:v>1.8771117320070001</c:v>
                </c:pt>
                <c:pt idx="1276">
                  <c:v>1.867780604612</c:v>
                </c:pt>
                <c:pt idx="1277">
                  <c:v>1.8405352707380001</c:v>
                </c:pt>
                <c:pt idx="1278">
                  <c:v>1.819444653021</c:v>
                </c:pt>
                <c:pt idx="1279">
                  <c:v>1.771849361501</c:v>
                </c:pt>
                <c:pt idx="1280">
                  <c:v>1.7876390659829999</c:v>
                </c:pt>
                <c:pt idx="1281">
                  <c:v>1.7876390659829999</c:v>
                </c:pt>
                <c:pt idx="1282">
                  <c:v>1.7876390659829999</c:v>
                </c:pt>
                <c:pt idx="1283">
                  <c:v>1.8296799715300001</c:v>
                </c:pt>
                <c:pt idx="1284">
                  <c:v>1.769005780471</c:v>
                </c:pt>
                <c:pt idx="1285">
                  <c:v>1.763271556346</c:v>
                </c:pt>
                <c:pt idx="1286">
                  <c:v>1.7268746523830001</c:v>
                </c:pt>
                <c:pt idx="1287">
                  <c:v>1.7555849857500001</c:v>
                </c:pt>
                <c:pt idx="1288">
                  <c:v>1.7555849857500001</c:v>
                </c:pt>
                <c:pt idx="1289">
                  <c:v>1.7555849857500001</c:v>
                </c:pt>
                <c:pt idx="1290">
                  <c:v>1.76120358092</c:v>
                </c:pt>
                <c:pt idx="1291">
                  <c:v>1.7460375093589999</c:v>
                </c:pt>
                <c:pt idx="1292">
                  <c:v>1.727395669811</c:v>
                </c:pt>
                <c:pt idx="1293">
                  <c:v>1.7582432432699999</c:v>
                </c:pt>
                <c:pt idx="1294">
                  <c:v>1.7367652902990001</c:v>
                </c:pt>
                <c:pt idx="1295">
                  <c:v>1.7367652902990001</c:v>
                </c:pt>
                <c:pt idx="1296">
                  <c:v>1.7367652902990001</c:v>
                </c:pt>
                <c:pt idx="1297">
                  <c:v>1.731791624874</c:v>
                </c:pt>
                <c:pt idx="1298">
                  <c:v>1.807371684187</c:v>
                </c:pt>
                <c:pt idx="1299">
                  <c:v>1.800677974221</c:v>
                </c:pt>
                <c:pt idx="1300">
                  <c:v>1.797315687145</c:v>
                </c:pt>
                <c:pt idx="1301">
                  <c:v>1.792230331886</c:v>
                </c:pt>
                <c:pt idx="1302">
                  <c:v>1.792230331886</c:v>
                </c:pt>
                <c:pt idx="1303">
                  <c:v>1.792230331886</c:v>
                </c:pt>
                <c:pt idx="1304">
                  <c:v>1.718738236031</c:v>
                </c:pt>
                <c:pt idx="1305">
                  <c:v>1.6918447493069999</c:v>
                </c:pt>
                <c:pt idx="1306">
                  <c:v>1.703418194613</c:v>
                </c:pt>
                <c:pt idx="1307">
                  <c:v>1.6668507857279999</c:v>
                </c:pt>
                <c:pt idx="1308">
                  <c:v>1.7266574641120001</c:v>
                </c:pt>
                <c:pt idx="1309">
                  <c:v>1.7266574641120001</c:v>
                </c:pt>
                <c:pt idx="1310">
                  <c:v>1.7266574641120001</c:v>
                </c:pt>
                <c:pt idx="1311">
                  <c:v>1.739678464142</c:v>
                </c:pt>
                <c:pt idx="1312">
                  <c:v>1.7690025375880001</c:v>
                </c:pt>
                <c:pt idx="1313">
                  <c:v>1.821403249199</c:v>
                </c:pt>
                <c:pt idx="1314">
                  <c:v>1.792648664903</c:v>
                </c:pt>
                <c:pt idx="1315">
                  <c:v>1.7544562261959999</c:v>
                </c:pt>
                <c:pt idx="1316">
                  <c:v>1.7544562261959999</c:v>
                </c:pt>
                <c:pt idx="1317">
                  <c:v>1.7544562261959999</c:v>
                </c:pt>
                <c:pt idx="1318">
                  <c:v>1.7544562261959999</c:v>
                </c:pt>
                <c:pt idx="1319">
                  <c:v>1.7412475392889999</c:v>
                </c:pt>
                <c:pt idx="1320">
                  <c:v>1.7482540033380001</c:v>
                </c:pt>
                <c:pt idx="1321">
                  <c:v>1.795668112942</c:v>
                </c:pt>
                <c:pt idx="1322">
                  <c:v>1.6948453757890001</c:v>
                </c:pt>
                <c:pt idx="1323">
                  <c:v>1.6948453757890001</c:v>
                </c:pt>
                <c:pt idx="1324">
                  <c:v>1.6948453757890001</c:v>
                </c:pt>
                <c:pt idx="1325">
                  <c:v>1.7195823911379999</c:v>
                </c:pt>
                <c:pt idx="1326">
                  <c:v>1.753842816578</c:v>
                </c:pt>
                <c:pt idx="1327">
                  <c:v>1.721113520569</c:v>
                </c:pt>
                <c:pt idx="1328">
                  <c:v>1.7717107480159999</c:v>
                </c:pt>
                <c:pt idx="1329">
                  <c:v>1.7145072893219999</c:v>
                </c:pt>
                <c:pt idx="1330">
                  <c:v>1.7145072893219999</c:v>
                </c:pt>
                <c:pt idx="1331">
                  <c:v>1.7145072893219999</c:v>
                </c:pt>
                <c:pt idx="1332">
                  <c:v>1.673090598208</c:v>
                </c:pt>
                <c:pt idx="1333">
                  <c:v>1.7158975373359999</c:v>
                </c:pt>
                <c:pt idx="1334">
                  <c:v>1.652943524024</c:v>
                </c:pt>
                <c:pt idx="1335">
                  <c:v>1.673869112345</c:v>
                </c:pt>
                <c:pt idx="1336">
                  <c:v>1.6627338267480001</c:v>
                </c:pt>
                <c:pt idx="1337">
                  <c:v>1.6627338267480001</c:v>
                </c:pt>
                <c:pt idx="1338">
                  <c:v>1.6627338267480001</c:v>
                </c:pt>
                <c:pt idx="1339">
                  <c:v>1.6482231225620001</c:v>
                </c:pt>
                <c:pt idx="1340">
                  <c:v>1.6273656361819999</c:v>
                </c:pt>
                <c:pt idx="1341">
                  <c:v>1.6622480720940001</c:v>
                </c:pt>
                <c:pt idx="1342">
                  <c:v>1.6724402957110001</c:v>
                </c:pt>
                <c:pt idx="1343">
                  <c:v>1.7103809612530001</c:v>
                </c:pt>
                <c:pt idx="1344">
                  <c:v>1.7103809612530001</c:v>
                </c:pt>
                <c:pt idx="1345">
                  <c:v>1.7103809612530001</c:v>
                </c:pt>
                <c:pt idx="1346">
                  <c:v>1.695082024333</c:v>
                </c:pt>
                <c:pt idx="1347">
                  <c:v>1.745276794592</c:v>
                </c:pt>
                <c:pt idx="1348">
                  <c:v>1.7536129639769999</c:v>
                </c:pt>
                <c:pt idx="1349">
                  <c:v>1.7355805065679999</c:v>
                </c:pt>
                <c:pt idx="1350">
                  <c:v>1.6231309258919999</c:v>
                </c:pt>
                <c:pt idx="1351">
                  <c:v>1.6231309258919999</c:v>
                </c:pt>
                <c:pt idx="1352">
                  <c:v>1.6231309258919999</c:v>
                </c:pt>
                <c:pt idx="1353">
                  <c:v>1.619620395771</c:v>
                </c:pt>
                <c:pt idx="1354">
                  <c:v>1.606900785268</c:v>
                </c:pt>
                <c:pt idx="1355">
                  <c:v>1.606900785268</c:v>
                </c:pt>
                <c:pt idx="1356">
                  <c:v>1.6447252152509999</c:v>
                </c:pt>
                <c:pt idx="1357">
                  <c:v>1.645004662352</c:v>
                </c:pt>
                <c:pt idx="1358">
                  <c:v>1.645004662352</c:v>
                </c:pt>
                <c:pt idx="1359">
                  <c:v>1.645004662352</c:v>
                </c:pt>
                <c:pt idx="1360">
                  <c:v>1.6109427999879999</c:v>
                </c:pt>
                <c:pt idx="1361">
                  <c:v>1.5900629682459999</c:v>
                </c:pt>
                <c:pt idx="1362">
                  <c:v>1.665185969755</c:v>
                </c:pt>
                <c:pt idx="1363">
                  <c:v>1.6296892641930001</c:v>
                </c:pt>
                <c:pt idx="1364">
                  <c:v>1.6727904778210001</c:v>
                </c:pt>
                <c:pt idx="1365">
                  <c:v>1.6727904778210001</c:v>
                </c:pt>
                <c:pt idx="1366">
                  <c:v>1.6727904778210001</c:v>
                </c:pt>
                <c:pt idx="1367">
                  <c:v>1.6727904778210001</c:v>
                </c:pt>
                <c:pt idx="1368">
                  <c:v>1.6727904778210001</c:v>
                </c:pt>
                <c:pt idx="1369">
                  <c:v>1.6727904778210001</c:v>
                </c:pt>
                <c:pt idx="1370">
                  <c:v>1.651694303662</c:v>
                </c:pt>
                <c:pt idx="1371">
                  <c:v>1.6777155772750001</c:v>
                </c:pt>
                <c:pt idx="1372">
                  <c:v>1.6777155772750001</c:v>
                </c:pt>
                <c:pt idx="1373">
                  <c:v>1.6777155772750001</c:v>
                </c:pt>
                <c:pt idx="1374">
                  <c:v>1.663267156634</c:v>
                </c:pt>
                <c:pt idx="1375">
                  <c:v>1.7054430324480001</c:v>
                </c:pt>
                <c:pt idx="1376">
                  <c:v>1.7054430324480001</c:v>
                </c:pt>
                <c:pt idx="1377">
                  <c:v>1.7054430324480001</c:v>
                </c:pt>
                <c:pt idx="1378">
                  <c:v>1.690860543056</c:v>
                </c:pt>
                <c:pt idx="1379">
                  <c:v>1.690860543056</c:v>
                </c:pt>
                <c:pt idx="1380">
                  <c:v>1.690860543056</c:v>
                </c:pt>
                <c:pt idx="1381">
                  <c:v>1.690860543056</c:v>
                </c:pt>
                <c:pt idx="1382">
                  <c:v>1.690860543056</c:v>
                </c:pt>
                <c:pt idx="1383">
                  <c:v>1.729903887274</c:v>
                </c:pt>
                <c:pt idx="1384">
                  <c:v>1.7437167015649999</c:v>
                </c:pt>
                <c:pt idx="1385">
                  <c:v>1.757984414239</c:v>
                </c:pt>
                <c:pt idx="1386">
                  <c:v>1.757984414239</c:v>
                </c:pt>
                <c:pt idx="1387">
                  <c:v>1.757984414239</c:v>
                </c:pt>
                <c:pt idx="1388">
                  <c:v>1.757984414239</c:v>
                </c:pt>
                <c:pt idx="1389">
                  <c:v>1.757984414239</c:v>
                </c:pt>
                <c:pt idx="1390">
                  <c:v>1.7429710471319999</c:v>
                </c:pt>
                <c:pt idx="1391">
                  <c:v>1.7349677198019999</c:v>
                </c:pt>
                <c:pt idx="1392">
                  <c:v>1.7275363238370001</c:v>
                </c:pt>
                <c:pt idx="1393">
                  <c:v>1.7275363238370001</c:v>
                </c:pt>
                <c:pt idx="1394">
                  <c:v>1.7275363238370001</c:v>
                </c:pt>
                <c:pt idx="1395">
                  <c:v>1.7547696668920001</c:v>
                </c:pt>
                <c:pt idx="1396">
                  <c:v>1.7215174455019999</c:v>
                </c:pt>
                <c:pt idx="1397">
                  <c:v>1.7257157918770001</c:v>
                </c:pt>
                <c:pt idx="1398">
                  <c:v>1.6905254356249999</c:v>
                </c:pt>
                <c:pt idx="1399">
                  <c:v>1.675468081962</c:v>
                </c:pt>
                <c:pt idx="1400">
                  <c:v>1.675468081962</c:v>
                </c:pt>
                <c:pt idx="1401">
                  <c:v>1.675468081962</c:v>
                </c:pt>
                <c:pt idx="1402">
                  <c:v>1.659308489347</c:v>
                </c:pt>
                <c:pt idx="1403">
                  <c:v>1.650473815991</c:v>
                </c:pt>
                <c:pt idx="1404">
                  <c:v>1.6651864090990001</c:v>
                </c:pt>
                <c:pt idx="1405">
                  <c:v>1.669419482149</c:v>
                </c:pt>
                <c:pt idx="1406">
                  <c:v>1.6434968287180001</c:v>
                </c:pt>
                <c:pt idx="1407">
                  <c:v>1.6434968287180001</c:v>
                </c:pt>
                <c:pt idx="1408">
                  <c:v>1.6434968287180001</c:v>
                </c:pt>
                <c:pt idx="1409">
                  <c:v>1.609619246649</c:v>
                </c:pt>
                <c:pt idx="1410">
                  <c:v>1.5881068351050001</c:v>
                </c:pt>
                <c:pt idx="1411">
                  <c:v>1.5821221174719999</c:v>
                </c:pt>
                <c:pt idx="1412">
                  <c:v>1.5285247182199999</c:v>
                </c:pt>
                <c:pt idx="1413">
                  <c:v>1.5730724589189999</c:v>
                </c:pt>
                <c:pt idx="1414">
                  <c:v>1.5730724589189999</c:v>
                </c:pt>
                <c:pt idx="1415">
                  <c:v>1.5730724589189999</c:v>
                </c:pt>
                <c:pt idx="1416">
                  <c:v>1.5420384239430001</c:v>
                </c:pt>
                <c:pt idx="1417">
                  <c:v>1.59651534953</c:v>
                </c:pt>
                <c:pt idx="1418">
                  <c:v>1.5938628482029999</c:v>
                </c:pt>
                <c:pt idx="1419">
                  <c:v>1.5992804190479999</c:v>
                </c:pt>
                <c:pt idx="1420">
                  <c:v>1.590206383617</c:v>
                </c:pt>
                <c:pt idx="1421">
                  <c:v>1.590206383617</c:v>
                </c:pt>
                <c:pt idx="1422">
                  <c:v>1.590206383617</c:v>
                </c:pt>
                <c:pt idx="1423">
                  <c:v>1.631745007286</c:v>
                </c:pt>
                <c:pt idx="1424">
                  <c:v>1.6229574658499999</c:v>
                </c:pt>
                <c:pt idx="1425">
                  <c:v>1.6223708807520001</c:v>
                </c:pt>
                <c:pt idx="1426">
                  <c:v>1.6045293175399999</c:v>
                </c:pt>
                <c:pt idx="1427">
                  <c:v>1.5774269647479999</c:v>
                </c:pt>
                <c:pt idx="1428">
                  <c:v>1.5774269647479999</c:v>
                </c:pt>
                <c:pt idx="1429">
                  <c:v>1.5774269647479999</c:v>
                </c:pt>
                <c:pt idx="1430">
                  <c:v>1.5522753490229999</c:v>
                </c:pt>
                <c:pt idx="1431">
                  <c:v>1.6061176439839999</c:v>
                </c:pt>
                <c:pt idx="1432">
                  <c:v>1.5834770348539999</c:v>
                </c:pt>
                <c:pt idx="1433">
                  <c:v>1.571297600022</c:v>
                </c:pt>
                <c:pt idx="1434">
                  <c:v>1.6310482417300001</c:v>
                </c:pt>
                <c:pt idx="1435">
                  <c:v>1.6310482417300001</c:v>
                </c:pt>
                <c:pt idx="1436">
                  <c:v>1.6310482417300001</c:v>
                </c:pt>
                <c:pt idx="1437">
                  <c:v>1.63209747352</c:v>
                </c:pt>
                <c:pt idx="1438">
                  <c:v>1.645196326347</c:v>
                </c:pt>
                <c:pt idx="1439">
                  <c:v>1.6356801732170001</c:v>
                </c:pt>
                <c:pt idx="1440">
                  <c:v>1.5968015726960001</c:v>
                </c:pt>
                <c:pt idx="1441">
                  <c:v>1.5899188177400001</c:v>
                </c:pt>
                <c:pt idx="1442">
                  <c:v>1.5899188177400001</c:v>
                </c:pt>
                <c:pt idx="1443">
                  <c:v>1.5899188177400001</c:v>
                </c:pt>
                <c:pt idx="1444">
                  <c:v>1.563858856368</c:v>
                </c:pt>
                <c:pt idx="1445">
                  <c:v>1.5987105342970001</c:v>
                </c:pt>
                <c:pt idx="1446">
                  <c:v>1.585042357521</c:v>
                </c:pt>
                <c:pt idx="1447">
                  <c:v>1.629501080239</c:v>
                </c:pt>
                <c:pt idx="1448">
                  <c:v>1.633909970982</c:v>
                </c:pt>
                <c:pt idx="1449">
                  <c:v>1.633909970982</c:v>
                </c:pt>
                <c:pt idx="1450">
                  <c:v>1.633909970982</c:v>
                </c:pt>
                <c:pt idx="1451">
                  <c:v>1.6243222020270001</c:v>
                </c:pt>
                <c:pt idx="1452">
                  <c:v>1.6244810049959999</c:v>
                </c:pt>
                <c:pt idx="1453">
                  <c:v>1.610355773994</c:v>
                </c:pt>
                <c:pt idx="1454">
                  <c:v>1.610341155188</c:v>
                </c:pt>
                <c:pt idx="1455">
                  <c:v>1.624119661161</c:v>
                </c:pt>
                <c:pt idx="1456">
                  <c:v>1.624119661161</c:v>
                </c:pt>
                <c:pt idx="1457">
                  <c:v>1.624119661161</c:v>
                </c:pt>
                <c:pt idx="1458">
                  <c:v>1.6196546344930001</c:v>
                </c:pt>
                <c:pt idx="1459">
                  <c:v>1.5953444082149999</c:v>
                </c:pt>
                <c:pt idx="1460">
                  <c:v>1.563680098569</c:v>
                </c:pt>
                <c:pt idx="1461">
                  <c:v>1.5398922926980001</c:v>
                </c:pt>
                <c:pt idx="1462">
                  <c:v>1.533899055484</c:v>
                </c:pt>
                <c:pt idx="1463">
                  <c:v>1.533899055484</c:v>
                </c:pt>
                <c:pt idx="1464">
                  <c:v>1.533899055484</c:v>
                </c:pt>
                <c:pt idx="1465">
                  <c:v>1.5120944335299999</c:v>
                </c:pt>
                <c:pt idx="1466">
                  <c:v>1.544408929746</c:v>
                </c:pt>
                <c:pt idx="1467">
                  <c:v>1.551719747385</c:v>
                </c:pt>
                <c:pt idx="1468">
                  <c:v>1.5561264277289999</c:v>
                </c:pt>
                <c:pt idx="1469">
                  <c:v>1.5492516889570001</c:v>
                </c:pt>
                <c:pt idx="1470">
                  <c:v>1.5492516889570001</c:v>
                </c:pt>
                <c:pt idx="1471">
                  <c:v>1.5492516889570001</c:v>
                </c:pt>
                <c:pt idx="1472">
                  <c:v>1.549370425382</c:v>
                </c:pt>
                <c:pt idx="1473">
                  <c:v>1.578870134287</c:v>
                </c:pt>
                <c:pt idx="1474">
                  <c:v>1.5777099774429999</c:v>
                </c:pt>
                <c:pt idx="1475">
                  <c:v>1.629579196726</c:v>
                </c:pt>
                <c:pt idx="1476">
                  <c:v>1.6271267524040001</c:v>
                </c:pt>
                <c:pt idx="1477">
                  <c:v>1.6271267524040001</c:v>
                </c:pt>
                <c:pt idx="1478">
                  <c:v>1.6271267524040001</c:v>
                </c:pt>
                <c:pt idx="1479">
                  <c:v>1.640578504437</c:v>
                </c:pt>
                <c:pt idx="1480">
                  <c:v>1.653391068576</c:v>
                </c:pt>
                <c:pt idx="1481">
                  <c:v>1.6398578216499999</c:v>
                </c:pt>
                <c:pt idx="1482">
                  <c:v>1.6292898259769999</c:v>
                </c:pt>
                <c:pt idx="1483">
                  <c:v>1.644313364791</c:v>
                </c:pt>
                <c:pt idx="1484">
                  <c:v>1.644313364791</c:v>
                </c:pt>
                <c:pt idx="1485">
                  <c:v>1.644313364791</c:v>
                </c:pt>
                <c:pt idx="1486">
                  <c:v>1.6251002792410001</c:v>
                </c:pt>
                <c:pt idx="1487">
                  <c:v>1.5935602255770001</c:v>
                </c:pt>
                <c:pt idx="1488">
                  <c:v>1.6194409099910001</c:v>
                </c:pt>
                <c:pt idx="1489">
                  <c:v>1.5822900525770001</c:v>
                </c:pt>
                <c:pt idx="1490">
                  <c:v>1.5732157733909999</c:v>
                </c:pt>
                <c:pt idx="1491">
                  <c:v>1.5732157733909999</c:v>
                </c:pt>
                <c:pt idx="1492">
                  <c:v>1.5732157733909999</c:v>
                </c:pt>
                <c:pt idx="1493">
                  <c:v>1.566865524077</c:v>
                </c:pt>
                <c:pt idx="1494">
                  <c:v>1.5781640556630001</c:v>
                </c:pt>
                <c:pt idx="1495">
                  <c:v>1.546631408264</c:v>
                </c:pt>
                <c:pt idx="1496">
                  <c:v>1.53592205339</c:v>
                </c:pt>
                <c:pt idx="1497">
                  <c:v>1.4780225086859999</c:v>
                </c:pt>
                <c:pt idx="1498">
                  <c:v>1.4780225086859999</c:v>
                </c:pt>
                <c:pt idx="1499">
                  <c:v>1.4780225086859999</c:v>
                </c:pt>
                <c:pt idx="1500">
                  <c:v>1.4617906598199999</c:v>
                </c:pt>
                <c:pt idx="1501">
                  <c:v>1.4794653754280001</c:v>
                </c:pt>
                <c:pt idx="1502">
                  <c:v>1.4994880066909999</c:v>
                </c:pt>
                <c:pt idx="1503">
                  <c:v>1.512453413844</c:v>
                </c:pt>
                <c:pt idx="1504">
                  <c:v>1.5106515746369999</c:v>
                </c:pt>
                <c:pt idx="1505">
                  <c:v>1.5106515746369999</c:v>
                </c:pt>
                <c:pt idx="1506">
                  <c:v>1.5106515746369999</c:v>
                </c:pt>
                <c:pt idx="1507">
                  <c:v>1.5377402857419999</c:v>
                </c:pt>
                <c:pt idx="1508">
                  <c:v>1.5781903234379999</c:v>
                </c:pt>
                <c:pt idx="1509">
                  <c:v>1.5806107197720001</c:v>
                </c:pt>
                <c:pt idx="1510">
                  <c:v>1.589064693006</c:v>
                </c:pt>
                <c:pt idx="1511">
                  <c:v>1.5593147472110001</c:v>
                </c:pt>
                <c:pt idx="1512">
                  <c:v>1.5593147472110001</c:v>
                </c:pt>
                <c:pt idx="1513">
                  <c:v>1.5593147472110001</c:v>
                </c:pt>
                <c:pt idx="1514">
                  <c:v>1.544167410847</c:v>
                </c:pt>
                <c:pt idx="1515">
                  <c:v>1.5906072233420001</c:v>
                </c:pt>
                <c:pt idx="1516">
                  <c:v>1.5879076210909999</c:v>
                </c:pt>
                <c:pt idx="1517">
                  <c:v>1.5944684827090001</c:v>
                </c:pt>
                <c:pt idx="1518">
                  <c:v>1.6111711835310001</c:v>
                </c:pt>
                <c:pt idx="1519">
                  <c:v>1.6111711835310001</c:v>
                </c:pt>
                <c:pt idx="1520">
                  <c:v>1.6111711835310001</c:v>
                </c:pt>
                <c:pt idx="1521">
                  <c:v>1.579803139187</c:v>
                </c:pt>
                <c:pt idx="1522">
                  <c:v>1.579803139187</c:v>
                </c:pt>
                <c:pt idx="1523">
                  <c:v>1.6474296851600001</c:v>
                </c:pt>
                <c:pt idx="1524">
                  <c:v>1.5289335766159999</c:v>
                </c:pt>
                <c:pt idx="1525">
                  <c:v>1.48708178572</c:v>
                </c:pt>
                <c:pt idx="1526">
                  <c:v>1.48708178572</c:v>
                </c:pt>
                <c:pt idx="1527">
                  <c:v>1.48708178572</c:v>
                </c:pt>
                <c:pt idx="1528">
                  <c:v>1.610533049337</c:v>
                </c:pt>
                <c:pt idx="1529">
                  <c:v>1.619432945891</c:v>
                </c:pt>
                <c:pt idx="1530">
                  <c:v>1.619432945891</c:v>
                </c:pt>
                <c:pt idx="1531">
                  <c:v>1.7424908198710001</c:v>
                </c:pt>
                <c:pt idx="1532">
                  <c:v>1.9200951203759999</c:v>
                </c:pt>
                <c:pt idx="1533">
                  <c:v>1.9200951203759999</c:v>
                </c:pt>
                <c:pt idx="1534">
                  <c:v>1.9200951203759999</c:v>
                </c:pt>
                <c:pt idx="1535">
                  <c:v>1.9193257853179999</c:v>
                </c:pt>
                <c:pt idx="1536">
                  <c:v>1.8816703383010001</c:v>
                </c:pt>
                <c:pt idx="1537">
                  <c:v>1.7668302572970001</c:v>
                </c:pt>
                <c:pt idx="1538">
                  <c:v>1.60870940571</c:v>
                </c:pt>
                <c:pt idx="1539">
                  <c:v>1.4918914931609999</c:v>
                </c:pt>
                <c:pt idx="1540">
                  <c:v>1.4918914931609999</c:v>
                </c:pt>
                <c:pt idx="1541">
                  <c:v>1.4918914931609999</c:v>
                </c:pt>
                <c:pt idx="1542">
                  <c:v>1.354187078866</c:v>
                </c:pt>
                <c:pt idx="1543">
                  <c:v>1.259962791615</c:v>
                </c:pt>
                <c:pt idx="1544">
                  <c:v>1.4886010869290001</c:v>
                </c:pt>
                <c:pt idx="1545">
                  <c:v>1.5443776990710001</c:v>
                </c:pt>
                <c:pt idx="1546">
                  <c:v>1.4567182343139999</c:v>
                </c:pt>
                <c:pt idx="1547">
                  <c:v>1.4567182343139999</c:v>
                </c:pt>
                <c:pt idx="1548">
                  <c:v>1.4567182343139999</c:v>
                </c:pt>
                <c:pt idx="1549">
                  <c:v>1.5131280431209999</c:v>
                </c:pt>
                <c:pt idx="1550">
                  <c:v>1.567883485628</c:v>
                </c:pt>
                <c:pt idx="1551">
                  <c:v>1.504723029752</c:v>
                </c:pt>
                <c:pt idx="1552">
                  <c:v>1.474756412916</c:v>
                </c:pt>
                <c:pt idx="1553">
                  <c:v>1.3774933464950001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5F2-485A-9C5F-F495D825FFDF}"/>
            </c:ext>
          </c:extLst>
        </c:ser>
        <c:ser>
          <c:idx val="4"/>
          <c:order val="4"/>
          <c:tx>
            <c:strRef>
              <c:f>'איור 5 נתונים'!$F$3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dash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</c:numCache>
            </c:numRef>
          </c:cat>
          <c:val>
            <c:numRef>
              <c:f>'איור 5 נתונים'!$F$4:$F$4000</c:f>
              <c:numCache>
                <c:formatCode>General</c:formatCode>
                <c:ptCount val="399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1</c:v>
                </c:pt>
                <c:pt idx="1104">
                  <c:v>1</c:v>
                </c:pt>
                <c:pt idx="1105">
                  <c:v>1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1</c:v>
                </c:pt>
                <c:pt idx="1129">
                  <c:v>1</c:v>
                </c:pt>
                <c:pt idx="1130">
                  <c:v>1</c:v>
                </c:pt>
                <c:pt idx="1131">
                  <c:v>1</c:v>
                </c:pt>
                <c:pt idx="1132">
                  <c:v>1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1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1</c:v>
                </c:pt>
                <c:pt idx="1154">
                  <c:v>1</c:v>
                </c:pt>
                <c:pt idx="1155">
                  <c:v>1</c:v>
                </c:pt>
                <c:pt idx="1156">
                  <c:v>1</c:v>
                </c:pt>
                <c:pt idx="1157">
                  <c:v>1</c:v>
                </c:pt>
                <c:pt idx="1158">
                  <c:v>1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4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1</c:v>
                </c:pt>
                <c:pt idx="1173">
                  <c:v>1</c:v>
                </c:pt>
                <c:pt idx="1174">
                  <c:v>1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1</c:v>
                </c:pt>
                <c:pt idx="1179">
                  <c:v>1</c:v>
                </c:pt>
                <c:pt idx="1180">
                  <c:v>1</c:v>
                </c:pt>
                <c:pt idx="1181">
                  <c:v>1</c:v>
                </c:pt>
                <c:pt idx="1182">
                  <c:v>1</c:v>
                </c:pt>
                <c:pt idx="1183">
                  <c:v>1</c:v>
                </c:pt>
                <c:pt idx="1184">
                  <c:v>1</c:v>
                </c:pt>
                <c:pt idx="1185">
                  <c:v>1</c:v>
                </c:pt>
                <c:pt idx="1186">
                  <c:v>1</c:v>
                </c:pt>
                <c:pt idx="1187">
                  <c:v>1</c:v>
                </c:pt>
                <c:pt idx="1188">
                  <c:v>1</c:v>
                </c:pt>
                <c:pt idx="1189">
                  <c:v>1</c:v>
                </c:pt>
                <c:pt idx="1190">
                  <c:v>1</c:v>
                </c:pt>
                <c:pt idx="1191">
                  <c:v>1</c:v>
                </c:pt>
                <c:pt idx="1192">
                  <c:v>1</c:v>
                </c:pt>
                <c:pt idx="1193">
                  <c:v>1</c:v>
                </c:pt>
                <c:pt idx="1194">
                  <c:v>1</c:v>
                </c:pt>
                <c:pt idx="1195">
                  <c:v>1</c:v>
                </c:pt>
                <c:pt idx="1196">
                  <c:v>1</c:v>
                </c:pt>
                <c:pt idx="1197">
                  <c:v>1</c:v>
                </c:pt>
                <c:pt idx="1198">
                  <c:v>1</c:v>
                </c:pt>
                <c:pt idx="1199">
                  <c:v>1</c:v>
                </c:pt>
                <c:pt idx="1200">
                  <c:v>1</c:v>
                </c:pt>
                <c:pt idx="1201">
                  <c:v>1</c:v>
                </c:pt>
                <c:pt idx="1202">
                  <c:v>1</c:v>
                </c:pt>
                <c:pt idx="1203">
                  <c:v>1</c:v>
                </c:pt>
                <c:pt idx="1204">
                  <c:v>1</c:v>
                </c:pt>
                <c:pt idx="1205">
                  <c:v>1</c:v>
                </c:pt>
                <c:pt idx="1206">
                  <c:v>1</c:v>
                </c:pt>
                <c:pt idx="1207">
                  <c:v>1</c:v>
                </c:pt>
                <c:pt idx="1208">
                  <c:v>1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  <c:pt idx="1212">
                  <c:v>1</c:v>
                </c:pt>
                <c:pt idx="1213">
                  <c:v>1</c:v>
                </c:pt>
                <c:pt idx="1214">
                  <c:v>1</c:v>
                </c:pt>
                <c:pt idx="1215">
                  <c:v>1</c:v>
                </c:pt>
                <c:pt idx="1216">
                  <c:v>1</c:v>
                </c:pt>
                <c:pt idx="1217">
                  <c:v>1</c:v>
                </c:pt>
                <c:pt idx="1218">
                  <c:v>1</c:v>
                </c:pt>
                <c:pt idx="1219">
                  <c:v>1</c:v>
                </c:pt>
                <c:pt idx="1220">
                  <c:v>1</c:v>
                </c:pt>
                <c:pt idx="1221">
                  <c:v>1</c:v>
                </c:pt>
                <c:pt idx="1222">
                  <c:v>1</c:v>
                </c:pt>
                <c:pt idx="1223">
                  <c:v>1</c:v>
                </c:pt>
                <c:pt idx="1224">
                  <c:v>1</c:v>
                </c:pt>
                <c:pt idx="1225">
                  <c:v>1</c:v>
                </c:pt>
                <c:pt idx="1226">
                  <c:v>1</c:v>
                </c:pt>
                <c:pt idx="1227">
                  <c:v>1</c:v>
                </c:pt>
                <c:pt idx="1228">
                  <c:v>1</c:v>
                </c:pt>
                <c:pt idx="1229">
                  <c:v>1</c:v>
                </c:pt>
                <c:pt idx="1230">
                  <c:v>1</c:v>
                </c:pt>
                <c:pt idx="1231">
                  <c:v>1</c:v>
                </c:pt>
                <c:pt idx="1232">
                  <c:v>1</c:v>
                </c:pt>
                <c:pt idx="1233">
                  <c:v>1</c:v>
                </c:pt>
                <c:pt idx="1234">
                  <c:v>1</c:v>
                </c:pt>
                <c:pt idx="1235">
                  <c:v>1</c:v>
                </c:pt>
                <c:pt idx="1236">
                  <c:v>1</c:v>
                </c:pt>
                <c:pt idx="1237">
                  <c:v>1</c:v>
                </c:pt>
                <c:pt idx="1238">
                  <c:v>1</c:v>
                </c:pt>
                <c:pt idx="1239">
                  <c:v>1</c:v>
                </c:pt>
                <c:pt idx="1240">
                  <c:v>1</c:v>
                </c:pt>
                <c:pt idx="1241">
                  <c:v>1</c:v>
                </c:pt>
                <c:pt idx="1242">
                  <c:v>1</c:v>
                </c:pt>
                <c:pt idx="1243">
                  <c:v>1</c:v>
                </c:pt>
                <c:pt idx="1244">
                  <c:v>1</c:v>
                </c:pt>
                <c:pt idx="1245">
                  <c:v>1</c:v>
                </c:pt>
                <c:pt idx="1246">
                  <c:v>1</c:v>
                </c:pt>
                <c:pt idx="1247">
                  <c:v>1</c:v>
                </c:pt>
                <c:pt idx="1248">
                  <c:v>1</c:v>
                </c:pt>
                <c:pt idx="1249">
                  <c:v>1</c:v>
                </c:pt>
                <c:pt idx="1250">
                  <c:v>1</c:v>
                </c:pt>
                <c:pt idx="1251">
                  <c:v>1</c:v>
                </c:pt>
                <c:pt idx="1252">
                  <c:v>1</c:v>
                </c:pt>
                <c:pt idx="1253">
                  <c:v>1</c:v>
                </c:pt>
                <c:pt idx="1254">
                  <c:v>1</c:v>
                </c:pt>
                <c:pt idx="1255">
                  <c:v>1</c:v>
                </c:pt>
                <c:pt idx="1256">
                  <c:v>1</c:v>
                </c:pt>
                <c:pt idx="1257">
                  <c:v>1</c:v>
                </c:pt>
                <c:pt idx="1258">
                  <c:v>1</c:v>
                </c:pt>
                <c:pt idx="1259">
                  <c:v>1</c:v>
                </c:pt>
                <c:pt idx="1260">
                  <c:v>1</c:v>
                </c:pt>
                <c:pt idx="1261">
                  <c:v>1</c:v>
                </c:pt>
                <c:pt idx="1262">
                  <c:v>1</c:v>
                </c:pt>
                <c:pt idx="1263">
                  <c:v>1</c:v>
                </c:pt>
                <c:pt idx="1264">
                  <c:v>1</c:v>
                </c:pt>
                <c:pt idx="1265">
                  <c:v>1</c:v>
                </c:pt>
                <c:pt idx="1266">
                  <c:v>1</c:v>
                </c:pt>
                <c:pt idx="1267">
                  <c:v>1</c:v>
                </c:pt>
                <c:pt idx="1268">
                  <c:v>1</c:v>
                </c:pt>
                <c:pt idx="1269">
                  <c:v>1</c:v>
                </c:pt>
                <c:pt idx="1270">
                  <c:v>1</c:v>
                </c:pt>
                <c:pt idx="1271">
                  <c:v>1</c:v>
                </c:pt>
                <c:pt idx="1272">
                  <c:v>1</c:v>
                </c:pt>
                <c:pt idx="1273">
                  <c:v>1</c:v>
                </c:pt>
                <c:pt idx="1274">
                  <c:v>1</c:v>
                </c:pt>
                <c:pt idx="1275">
                  <c:v>1</c:v>
                </c:pt>
                <c:pt idx="1276">
                  <c:v>1</c:v>
                </c:pt>
                <c:pt idx="1277">
                  <c:v>1</c:v>
                </c:pt>
                <c:pt idx="1278">
                  <c:v>1</c:v>
                </c:pt>
                <c:pt idx="1279">
                  <c:v>1</c:v>
                </c:pt>
                <c:pt idx="1280">
                  <c:v>1</c:v>
                </c:pt>
                <c:pt idx="1281">
                  <c:v>1</c:v>
                </c:pt>
                <c:pt idx="1282">
                  <c:v>1</c:v>
                </c:pt>
                <c:pt idx="1283">
                  <c:v>1</c:v>
                </c:pt>
                <c:pt idx="1284">
                  <c:v>1</c:v>
                </c:pt>
                <c:pt idx="1285">
                  <c:v>1</c:v>
                </c:pt>
                <c:pt idx="1286">
                  <c:v>1</c:v>
                </c:pt>
                <c:pt idx="1287">
                  <c:v>1</c:v>
                </c:pt>
                <c:pt idx="1288">
                  <c:v>1</c:v>
                </c:pt>
                <c:pt idx="1289">
                  <c:v>1</c:v>
                </c:pt>
                <c:pt idx="1290">
                  <c:v>1</c:v>
                </c:pt>
                <c:pt idx="1291">
                  <c:v>1</c:v>
                </c:pt>
                <c:pt idx="1292">
                  <c:v>1</c:v>
                </c:pt>
                <c:pt idx="1293">
                  <c:v>1</c:v>
                </c:pt>
                <c:pt idx="1294">
                  <c:v>1</c:v>
                </c:pt>
                <c:pt idx="1295">
                  <c:v>1</c:v>
                </c:pt>
                <c:pt idx="1296">
                  <c:v>1</c:v>
                </c:pt>
                <c:pt idx="1297">
                  <c:v>1</c:v>
                </c:pt>
                <c:pt idx="1298">
                  <c:v>1</c:v>
                </c:pt>
                <c:pt idx="1299">
                  <c:v>1</c:v>
                </c:pt>
                <c:pt idx="1300">
                  <c:v>1</c:v>
                </c:pt>
                <c:pt idx="1301">
                  <c:v>1</c:v>
                </c:pt>
                <c:pt idx="1302">
                  <c:v>1</c:v>
                </c:pt>
                <c:pt idx="1303">
                  <c:v>1</c:v>
                </c:pt>
                <c:pt idx="1304">
                  <c:v>1</c:v>
                </c:pt>
                <c:pt idx="1305">
                  <c:v>1</c:v>
                </c:pt>
                <c:pt idx="1306">
                  <c:v>1</c:v>
                </c:pt>
                <c:pt idx="1307">
                  <c:v>1</c:v>
                </c:pt>
                <c:pt idx="1308">
                  <c:v>1</c:v>
                </c:pt>
                <c:pt idx="1309">
                  <c:v>1</c:v>
                </c:pt>
                <c:pt idx="1310">
                  <c:v>1</c:v>
                </c:pt>
                <c:pt idx="1311">
                  <c:v>1</c:v>
                </c:pt>
                <c:pt idx="1312">
                  <c:v>1</c:v>
                </c:pt>
                <c:pt idx="1313">
                  <c:v>1</c:v>
                </c:pt>
                <c:pt idx="1314">
                  <c:v>1</c:v>
                </c:pt>
                <c:pt idx="1315">
                  <c:v>1</c:v>
                </c:pt>
                <c:pt idx="1316">
                  <c:v>1</c:v>
                </c:pt>
                <c:pt idx="1317">
                  <c:v>1</c:v>
                </c:pt>
                <c:pt idx="1318">
                  <c:v>1</c:v>
                </c:pt>
                <c:pt idx="1319">
                  <c:v>1</c:v>
                </c:pt>
                <c:pt idx="1320">
                  <c:v>1</c:v>
                </c:pt>
                <c:pt idx="1321">
                  <c:v>1</c:v>
                </c:pt>
                <c:pt idx="1322">
                  <c:v>1</c:v>
                </c:pt>
                <c:pt idx="1323">
                  <c:v>1</c:v>
                </c:pt>
                <c:pt idx="1324">
                  <c:v>1</c:v>
                </c:pt>
                <c:pt idx="1325">
                  <c:v>1</c:v>
                </c:pt>
                <c:pt idx="1326">
                  <c:v>1</c:v>
                </c:pt>
                <c:pt idx="1327">
                  <c:v>1</c:v>
                </c:pt>
                <c:pt idx="1328">
                  <c:v>1</c:v>
                </c:pt>
                <c:pt idx="1329">
                  <c:v>1</c:v>
                </c:pt>
                <c:pt idx="1330">
                  <c:v>1</c:v>
                </c:pt>
                <c:pt idx="1331">
                  <c:v>1</c:v>
                </c:pt>
                <c:pt idx="1332">
                  <c:v>1</c:v>
                </c:pt>
                <c:pt idx="1333">
                  <c:v>1</c:v>
                </c:pt>
                <c:pt idx="1334">
                  <c:v>1</c:v>
                </c:pt>
                <c:pt idx="1335">
                  <c:v>1</c:v>
                </c:pt>
                <c:pt idx="1336">
                  <c:v>1</c:v>
                </c:pt>
                <c:pt idx="1337">
                  <c:v>1</c:v>
                </c:pt>
                <c:pt idx="1338">
                  <c:v>1</c:v>
                </c:pt>
                <c:pt idx="1339">
                  <c:v>1</c:v>
                </c:pt>
                <c:pt idx="1340">
                  <c:v>1</c:v>
                </c:pt>
                <c:pt idx="1341">
                  <c:v>1</c:v>
                </c:pt>
                <c:pt idx="1342">
                  <c:v>1</c:v>
                </c:pt>
                <c:pt idx="1343">
                  <c:v>1</c:v>
                </c:pt>
                <c:pt idx="1344">
                  <c:v>1</c:v>
                </c:pt>
                <c:pt idx="1345">
                  <c:v>1</c:v>
                </c:pt>
                <c:pt idx="1346">
                  <c:v>1</c:v>
                </c:pt>
                <c:pt idx="1347">
                  <c:v>1</c:v>
                </c:pt>
                <c:pt idx="1348">
                  <c:v>1</c:v>
                </c:pt>
                <c:pt idx="1349">
                  <c:v>1</c:v>
                </c:pt>
                <c:pt idx="1350">
                  <c:v>1</c:v>
                </c:pt>
                <c:pt idx="1351">
                  <c:v>1</c:v>
                </c:pt>
                <c:pt idx="1352">
                  <c:v>1</c:v>
                </c:pt>
                <c:pt idx="1353">
                  <c:v>1</c:v>
                </c:pt>
                <c:pt idx="1354">
                  <c:v>1</c:v>
                </c:pt>
                <c:pt idx="1355">
                  <c:v>1</c:v>
                </c:pt>
                <c:pt idx="1356">
                  <c:v>1</c:v>
                </c:pt>
                <c:pt idx="1357">
                  <c:v>1</c:v>
                </c:pt>
                <c:pt idx="1358">
                  <c:v>1</c:v>
                </c:pt>
                <c:pt idx="1359">
                  <c:v>1</c:v>
                </c:pt>
                <c:pt idx="1360">
                  <c:v>1</c:v>
                </c:pt>
                <c:pt idx="1361">
                  <c:v>1</c:v>
                </c:pt>
                <c:pt idx="1362">
                  <c:v>1</c:v>
                </c:pt>
                <c:pt idx="1363">
                  <c:v>1</c:v>
                </c:pt>
                <c:pt idx="1364">
                  <c:v>1</c:v>
                </c:pt>
                <c:pt idx="1365">
                  <c:v>1</c:v>
                </c:pt>
                <c:pt idx="1366">
                  <c:v>1</c:v>
                </c:pt>
                <c:pt idx="1367">
                  <c:v>1</c:v>
                </c:pt>
                <c:pt idx="1368">
                  <c:v>1</c:v>
                </c:pt>
                <c:pt idx="1369">
                  <c:v>1</c:v>
                </c:pt>
                <c:pt idx="1370">
                  <c:v>1</c:v>
                </c:pt>
                <c:pt idx="1371">
                  <c:v>1</c:v>
                </c:pt>
                <c:pt idx="1372">
                  <c:v>1</c:v>
                </c:pt>
                <c:pt idx="1373">
                  <c:v>1</c:v>
                </c:pt>
                <c:pt idx="1374">
                  <c:v>1</c:v>
                </c:pt>
                <c:pt idx="1375">
                  <c:v>1</c:v>
                </c:pt>
                <c:pt idx="1376">
                  <c:v>1</c:v>
                </c:pt>
                <c:pt idx="1377">
                  <c:v>1</c:v>
                </c:pt>
                <c:pt idx="1378">
                  <c:v>1</c:v>
                </c:pt>
                <c:pt idx="1379">
                  <c:v>1</c:v>
                </c:pt>
                <c:pt idx="1380">
                  <c:v>1</c:v>
                </c:pt>
                <c:pt idx="1381">
                  <c:v>1</c:v>
                </c:pt>
                <c:pt idx="1382">
                  <c:v>1</c:v>
                </c:pt>
                <c:pt idx="1383">
                  <c:v>1</c:v>
                </c:pt>
                <c:pt idx="1384">
                  <c:v>1</c:v>
                </c:pt>
                <c:pt idx="1385">
                  <c:v>1</c:v>
                </c:pt>
                <c:pt idx="1386">
                  <c:v>1</c:v>
                </c:pt>
                <c:pt idx="1387">
                  <c:v>1</c:v>
                </c:pt>
                <c:pt idx="1388">
                  <c:v>1</c:v>
                </c:pt>
                <c:pt idx="1389">
                  <c:v>1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1</c:v>
                </c:pt>
                <c:pt idx="1395">
                  <c:v>1</c:v>
                </c:pt>
                <c:pt idx="1396">
                  <c:v>1</c:v>
                </c:pt>
                <c:pt idx="1397">
                  <c:v>1</c:v>
                </c:pt>
                <c:pt idx="1398">
                  <c:v>1</c:v>
                </c:pt>
                <c:pt idx="1399">
                  <c:v>1</c:v>
                </c:pt>
                <c:pt idx="1400">
                  <c:v>1</c:v>
                </c:pt>
                <c:pt idx="1401">
                  <c:v>1</c:v>
                </c:pt>
                <c:pt idx="1402">
                  <c:v>1</c:v>
                </c:pt>
                <c:pt idx="1403">
                  <c:v>1</c:v>
                </c:pt>
                <c:pt idx="1404">
                  <c:v>1</c:v>
                </c:pt>
                <c:pt idx="1405">
                  <c:v>1</c:v>
                </c:pt>
                <c:pt idx="1406">
                  <c:v>1</c:v>
                </c:pt>
                <c:pt idx="1407">
                  <c:v>1</c:v>
                </c:pt>
                <c:pt idx="1408">
                  <c:v>1</c:v>
                </c:pt>
                <c:pt idx="1409">
                  <c:v>1</c:v>
                </c:pt>
                <c:pt idx="1410">
                  <c:v>1</c:v>
                </c:pt>
                <c:pt idx="1411">
                  <c:v>1</c:v>
                </c:pt>
                <c:pt idx="1412">
                  <c:v>1</c:v>
                </c:pt>
                <c:pt idx="1413">
                  <c:v>1</c:v>
                </c:pt>
                <c:pt idx="1414">
                  <c:v>1</c:v>
                </c:pt>
                <c:pt idx="1415">
                  <c:v>1</c:v>
                </c:pt>
                <c:pt idx="1416">
                  <c:v>1</c:v>
                </c:pt>
                <c:pt idx="1417">
                  <c:v>1</c:v>
                </c:pt>
                <c:pt idx="1418">
                  <c:v>1</c:v>
                </c:pt>
                <c:pt idx="1419">
                  <c:v>1</c:v>
                </c:pt>
                <c:pt idx="1420">
                  <c:v>1</c:v>
                </c:pt>
                <c:pt idx="1421">
                  <c:v>1</c:v>
                </c:pt>
                <c:pt idx="1422">
                  <c:v>1</c:v>
                </c:pt>
                <c:pt idx="1423">
                  <c:v>1</c:v>
                </c:pt>
                <c:pt idx="1424">
                  <c:v>1</c:v>
                </c:pt>
                <c:pt idx="1425">
                  <c:v>1</c:v>
                </c:pt>
                <c:pt idx="1426">
                  <c:v>1</c:v>
                </c:pt>
                <c:pt idx="1427">
                  <c:v>1</c:v>
                </c:pt>
                <c:pt idx="1428">
                  <c:v>1</c:v>
                </c:pt>
                <c:pt idx="1429">
                  <c:v>1</c:v>
                </c:pt>
                <c:pt idx="1430">
                  <c:v>1</c:v>
                </c:pt>
                <c:pt idx="1431">
                  <c:v>1</c:v>
                </c:pt>
                <c:pt idx="1432">
                  <c:v>1</c:v>
                </c:pt>
                <c:pt idx="1433">
                  <c:v>1</c:v>
                </c:pt>
                <c:pt idx="1434">
                  <c:v>1</c:v>
                </c:pt>
                <c:pt idx="1435">
                  <c:v>1</c:v>
                </c:pt>
                <c:pt idx="1436">
                  <c:v>1</c:v>
                </c:pt>
                <c:pt idx="1437">
                  <c:v>1</c:v>
                </c:pt>
                <c:pt idx="1438">
                  <c:v>1</c:v>
                </c:pt>
                <c:pt idx="1439">
                  <c:v>1</c:v>
                </c:pt>
                <c:pt idx="1440">
                  <c:v>1</c:v>
                </c:pt>
                <c:pt idx="1441">
                  <c:v>1</c:v>
                </c:pt>
                <c:pt idx="1442">
                  <c:v>1</c:v>
                </c:pt>
                <c:pt idx="1443">
                  <c:v>1</c:v>
                </c:pt>
                <c:pt idx="1444">
                  <c:v>1</c:v>
                </c:pt>
                <c:pt idx="1445">
                  <c:v>1</c:v>
                </c:pt>
                <c:pt idx="1446">
                  <c:v>1</c:v>
                </c:pt>
                <c:pt idx="1447">
                  <c:v>1</c:v>
                </c:pt>
                <c:pt idx="1448">
                  <c:v>1</c:v>
                </c:pt>
                <c:pt idx="1449">
                  <c:v>1</c:v>
                </c:pt>
                <c:pt idx="1450">
                  <c:v>1</c:v>
                </c:pt>
                <c:pt idx="1451">
                  <c:v>1</c:v>
                </c:pt>
                <c:pt idx="1452">
                  <c:v>1</c:v>
                </c:pt>
                <c:pt idx="1453">
                  <c:v>1</c:v>
                </c:pt>
                <c:pt idx="1454">
                  <c:v>1</c:v>
                </c:pt>
                <c:pt idx="1455">
                  <c:v>1</c:v>
                </c:pt>
                <c:pt idx="1456">
                  <c:v>1</c:v>
                </c:pt>
                <c:pt idx="1457">
                  <c:v>1</c:v>
                </c:pt>
                <c:pt idx="1458">
                  <c:v>1</c:v>
                </c:pt>
                <c:pt idx="1459">
                  <c:v>1</c:v>
                </c:pt>
                <c:pt idx="1460">
                  <c:v>1</c:v>
                </c:pt>
                <c:pt idx="1461">
                  <c:v>1</c:v>
                </c:pt>
                <c:pt idx="1462">
                  <c:v>1</c:v>
                </c:pt>
                <c:pt idx="1463">
                  <c:v>1</c:v>
                </c:pt>
                <c:pt idx="1464">
                  <c:v>1</c:v>
                </c:pt>
                <c:pt idx="1465">
                  <c:v>1</c:v>
                </c:pt>
                <c:pt idx="1466">
                  <c:v>1</c:v>
                </c:pt>
                <c:pt idx="1467">
                  <c:v>1</c:v>
                </c:pt>
                <c:pt idx="1468">
                  <c:v>1</c:v>
                </c:pt>
                <c:pt idx="1469">
                  <c:v>1</c:v>
                </c:pt>
                <c:pt idx="1470">
                  <c:v>1</c:v>
                </c:pt>
                <c:pt idx="1471">
                  <c:v>1</c:v>
                </c:pt>
                <c:pt idx="1472">
                  <c:v>1</c:v>
                </c:pt>
                <c:pt idx="1473">
                  <c:v>1</c:v>
                </c:pt>
                <c:pt idx="1474">
                  <c:v>1</c:v>
                </c:pt>
                <c:pt idx="1475">
                  <c:v>1</c:v>
                </c:pt>
                <c:pt idx="1476">
                  <c:v>1</c:v>
                </c:pt>
                <c:pt idx="1477">
                  <c:v>1</c:v>
                </c:pt>
                <c:pt idx="1478">
                  <c:v>1</c:v>
                </c:pt>
                <c:pt idx="1479">
                  <c:v>1</c:v>
                </c:pt>
                <c:pt idx="1480">
                  <c:v>1</c:v>
                </c:pt>
                <c:pt idx="1481">
                  <c:v>1</c:v>
                </c:pt>
                <c:pt idx="1482">
                  <c:v>1</c:v>
                </c:pt>
                <c:pt idx="1483">
                  <c:v>1</c:v>
                </c:pt>
                <c:pt idx="1484">
                  <c:v>1</c:v>
                </c:pt>
                <c:pt idx="1485">
                  <c:v>1</c:v>
                </c:pt>
                <c:pt idx="1486">
                  <c:v>1</c:v>
                </c:pt>
                <c:pt idx="1487">
                  <c:v>1</c:v>
                </c:pt>
                <c:pt idx="1488">
                  <c:v>1</c:v>
                </c:pt>
                <c:pt idx="1489">
                  <c:v>1</c:v>
                </c:pt>
                <c:pt idx="1490">
                  <c:v>1</c:v>
                </c:pt>
                <c:pt idx="1491">
                  <c:v>1</c:v>
                </c:pt>
                <c:pt idx="1492">
                  <c:v>1</c:v>
                </c:pt>
                <c:pt idx="1493">
                  <c:v>1</c:v>
                </c:pt>
                <c:pt idx="1494">
                  <c:v>1</c:v>
                </c:pt>
                <c:pt idx="1495">
                  <c:v>1</c:v>
                </c:pt>
                <c:pt idx="1496">
                  <c:v>1</c:v>
                </c:pt>
                <c:pt idx="1497">
                  <c:v>1</c:v>
                </c:pt>
                <c:pt idx="1498">
                  <c:v>1</c:v>
                </c:pt>
                <c:pt idx="1499">
                  <c:v>1</c:v>
                </c:pt>
                <c:pt idx="1500">
                  <c:v>1</c:v>
                </c:pt>
                <c:pt idx="1501">
                  <c:v>1</c:v>
                </c:pt>
                <c:pt idx="1502">
                  <c:v>1</c:v>
                </c:pt>
                <c:pt idx="1503">
                  <c:v>1</c:v>
                </c:pt>
                <c:pt idx="1504">
                  <c:v>1</c:v>
                </c:pt>
                <c:pt idx="1505">
                  <c:v>1</c:v>
                </c:pt>
                <c:pt idx="1506">
                  <c:v>1</c:v>
                </c:pt>
                <c:pt idx="1507">
                  <c:v>1</c:v>
                </c:pt>
                <c:pt idx="1508">
                  <c:v>1</c:v>
                </c:pt>
                <c:pt idx="1509">
                  <c:v>1</c:v>
                </c:pt>
                <c:pt idx="1510">
                  <c:v>1</c:v>
                </c:pt>
                <c:pt idx="1511">
                  <c:v>1</c:v>
                </c:pt>
                <c:pt idx="1512">
                  <c:v>1</c:v>
                </c:pt>
                <c:pt idx="1513">
                  <c:v>1</c:v>
                </c:pt>
                <c:pt idx="1514">
                  <c:v>1</c:v>
                </c:pt>
                <c:pt idx="1515">
                  <c:v>1</c:v>
                </c:pt>
                <c:pt idx="1516">
                  <c:v>1</c:v>
                </c:pt>
                <c:pt idx="1517">
                  <c:v>1</c:v>
                </c:pt>
                <c:pt idx="1518">
                  <c:v>1</c:v>
                </c:pt>
                <c:pt idx="1519">
                  <c:v>1</c:v>
                </c:pt>
                <c:pt idx="1520">
                  <c:v>1</c:v>
                </c:pt>
                <c:pt idx="1521">
                  <c:v>1</c:v>
                </c:pt>
                <c:pt idx="1522">
                  <c:v>1</c:v>
                </c:pt>
                <c:pt idx="1523">
                  <c:v>1</c:v>
                </c:pt>
                <c:pt idx="1524">
                  <c:v>1</c:v>
                </c:pt>
                <c:pt idx="1525">
                  <c:v>1</c:v>
                </c:pt>
                <c:pt idx="1526">
                  <c:v>1</c:v>
                </c:pt>
                <c:pt idx="1527">
                  <c:v>1</c:v>
                </c:pt>
                <c:pt idx="1528">
                  <c:v>1</c:v>
                </c:pt>
                <c:pt idx="1529">
                  <c:v>1</c:v>
                </c:pt>
                <c:pt idx="1530">
                  <c:v>1</c:v>
                </c:pt>
                <c:pt idx="1531">
                  <c:v>1</c:v>
                </c:pt>
                <c:pt idx="1532">
                  <c:v>1</c:v>
                </c:pt>
                <c:pt idx="1533">
                  <c:v>1</c:v>
                </c:pt>
                <c:pt idx="1534">
                  <c:v>1</c:v>
                </c:pt>
                <c:pt idx="1535">
                  <c:v>1</c:v>
                </c:pt>
                <c:pt idx="1536">
                  <c:v>1</c:v>
                </c:pt>
                <c:pt idx="1537">
                  <c:v>1</c:v>
                </c:pt>
                <c:pt idx="1538">
                  <c:v>1</c:v>
                </c:pt>
                <c:pt idx="1539">
                  <c:v>1</c:v>
                </c:pt>
                <c:pt idx="1540">
                  <c:v>1</c:v>
                </c:pt>
                <c:pt idx="1541">
                  <c:v>1</c:v>
                </c:pt>
                <c:pt idx="1542">
                  <c:v>1</c:v>
                </c:pt>
                <c:pt idx="1543">
                  <c:v>1</c:v>
                </c:pt>
                <c:pt idx="1544">
                  <c:v>1</c:v>
                </c:pt>
                <c:pt idx="1545">
                  <c:v>1</c:v>
                </c:pt>
                <c:pt idx="1546">
                  <c:v>1</c:v>
                </c:pt>
                <c:pt idx="1547">
                  <c:v>1</c:v>
                </c:pt>
                <c:pt idx="1548">
                  <c:v>1</c:v>
                </c:pt>
                <c:pt idx="1549">
                  <c:v>1</c:v>
                </c:pt>
                <c:pt idx="1550">
                  <c:v>1</c:v>
                </c:pt>
                <c:pt idx="1551">
                  <c:v>1</c:v>
                </c:pt>
                <c:pt idx="1552">
                  <c:v>1</c:v>
                </c:pt>
                <c:pt idx="1553">
                  <c:v>1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A5F2-485A-9C5F-F495D825FFDF}"/>
            </c:ext>
          </c:extLst>
        </c:ser>
        <c:ser>
          <c:idx val="5"/>
          <c:order val="5"/>
          <c:tx>
            <c:strRef>
              <c:f>'איור 5 נתונים'!$G$3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dash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</c:numCache>
            </c:numRef>
          </c:cat>
          <c:val>
            <c:numRef>
              <c:f>'איור 5 נתונים'!$G$4:$G$4000</c:f>
              <c:numCache>
                <c:formatCode>General</c:formatCode>
                <c:ptCount val="399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3</c:v>
                </c:pt>
                <c:pt idx="360">
                  <c:v>3</c:v>
                </c:pt>
                <c:pt idx="361">
                  <c:v>3</c:v>
                </c:pt>
                <c:pt idx="362">
                  <c:v>3</c:v>
                </c:pt>
                <c:pt idx="363">
                  <c:v>3</c:v>
                </c:pt>
                <c:pt idx="364">
                  <c:v>3</c:v>
                </c:pt>
                <c:pt idx="365">
                  <c:v>3</c:v>
                </c:pt>
                <c:pt idx="366">
                  <c:v>3</c:v>
                </c:pt>
                <c:pt idx="367">
                  <c:v>3</c:v>
                </c:pt>
                <c:pt idx="368">
                  <c:v>3</c:v>
                </c:pt>
                <c:pt idx="369">
                  <c:v>3</c:v>
                </c:pt>
                <c:pt idx="370">
                  <c:v>3</c:v>
                </c:pt>
                <c:pt idx="371">
                  <c:v>3</c:v>
                </c:pt>
                <c:pt idx="372">
                  <c:v>3</c:v>
                </c:pt>
                <c:pt idx="373">
                  <c:v>3</c:v>
                </c:pt>
                <c:pt idx="374">
                  <c:v>3</c:v>
                </c:pt>
                <c:pt idx="375">
                  <c:v>3</c:v>
                </c:pt>
                <c:pt idx="376">
                  <c:v>3</c:v>
                </c:pt>
                <c:pt idx="377">
                  <c:v>3</c:v>
                </c:pt>
                <c:pt idx="378">
                  <c:v>3</c:v>
                </c:pt>
                <c:pt idx="379">
                  <c:v>3</c:v>
                </c:pt>
                <c:pt idx="380">
                  <c:v>3</c:v>
                </c:pt>
                <c:pt idx="381">
                  <c:v>3</c:v>
                </c:pt>
                <c:pt idx="382">
                  <c:v>3</c:v>
                </c:pt>
                <c:pt idx="383">
                  <c:v>3</c:v>
                </c:pt>
                <c:pt idx="384">
                  <c:v>3</c:v>
                </c:pt>
                <c:pt idx="385">
                  <c:v>3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3</c:v>
                </c:pt>
                <c:pt idx="390">
                  <c:v>3</c:v>
                </c:pt>
                <c:pt idx="391">
                  <c:v>3</c:v>
                </c:pt>
                <c:pt idx="392">
                  <c:v>3</c:v>
                </c:pt>
                <c:pt idx="393">
                  <c:v>3</c:v>
                </c:pt>
                <c:pt idx="394">
                  <c:v>3</c:v>
                </c:pt>
                <c:pt idx="395">
                  <c:v>3</c:v>
                </c:pt>
                <c:pt idx="396">
                  <c:v>3</c:v>
                </c:pt>
                <c:pt idx="397">
                  <c:v>3</c:v>
                </c:pt>
                <c:pt idx="398">
                  <c:v>3</c:v>
                </c:pt>
                <c:pt idx="399">
                  <c:v>3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</c:v>
                </c:pt>
                <c:pt idx="406">
                  <c:v>3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3</c:v>
                </c:pt>
                <c:pt idx="420">
                  <c:v>3</c:v>
                </c:pt>
                <c:pt idx="421">
                  <c:v>3</c:v>
                </c:pt>
                <c:pt idx="422">
                  <c:v>3</c:v>
                </c:pt>
                <c:pt idx="423">
                  <c:v>3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3</c:v>
                </c:pt>
                <c:pt idx="436">
                  <c:v>3</c:v>
                </c:pt>
                <c:pt idx="437">
                  <c:v>3</c:v>
                </c:pt>
                <c:pt idx="438">
                  <c:v>3</c:v>
                </c:pt>
                <c:pt idx="439">
                  <c:v>3</c:v>
                </c:pt>
                <c:pt idx="440">
                  <c:v>3</c:v>
                </c:pt>
                <c:pt idx="441">
                  <c:v>3</c:v>
                </c:pt>
                <c:pt idx="442">
                  <c:v>3</c:v>
                </c:pt>
                <c:pt idx="443">
                  <c:v>3</c:v>
                </c:pt>
                <c:pt idx="444">
                  <c:v>3</c:v>
                </c:pt>
                <c:pt idx="445">
                  <c:v>3</c:v>
                </c:pt>
                <c:pt idx="446">
                  <c:v>3</c:v>
                </c:pt>
                <c:pt idx="447">
                  <c:v>3</c:v>
                </c:pt>
                <c:pt idx="448">
                  <c:v>3</c:v>
                </c:pt>
                <c:pt idx="449">
                  <c:v>3</c:v>
                </c:pt>
                <c:pt idx="450">
                  <c:v>3</c:v>
                </c:pt>
                <c:pt idx="451">
                  <c:v>3</c:v>
                </c:pt>
                <c:pt idx="452">
                  <c:v>3</c:v>
                </c:pt>
                <c:pt idx="453">
                  <c:v>3</c:v>
                </c:pt>
                <c:pt idx="454">
                  <c:v>3</c:v>
                </c:pt>
                <c:pt idx="455">
                  <c:v>3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3</c:v>
                </c:pt>
                <c:pt idx="474">
                  <c:v>3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</c:v>
                </c:pt>
                <c:pt idx="490">
                  <c:v>3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3</c:v>
                </c:pt>
                <c:pt idx="495">
                  <c:v>3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3</c:v>
                </c:pt>
                <c:pt idx="519">
                  <c:v>3</c:v>
                </c:pt>
                <c:pt idx="520">
                  <c:v>3</c:v>
                </c:pt>
                <c:pt idx="521">
                  <c:v>3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3</c:v>
                </c:pt>
                <c:pt idx="534">
                  <c:v>3</c:v>
                </c:pt>
                <c:pt idx="535">
                  <c:v>3</c:v>
                </c:pt>
                <c:pt idx="536">
                  <c:v>3</c:v>
                </c:pt>
                <c:pt idx="537">
                  <c:v>3</c:v>
                </c:pt>
                <c:pt idx="538">
                  <c:v>3</c:v>
                </c:pt>
                <c:pt idx="539">
                  <c:v>3</c:v>
                </c:pt>
                <c:pt idx="540">
                  <c:v>3</c:v>
                </c:pt>
                <c:pt idx="541">
                  <c:v>3</c:v>
                </c:pt>
                <c:pt idx="542">
                  <c:v>3</c:v>
                </c:pt>
                <c:pt idx="543">
                  <c:v>3</c:v>
                </c:pt>
                <c:pt idx="544">
                  <c:v>3</c:v>
                </c:pt>
                <c:pt idx="545">
                  <c:v>3</c:v>
                </c:pt>
                <c:pt idx="546">
                  <c:v>3</c:v>
                </c:pt>
                <c:pt idx="547">
                  <c:v>3</c:v>
                </c:pt>
                <c:pt idx="548">
                  <c:v>3</c:v>
                </c:pt>
                <c:pt idx="549">
                  <c:v>3</c:v>
                </c:pt>
                <c:pt idx="550">
                  <c:v>3</c:v>
                </c:pt>
                <c:pt idx="551">
                  <c:v>3</c:v>
                </c:pt>
                <c:pt idx="552">
                  <c:v>3</c:v>
                </c:pt>
                <c:pt idx="553">
                  <c:v>3</c:v>
                </c:pt>
                <c:pt idx="554">
                  <c:v>3</c:v>
                </c:pt>
                <c:pt idx="555">
                  <c:v>3</c:v>
                </c:pt>
                <c:pt idx="556">
                  <c:v>3</c:v>
                </c:pt>
                <c:pt idx="557">
                  <c:v>3</c:v>
                </c:pt>
                <c:pt idx="558">
                  <c:v>3</c:v>
                </c:pt>
                <c:pt idx="559">
                  <c:v>3</c:v>
                </c:pt>
                <c:pt idx="560">
                  <c:v>3</c:v>
                </c:pt>
                <c:pt idx="561">
                  <c:v>3</c:v>
                </c:pt>
                <c:pt idx="562">
                  <c:v>3</c:v>
                </c:pt>
                <c:pt idx="563">
                  <c:v>3</c:v>
                </c:pt>
                <c:pt idx="564">
                  <c:v>3</c:v>
                </c:pt>
                <c:pt idx="565">
                  <c:v>3</c:v>
                </c:pt>
                <c:pt idx="566">
                  <c:v>3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3</c:v>
                </c:pt>
                <c:pt idx="571">
                  <c:v>3</c:v>
                </c:pt>
                <c:pt idx="572">
                  <c:v>3</c:v>
                </c:pt>
                <c:pt idx="573">
                  <c:v>3</c:v>
                </c:pt>
                <c:pt idx="574">
                  <c:v>3</c:v>
                </c:pt>
                <c:pt idx="575">
                  <c:v>3</c:v>
                </c:pt>
                <c:pt idx="576">
                  <c:v>3</c:v>
                </c:pt>
                <c:pt idx="577">
                  <c:v>3</c:v>
                </c:pt>
                <c:pt idx="578">
                  <c:v>3</c:v>
                </c:pt>
                <c:pt idx="579">
                  <c:v>3</c:v>
                </c:pt>
                <c:pt idx="580">
                  <c:v>3</c:v>
                </c:pt>
                <c:pt idx="581">
                  <c:v>3</c:v>
                </c:pt>
                <c:pt idx="582">
                  <c:v>3</c:v>
                </c:pt>
                <c:pt idx="583">
                  <c:v>3</c:v>
                </c:pt>
                <c:pt idx="584">
                  <c:v>3</c:v>
                </c:pt>
                <c:pt idx="585">
                  <c:v>3</c:v>
                </c:pt>
                <c:pt idx="586">
                  <c:v>3</c:v>
                </c:pt>
                <c:pt idx="587">
                  <c:v>3</c:v>
                </c:pt>
                <c:pt idx="588">
                  <c:v>3</c:v>
                </c:pt>
                <c:pt idx="589">
                  <c:v>3</c:v>
                </c:pt>
                <c:pt idx="590">
                  <c:v>3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3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3</c:v>
                </c:pt>
                <c:pt idx="603">
                  <c:v>3</c:v>
                </c:pt>
                <c:pt idx="604">
                  <c:v>3</c:v>
                </c:pt>
                <c:pt idx="605">
                  <c:v>3</c:v>
                </c:pt>
                <c:pt idx="606">
                  <c:v>3</c:v>
                </c:pt>
                <c:pt idx="607">
                  <c:v>3</c:v>
                </c:pt>
                <c:pt idx="608">
                  <c:v>3</c:v>
                </c:pt>
                <c:pt idx="609">
                  <c:v>3</c:v>
                </c:pt>
                <c:pt idx="610">
                  <c:v>3</c:v>
                </c:pt>
                <c:pt idx="611">
                  <c:v>3</c:v>
                </c:pt>
                <c:pt idx="612">
                  <c:v>3</c:v>
                </c:pt>
                <c:pt idx="613">
                  <c:v>3</c:v>
                </c:pt>
                <c:pt idx="614">
                  <c:v>3</c:v>
                </c:pt>
                <c:pt idx="615">
                  <c:v>3</c:v>
                </c:pt>
                <c:pt idx="616">
                  <c:v>3</c:v>
                </c:pt>
                <c:pt idx="617">
                  <c:v>3</c:v>
                </c:pt>
                <c:pt idx="618">
                  <c:v>3</c:v>
                </c:pt>
                <c:pt idx="619">
                  <c:v>3</c:v>
                </c:pt>
                <c:pt idx="620">
                  <c:v>3</c:v>
                </c:pt>
                <c:pt idx="621">
                  <c:v>3</c:v>
                </c:pt>
                <c:pt idx="622">
                  <c:v>3</c:v>
                </c:pt>
                <c:pt idx="623">
                  <c:v>3</c:v>
                </c:pt>
                <c:pt idx="624">
                  <c:v>3</c:v>
                </c:pt>
                <c:pt idx="625">
                  <c:v>3</c:v>
                </c:pt>
                <c:pt idx="626">
                  <c:v>3</c:v>
                </c:pt>
                <c:pt idx="627">
                  <c:v>3</c:v>
                </c:pt>
                <c:pt idx="628">
                  <c:v>3</c:v>
                </c:pt>
                <c:pt idx="629">
                  <c:v>3</c:v>
                </c:pt>
                <c:pt idx="630">
                  <c:v>3</c:v>
                </c:pt>
                <c:pt idx="631">
                  <c:v>3</c:v>
                </c:pt>
                <c:pt idx="632">
                  <c:v>3</c:v>
                </c:pt>
                <c:pt idx="633">
                  <c:v>3</c:v>
                </c:pt>
                <c:pt idx="634">
                  <c:v>3</c:v>
                </c:pt>
                <c:pt idx="635">
                  <c:v>3</c:v>
                </c:pt>
                <c:pt idx="636">
                  <c:v>3</c:v>
                </c:pt>
                <c:pt idx="637">
                  <c:v>3</c:v>
                </c:pt>
                <c:pt idx="638">
                  <c:v>3</c:v>
                </c:pt>
                <c:pt idx="639">
                  <c:v>3</c:v>
                </c:pt>
                <c:pt idx="640">
                  <c:v>3</c:v>
                </c:pt>
                <c:pt idx="641">
                  <c:v>3</c:v>
                </c:pt>
                <c:pt idx="642">
                  <c:v>3</c:v>
                </c:pt>
                <c:pt idx="643">
                  <c:v>3</c:v>
                </c:pt>
                <c:pt idx="644">
                  <c:v>3</c:v>
                </c:pt>
                <c:pt idx="645">
                  <c:v>3</c:v>
                </c:pt>
                <c:pt idx="646">
                  <c:v>3</c:v>
                </c:pt>
                <c:pt idx="647">
                  <c:v>3</c:v>
                </c:pt>
                <c:pt idx="648">
                  <c:v>3</c:v>
                </c:pt>
                <c:pt idx="649">
                  <c:v>3</c:v>
                </c:pt>
                <c:pt idx="650">
                  <c:v>3</c:v>
                </c:pt>
                <c:pt idx="651">
                  <c:v>3</c:v>
                </c:pt>
                <c:pt idx="652">
                  <c:v>3</c:v>
                </c:pt>
                <c:pt idx="653">
                  <c:v>3</c:v>
                </c:pt>
                <c:pt idx="654">
                  <c:v>3</c:v>
                </c:pt>
                <c:pt idx="655">
                  <c:v>3</c:v>
                </c:pt>
                <c:pt idx="656">
                  <c:v>3</c:v>
                </c:pt>
                <c:pt idx="657">
                  <c:v>3</c:v>
                </c:pt>
                <c:pt idx="658">
                  <c:v>3</c:v>
                </c:pt>
                <c:pt idx="659">
                  <c:v>3</c:v>
                </c:pt>
                <c:pt idx="660">
                  <c:v>3</c:v>
                </c:pt>
                <c:pt idx="661">
                  <c:v>3</c:v>
                </c:pt>
                <c:pt idx="662">
                  <c:v>3</c:v>
                </c:pt>
                <c:pt idx="663">
                  <c:v>3</c:v>
                </c:pt>
                <c:pt idx="664">
                  <c:v>3</c:v>
                </c:pt>
                <c:pt idx="665">
                  <c:v>3</c:v>
                </c:pt>
                <c:pt idx="666">
                  <c:v>3</c:v>
                </c:pt>
                <c:pt idx="667">
                  <c:v>3</c:v>
                </c:pt>
                <c:pt idx="668">
                  <c:v>3</c:v>
                </c:pt>
                <c:pt idx="669">
                  <c:v>3</c:v>
                </c:pt>
                <c:pt idx="670">
                  <c:v>3</c:v>
                </c:pt>
                <c:pt idx="671">
                  <c:v>3</c:v>
                </c:pt>
                <c:pt idx="672">
                  <c:v>3</c:v>
                </c:pt>
                <c:pt idx="673">
                  <c:v>3</c:v>
                </c:pt>
                <c:pt idx="674">
                  <c:v>3</c:v>
                </c:pt>
                <c:pt idx="675">
                  <c:v>3</c:v>
                </c:pt>
                <c:pt idx="676">
                  <c:v>3</c:v>
                </c:pt>
                <c:pt idx="677">
                  <c:v>3</c:v>
                </c:pt>
                <c:pt idx="678">
                  <c:v>3</c:v>
                </c:pt>
                <c:pt idx="679">
                  <c:v>3</c:v>
                </c:pt>
                <c:pt idx="680">
                  <c:v>3</c:v>
                </c:pt>
                <c:pt idx="681">
                  <c:v>3</c:v>
                </c:pt>
                <c:pt idx="682">
                  <c:v>3</c:v>
                </c:pt>
                <c:pt idx="683">
                  <c:v>3</c:v>
                </c:pt>
                <c:pt idx="684">
                  <c:v>3</c:v>
                </c:pt>
                <c:pt idx="685">
                  <c:v>3</c:v>
                </c:pt>
                <c:pt idx="686">
                  <c:v>3</c:v>
                </c:pt>
                <c:pt idx="687">
                  <c:v>3</c:v>
                </c:pt>
                <c:pt idx="688">
                  <c:v>3</c:v>
                </c:pt>
                <c:pt idx="689">
                  <c:v>3</c:v>
                </c:pt>
                <c:pt idx="690">
                  <c:v>3</c:v>
                </c:pt>
                <c:pt idx="691">
                  <c:v>3</c:v>
                </c:pt>
                <c:pt idx="692">
                  <c:v>3</c:v>
                </c:pt>
                <c:pt idx="693">
                  <c:v>3</c:v>
                </c:pt>
                <c:pt idx="694">
                  <c:v>3</c:v>
                </c:pt>
                <c:pt idx="695">
                  <c:v>3</c:v>
                </c:pt>
                <c:pt idx="696">
                  <c:v>3</c:v>
                </c:pt>
                <c:pt idx="697">
                  <c:v>3</c:v>
                </c:pt>
                <c:pt idx="698">
                  <c:v>3</c:v>
                </c:pt>
                <c:pt idx="699">
                  <c:v>3</c:v>
                </c:pt>
                <c:pt idx="700">
                  <c:v>3</c:v>
                </c:pt>
                <c:pt idx="701">
                  <c:v>3</c:v>
                </c:pt>
                <c:pt idx="702">
                  <c:v>3</c:v>
                </c:pt>
                <c:pt idx="703">
                  <c:v>3</c:v>
                </c:pt>
                <c:pt idx="704">
                  <c:v>3</c:v>
                </c:pt>
                <c:pt idx="705">
                  <c:v>3</c:v>
                </c:pt>
                <c:pt idx="706">
                  <c:v>3</c:v>
                </c:pt>
                <c:pt idx="707">
                  <c:v>3</c:v>
                </c:pt>
                <c:pt idx="708">
                  <c:v>3</c:v>
                </c:pt>
                <c:pt idx="709">
                  <c:v>3</c:v>
                </c:pt>
                <c:pt idx="710">
                  <c:v>3</c:v>
                </c:pt>
                <c:pt idx="711">
                  <c:v>3</c:v>
                </c:pt>
                <c:pt idx="712">
                  <c:v>3</c:v>
                </c:pt>
                <c:pt idx="713">
                  <c:v>3</c:v>
                </c:pt>
                <c:pt idx="714">
                  <c:v>3</c:v>
                </c:pt>
                <c:pt idx="715">
                  <c:v>3</c:v>
                </c:pt>
                <c:pt idx="716">
                  <c:v>3</c:v>
                </c:pt>
                <c:pt idx="717">
                  <c:v>3</c:v>
                </c:pt>
                <c:pt idx="718">
                  <c:v>3</c:v>
                </c:pt>
                <c:pt idx="719">
                  <c:v>3</c:v>
                </c:pt>
                <c:pt idx="720">
                  <c:v>3</c:v>
                </c:pt>
                <c:pt idx="721">
                  <c:v>3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3</c:v>
                </c:pt>
                <c:pt idx="727">
                  <c:v>3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3</c:v>
                </c:pt>
                <c:pt idx="732">
                  <c:v>3</c:v>
                </c:pt>
                <c:pt idx="733">
                  <c:v>3</c:v>
                </c:pt>
                <c:pt idx="734">
                  <c:v>3</c:v>
                </c:pt>
                <c:pt idx="735">
                  <c:v>3</c:v>
                </c:pt>
                <c:pt idx="736">
                  <c:v>3</c:v>
                </c:pt>
                <c:pt idx="737">
                  <c:v>3</c:v>
                </c:pt>
                <c:pt idx="738">
                  <c:v>3</c:v>
                </c:pt>
                <c:pt idx="739">
                  <c:v>3</c:v>
                </c:pt>
                <c:pt idx="740">
                  <c:v>3</c:v>
                </c:pt>
                <c:pt idx="741">
                  <c:v>3</c:v>
                </c:pt>
                <c:pt idx="742">
                  <c:v>3</c:v>
                </c:pt>
                <c:pt idx="743">
                  <c:v>3</c:v>
                </c:pt>
                <c:pt idx="744">
                  <c:v>3</c:v>
                </c:pt>
                <c:pt idx="745">
                  <c:v>3</c:v>
                </c:pt>
                <c:pt idx="746">
                  <c:v>3</c:v>
                </c:pt>
                <c:pt idx="747">
                  <c:v>3</c:v>
                </c:pt>
                <c:pt idx="748">
                  <c:v>3</c:v>
                </c:pt>
                <c:pt idx="749">
                  <c:v>3</c:v>
                </c:pt>
                <c:pt idx="750">
                  <c:v>3</c:v>
                </c:pt>
                <c:pt idx="751">
                  <c:v>3</c:v>
                </c:pt>
                <c:pt idx="752">
                  <c:v>3</c:v>
                </c:pt>
                <c:pt idx="753">
                  <c:v>3</c:v>
                </c:pt>
                <c:pt idx="754">
                  <c:v>3</c:v>
                </c:pt>
                <c:pt idx="755">
                  <c:v>3</c:v>
                </c:pt>
                <c:pt idx="756">
                  <c:v>3</c:v>
                </c:pt>
                <c:pt idx="757">
                  <c:v>3</c:v>
                </c:pt>
                <c:pt idx="758">
                  <c:v>3</c:v>
                </c:pt>
                <c:pt idx="759">
                  <c:v>3</c:v>
                </c:pt>
                <c:pt idx="760">
                  <c:v>3</c:v>
                </c:pt>
                <c:pt idx="761">
                  <c:v>3</c:v>
                </c:pt>
                <c:pt idx="762">
                  <c:v>3</c:v>
                </c:pt>
                <c:pt idx="763">
                  <c:v>3</c:v>
                </c:pt>
                <c:pt idx="764">
                  <c:v>3</c:v>
                </c:pt>
                <c:pt idx="765">
                  <c:v>3</c:v>
                </c:pt>
                <c:pt idx="766">
                  <c:v>3</c:v>
                </c:pt>
                <c:pt idx="767">
                  <c:v>3</c:v>
                </c:pt>
                <c:pt idx="768">
                  <c:v>3</c:v>
                </c:pt>
                <c:pt idx="769">
                  <c:v>3</c:v>
                </c:pt>
                <c:pt idx="770">
                  <c:v>3</c:v>
                </c:pt>
                <c:pt idx="771">
                  <c:v>3</c:v>
                </c:pt>
                <c:pt idx="772">
                  <c:v>3</c:v>
                </c:pt>
                <c:pt idx="773">
                  <c:v>3</c:v>
                </c:pt>
                <c:pt idx="774">
                  <c:v>3</c:v>
                </c:pt>
                <c:pt idx="775">
                  <c:v>3</c:v>
                </c:pt>
                <c:pt idx="776">
                  <c:v>3</c:v>
                </c:pt>
                <c:pt idx="777">
                  <c:v>3</c:v>
                </c:pt>
                <c:pt idx="778">
                  <c:v>3</c:v>
                </c:pt>
                <c:pt idx="779">
                  <c:v>3</c:v>
                </c:pt>
                <c:pt idx="780">
                  <c:v>3</c:v>
                </c:pt>
                <c:pt idx="781">
                  <c:v>3</c:v>
                </c:pt>
                <c:pt idx="782">
                  <c:v>3</c:v>
                </c:pt>
                <c:pt idx="783">
                  <c:v>3</c:v>
                </c:pt>
                <c:pt idx="784">
                  <c:v>3</c:v>
                </c:pt>
                <c:pt idx="785">
                  <c:v>3</c:v>
                </c:pt>
                <c:pt idx="786">
                  <c:v>3</c:v>
                </c:pt>
                <c:pt idx="787">
                  <c:v>3</c:v>
                </c:pt>
                <c:pt idx="788">
                  <c:v>3</c:v>
                </c:pt>
                <c:pt idx="789">
                  <c:v>3</c:v>
                </c:pt>
                <c:pt idx="790">
                  <c:v>3</c:v>
                </c:pt>
                <c:pt idx="791">
                  <c:v>3</c:v>
                </c:pt>
                <c:pt idx="792">
                  <c:v>3</c:v>
                </c:pt>
                <c:pt idx="793">
                  <c:v>3</c:v>
                </c:pt>
                <c:pt idx="794">
                  <c:v>3</c:v>
                </c:pt>
                <c:pt idx="795">
                  <c:v>3</c:v>
                </c:pt>
                <c:pt idx="796">
                  <c:v>3</c:v>
                </c:pt>
                <c:pt idx="797">
                  <c:v>3</c:v>
                </c:pt>
                <c:pt idx="798">
                  <c:v>3</c:v>
                </c:pt>
                <c:pt idx="799">
                  <c:v>3</c:v>
                </c:pt>
                <c:pt idx="800">
                  <c:v>3</c:v>
                </c:pt>
                <c:pt idx="801">
                  <c:v>3</c:v>
                </c:pt>
                <c:pt idx="802">
                  <c:v>3</c:v>
                </c:pt>
                <c:pt idx="803">
                  <c:v>3</c:v>
                </c:pt>
                <c:pt idx="804">
                  <c:v>3</c:v>
                </c:pt>
                <c:pt idx="805">
                  <c:v>3</c:v>
                </c:pt>
                <c:pt idx="806">
                  <c:v>3</c:v>
                </c:pt>
                <c:pt idx="807">
                  <c:v>3</c:v>
                </c:pt>
                <c:pt idx="808">
                  <c:v>3</c:v>
                </c:pt>
                <c:pt idx="809">
                  <c:v>3</c:v>
                </c:pt>
                <c:pt idx="810">
                  <c:v>3</c:v>
                </c:pt>
                <c:pt idx="811">
                  <c:v>3</c:v>
                </c:pt>
                <c:pt idx="812">
                  <c:v>3</c:v>
                </c:pt>
                <c:pt idx="813">
                  <c:v>3</c:v>
                </c:pt>
                <c:pt idx="814">
                  <c:v>3</c:v>
                </c:pt>
                <c:pt idx="815">
                  <c:v>3</c:v>
                </c:pt>
                <c:pt idx="816">
                  <c:v>3</c:v>
                </c:pt>
                <c:pt idx="817">
                  <c:v>3</c:v>
                </c:pt>
                <c:pt idx="818">
                  <c:v>3</c:v>
                </c:pt>
                <c:pt idx="819">
                  <c:v>3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3</c:v>
                </c:pt>
                <c:pt idx="824">
                  <c:v>3</c:v>
                </c:pt>
                <c:pt idx="825">
                  <c:v>3</c:v>
                </c:pt>
                <c:pt idx="826">
                  <c:v>3</c:v>
                </c:pt>
                <c:pt idx="827">
                  <c:v>3</c:v>
                </c:pt>
                <c:pt idx="828">
                  <c:v>3</c:v>
                </c:pt>
                <c:pt idx="829">
                  <c:v>3</c:v>
                </c:pt>
                <c:pt idx="830">
                  <c:v>3</c:v>
                </c:pt>
                <c:pt idx="831">
                  <c:v>3</c:v>
                </c:pt>
                <c:pt idx="832">
                  <c:v>3</c:v>
                </c:pt>
                <c:pt idx="833">
                  <c:v>3</c:v>
                </c:pt>
                <c:pt idx="834">
                  <c:v>3</c:v>
                </c:pt>
                <c:pt idx="835">
                  <c:v>3</c:v>
                </c:pt>
                <c:pt idx="836">
                  <c:v>3</c:v>
                </c:pt>
                <c:pt idx="837">
                  <c:v>3</c:v>
                </c:pt>
                <c:pt idx="838">
                  <c:v>3</c:v>
                </c:pt>
                <c:pt idx="839">
                  <c:v>3</c:v>
                </c:pt>
                <c:pt idx="840">
                  <c:v>3</c:v>
                </c:pt>
                <c:pt idx="841">
                  <c:v>3</c:v>
                </c:pt>
                <c:pt idx="842">
                  <c:v>3</c:v>
                </c:pt>
                <c:pt idx="843">
                  <c:v>3</c:v>
                </c:pt>
                <c:pt idx="844">
                  <c:v>3</c:v>
                </c:pt>
                <c:pt idx="845">
                  <c:v>3</c:v>
                </c:pt>
                <c:pt idx="846">
                  <c:v>3</c:v>
                </c:pt>
                <c:pt idx="847">
                  <c:v>3</c:v>
                </c:pt>
                <c:pt idx="848">
                  <c:v>3</c:v>
                </c:pt>
                <c:pt idx="849">
                  <c:v>3</c:v>
                </c:pt>
                <c:pt idx="850">
                  <c:v>3</c:v>
                </c:pt>
                <c:pt idx="851">
                  <c:v>3</c:v>
                </c:pt>
                <c:pt idx="852">
                  <c:v>3</c:v>
                </c:pt>
                <c:pt idx="853">
                  <c:v>3</c:v>
                </c:pt>
                <c:pt idx="854">
                  <c:v>3</c:v>
                </c:pt>
                <c:pt idx="855">
                  <c:v>3</c:v>
                </c:pt>
                <c:pt idx="856">
                  <c:v>3</c:v>
                </c:pt>
                <c:pt idx="857">
                  <c:v>3</c:v>
                </c:pt>
                <c:pt idx="858">
                  <c:v>3</c:v>
                </c:pt>
                <c:pt idx="859">
                  <c:v>3</c:v>
                </c:pt>
                <c:pt idx="860">
                  <c:v>3</c:v>
                </c:pt>
                <c:pt idx="861">
                  <c:v>3</c:v>
                </c:pt>
                <c:pt idx="862">
                  <c:v>3</c:v>
                </c:pt>
                <c:pt idx="863">
                  <c:v>3</c:v>
                </c:pt>
                <c:pt idx="864">
                  <c:v>3</c:v>
                </c:pt>
                <c:pt idx="865">
                  <c:v>3</c:v>
                </c:pt>
                <c:pt idx="866">
                  <c:v>3</c:v>
                </c:pt>
                <c:pt idx="867">
                  <c:v>3</c:v>
                </c:pt>
                <c:pt idx="868">
                  <c:v>3</c:v>
                </c:pt>
                <c:pt idx="869">
                  <c:v>3</c:v>
                </c:pt>
                <c:pt idx="870">
                  <c:v>3</c:v>
                </c:pt>
                <c:pt idx="871">
                  <c:v>3</c:v>
                </c:pt>
                <c:pt idx="872">
                  <c:v>3</c:v>
                </c:pt>
                <c:pt idx="873">
                  <c:v>3</c:v>
                </c:pt>
                <c:pt idx="874">
                  <c:v>3</c:v>
                </c:pt>
                <c:pt idx="875">
                  <c:v>3</c:v>
                </c:pt>
                <c:pt idx="876">
                  <c:v>3</c:v>
                </c:pt>
                <c:pt idx="877">
                  <c:v>3</c:v>
                </c:pt>
                <c:pt idx="878">
                  <c:v>3</c:v>
                </c:pt>
                <c:pt idx="879">
                  <c:v>3</c:v>
                </c:pt>
                <c:pt idx="880">
                  <c:v>3</c:v>
                </c:pt>
                <c:pt idx="881">
                  <c:v>3</c:v>
                </c:pt>
                <c:pt idx="882">
                  <c:v>3</c:v>
                </c:pt>
                <c:pt idx="883">
                  <c:v>3</c:v>
                </c:pt>
                <c:pt idx="884">
                  <c:v>3</c:v>
                </c:pt>
                <c:pt idx="885">
                  <c:v>3</c:v>
                </c:pt>
                <c:pt idx="886">
                  <c:v>3</c:v>
                </c:pt>
                <c:pt idx="887">
                  <c:v>3</c:v>
                </c:pt>
                <c:pt idx="888">
                  <c:v>3</c:v>
                </c:pt>
                <c:pt idx="889">
                  <c:v>3</c:v>
                </c:pt>
                <c:pt idx="890">
                  <c:v>3</c:v>
                </c:pt>
                <c:pt idx="891">
                  <c:v>3</c:v>
                </c:pt>
                <c:pt idx="892">
                  <c:v>3</c:v>
                </c:pt>
                <c:pt idx="893">
                  <c:v>3</c:v>
                </c:pt>
                <c:pt idx="894">
                  <c:v>3</c:v>
                </c:pt>
                <c:pt idx="895">
                  <c:v>3</c:v>
                </c:pt>
                <c:pt idx="896">
                  <c:v>3</c:v>
                </c:pt>
                <c:pt idx="897">
                  <c:v>3</c:v>
                </c:pt>
                <c:pt idx="898">
                  <c:v>3</c:v>
                </c:pt>
                <c:pt idx="899">
                  <c:v>3</c:v>
                </c:pt>
                <c:pt idx="900">
                  <c:v>3</c:v>
                </c:pt>
                <c:pt idx="901">
                  <c:v>3</c:v>
                </c:pt>
                <c:pt idx="902">
                  <c:v>3</c:v>
                </c:pt>
                <c:pt idx="903">
                  <c:v>3</c:v>
                </c:pt>
                <c:pt idx="904">
                  <c:v>3</c:v>
                </c:pt>
                <c:pt idx="905">
                  <c:v>3</c:v>
                </c:pt>
                <c:pt idx="906">
                  <c:v>3</c:v>
                </c:pt>
                <c:pt idx="907">
                  <c:v>3</c:v>
                </c:pt>
                <c:pt idx="908">
                  <c:v>3</c:v>
                </c:pt>
                <c:pt idx="909">
                  <c:v>3</c:v>
                </c:pt>
                <c:pt idx="910">
                  <c:v>3</c:v>
                </c:pt>
                <c:pt idx="911">
                  <c:v>3</c:v>
                </c:pt>
                <c:pt idx="912">
                  <c:v>3</c:v>
                </c:pt>
                <c:pt idx="913">
                  <c:v>3</c:v>
                </c:pt>
                <c:pt idx="914">
                  <c:v>3</c:v>
                </c:pt>
                <c:pt idx="915">
                  <c:v>3</c:v>
                </c:pt>
                <c:pt idx="916">
                  <c:v>3</c:v>
                </c:pt>
                <c:pt idx="917">
                  <c:v>3</c:v>
                </c:pt>
                <c:pt idx="918">
                  <c:v>3</c:v>
                </c:pt>
                <c:pt idx="919">
                  <c:v>3</c:v>
                </c:pt>
                <c:pt idx="920">
                  <c:v>3</c:v>
                </c:pt>
                <c:pt idx="921">
                  <c:v>3</c:v>
                </c:pt>
                <c:pt idx="922">
                  <c:v>3</c:v>
                </c:pt>
                <c:pt idx="923">
                  <c:v>3</c:v>
                </c:pt>
                <c:pt idx="924">
                  <c:v>3</c:v>
                </c:pt>
                <c:pt idx="925">
                  <c:v>3</c:v>
                </c:pt>
                <c:pt idx="926">
                  <c:v>3</c:v>
                </c:pt>
                <c:pt idx="927">
                  <c:v>3</c:v>
                </c:pt>
                <c:pt idx="928">
                  <c:v>3</c:v>
                </c:pt>
                <c:pt idx="929">
                  <c:v>3</c:v>
                </c:pt>
                <c:pt idx="930">
                  <c:v>3</c:v>
                </c:pt>
                <c:pt idx="931">
                  <c:v>3</c:v>
                </c:pt>
                <c:pt idx="932">
                  <c:v>3</c:v>
                </c:pt>
                <c:pt idx="933">
                  <c:v>3</c:v>
                </c:pt>
                <c:pt idx="934">
                  <c:v>3</c:v>
                </c:pt>
                <c:pt idx="935">
                  <c:v>3</c:v>
                </c:pt>
                <c:pt idx="936">
                  <c:v>3</c:v>
                </c:pt>
                <c:pt idx="937">
                  <c:v>3</c:v>
                </c:pt>
                <c:pt idx="938">
                  <c:v>3</c:v>
                </c:pt>
                <c:pt idx="939">
                  <c:v>3</c:v>
                </c:pt>
                <c:pt idx="940">
                  <c:v>3</c:v>
                </c:pt>
                <c:pt idx="941">
                  <c:v>3</c:v>
                </c:pt>
                <c:pt idx="942">
                  <c:v>3</c:v>
                </c:pt>
                <c:pt idx="943">
                  <c:v>3</c:v>
                </c:pt>
                <c:pt idx="944">
                  <c:v>3</c:v>
                </c:pt>
                <c:pt idx="945">
                  <c:v>3</c:v>
                </c:pt>
                <c:pt idx="946">
                  <c:v>3</c:v>
                </c:pt>
                <c:pt idx="947">
                  <c:v>3</c:v>
                </c:pt>
                <c:pt idx="948">
                  <c:v>3</c:v>
                </c:pt>
                <c:pt idx="949">
                  <c:v>3</c:v>
                </c:pt>
                <c:pt idx="950">
                  <c:v>3</c:v>
                </c:pt>
                <c:pt idx="951">
                  <c:v>3</c:v>
                </c:pt>
                <c:pt idx="952">
                  <c:v>3</c:v>
                </c:pt>
                <c:pt idx="953">
                  <c:v>3</c:v>
                </c:pt>
                <c:pt idx="954">
                  <c:v>3</c:v>
                </c:pt>
                <c:pt idx="955">
                  <c:v>3</c:v>
                </c:pt>
                <c:pt idx="956">
                  <c:v>3</c:v>
                </c:pt>
                <c:pt idx="957">
                  <c:v>3</c:v>
                </c:pt>
                <c:pt idx="958">
                  <c:v>3</c:v>
                </c:pt>
                <c:pt idx="959">
                  <c:v>3</c:v>
                </c:pt>
                <c:pt idx="960">
                  <c:v>3</c:v>
                </c:pt>
                <c:pt idx="961">
                  <c:v>3</c:v>
                </c:pt>
                <c:pt idx="962">
                  <c:v>3</c:v>
                </c:pt>
                <c:pt idx="963">
                  <c:v>3</c:v>
                </c:pt>
                <c:pt idx="964">
                  <c:v>3</c:v>
                </c:pt>
                <c:pt idx="965">
                  <c:v>3</c:v>
                </c:pt>
                <c:pt idx="966">
                  <c:v>3</c:v>
                </c:pt>
                <c:pt idx="967">
                  <c:v>3</c:v>
                </c:pt>
                <c:pt idx="968">
                  <c:v>3</c:v>
                </c:pt>
                <c:pt idx="969">
                  <c:v>3</c:v>
                </c:pt>
                <c:pt idx="970">
                  <c:v>3</c:v>
                </c:pt>
                <c:pt idx="971">
                  <c:v>3</c:v>
                </c:pt>
                <c:pt idx="972">
                  <c:v>3</c:v>
                </c:pt>
                <c:pt idx="973">
                  <c:v>3</c:v>
                </c:pt>
                <c:pt idx="974">
                  <c:v>3</c:v>
                </c:pt>
                <c:pt idx="975">
                  <c:v>3</c:v>
                </c:pt>
                <c:pt idx="976">
                  <c:v>3</c:v>
                </c:pt>
                <c:pt idx="977">
                  <c:v>3</c:v>
                </c:pt>
                <c:pt idx="978">
                  <c:v>3</c:v>
                </c:pt>
                <c:pt idx="979">
                  <c:v>3</c:v>
                </c:pt>
                <c:pt idx="980">
                  <c:v>3</c:v>
                </c:pt>
                <c:pt idx="981">
                  <c:v>3</c:v>
                </c:pt>
                <c:pt idx="982">
                  <c:v>3</c:v>
                </c:pt>
                <c:pt idx="983">
                  <c:v>3</c:v>
                </c:pt>
                <c:pt idx="984">
                  <c:v>3</c:v>
                </c:pt>
                <c:pt idx="985">
                  <c:v>3</c:v>
                </c:pt>
                <c:pt idx="986">
                  <c:v>3</c:v>
                </c:pt>
                <c:pt idx="987">
                  <c:v>3</c:v>
                </c:pt>
                <c:pt idx="988">
                  <c:v>3</c:v>
                </c:pt>
                <c:pt idx="989">
                  <c:v>3</c:v>
                </c:pt>
                <c:pt idx="990">
                  <c:v>3</c:v>
                </c:pt>
                <c:pt idx="991">
                  <c:v>3</c:v>
                </c:pt>
                <c:pt idx="992">
                  <c:v>3</c:v>
                </c:pt>
                <c:pt idx="993">
                  <c:v>3</c:v>
                </c:pt>
                <c:pt idx="994">
                  <c:v>3</c:v>
                </c:pt>
                <c:pt idx="995">
                  <c:v>3</c:v>
                </c:pt>
                <c:pt idx="996">
                  <c:v>3</c:v>
                </c:pt>
                <c:pt idx="997">
                  <c:v>3</c:v>
                </c:pt>
                <c:pt idx="998">
                  <c:v>3</c:v>
                </c:pt>
                <c:pt idx="999">
                  <c:v>3</c:v>
                </c:pt>
                <c:pt idx="1000">
                  <c:v>3</c:v>
                </c:pt>
                <c:pt idx="1001">
                  <c:v>3</c:v>
                </c:pt>
                <c:pt idx="1002">
                  <c:v>3</c:v>
                </c:pt>
                <c:pt idx="1003">
                  <c:v>3</c:v>
                </c:pt>
                <c:pt idx="1004">
                  <c:v>3</c:v>
                </c:pt>
                <c:pt idx="1005">
                  <c:v>3</c:v>
                </c:pt>
                <c:pt idx="1006">
                  <c:v>3</c:v>
                </c:pt>
                <c:pt idx="1007">
                  <c:v>3</c:v>
                </c:pt>
                <c:pt idx="1008">
                  <c:v>3</c:v>
                </c:pt>
                <c:pt idx="1009">
                  <c:v>3</c:v>
                </c:pt>
                <c:pt idx="1010">
                  <c:v>3</c:v>
                </c:pt>
                <c:pt idx="1011">
                  <c:v>3</c:v>
                </c:pt>
                <c:pt idx="1012">
                  <c:v>3</c:v>
                </c:pt>
                <c:pt idx="1013">
                  <c:v>3</c:v>
                </c:pt>
                <c:pt idx="1014">
                  <c:v>3</c:v>
                </c:pt>
                <c:pt idx="1015">
                  <c:v>3</c:v>
                </c:pt>
                <c:pt idx="1016">
                  <c:v>3</c:v>
                </c:pt>
                <c:pt idx="1017">
                  <c:v>3</c:v>
                </c:pt>
                <c:pt idx="1018">
                  <c:v>3</c:v>
                </c:pt>
                <c:pt idx="1019">
                  <c:v>3</c:v>
                </c:pt>
                <c:pt idx="1020">
                  <c:v>3</c:v>
                </c:pt>
                <c:pt idx="1021">
                  <c:v>3</c:v>
                </c:pt>
                <c:pt idx="1022">
                  <c:v>3</c:v>
                </c:pt>
                <c:pt idx="1023">
                  <c:v>3</c:v>
                </c:pt>
                <c:pt idx="1024">
                  <c:v>3</c:v>
                </c:pt>
                <c:pt idx="1025">
                  <c:v>3</c:v>
                </c:pt>
                <c:pt idx="1026">
                  <c:v>3</c:v>
                </c:pt>
                <c:pt idx="1027">
                  <c:v>3</c:v>
                </c:pt>
                <c:pt idx="1028">
                  <c:v>3</c:v>
                </c:pt>
                <c:pt idx="1029">
                  <c:v>3</c:v>
                </c:pt>
                <c:pt idx="1030">
                  <c:v>3</c:v>
                </c:pt>
                <c:pt idx="1031">
                  <c:v>3</c:v>
                </c:pt>
                <c:pt idx="1032">
                  <c:v>3</c:v>
                </c:pt>
                <c:pt idx="1033">
                  <c:v>3</c:v>
                </c:pt>
                <c:pt idx="1034">
                  <c:v>3</c:v>
                </c:pt>
                <c:pt idx="1035">
                  <c:v>3</c:v>
                </c:pt>
                <c:pt idx="1036">
                  <c:v>3</c:v>
                </c:pt>
                <c:pt idx="1037">
                  <c:v>3</c:v>
                </c:pt>
                <c:pt idx="1038">
                  <c:v>3</c:v>
                </c:pt>
                <c:pt idx="1039">
                  <c:v>3</c:v>
                </c:pt>
                <c:pt idx="1040">
                  <c:v>3</c:v>
                </c:pt>
                <c:pt idx="1041">
                  <c:v>3</c:v>
                </c:pt>
                <c:pt idx="1042">
                  <c:v>3</c:v>
                </c:pt>
                <c:pt idx="1043">
                  <c:v>3</c:v>
                </c:pt>
                <c:pt idx="1044">
                  <c:v>3</c:v>
                </c:pt>
                <c:pt idx="1045">
                  <c:v>3</c:v>
                </c:pt>
                <c:pt idx="1046">
                  <c:v>3</c:v>
                </c:pt>
                <c:pt idx="1047">
                  <c:v>3</c:v>
                </c:pt>
                <c:pt idx="1048">
                  <c:v>3</c:v>
                </c:pt>
                <c:pt idx="1049">
                  <c:v>3</c:v>
                </c:pt>
                <c:pt idx="1050">
                  <c:v>3</c:v>
                </c:pt>
                <c:pt idx="1051">
                  <c:v>3</c:v>
                </c:pt>
                <c:pt idx="1052">
                  <c:v>3</c:v>
                </c:pt>
                <c:pt idx="1053">
                  <c:v>3</c:v>
                </c:pt>
                <c:pt idx="1054">
                  <c:v>3</c:v>
                </c:pt>
                <c:pt idx="1055">
                  <c:v>3</c:v>
                </c:pt>
                <c:pt idx="1056">
                  <c:v>3</c:v>
                </c:pt>
                <c:pt idx="1057">
                  <c:v>3</c:v>
                </c:pt>
                <c:pt idx="1058">
                  <c:v>3</c:v>
                </c:pt>
                <c:pt idx="1059">
                  <c:v>3</c:v>
                </c:pt>
                <c:pt idx="1060">
                  <c:v>3</c:v>
                </c:pt>
                <c:pt idx="1061">
                  <c:v>3</c:v>
                </c:pt>
                <c:pt idx="1062">
                  <c:v>3</c:v>
                </c:pt>
                <c:pt idx="1063">
                  <c:v>3</c:v>
                </c:pt>
                <c:pt idx="1064">
                  <c:v>3</c:v>
                </c:pt>
                <c:pt idx="1065">
                  <c:v>3</c:v>
                </c:pt>
                <c:pt idx="1066">
                  <c:v>3</c:v>
                </c:pt>
                <c:pt idx="1067">
                  <c:v>3</c:v>
                </c:pt>
                <c:pt idx="1068">
                  <c:v>3</c:v>
                </c:pt>
                <c:pt idx="1069">
                  <c:v>3</c:v>
                </c:pt>
                <c:pt idx="1070">
                  <c:v>3</c:v>
                </c:pt>
                <c:pt idx="1071">
                  <c:v>3</c:v>
                </c:pt>
                <c:pt idx="1072">
                  <c:v>3</c:v>
                </c:pt>
                <c:pt idx="1073">
                  <c:v>3</c:v>
                </c:pt>
                <c:pt idx="1074">
                  <c:v>3</c:v>
                </c:pt>
                <c:pt idx="1075">
                  <c:v>3</c:v>
                </c:pt>
                <c:pt idx="1076">
                  <c:v>3</c:v>
                </c:pt>
                <c:pt idx="1077">
                  <c:v>3</c:v>
                </c:pt>
                <c:pt idx="1078">
                  <c:v>3</c:v>
                </c:pt>
                <c:pt idx="1079">
                  <c:v>3</c:v>
                </c:pt>
                <c:pt idx="1080">
                  <c:v>3</c:v>
                </c:pt>
                <c:pt idx="1081">
                  <c:v>3</c:v>
                </c:pt>
                <c:pt idx="1082">
                  <c:v>3</c:v>
                </c:pt>
                <c:pt idx="1083">
                  <c:v>3</c:v>
                </c:pt>
                <c:pt idx="1084">
                  <c:v>3</c:v>
                </c:pt>
                <c:pt idx="1085">
                  <c:v>3</c:v>
                </c:pt>
                <c:pt idx="1086">
                  <c:v>3</c:v>
                </c:pt>
                <c:pt idx="1087">
                  <c:v>3</c:v>
                </c:pt>
                <c:pt idx="1088">
                  <c:v>3</c:v>
                </c:pt>
                <c:pt idx="1089">
                  <c:v>3</c:v>
                </c:pt>
                <c:pt idx="1090">
                  <c:v>3</c:v>
                </c:pt>
                <c:pt idx="1091">
                  <c:v>3</c:v>
                </c:pt>
                <c:pt idx="1092">
                  <c:v>3</c:v>
                </c:pt>
                <c:pt idx="1093">
                  <c:v>3</c:v>
                </c:pt>
                <c:pt idx="1094">
                  <c:v>3</c:v>
                </c:pt>
                <c:pt idx="1095">
                  <c:v>3</c:v>
                </c:pt>
                <c:pt idx="1096">
                  <c:v>3</c:v>
                </c:pt>
                <c:pt idx="1097">
                  <c:v>3</c:v>
                </c:pt>
                <c:pt idx="1098">
                  <c:v>3</c:v>
                </c:pt>
                <c:pt idx="1099">
                  <c:v>3</c:v>
                </c:pt>
                <c:pt idx="1100">
                  <c:v>3</c:v>
                </c:pt>
                <c:pt idx="1101">
                  <c:v>3</c:v>
                </c:pt>
                <c:pt idx="1102">
                  <c:v>3</c:v>
                </c:pt>
                <c:pt idx="1103">
                  <c:v>3</c:v>
                </c:pt>
                <c:pt idx="1104">
                  <c:v>3</c:v>
                </c:pt>
                <c:pt idx="1105">
                  <c:v>3</c:v>
                </c:pt>
                <c:pt idx="1106">
                  <c:v>3</c:v>
                </c:pt>
                <c:pt idx="1107">
                  <c:v>3</c:v>
                </c:pt>
                <c:pt idx="1108">
                  <c:v>3</c:v>
                </c:pt>
                <c:pt idx="1109">
                  <c:v>3</c:v>
                </c:pt>
                <c:pt idx="1110">
                  <c:v>3</c:v>
                </c:pt>
                <c:pt idx="1111">
                  <c:v>3</c:v>
                </c:pt>
                <c:pt idx="1112">
                  <c:v>3</c:v>
                </c:pt>
                <c:pt idx="1113">
                  <c:v>3</c:v>
                </c:pt>
                <c:pt idx="1114">
                  <c:v>3</c:v>
                </c:pt>
                <c:pt idx="1115">
                  <c:v>3</c:v>
                </c:pt>
                <c:pt idx="1116">
                  <c:v>3</c:v>
                </c:pt>
                <c:pt idx="1117">
                  <c:v>3</c:v>
                </c:pt>
                <c:pt idx="1118">
                  <c:v>3</c:v>
                </c:pt>
                <c:pt idx="1119">
                  <c:v>3</c:v>
                </c:pt>
                <c:pt idx="1120">
                  <c:v>3</c:v>
                </c:pt>
                <c:pt idx="1121">
                  <c:v>3</c:v>
                </c:pt>
                <c:pt idx="1122">
                  <c:v>3</c:v>
                </c:pt>
                <c:pt idx="1123">
                  <c:v>3</c:v>
                </c:pt>
                <c:pt idx="1124">
                  <c:v>3</c:v>
                </c:pt>
                <c:pt idx="1125">
                  <c:v>3</c:v>
                </c:pt>
                <c:pt idx="1126">
                  <c:v>3</c:v>
                </c:pt>
                <c:pt idx="1127">
                  <c:v>3</c:v>
                </c:pt>
                <c:pt idx="1128">
                  <c:v>3</c:v>
                </c:pt>
                <c:pt idx="1129">
                  <c:v>3</c:v>
                </c:pt>
                <c:pt idx="1130">
                  <c:v>3</c:v>
                </c:pt>
                <c:pt idx="1131">
                  <c:v>3</c:v>
                </c:pt>
                <c:pt idx="1132">
                  <c:v>3</c:v>
                </c:pt>
                <c:pt idx="1133">
                  <c:v>3</c:v>
                </c:pt>
                <c:pt idx="1134">
                  <c:v>3</c:v>
                </c:pt>
                <c:pt idx="1135">
                  <c:v>3</c:v>
                </c:pt>
                <c:pt idx="1136">
                  <c:v>3</c:v>
                </c:pt>
                <c:pt idx="1137">
                  <c:v>3</c:v>
                </c:pt>
                <c:pt idx="1138">
                  <c:v>3</c:v>
                </c:pt>
                <c:pt idx="1139">
                  <c:v>3</c:v>
                </c:pt>
                <c:pt idx="1140">
                  <c:v>3</c:v>
                </c:pt>
                <c:pt idx="1141">
                  <c:v>3</c:v>
                </c:pt>
                <c:pt idx="1142">
                  <c:v>3</c:v>
                </c:pt>
                <c:pt idx="1143">
                  <c:v>3</c:v>
                </c:pt>
                <c:pt idx="1144">
                  <c:v>3</c:v>
                </c:pt>
                <c:pt idx="1145">
                  <c:v>3</c:v>
                </c:pt>
                <c:pt idx="1146">
                  <c:v>3</c:v>
                </c:pt>
                <c:pt idx="1147">
                  <c:v>3</c:v>
                </c:pt>
                <c:pt idx="1148">
                  <c:v>3</c:v>
                </c:pt>
                <c:pt idx="1149">
                  <c:v>3</c:v>
                </c:pt>
                <c:pt idx="1150">
                  <c:v>3</c:v>
                </c:pt>
                <c:pt idx="1151">
                  <c:v>3</c:v>
                </c:pt>
                <c:pt idx="1152">
                  <c:v>3</c:v>
                </c:pt>
                <c:pt idx="1153">
                  <c:v>3</c:v>
                </c:pt>
                <c:pt idx="1154">
                  <c:v>3</c:v>
                </c:pt>
                <c:pt idx="1155">
                  <c:v>3</c:v>
                </c:pt>
                <c:pt idx="1156">
                  <c:v>3</c:v>
                </c:pt>
                <c:pt idx="1157">
                  <c:v>3</c:v>
                </c:pt>
                <c:pt idx="1158">
                  <c:v>3</c:v>
                </c:pt>
                <c:pt idx="1159">
                  <c:v>3</c:v>
                </c:pt>
                <c:pt idx="1160">
                  <c:v>3</c:v>
                </c:pt>
                <c:pt idx="1161">
                  <c:v>3</c:v>
                </c:pt>
                <c:pt idx="1162">
                  <c:v>3</c:v>
                </c:pt>
                <c:pt idx="1163">
                  <c:v>3</c:v>
                </c:pt>
                <c:pt idx="1164">
                  <c:v>3</c:v>
                </c:pt>
                <c:pt idx="1165">
                  <c:v>3</c:v>
                </c:pt>
                <c:pt idx="1166">
                  <c:v>3</c:v>
                </c:pt>
                <c:pt idx="1167">
                  <c:v>3</c:v>
                </c:pt>
                <c:pt idx="1168">
                  <c:v>3</c:v>
                </c:pt>
                <c:pt idx="1169">
                  <c:v>3</c:v>
                </c:pt>
                <c:pt idx="1170">
                  <c:v>3</c:v>
                </c:pt>
                <c:pt idx="1171">
                  <c:v>3</c:v>
                </c:pt>
                <c:pt idx="1172">
                  <c:v>3</c:v>
                </c:pt>
                <c:pt idx="1173">
                  <c:v>3</c:v>
                </c:pt>
                <c:pt idx="1174">
                  <c:v>3</c:v>
                </c:pt>
                <c:pt idx="1175">
                  <c:v>3</c:v>
                </c:pt>
                <c:pt idx="1176">
                  <c:v>3</c:v>
                </c:pt>
                <c:pt idx="1177">
                  <c:v>3</c:v>
                </c:pt>
                <c:pt idx="1178">
                  <c:v>3</c:v>
                </c:pt>
                <c:pt idx="1179">
                  <c:v>3</c:v>
                </c:pt>
                <c:pt idx="1180">
                  <c:v>3</c:v>
                </c:pt>
                <c:pt idx="1181">
                  <c:v>3</c:v>
                </c:pt>
                <c:pt idx="1182">
                  <c:v>3</c:v>
                </c:pt>
                <c:pt idx="1183">
                  <c:v>3</c:v>
                </c:pt>
                <c:pt idx="1184">
                  <c:v>3</c:v>
                </c:pt>
                <c:pt idx="1185">
                  <c:v>3</c:v>
                </c:pt>
                <c:pt idx="1186">
                  <c:v>3</c:v>
                </c:pt>
                <c:pt idx="1187">
                  <c:v>3</c:v>
                </c:pt>
                <c:pt idx="1188">
                  <c:v>3</c:v>
                </c:pt>
                <c:pt idx="1189">
                  <c:v>3</c:v>
                </c:pt>
                <c:pt idx="1190">
                  <c:v>3</c:v>
                </c:pt>
                <c:pt idx="1191">
                  <c:v>3</c:v>
                </c:pt>
                <c:pt idx="1192">
                  <c:v>3</c:v>
                </c:pt>
                <c:pt idx="1193">
                  <c:v>3</c:v>
                </c:pt>
                <c:pt idx="1194">
                  <c:v>3</c:v>
                </c:pt>
                <c:pt idx="1195">
                  <c:v>3</c:v>
                </c:pt>
                <c:pt idx="1196">
                  <c:v>3</c:v>
                </c:pt>
                <c:pt idx="1197">
                  <c:v>3</c:v>
                </c:pt>
                <c:pt idx="1198">
                  <c:v>3</c:v>
                </c:pt>
                <c:pt idx="1199">
                  <c:v>3</c:v>
                </c:pt>
                <c:pt idx="1200">
                  <c:v>3</c:v>
                </c:pt>
                <c:pt idx="1201">
                  <c:v>3</c:v>
                </c:pt>
                <c:pt idx="1202">
                  <c:v>3</c:v>
                </c:pt>
                <c:pt idx="1203">
                  <c:v>3</c:v>
                </c:pt>
                <c:pt idx="1204">
                  <c:v>3</c:v>
                </c:pt>
                <c:pt idx="1205">
                  <c:v>3</c:v>
                </c:pt>
                <c:pt idx="1206">
                  <c:v>3</c:v>
                </c:pt>
                <c:pt idx="1207">
                  <c:v>3</c:v>
                </c:pt>
                <c:pt idx="1208">
                  <c:v>3</c:v>
                </c:pt>
                <c:pt idx="1209">
                  <c:v>3</c:v>
                </c:pt>
                <c:pt idx="1210">
                  <c:v>3</c:v>
                </c:pt>
                <c:pt idx="1211">
                  <c:v>3</c:v>
                </c:pt>
                <c:pt idx="1212">
                  <c:v>3</c:v>
                </c:pt>
                <c:pt idx="1213">
                  <c:v>3</c:v>
                </c:pt>
                <c:pt idx="1214">
                  <c:v>3</c:v>
                </c:pt>
                <c:pt idx="1215">
                  <c:v>3</c:v>
                </c:pt>
                <c:pt idx="1216">
                  <c:v>3</c:v>
                </c:pt>
                <c:pt idx="1217">
                  <c:v>3</c:v>
                </c:pt>
                <c:pt idx="1218">
                  <c:v>3</c:v>
                </c:pt>
                <c:pt idx="1219">
                  <c:v>3</c:v>
                </c:pt>
                <c:pt idx="1220">
                  <c:v>3</c:v>
                </c:pt>
                <c:pt idx="1221">
                  <c:v>3</c:v>
                </c:pt>
                <c:pt idx="1222">
                  <c:v>3</c:v>
                </c:pt>
                <c:pt idx="1223">
                  <c:v>3</c:v>
                </c:pt>
                <c:pt idx="1224">
                  <c:v>3</c:v>
                </c:pt>
                <c:pt idx="1225">
                  <c:v>3</c:v>
                </c:pt>
                <c:pt idx="1226">
                  <c:v>3</c:v>
                </c:pt>
                <c:pt idx="1227">
                  <c:v>3</c:v>
                </c:pt>
                <c:pt idx="1228">
                  <c:v>3</c:v>
                </c:pt>
                <c:pt idx="1229">
                  <c:v>3</c:v>
                </c:pt>
                <c:pt idx="1230">
                  <c:v>3</c:v>
                </c:pt>
                <c:pt idx="1231">
                  <c:v>3</c:v>
                </c:pt>
                <c:pt idx="1232">
                  <c:v>3</c:v>
                </c:pt>
                <c:pt idx="1233">
                  <c:v>3</c:v>
                </c:pt>
                <c:pt idx="1234">
                  <c:v>3</c:v>
                </c:pt>
                <c:pt idx="1235">
                  <c:v>3</c:v>
                </c:pt>
                <c:pt idx="1236">
                  <c:v>3</c:v>
                </c:pt>
                <c:pt idx="1237">
                  <c:v>3</c:v>
                </c:pt>
                <c:pt idx="1238">
                  <c:v>3</c:v>
                </c:pt>
                <c:pt idx="1239">
                  <c:v>3</c:v>
                </c:pt>
                <c:pt idx="1240">
                  <c:v>3</c:v>
                </c:pt>
                <c:pt idx="1241">
                  <c:v>3</c:v>
                </c:pt>
                <c:pt idx="1242">
                  <c:v>3</c:v>
                </c:pt>
                <c:pt idx="1243">
                  <c:v>3</c:v>
                </c:pt>
                <c:pt idx="1244">
                  <c:v>3</c:v>
                </c:pt>
                <c:pt idx="1245">
                  <c:v>3</c:v>
                </c:pt>
                <c:pt idx="1246">
                  <c:v>3</c:v>
                </c:pt>
                <c:pt idx="1247">
                  <c:v>3</c:v>
                </c:pt>
                <c:pt idx="1248">
                  <c:v>3</c:v>
                </c:pt>
                <c:pt idx="1249">
                  <c:v>3</c:v>
                </c:pt>
                <c:pt idx="1250">
                  <c:v>3</c:v>
                </c:pt>
                <c:pt idx="1251">
                  <c:v>3</c:v>
                </c:pt>
                <c:pt idx="1252">
                  <c:v>3</c:v>
                </c:pt>
                <c:pt idx="1253">
                  <c:v>3</c:v>
                </c:pt>
                <c:pt idx="1254">
                  <c:v>3</c:v>
                </c:pt>
                <c:pt idx="1255">
                  <c:v>3</c:v>
                </c:pt>
                <c:pt idx="1256">
                  <c:v>3</c:v>
                </c:pt>
                <c:pt idx="1257">
                  <c:v>3</c:v>
                </c:pt>
                <c:pt idx="1258">
                  <c:v>3</c:v>
                </c:pt>
                <c:pt idx="1259">
                  <c:v>3</c:v>
                </c:pt>
                <c:pt idx="1260">
                  <c:v>3</c:v>
                </c:pt>
                <c:pt idx="1261">
                  <c:v>3</c:v>
                </c:pt>
                <c:pt idx="1262">
                  <c:v>3</c:v>
                </c:pt>
                <c:pt idx="1263">
                  <c:v>3</c:v>
                </c:pt>
                <c:pt idx="1264">
                  <c:v>3</c:v>
                </c:pt>
                <c:pt idx="1265">
                  <c:v>3</c:v>
                </c:pt>
                <c:pt idx="1266">
                  <c:v>3</c:v>
                </c:pt>
                <c:pt idx="1267">
                  <c:v>3</c:v>
                </c:pt>
                <c:pt idx="1268">
                  <c:v>3</c:v>
                </c:pt>
                <c:pt idx="1269">
                  <c:v>3</c:v>
                </c:pt>
                <c:pt idx="1270">
                  <c:v>3</c:v>
                </c:pt>
                <c:pt idx="1271">
                  <c:v>3</c:v>
                </c:pt>
                <c:pt idx="1272">
                  <c:v>3</c:v>
                </c:pt>
                <c:pt idx="1273">
                  <c:v>3</c:v>
                </c:pt>
                <c:pt idx="1274">
                  <c:v>3</c:v>
                </c:pt>
                <c:pt idx="1275">
                  <c:v>3</c:v>
                </c:pt>
                <c:pt idx="1276">
                  <c:v>3</c:v>
                </c:pt>
                <c:pt idx="1277">
                  <c:v>3</c:v>
                </c:pt>
                <c:pt idx="1278">
                  <c:v>3</c:v>
                </c:pt>
                <c:pt idx="1279">
                  <c:v>3</c:v>
                </c:pt>
                <c:pt idx="1280">
                  <c:v>3</c:v>
                </c:pt>
                <c:pt idx="1281">
                  <c:v>3</c:v>
                </c:pt>
                <c:pt idx="1282">
                  <c:v>3</c:v>
                </c:pt>
                <c:pt idx="1283">
                  <c:v>3</c:v>
                </c:pt>
                <c:pt idx="1284">
                  <c:v>3</c:v>
                </c:pt>
                <c:pt idx="1285">
                  <c:v>3</c:v>
                </c:pt>
                <c:pt idx="1286">
                  <c:v>3</c:v>
                </c:pt>
                <c:pt idx="1287">
                  <c:v>3</c:v>
                </c:pt>
                <c:pt idx="1288">
                  <c:v>3</c:v>
                </c:pt>
                <c:pt idx="1289">
                  <c:v>3</c:v>
                </c:pt>
                <c:pt idx="1290">
                  <c:v>3</c:v>
                </c:pt>
                <c:pt idx="1291">
                  <c:v>3</c:v>
                </c:pt>
                <c:pt idx="1292">
                  <c:v>3</c:v>
                </c:pt>
                <c:pt idx="1293">
                  <c:v>3</c:v>
                </c:pt>
                <c:pt idx="1294">
                  <c:v>3</c:v>
                </c:pt>
                <c:pt idx="1295">
                  <c:v>3</c:v>
                </c:pt>
                <c:pt idx="1296">
                  <c:v>3</c:v>
                </c:pt>
                <c:pt idx="1297">
                  <c:v>3</c:v>
                </c:pt>
                <c:pt idx="1298">
                  <c:v>3</c:v>
                </c:pt>
                <c:pt idx="1299">
                  <c:v>3</c:v>
                </c:pt>
                <c:pt idx="1300">
                  <c:v>3</c:v>
                </c:pt>
                <c:pt idx="1301">
                  <c:v>3</c:v>
                </c:pt>
                <c:pt idx="1302">
                  <c:v>3</c:v>
                </c:pt>
                <c:pt idx="1303">
                  <c:v>3</c:v>
                </c:pt>
                <c:pt idx="1304">
                  <c:v>3</c:v>
                </c:pt>
                <c:pt idx="1305">
                  <c:v>3</c:v>
                </c:pt>
                <c:pt idx="1306">
                  <c:v>3</c:v>
                </c:pt>
                <c:pt idx="1307">
                  <c:v>3</c:v>
                </c:pt>
                <c:pt idx="1308">
                  <c:v>3</c:v>
                </c:pt>
                <c:pt idx="1309">
                  <c:v>3</c:v>
                </c:pt>
                <c:pt idx="1310">
                  <c:v>3</c:v>
                </c:pt>
                <c:pt idx="1311">
                  <c:v>3</c:v>
                </c:pt>
                <c:pt idx="1312">
                  <c:v>3</c:v>
                </c:pt>
                <c:pt idx="1313">
                  <c:v>3</c:v>
                </c:pt>
                <c:pt idx="1314">
                  <c:v>3</c:v>
                </c:pt>
                <c:pt idx="1315">
                  <c:v>3</c:v>
                </c:pt>
                <c:pt idx="1316">
                  <c:v>3</c:v>
                </c:pt>
                <c:pt idx="1317">
                  <c:v>3</c:v>
                </c:pt>
                <c:pt idx="1318">
                  <c:v>3</c:v>
                </c:pt>
                <c:pt idx="1319">
                  <c:v>3</c:v>
                </c:pt>
                <c:pt idx="1320">
                  <c:v>3</c:v>
                </c:pt>
                <c:pt idx="1321">
                  <c:v>3</c:v>
                </c:pt>
                <c:pt idx="1322">
                  <c:v>3</c:v>
                </c:pt>
                <c:pt idx="1323">
                  <c:v>3</c:v>
                </c:pt>
                <c:pt idx="1324">
                  <c:v>3</c:v>
                </c:pt>
                <c:pt idx="1325">
                  <c:v>3</c:v>
                </c:pt>
                <c:pt idx="1326">
                  <c:v>3</c:v>
                </c:pt>
                <c:pt idx="1327">
                  <c:v>3</c:v>
                </c:pt>
                <c:pt idx="1328">
                  <c:v>3</c:v>
                </c:pt>
                <c:pt idx="1329">
                  <c:v>3</c:v>
                </c:pt>
                <c:pt idx="1330">
                  <c:v>3</c:v>
                </c:pt>
                <c:pt idx="1331">
                  <c:v>3</c:v>
                </c:pt>
                <c:pt idx="1332">
                  <c:v>3</c:v>
                </c:pt>
                <c:pt idx="1333">
                  <c:v>3</c:v>
                </c:pt>
                <c:pt idx="1334">
                  <c:v>3</c:v>
                </c:pt>
                <c:pt idx="1335">
                  <c:v>3</c:v>
                </c:pt>
                <c:pt idx="1336">
                  <c:v>3</c:v>
                </c:pt>
                <c:pt idx="1337">
                  <c:v>3</c:v>
                </c:pt>
                <c:pt idx="1338">
                  <c:v>3</c:v>
                </c:pt>
                <c:pt idx="1339">
                  <c:v>3</c:v>
                </c:pt>
                <c:pt idx="1340">
                  <c:v>3</c:v>
                </c:pt>
                <c:pt idx="1341">
                  <c:v>3</c:v>
                </c:pt>
                <c:pt idx="1342">
                  <c:v>3</c:v>
                </c:pt>
                <c:pt idx="1343">
                  <c:v>3</c:v>
                </c:pt>
                <c:pt idx="1344">
                  <c:v>3</c:v>
                </c:pt>
                <c:pt idx="1345">
                  <c:v>3</c:v>
                </c:pt>
                <c:pt idx="1346">
                  <c:v>3</c:v>
                </c:pt>
                <c:pt idx="1347">
                  <c:v>3</c:v>
                </c:pt>
                <c:pt idx="1348">
                  <c:v>3</c:v>
                </c:pt>
                <c:pt idx="1349">
                  <c:v>3</c:v>
                </c:pt>
                <c:pt idx="1350">
                  <c:v>3</c:v>
                </c:pt>
                <c:pt idx="1351">
                  <c:v>3</c:v>
                </c:pt>
                <c:pt idx="1352">
                  <c:v>3</c:v>
                </c:pt>
                <c:pt idx="1353">
                  <c:v>3</c:v>
                </c:pt>
                <c:pt idx="1354">
                  <c:v>3</c:v>
                </c:pt>
                <c:pt idx="1355">
                  <c:v>3</c:v>
                </c:pt>
                <c:pt idx="1356">
                  <c:v>3</c:v>
                </c:pt>
                <c:pt idx="1357">
                  <c:v>3</c:v>
                </c:pt>
                <c:pt idx="1358">
                  <c:v>3</c:v>
                </c:pt>
                <c:pt idx="1359">
                  <c:v>3</c:v>
                </c:pt>
                <c:pt idx="1360">
                  <c:v>3</c:v>
                </c:pt>
                <c:pt idx="1361">
                  <c:v>3</c:v>
                </c:pt>
                <c:pt idx="1362">
                  <c:v>3</c:v>
                </c:pt>
                <c:pt idx="1363">
                  <c:v>3</c:v>
                </c:pt>
                <c:pt idx="1364">
                  <c:v>3</c:v>
                </c:pt>
                <c:pt idx="1365">
                  <c:v>3</c:v>
                </c:pt>
                <c:pt idx="1366">
                  <c:v>3</c:v>
                </c:pt>
                <c:pt idx="1367">
                  <c:v>3</c:v>
                </c:pt>
                <c:pt idx="1368">
                  <c:v>3</c:v>
                </c:pt>
                <c:pt idx="1369">
                  <c:v>3</c:v>
                </c:pt>
                <c:pt idx="1370">
                  <c:v>3</c:v>
                </c:pt>
                <c:pt idx="1371">
                  <c:v>3</c:v>
                </c:pt>
                <c:pt idx="1372">
                  <c:v>3</c:v>
                </c:pt>
                <c:pt idx="1373">
                  <c:v>3</c:v>
                </c:pt>
                <c:pt idx="1374">
                  <c:v>3</c:v>
                </c:pt>
                <c:pt idx="1375">
                  <c:v>3</c:v>
                </c:pt>
                <c:pt idx="1376">
                  <c:v>3</c:v>
                </c:pt>
                <c:pt idx="1377">
                  <c:v>3</c:v>
                </c:pt>
                <c:pt idx="1378">
                  <c:v>3</c:v>
                </c:pt>
                <c:pt idx="1379">
                  <c:v>3</c:v>
                </c:pt>
                <c:pt idx="1380">
                  <c:v>3</c:v>
                </c:pt>
                <c:pt idx="1381">
                  <c:v>3</c:v>
                </c:pt>
                <c:pt idx="1382">
                  <c:v>3</c:v>
                </c:pt>
                <c:pt idx="1383">
                  <c:v>3</c:v>
                </c:pt>
                <c:pt idx="1384">
                  <c:v>3</c:v>
                </c:pt>
                <c:pt idx="1385">
                  <c:v>3</c:v>
                </c:pt>
                <c:pt idx="1386">
                  <c:v>3</c:v>
                </c:pt>
                <c:pt idx="1387">
                  <c:v>3</c:v>
                </c:pt>
                <c:pt idx="1388">
                  <c:v>3</c:v>
                </c:pt>
                <c:pt idx="1389">
                  <c:v>3</c:v>
                </c:pt>
                <c:pt idx="1390">
                  <c:v>3</c:v>
                </c:pt>
                <c:pt idx="1391">
                  <c:v>3</c:v>
                </c:pt>
                <c:pt idx="1392">
                  <c:v>3</c:v>
                </c:pt>
                <c:pt idx="1393">
                  <c:v>3</c:v>
                </c:pt>
                <c:pt idx="1394">
                  <c:v>3</c:v>
                </c:pt>
                <c:pt idx="1395">
                  <c:v>3</c:v>
                </c:pt>
                <c:pt idx="1396">
                  <c:v>3</c:v>
                </c:pt>
                <c:pt idx="1397">
                  <c:v>3</c:v>
                </c:pt>
                <c:pt idx="1398">
                  <c:v>3</c:v>
                </c:pt>
                <c:pt idx="1399">
                  <c:v>3</c:v>
                </c:pt>
                <c:pt idx="1400">
                  <c:v>3</c:v>
                </c:pt>
                <c:pt idx="1401">
                  <c:v>3</c:v>
                </c:pt>
                <c:pt idx="1402">
                  <c:v>3</c:v>
                </c:pt>
                <c:pt idx="1403">
                  <c:v>3</c:v>
                </c:pt>
                <c:pt idx="1404">
                  <c:v>3</c:v>
                </c:pt>
                <c:pt idx="1405">
                  <c:v>3</c:v>
                </c:pt>
                <c:pt idx="1406">
                  <c:v>3</c:v>
                </c:pt>
                <c:pt idx="1407">
                  <c:v>3</c:v>
                </c:pt>
                <c:pt idx="1408">
                  <c:v>3</c:v>
                </c:pt>
                <c:pt idx="1409">
                  <c:v>3</c:v>
                </c:pt>
                <c:pt idx="1410">
                  <c:v>3</c:v>
                </c:pt>
                <c:pt idx="1411">
                  <c:v>3</c:v>
                </c:pt>
                <c:pt idx="1412">
                  <c:v>3</c:v>
                </c:pt>
                <c:pt idx="1413">
                  <c:v>3</c:v>
                </c:pt>
                <c:pt idx="1414">
                  <c:v>3</c:v>
                </c:pt>
                <c:pt idx="1415">
                  <c:v>3</c:v>
                </c:pt>
                <c:pt idx="1416">
                  <c:v>3</c:v>
                </c:pt>
                <c:pt idx="1417">
                  <c:v>3</c:v>
                </c:pt>
                <c:pt idx="1418">
                  <c:v>3</c:v>
                </c:pt>
                <c:pt idx="1419">
                  <c:v>3</c:v>
                </c:pt>
                <c:pt idx="1420">
                  <c:v>3</c:v>
                </c:pt>
                <c:pt idx="1421">
                  <c:v>3</c:v>
                </c:pt>
                <c:pt idx="1422">
                  <c:v>3</c:v>
                </c:pt>
                <c:pt idx="1423">
                  <c:v>3</c:v>
                </c:pt>
                <c:pt idx="1424">
                  <c:v>3</c:v>
                </c:pt>
                <c:pt idx="1425">
                  <c:v>3</c:v>
                </c:pt>
                <c:pt idx="1426">
                  <c:v>3</c:v>
                </c:pt>
                <c:pt idx="1427">
                  <c:v>3</c:v>
                </c:pt>
                <c:pt idx="1428">
                  <c:v>3</c:v>
                </c:pt>
                <c:pt idx="1429">
                  <c:v>3</c:v>
                </c:pt>
                <c:pt idx="1430">
                  <c:v>3</c:v>
                </c:pt>
                <c:pt idx="1431">
                  <c:v>3</c:v>
                </c:pt>
                <c:pt idx="1432">
                  <c:v>3</c:v>
                </c:pt>
                <c:pt idx="1433">
                  <c:v>3</c:v>
                </c:pt>
                <c:pt idx="1434">
                  <c:v>3</c:v>
                </c:pt>
                <c:pt idx="1435">
                  <c:v>3</c:v>
                </c:pt>
                <c:pt idx="1436">
                  <c:v>3</c:v>
                </c:pt>
                <c:pt idx="1437">
                  <c:v>3</c:v>
                </c:pt>
                <c:pt idx="1438">
                  <c:v>3</c:v>
                </c:pt>
                <c:pt idx="1439">
                  <c:v>3</c:v>
                </c:pt>
                <c:pt idx="1440">
                  <c:v>3</c:v>
                </c:pt>
                <c:pt idx="1441">
                  <c:v>3</c:v>
                </c:pt>
                <c:pt idx="1442">
                  <c:v>3</c:v>
                </c:pt>
                <c:pt idx="1443">
                  <c:v>3</c:v>
                </c:pt>
                <c:pt idx="1444">
                  <c:v>3</c:v>
                </c:pt>
                <c:pt idx="1445">
                  <c:v>3</c:v>
                </c:pt>
                <c:pt idx="1446">
                  <c:v>3</c:v>
                </c:pt>
                <c:pt idx="1447">
                  <c:v>3</c:v>
                </c:pt>
                <c:pt idx="1448">
                  <c:v>3</c:v>
                </c:pt>
                <c:pt idx="1449">
                  <c:v>3</c:v>
                </c:pt>
                <c:pt idx="1450">
                  <c:v>3</c:v>
                </c:pt>
                <c:pt idx="1451">
                  <c:v>3</c:v>
                </c:pt>
                <c:pt idx="1452">
                  <c:v>3</c:v>
                </c:pt>
                <c:pt idx="1453">
                  <c:v>3</c:v>
                </c:pt>
                <c:pt idx="1454">
                  <c:v>3</c:v>
                </c:pt>
                <c:pt idx="1455">
                  <c:v>3</c:v>
                </c:pt>
                <c:pt idx="1456">
                  <c:v>3</c:v>
                </c:pt>
                <c:pt idx="1457">
                  <c:v>3</c:v>
                </c:pt>
                <c:pt idx="1458">
                  <c:v>3</c:v>
                </c:pt>
                <c:pt idx="1459">
                  <c:v>3</c:v>
                </c:pt>
                <c:pt idx="1460">
                  <c:v>3</c:v>
                </c:pt>
                <c:pt idx="1461">
                  <c:v>3</c:v>
                </c:pt>
                <c:pt idx="1462">
                  <c:v>3</c:v>
                </c:pt>
                <c:pt idx="1463">
                  <c:v>3</c:v>
                </c:pt>
                <c:pt idx="1464">
                  <c:v>3</c:v>
                </c:pt>
                <c:pt idx="1465">
                  <c:v>3</c:v>
                </c:pt>
                <c:pt idx="1466">
                  <c:v>3</c:v>
                </c:pt>
                <c:pt idx="1467">
                  <c:v>3</c:v>
                </c:pt>
                <c:pt idx="1468">
                  <c:v>3</c:v>
                </c:pt>
                <c:pt idx="1469">
                  <c:v>3</c:v>
                </c:pt>
                <c:pt idx="1470">
                  <c:v>3</c:v>
                </c:pt>
                <c:pt idx="1471">
                  <c:v>3</c:v>
                </c:pt>
                <c:pt idx="1472">
                  <c:v>3</c:v>
                </c:pt>
                <c:pt idx="1473">
                  <c:v>3</c:v>
                </c:pt>
                <c:pt idx="1474">
                  <c:v>3</c:v>
                </c:pt>
                <c:pt idx="1475">
                  <c:v>3</c:v>
                </c:pt>
                <c:pt idx="1476">
                  <c:v>3</c:v>
                </c:pt>
                <c:pt idx="1477">
                  <c:v>3</c:v>
                </c:pt>
                <c:pt idx="1478">
                  <c:v>3</c:v>
                </c:pt>
                <c:pt idx="1479">
                  <c:v>3</c:v>
                </c:pt>
                <c:pt idx="1480">
                  <c:v>3</c:v>
                </c:pt>
                <c:pt idx="1481">
                  <c:v>3</c:v>
                </c:pt>
                <c:pt idx="1482">
                  <c:v>3</c:v>
                </c:pt>
                <c:pt idx="1483">
                  <c:v>3</c:v>
                </c:pt>
                <c:pt idx="1484">
                  <c:v>3</c:v>
                </c:pt>
                <c:pt idx="1485">
                  <c:v>3</c:v>
                </c:pt>
                <c:pt idx="1486">
                  <c:v>3</c:v>
                </c:pt>
                <c:pt idx="1487">
                  <c:v>3</c:v>
                </c:pt>
                <c:pt idx="1488">
                  <c:v>3</c:v>
                </c:pt>
                <c:pt idx="1489">
                  <c:v>3</c:v>
                </c:pt>
                <c:pt idx="1490">
                  <c:v>3</c:v>
                </c:pt>
                <c:pt idx="1491">
                  <c:v>3</c:v>
                </c:pt>
                <c:pt idx="1492">
                  <c:v>3</c:v>
                </c:pt>
                <c:pt idx="1493">
                  <c:v>3</c:v>
                </c:pt>
                <c:pt idx="1494">
                  <c:v>3</c:v>
                </c:pt>
                <c:pt idx="1495">
                  <c:v>3</c:v>
                </c:pt>
                <c:pt idx="1496">
                  <c:v>3</c:v>
                </c:pt>
                <c:pt idx="1497">
                  <c:v>3</c:v>
                </c:pt>
                <c:pt idx="1498">
                  <c:v>3</c:v>
                </c:pt>
                <c:pt idx="1499">
                  <c:v>3</c:v>
                </c:pt>
                <c:pt idx="1500">
                  <c:v>3</c:v>
                </c:pt>
                <c:pt idx="1501">
                  <c:v>3</c:v>
                </c:pt>
                <c:pt idx="1502">
                  <c:v>3</c:v>
                </c:pt>
                <c:pt idx="1503">
                  <c:v>3</c:v>
                </c:pt>
                <c:pt idx="1504">
                  <c:v>3</c:v>
                </c:pt>
                <c:pt idx="1505">
                  <c:v>3</c:v>
                </c:pt>
                <c:pt idx="1506">
                  <c:v>3</c:v>
                </c:pt>
                <c:pt idx="1507">
                  <c:v>3</c:v>
                </c:pt>
                <c:pt idx="1508">
                  <c:v>3</c:v>
                </c:pt>
                <c:pt idx="1509">
                  <c:v>3</c:v>
                </c:pt>
                <c:pt idx="1510">
                  <c:v>3</c:v>
                </c:pt>
                <c:pt idx="1511">
                  <c:v>3</c:v>
                </c:pt>
                <c:pt idx="1512">
                  <c:v>3</c:v>
                </c:pt>
                <c:pt idx="1513">
                  <c:v>3</c:v>
                </c:pt>
                <c:pt idx="1514">
                  <c:v>3</c:v>
                </c:pt>
                <c:pt idx="1515">
                  <c:v>3</c:v>
                </c:pt>
                <c:pt idx="1516">
                  <c:v>3</c:v>
                </c:pt>
                <c:pt idx="1517">
                  <c:v>3</c:v>
                </c:pt>
                <c:pt idx="1518">
                  <c:v>3</c:v>
                </c:pt>
                <c:pt idx="1519">
                  <c:v>3</c:v>
                </c:pt>
                <c:pt idx="1520">
                  <c:v>3</c:v>
                </c:pt>
                <c:pt idx="1521">
                  <c:v>3</c:v>
                </c:pt>
                <c:pt idx="1522">
                  <c:v>3</c:v>
                </c:pt>
                <c:pt idx="1523">
                  <c:v>3</c:v>
                </c:pt>
                <c:pt idx="1524">
                  <c:v>3</c:v>
                </c:pt>
                <c:pt idx="1525">
                  <c:v>3</c:v>
                </c:pt>
                <c:pt idx="1526">
                  <c:v>3</c:v>
                </c:pt>
                <c:pt idx="1527">
                  <c:v>3</c:v>
                </c:pt>
                <c:pt idx="1528">
                  <c:v>3</c:v>
                </c:pt>
                <c:pt idx="1529">
                  <c:v>3</c:v>
                </c:pt>
                <c:pt idx="1530">
                  <c:v>3</c:v>
                </c:pt>
                <c:pt idx="1531">
                  <c:v>3</c:v>
                </c:pt>
                <c:pt idx="1532">
                  <c:v>3</c:v>
                </c:pt>
                <c:pt idx="1533">
                  <c:v>3</c:v>
                </c:pt>
                <c:pt idx="1534">
                  <c:v>3</c:v>
                </c:pt>
                <c:pt idx="1535">
                  <c:v>3</c:v>
                </c:pt>
                <c:pt idx="1536">
                  <c:v>3</c:v>
                </c:pt>
                <c:pt idx="1537">
                  <c:v>3</c:v>
                </c:pt>
                <c:pt idx="1538">
                  <c:v>3</c:v>
                </c:pt>
                <c:pt idx="1539">
                  <c:v>3</c:v>
                </c:pt>
                <c:pt idx="1540">
                  <c:v>3</c:v>
                </c:pt>
                <c:pt idx="1541">
                  <c:v>3</c:v>
                </c:pt>
                <c:pt idx="1542">
                  <c:v>3</c:v>
                </c:pt>
                <c:pt idx="1543">
                  <c:v>3</c:v>
                </c:pt>
                <c:pt idx="1544">
                  <c:v>3</c:v>
                </c:pt>
                <c:pt idx="1545">
                  <c:v>3</c:v>
                </c:pt>
                <c:pt idx="1546">
                  <c:v>3</c:v>
                </c:pt>
                <c:pt idx="1547">
                  <c:v>3</c:v>
                </c:pt>
                <c:pt idx="1548">
                  <c:v>3</c:v>
                </c:pt>
                <c:pt idx="1549">
                  <c:v>3</c:v>
                </c:pt>
                <c:pt idx="1550">
                  <c:v>3</c:v>
                </c:pt>
                <c:pt idx="1551">
                  <c:v>3</c:v>
                </c:pt>
                <c:pt idx="1552">
                  <c:v>3</c:v>
                </c:pt>
                <c:pt idx="1553">
                  <c:v>3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A5F2-485A-9C5F-F495D825FFDF}"/>
            </c:ext>
          </c:extLst>
        </c:ser>
        <c:ser>
          <c:idx val="6"/>
          <c:order val="6"/>
          <c:tx>
            <c:strRef>
              <c:f>'איור 5 נתונים'!$H$3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</c:numCache>
            </c:numRef>
          </c:cat>
          <c:val>
            <c:numRef>
              <c:f>'איור 5 נתונים'!$H$4:$H$4000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200</c:v>
                </c:pt>
                <c:pt idx="1515">
                  <c:v>-100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A5F2-485A-9C5F-F495D825FF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803968"/>
        <c:axId val="108805504"/>
      </c:lineChart>
      <c:dateAx>
        <c:axId val="108803968"/>
        <c:scaling>
          <c:orientation val="minMax"/>
          <c:min val="43497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108805504"/>
        <c:crossesAt val="-1"/>
        <c:auto val="0"/>
        <c:lblOffset val="100"/>
        <c:baseTimeUnit val="days"/>
      </c:dateAx>
      <c:valAx>
        <c:axId val="108805504"/>
        <c:scaling>
          <c:orientation val="minMax"/>
          <c:max val="3.5"/>
          <c:min val="-1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he-IL" sz="1400"/>
                  <a:t>%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9.6518441916580485E-3"/>
              <c:y val="6.0389697050580553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108803968"/>
        <c:crosses val="autoZero"/>
        <c:crossBetween val="between"/>
        <c:majorUnit val="1"/>
      </c:valAx>
      <c:spPr>
        <a:noFill/>
        <a:ln w="3175">
          <a:noFill/>
          <a:prstDash val="solid"/>
        </a:ln>
      </c:spPr>
    </c:plotArea>
    <c:legend>
      <c:legendPos val="r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4.8053795652479345E-2"/>
          <c:y val="0.88193426572256006"/>
          <c:w val="0.86787768555093059"/>
          <c:h val="4.7492622794785035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David"/>
              <a:ea typeface="David"/>
              <a:cs typeface="David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14: </a:t>
            </a:r>
            <a:r>
              <a:rPr lang="he-IL" sz="2000" dirty="0"/>
              <a:t>שערי החליפין שקל-דולר, שקל-אירו והשער הנומינלי האפקטיבי
</a:t>
            </a:r>
            <a:r>
              <a:rPr lang="he-IL" sz="2000" b="0" dirty="0" smtClean="0"/>
              <a:t>1/1/2015 </a:t>
            </a:r>
            <a:r>
              <a:rPr lang="he-IL" sz="2000" b="0" dirty="0"/>
              <a:t>= 100, </a:t>
            </a:r>
            <a:r>
              <a:rPr lang="he-IL" sz="2000" b="0" dirty="0" smtClean="0"/>
              <a:t>מרץ 2019 </a:t>
            </a:r>
            <a:r>
              <a:rPr lang="he-IL" sz="2000" b="0" dirty="0"/>
              <a:t>עד </a:t>
            </a:r>
            <a:r>
              <a:rPr lang="he-IL" sz="2000" b="0" i="0" u="none" strike="noStrike" baseline="0" dirty="0" smtClean="0">
                <a:effectLst/>
              </a:rPr>
              <a:t>אפריל</a:t>
            </a:r>
            <a:r>
              <a:rPr lang="he-IL" sz="2000" b="0" dirty="0" smtClean="0"/>
              <a:t> 2020</a:t>
            </a:r>
            <a:endParaRPr lang="he-IL" sz="2000" b="0" dirty="0"/>
          </a:p>
        </c:rich>
      </c:tx>
      <c:layout>
        <c:manualLayout>
          <c:xMode val="edge"/>
          <c:yMode val="edge"/>
          <c:x val="9.4321372328458927E-2"/>
          <c:y val="1.499999999999999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3.9635095613048371E-2"/>
          <c:y val="0.12754409546322221"/>
          <c:w val="0.90541248593925761"/>
          <c:h val="0.71723448296945558"/>
        </c:manualLayout>
      </c:layout>
      <c:lineChart>
        <c:grouping val="standard"/>
        <c:varyColors val="0"/>
        <c:ser>
          <c:idx val="2"/>
          <c:order val="2"/>
          <c:tx>
            <c:strRef>
              <c:f>'איור 6 נתונים'!$D$3</c:f>
              <c:strCache>
                <c:ptCount val="1"/>
                <c:pt idx="0">
                  <c:v>הנומינלי האפקטיבי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43425</c:v>
                </c:pt>
                <c:pt idx="1">
                  <c:v>43426</c:v>
                </c:pt>
                <c:pt idx="2">
                  <c:v>43427</c:v>
                </c:pt>
                <c:pt idx="3">
                  <c:v>43428</c:v>
                </c:pt>
                <c:pt idx="4">
                  <c:v>43429</c:v>
                </c:pt>
                <c:pt idx="5">
                  <c:v>43430</c:v>
                </c:pt>
                <c:pt idx="6">
                  <c:v>43431</c:v>
                </c:pt>
                <c:pt idx="7">
                  <c:v>43432</c:v>
                </c:pt>
                <c:pt idx="8">
                  <c:v>43433</c:v>
                </c:pt>
                <c:pt idx="9">
                  <c:v>43434</c:v>
                </c:pt>
                <c:pt idx="10">
                  <c:v>43435</c:v>
                </c:pt>
                <c:pt idx="11">
                  <c:v>43436</c:v>
                </c:pt>
                <c:pt idx="12">
                  <c:v>43437</c:v>
                </c:pt>
                <c:pt idx="13">
                  <c:v>43438</c:v>
                </c:pt>
                <c:pt idx="14">
                  <c:v>43439</c:v>
                </c:pt>
                <c:pt idx="15">
                  <c:v>43440</c:v>
                </c:pt>
                <c:pt idx="16">
                  <c:v>43441</c:v>
                </c:pt>
                <c:pt idx="17">
                  <c:v>43442</c:v>
                </c:pt>
                <c:pt idx="18">
                  <c:v>43443</c:v>
                </c:pt>
                <c:pt idx="19">
                  <c:v>43444</c:v>
                </c:pt>
                <c:pt idx="20">
                  <c:v>43445</c:v>
                </c:pt>
                <c:pt idx="21">
                  <c:v>43446</c:v>
                </c:pt>
                <c:pt idx="22">
                  <c:v>43447</c:v>
                </c:pt>
                <c:pt idx="23">
                  <c:v>43448</c:v>
                </c:pt>
                <c:pt idx="24">
                  <c:v>43449</c:v>
                </c:pt>
                <c:pt idx="25">
                  <c:v>43450</c:v>
                </c:pt>
                <c:pt idx="26">
                  <c:v>43451</c:v>
                </c:pt>
                <c:pt idx="27">
                  <c:v>43452</c:v>
                </c:pt>
                <c:pt idx="28">
                  <c:v>43453</c:v>
                </c:pt>
                <c:pt idx="29">
                  <c:v>43454</c:v>
                </c:pt>
                <c:pt idx="30">
                  <c:v>43455</c:v>
                </c:pt>
                <c:pt idx="31">
                  <c:v>43456</c:v>
                </c:pt>
                <c:pt idx="32">
                  <c:v>43457</c:v>
                </c:pt>
                <c:pt idx="33">
                  <c:v>43458</c:v>
                </c:pt>
                <c:pt idx="34">
                  <c:v>43459</c:v>
                </c:pt>
                <c:pt idx="35">
                  <c:v>43460</c:v>
                </c:pt>
                <c:pt idx="36">
                  <c:v>43461</c:v>
                </c:pt>
                <c:pt idx="37">
                  <c:v>43462</c:v>
                </c:pt>
                <c:pt idx="38">
                  <c:v>43463</c:v>
                </c:pt>
                <c:pt idx="39">
                  <c:v>43464</c:v>
                </c:pt>
                <c:pt idx="40">
                  <c:v>43465</c:v>
                </c:pt>
                <c:pt idx="41">
                  <c:v>43466</c:v>
                </c:pt>
                <c:pt idx="42">
                  <c:v>43467</c:v>
                </c:pt>
                <c:pt idx="43">
                  <c:v>43468</c:v>
                </c:pt>
                <c:pt idx="44">
                  <c:v>43469</c:v>
                </c:pt>
                <c:pt idx="45">
                  <c:v>43470</c:v>
                </c:pt>
                <c:pt idx="46">
                  <c:v>43471</c:v>
                </c:pt>
                <c:pt idx="47">
                  <c:v>43472</c:v>
                </c:pt>
                <c:pt idx="48">
                  <c:v>43473</c:v>
                </c:pt>
                <c:pt idx="49">
                  <c:v>43474</c:v>
                </c:pt>
                <c:pt idx="50">
                  <c:v>43475</c:v>
                </c:pt>
                <c:pt idx="51">
                  <c:v>43476</c:v>
                </c:pt>
                <c:pt idx="52">
                  <c:v>43477</c:v>
                </c:pt>
                <c:pt idx="53">
                  <c:v>43478</c:v>
                </c:pt>
                <c:pt idx="54">
                  <c:v>43479</c:v>
                </c:pt>
                <c:pt idx="55">
                  <c:v>43480</c:v>
                </c:pt>
                <c:pt idx="56">
                  <c:v>43481</c:v>
                </c:pt>
                <c:pt idx="57">
                  <c:v>43482</c:v>
                </c:pt>
                <c:pt idx="58">
                  <c:v>43483</c:v>
                </c:pt>
                <c:pt idx="59">
                  <c:v>43484</c:v>
                </c:pt>
                <c:pt idx="60">
                  <c:v>43485</c:v>
                </c:pt>
                <c:pt idx="61">
                  <c:v>43486</c:v>
                </c:pt>
                <c:pt idx="62">
                  <c:v>43487</c:v>
                </c:pt>
                <c:pt idx="63">
                  <c:v>43488</c:v>
                </c:pt>
                <c:pt idx="64">
                  <c:v>43489</c:v>
                </c:pt>
                <c:pt idx="65">
                  <c:v>43490</c:v>
                </c:pt>
                <c:pt idx="66">
                  <c:v>43491</c:v>
                </c:pt>
                <c:pt idx="67">
                  <c:v>43492</c:v>
                </c:pt>
                <c:pt idx="68">
                  <c:v>43493</c:v>
                </c:pt>
                <c:pt idx="69">
                  <c:v>43494</c:v>
                </c:pt>
                <c:pt idx="70">
                  <c:v>43495</c:v>
                </c:pt>
                <c:pt idx="71">
                  <c:v>43496</c:v>
                </c:pt>
                <c:pt idx="72">
                  <c:v>43497</c:v>
                </c:pt>
                <c:pt idx="73">
                  <c:v>43498</c:v>
                </c:pt>
                <c:pt idx="74">
                  <c:v>43499</c:v>
                </c:pt>
                <c:pt idx="75">
                  <c:v>43500</c:v>
                </c:pt>
                <c:pt idx="76">
                  <c:v>43501</c:v>
                </c:pt>
                <c:pt idx="77">
                  <c:v>43502</c:v>
                </c:pt>
                <c:pt idx="78">
                  <c:v>43503</c:v>
                </c:pt>
                <c:pt idx="79">
                  <c:v>43504</c:v>
                </c:pt>
                <c:pt idx="80">
                  <c:v>43505</c:v>
                </c:pt>
                <c:pt idx="81">
                  <c:v>43506</c:v>
                </c:pt>
                <c:pt idx="82">
                  <c:v>43507</c:v>
                </c:pt>
                <c:pt idx="83">
                  <c:v>43508</c:v>
                </c:pt>
                <c:pt idx="84">
                  <c:v>43509</c:v>
                </c:pt>
                <c:pt idx="85">
                  <c:v>43510</c:v>
                </c:pt>
                <c:pt idx="86">
                  <c:v>43511</c:v>
                </c:pt>
                <c:pt idx="87">
                  <c:v>43512</c:v>
                </c:pt>
                <c:pt idx="88">
                  <c:v>43513</c:v>
                </c:pt>
                <c:pt idx="89">
                  <c:v>43514</c:v>
                </c:pt>
                <c:pt idx="90">
                  <c:v>43515</c:v>
                </c:pt>
                <c:pt idx="91">
                  <c:v>43516</c:v>
                </c:pt>
                <c:pt idx="92">
                  <c:v>43517</c:v>
                </c:pt>
                <c:pt idx="93">
                  <c:v>43518</c:v>
                </c:pt>
                <c:pt idx="94">
                  <c:v>43519</c:v>
                </c:pt>
                <c:pt idx="95">
                  <c:v>43520</c:v>
                </c:pt>
                <c:pt idx="96">
                  <c:v>43521</c:v>
                </c:pt>
                <c:pt idx="97">
                  <c:v>43522</c:v>
                </c:pt>
                <c:pt idx="98">
                  <c:v>43523</c:v>
                </c:pt>
                <c:pt idx="99">
                  <c:v>43524</c:v>
                </c:pt>
                <c:pt idx="100">
                  <c:v>43525</c:v>
                </c:pt>
                <c:pt idx="101">
                  <c:v>43526</c:v>
                </c:pt>
                <c:pt idx="102">
                  <c:v>43527</c:v>
                </c:pt>
                <c:pt idx="103">
                  <c:v>43528</c:v>
                </c:pt>
                <c:pt idx="104">
                  <c:v>43529</c:v>
                </c:pt>
                <c:pt idx="105">
                  <c:v>43530</c:v>
                </c:pt>
                <c:pt idx="106">
                  <c:v>43531</c:v>
                </c:pt>
                <c:pt idx="107">
                  <c:v>43532</c:v>
                </c:pt>
                <c:pt idx="108">
                  <c:v>43533</c:v>
                </c:pt>
                <c:pt idx="109">
                  <c:v>43534</c:v>
                </c:pt>
                <c:pt idx="110">
                  <c:v>43535</c:v>
                </c:pt>
                <c:pt idx="111">
                  <c:v>43536</c:v>
                </c:pt>
                <c:pt idx="112">
                  <c:v>43537</c:v>
                </c:pt>
                <c:pt idx="113">
                  <c:v>43538</c:v>
                </c:pt>
                <c:pt idx="114">
                  <c:v>43539</c:v>
                </c:pt>
                <c:pt idx="115">
                  <c:v>43540</c:v>
                </c:pt>
                <c:pt idx="116">
                  <c:v>43541</c:v>
                </c:pt>
                <c:pt idx="117">
                  <c:v>43542</c:v>
                </c:pt>
                <c:pt idx="118">
                  <c:v>43543</c:v>
                </c:pt>
                <c:pt idx="119">
                  <c:v>43544</c:v>
                </c:pt>
                <c:pt idx="120">
                  <c:v>43545</c:v>
                </c:pt>
                <c:pt idx="121">
                  <c:v>43546</c:v>
                </c:pt>
                <c:pt idx="122">
                  <c:v>43547</c:v>
                </c:pt>
                <c:pt idx="123">
                  <c:v>43548</c:v>
                </c:pt>
                <c:pt idx="124">
                  <c:v>43549</c:v>
                </c:pt>
                <c:pt idx="125">
                  <c:v>43550</c:v>
                </c:pt>
                <c:pt idx="126">
                  <c:v>43551</c:v>
                </c:pt>
                <c:pt idx="127">
                  <c:v>43552</c:v>
                </c:pt>
                <c:pt idx="128">
                  <c:v>43553</c:v>
                </c:pt>
                <c:pt idx="129">
                  <c:v>43554</c:v>
                </c:pt>
                <c:pt idx="130">
                  <c:v>43555</c:v>
                </c:pt>
                <c:pt idx="131">
                  <c:v>43556</c:v>
                </c:pt>
                <c:pt idx="132">
                  <c:v>43557</c:v>
                </c:pt>
                <c:pt idx="133">
                  <c:v>43558</c:v>
                </c:pt>
                <c:pt idx="134">
                  <c:v>43559</c:v>
                </c:pt>
                <c:pt idx="135">
                  <c:v>43560</c:v>
                </c:pt>
                <c:pt idx="136">
                  <c:v>43561</c:v>
                </c:pt>
                <c:pt idx="137">
                  <c:v>43562</c:v>
                </c:pt>
                <c:pt idx="138">
                  <c:v>43563</c:v>
                </c:pt>
                <c:pt idx="139">
                  <c:v>43564</c:v>
                </c:pt>
                <c:pt idx="140">
                  <c:v>43565</c:v>
                </c:pt>
                <c:pt idx="141">
                  <c:v>43566</c:v>
                </c:pt>
                <c:pt idx="142">
                  <c:v>43567</c:v>
                </c:pt>
                <c:pt idx="143">
                  <c:v>43568</c:v>
                </c:pt>
                <c:pt idx="144">
                  <c:v>43569</c:v>
                </c:pt>
                <c:pt idx="145">
                  <c:v>43570</c:v>
                </c:pt>
                <c:pt idx="146">
                  <c:v>43571</c:v>
                </c:pt>
                <c:pt idx="147">
                  <c:v>43572</c:v>
                </c:pt>
                <c:pt idx="148">
                  <c:v>43573</c:v>
                </c:pt>
                <c:pt idx="149">
                  <c:v>43574</c:v>
                </c:pt>
                <c:pt idx="150">
                  <c:v>43575</c:v>
                </c:pt>
                <c:pt idx="151">
                  <c:v>43576</c:v>
                </c:pt>
                <c:pt idx="152">
                  <c:v>43577</c:v>
                </c:pt>
                <c:pt idx="153">
                  <c:v>43578</c:v>
                </c:pt>
                <c:pt idx="154">
                  <c:v>43579</c:v>
                </c:pt>
                <c:pt idx="155">
                  <c:v>43580</c:v>
                </c:pt>
                <c:pt idx="156">
                  <c:v>43581</c:v>
                </c:pt>
                <c:pt idx="157">
                  <c:v>43582</c:v>
                </c:pt>
                <c:pt idx="158">
                  <c:v>43583</c:v>
                </c:pt>
                <c:pt idx="159">
                  <c:v>43584</c:v>
                </c:pt>
                <c:pt idx="160">
                  <c:v>43585</c:v>
                </c:pt>
                <c:pt idx="161">
                  <c:v>43586</c:v>
                </c:pt>
                <c:pt idx="162">
                  <c:v>43587</c:v>
                </c:pt>
                <c:pt idx="163">
                  <c:v>43588</c:v>
                </c:pt>
                <c:pt idx="164">
                  <c:v>43589</c:v>
                </c:pt>
                <c:pt idx="165">
                  <c:v>43590</c:v>
                </c:pt>
                <c:pt idx="166">
                  <c:v>43591</c:v>
                </c:pt>
                <c:pt idx="167">
                  <c:v>43592</c:v>
                </c:pt>
                <c:pt idx="168">
                  <c:v>43593</c:v>
                </c:pt>
                <c:pt idx="169">
                  <c:v>43594</c:v>
                </c:pt>
                <c:pt idx="170">
                  <c:v>43595</c:v>
                </c:pt>
                <c:pt idx="171">
                  <c:v>43596</c:v>
                </c:pt>
                <c:pt idx="172">
                  <c:v>43597</c:v>
                </c:pt>
                <c:pt idx="173">
                  <c:v>43598</c:v>
                </c:pt>
                <c:pt idx="174">
                  <c:v>43599</c:v>
                </c:pt>
                <c:pt idx="175">
                  <c:v>43600</c:v>
                </c:pt>
                <c:pt idx="176">
                  <c:v>43601</c:v>
                </c:pt>
                <c:pt idx="177">
                  <c:v>43602</c:v>
                </c:pt>
                <c:pt idx="178">
                  <c:v>43603</c:v>
                </c:pt>
                <c:pt idx="179">
                  <c:v>43604</c:v>
                </c:pt>
                <c:pt idx="180">
                  <c:v>43605</c:v>
                </c:pt>
                <c:pt idx="181">
                  <c:v>43606</c:v>
                </c:pt>
                <c:pt idx="182">
                  <c:v>43607</c:v>
                </c:pt>
                <c:pt idx="183">
                  <c:v>43608</c:v>
                </c:pt>
                <c:pt idx="184">
                  <c:v>43609</c:v>
                </c:pt>
                <c:pt idx="185">
                  <c:v>43610</c:v>
                </c:pt>
                <c:pt idx="186">
                  <c:v>43611</c:v>
                </c:pt>
                <c:pt idx="187">
                  <c:v>43612</c:v>
                </c:pt>
                <c:pt idx="188">
                  <c:v>43613</c:v>
                </c:pt>
                <c:pt idx="189">
                  <c:v>43614</c:v>
                </c:pt>
                <c:pt idx="190">
                  <c:v>43615</c:v>
                </c:pt>
                <c:pt idx="191">
                  <c:v>43616</c:v>
                </c:pt>
                <c:pt idx="192">
                  <c:v>43617</c:v>
                </c:pt>
                <c:pt idx="193">
                  <c:v>43618</c:v>
                </c:pt>
                <c:pt idx="194">
                  <c:v>43619</c:v>
                </c:pt>
                <c:pt idx="195">
                  <c:v>43620</c:v>
                </c:pt>
                <c:pt idx="196">
                  <c:v>43621</c:v>
                </c:pt>
                <c:pt idx="197">
                  <c:v>43622</c:v>
                </c:pt>
                <c:pt idx="198">
                  <c:v>43623</c:v>
                </c:pt>
                <c:pt idx="199">
                  <c:v>43624</c:v>
                </c:pt>
                <c:pt idx="200">
                  <c:v>43625</c:v>
                </c:pt>
                <c:pt idx="201">
                  <c:v>43626</c:v>
                </c:pt>
                <c:pt idx="202">
                  <c:v>43627</c:v>
                </c:pt>
                <c:pt idx="203">
                  <c:v>43628</c:v>
                </c:pt>
                <c:pt idx="204">
                  <c:v>43629</c:v>
                </c:pt>
                <c:pt idx="205">
                  <c:v>43630</c:v>
                </c:pt>
                <c:pt idx="206">
                  <c:v>43631</c:v>
                </c:pt>
                <c:pt idx="207">
                  <c:v>43632</c:v>
                </c:pt>
                <c:pt idx="208">
                  <c:v>43633</c:v>
                </c:pt>
                <c:pt idx="209">
                  <c:v>43634</c:v>
                </c:pt>
                <c:pt idx="210">
                  <c:v>43635</c:v>
                </c:pt>
                <c:pt idx="211">
                  <c:v>43636</c:v>
                </c:pt>
                <c:pt idx="212">
                  <c:v>43637</c:v>
                </c:pt>
                <c:pt idx="213">
                  <c:v>43638</c:v>
                </c:pt>
                <c:pt idx="214">
                  <c:v>43639</c:v>
                </c:pt>
                <c:pt idx="215">
                  <c:v>43640</c:v>
                </c:pt>
                <c:pt idx="216">
                  <c:v>43641</c:v>
                </c:pt>
                <c:pt idx="217">
                  <c:v>43642</c:v>
                </c:pt>
                <c:pt idx="218">
                  <c:v>43643</c:v>
                </c:pt>
                <c:pt idx="219">
                  <c:v>43644</c:v>
                </c:pt>
                <c:pt idx="220">
                  <c:v>43645</c:v>
                </c:pt>
                <c:pt idx="221">
                  <c:v>43646</c:v>
                </c:pt>
                <c:pt idx="222">
                  <c:v>43647</c:v>
                </c:pt>
                <c:pt idx="223">
                  <c:v>43648</c:v>
                </c:pt>
                <c:pt idx="224">
                  <c:v>43649</c:v>
                </c:pt>
                <c:pt idx="225">
                  <c:v>43650</c:v>
                </c:pt>
                <c:pt idx="226">
                  <c:v>43651</c:v>
                </c:pt>
                <c:pt idx="227">
                  <c:v>43652</c:v>
                </c:pt>
                <c:pt idx="228">
                  <c:v>43653</c:v>
                </c:pt>
                <c:pt idx="229">
                  <c:v>43654</c:v>
                </c:pt>
                <c:pt idx="230">
                  <c:v>43655</c:v>
                </c:pt>
                <c:pt idx="231">
                  <c:v>43656</c:v>
                </c:pt>
                <c:pt idx="232">
                  <c:v>43657</c:v>
                </c:pt>
                <c:pt idx="233">
                  <c:v>43658</c:v>
                </c:pt>
                <c:pt idx="234">
                  <c:v>43659</c:v>
                </c:pt>
                <c:pt idx="235">
                  <c:v>43660</c:v>
                </c:pt>
                <c:pt idx="236">
                  <c:v>43661</c:v>
                </c:pt>
                <c:pt idx="237">
                  <c:v>43662</c:v>
                </c:pt>
                <c:pt idx="238">
                  <c:v>43663</c:v>
                </c:pt>
                <c:pt idx="239">
                  <c:v>43664</c:v>
                </c:pt>
                <c:pt idx="240">
                  <c:v>43665</c:v>
                </c:pt>
                <c:pt idx="241">
                  <c:v>43666</c:v>
                </c:pt>
                <c:pt idx="242">
                  <c:v>43667</c:v>
                </c:pt>
                <c:pt idx="243">
                  <c:v>43668</c:v>
                </c:pt>
                <c:pt idx="244">
                  <c:v>43669</c:v>
                </c:pt>
                <c:pt idx="245">
                  <c:v>43670</c:v>
                </c:pt>
                <c:pt idx="246">
                  <c:v>43671</c:v>
                </c:pt>
                <c:pt idx="247">
                  <c:v>43672</c:v>
                </c:pt>
                <c:pt idx="248">
                  <c:v>43673</c:v>
                </c:pt>
                <c:pt idx="249">
                  <c:v>43674</c:v>
                </c:pt>
                <c:pt idx="250">
                  <c:v>43675</c:v>
                </c:pt>
                <c:pt idx="251">
                  <c:v>43676</c:v>
                </c:pt>
                <c:pt idx="252">
                  <c:v>43677</c:v>
                </c:pt>
                <c:pt idx="253">
                  <c:v>43678</c:v>
                </c:pt>
                <c:pt idx="254">
                  <c:v>43679</c:v>
                </c:pt>
                <c:pt idx="255">
                  <c:v>43680</c:v>
                </c:pt>
                <c:pt idx="256">
                  <c:v>43681</c:v>
                </c:pt>
                <c:pt idx="257">
                  <c:v>43682</c:v>
                </c:pt>
                <c:pt idx="258">
                  <c:v>43683</c:v>
                </c:pt>
                <c:pt idx="259">
                  <c:v>43684</c:v>
                </c:pt>
                <c:pt idx="260">
                  <c:v>43685</c:v>
                </c:pt>
                <c:pt idx="261">
                  <c:v>43686</c:v>
                </c:pt>
                <c:pt idx="262">
                  <c:v>43687</c:v>
                </c:pt>
                <c:pt idx="263">
                  <c:v>43688</c:v>
                </c:pt>
                <c:pt idx="264">
                  <c:v>43689</c:v>
                </c:pt>
                <c:pt idx="265">
                  <c:v>43690</c:v>
                </c:pt>
                <c:pt idx="266">
                  <c:v>43691</c:v>
                </c:pt>
                <c:pt idx="267">
                  <c:v>43692</c:v>
                </c:pt>
                <c:pt idx="268">
                  <c:v>43693</c:v>
                </c:pt>
                <c:pt idx="269">
                  <c:v>43694</c:v>
                </c:pt>
                <c:pt idx="270">
                  <c:v>43695</c:v>
                </c:pt>
                <c:pt idx="271">
                  <c:v>43696</c:v>
                </c:pt>
                <c:pt idx="272">
                  <c:v>43697</c:v>
                </c:pt>
                <c:pt idx="273">
                  <c:v>43698</c:v>
                </c:pt>
                <c:pt idx="274">
                  <c:v>43699</c:v>
                </c:pt>
                <c:pt idx="275">
                  <c:v>43700</c:v>
                </c:pt>
                <c:pt idx="276">
                  <c:v>43701</c:v>
                </c:pt>
                <c:pt idx="277">
                  <c:v>43702</c:v>
                </c:pt>
                <c:pt idx="278">
                  <c:v>43703</c:v>
                </c:pt>
                <c:pt idx="279">
                  <c:v>43704</c:v>
                </c:pt>
                <c:pt idx="280">
                  <c:v>43705</c:v>
                </c:pt>
                <c:pt idx="281">
                  <c:v>43706</c:v>
                </c:pt>
                <c:pt idx="282">
                  <c:v>43707</c:v>
                </c:pt>
                <c:pt idx="283">
                  <c:v>43708</c:v>
                </c:pt>
                <c:pt idx="284">
                  <c:v>43709</c:v>
                </c:pt>
                <c:pt idx="285">
                  <c:v>43710</c:v>
                </c:pt>
                <c:pt idx="286">
                  <c:v>43711</c:v>
                </c:pt>
                <c:pt idx="287">
                  <c:v>43712</c:v>
                </c:pt>
                <c:pt idx="288">
                  <c:v>43713</c:v>
                </c:pt>
                <c:pt idx="289">
                  <c:v>43714</c:v>
                </c:pt>
                <c:pt idx="290">
                  <c:v>43715</c:v>
                </c:pt>
                <c:pt idx="291">
                  <c:v>43716</c:v>
                </c:pt>
                <c:pt idx="292">
                  <c:v>43717</c:v>
                </c:pt>
                <c:pt idx="293">
                  <c:v>43718</c:v>
                </c:pt>
                <c:pt idx="294">
                  <c:v>43719</c:v>
                </c:pt>
                <c:pt idx="295">
                  <c:v>43720</c:v>
                </c:pt>
                <c:pt idx="296">
                  <c:v>43721</c:v>
                </c:pt>
                <c:pt idx="297">
                  <c:v>43722</c:v>
                </c:pt>
                <c:pt idx="298">
                  <c:v>43723</c:v>
                </c:pt>
                <c:pt idx="299">
                  <c:v>43724</c:v>
                </c:pt>
                <c:pt idx="300">
                  <c:v>43725</c:v>
                </c:pt>
                <c:pt idx="301">
                  <c:v>43726</c:v>
                </c:pt>
                <c:pt idx="302">
                  <c:v>43727</c:v>
                </c:pt>
                <c:pt idx="303">
                  <c:v>43728</c:v>
                </c:pt>
                <c:pt idx="304">
                  <c:v>43729</c:v>
                </c:pt>
                <c:pt idx="305">
                  <c:v>43730</c:v>
                </c:pt>
                <c:pt idx="306">
                  <c:v>43731</c:v>
                </c:pt>
                <c:pt idx="307">
                  <c:v>43732</c:v>
                </c:pt>
                <c:pt idx="308">
                  <c:v>43733</c:v>
                </c:pt>
                <c:pt idx="309">
                  <c:v>43734</c:v>
                </c:pt>
                <c:pt idx="310">
                  <c:v>43735</c:v>
                </c:pt>
                <c:pt idx="311">
                  <c:v>43736</c:v>
                </c:pt>
                <c:pt idx="312">
                  <c:v>43737</c:v>
                </c:pt>
                <c:pt idx="313">
                  <c:v>43738</c:v>
                </c:pt>
                <c:pt idx="314">
                  <c:v>43739</c:v>
                </c:pt>
                <c:pt idx="315">
                  <c:v>43740</c:v>
                </c:pt>
                <c:pt idx="316">
                  <c:v>43741</c:v>
                </c:pt>
                <c:pt idx="317">
                  <c:v>43742</c:v>
                </c:pt>
                <c:pt idx="318">
                  <c:v>43743</c:v>
                </c:pt>
                <c:pt idx="319">
                  <c:v>43744</c:v>
                </c:pt>
                <c:pt idx="320">
                  <c:v>43745</c:v>
                </c:pt>
                <c:pt idx="321">
                  <c:v>43746</c:v>
                </c:pt>
                <c:pt idx="322">
                  <c:v>43747</c:v>
                </c:pt>
                <c:pt idx="323">
                  <c:v>43748</c:v>
                </c:pt>
                <c:pt idx="324">
                  <c:v>43749</c:v>
                </c:pt>
                <c:pt idx="325">
                  <c:v>43750</c:v>
                </c:pt>
                <c:pt idx="326">
                  <c:v>43751</c:v>
                </c:pt>
                <c:pt idx="327">
                  <c:v>43752</c:v>
                </c:pt>
                <c:pt idx="328">
                  <c:v>43753</c:v>
                </c:pt>
                <c:pt idx="329">
                  <c:v>43754</c:v>
                </c:pt>
                <c:pt idx="330">
                  <c:v>43755</c:v>
                </c:pt>
                <c:pt idx="331">
                  <c:v>43756</c:v>
                </c:pt>
                <c:pt idx="332">
                  <c:v>43757</c:v>
                </c:pt>
                <c:pt idx="333">
                  <c:v>43758</c:v>
                </c:pt>
                <c:pt idx="334">
                  <c:v>43759</c:v>
                </c:pt>
                <c:pt idx="335">
                  <c:v>43760</c:v>
                </c:pt>
                <c:pt idx="336">
                  <c:v>43761</c:v>
                </c:pt>
                <c:pt idx="337">
                  <c:v>43762</c:v>
                </c:pt>
                <c:pt idx="338">
                  <c:v>43763</c:v>
                </c:pt>
                <c:pt idx="339">
                  <c:v>43764</c:v>
                </c:pt>
                <c:pt idx="340">
                  <c:v>43765</c:v>
                </c:pt>
                <c:pt idx="341">
                  <c:v>43766</c:v>
                </c:pt>
                <c:pt idx="342">
                  <c:v>43767</c:v>
                </c:pt>
                <c:pt idx="343">
                  <c:v>43768</c:v>
                </c:pt>
                <c:pt idx="344">
                  <c:v>43769</c:v>
                </c:pt>
                <c:pt idx="345">
                  <c:v>43770</c:v>
                </c:pt>
                <c:pt idx="346">
                  <c:v>43771</c:v>
                </c:pt>
                <c:pt idx="347">
                  <c:v>43772</c:v>
                </c:pt>
                <c:pt idx="348">
                  <c:v>43773</c:v>
                </c:pt>
                <c:pt idx="349">
                  <c:v>43774</c:v>
                </c:pt>
                <c:pt idx="350">
                  <c:v>43775</c:v>
                </c:pt>
                <c:pt idx="351">
                  <c:v>43776</c:v>
                </c:pt>
                <c:pt idx="352">
                  <c:v>43777</c:v>
                </c:pt>
                <c:pt idx="353">
                  <c:v>43778</c:v>
                </c:pt>
                <c:pt idx="354">
                  <c:v>43779</c:v>
                </c:pt>
                <c:pt idx="355">
                  <c:v>43780</c:v>
                </c:pt>
                <c:pt idx="356">
                  <c:v>43781</c:v>
                </c:pt>
                <c:pt idx="357">
                  <c:v>43782</c:v>
                </c:pt>
                <c:pt idx="358">
                  <c:v>43783</c:v>
                </c:pt>
                <c:pt idx="359">
                  <c:v>43784</c:v>
                </c:pt>
                <c:pt idx="360">
                  <c:v>43785</c:v>
                </c:pt>
                <c:pt idx="361">
                  <c:v>43786</c:v>
                </c:pt>
                <c:pt idx="362">
                  <c:v>43787</c:v>
                </c:pt>
                <c:pt idx="363">
                  <c:v>43788</c:v>
                </c:pt>
                <c:pt idx="364">
                  <c:v>43789</c:v>
                </c:pt>
                <c:pt idx="365">
                  <c:v>43790</c:v>
                </c:pt>
                <c:pt idx="366">
                  <c:v>43791</c:v>
                </c:pt>
                <c:pt idx="367">
                  <c:v>43792</c:v>
                </c:pt>
                <c:pt idx="368">
                  <c:v>43793</c:v>
                </c:pt>
                <c:pt idx="369">
                  <c:v>43794</c:v>
                </c:pt>
                <c:pt idx="370">
                  <c:v>43795</c:v>
                </c:pt>
                <c:pt idx="371">
                  <c:v>43796</c:v>
                </c:pt>
                <c:pt idx="372">
                  <c:v>43797</c:v>
                </c:pt>
                <c:pt idx="373">
                  <c:v>43798</c:v>
                </c:pt>
                <c:pt idx="374">
                  <c:v>43799</c:v>
                </c:pt>
                <c:pt idx="375">
                  <c:v>43800</c:v>
                </c:pt>
                <c:pt idx="376">
                  <c:v>43801</c:v>
                </c:pt>
                <c:pt idx="377">
                  <c:v>43802</c:v>
                </c:pt>
                <c:pt idx="378">
                  <c:v>43803</c:v>
                </c:pt>
                <c:pt idx="379">
                  <c:v>43804</c:v>
                </c:pt>
                <c:pt idx="380">
                  <c:v>43805</c:v>
                </c:pt>
                <c:pt idx="381">
                  <c:v>43806</c:v>
                </c:pt>
                <c:pt idx="382">
                  <c:v>43807</c:v>
                </c:pt>
                <c:pt idx="383">
                  <c:v>43808</c:v>
                </c:pt>
                <c:pt idx="384">
                  <c:v>43809</c:v>
                </c:pt>
                <c:pt idx="385">
                  <c:v>43810</c:v>
                </c:pt>
                <c:pt idx="386">
                  <c:v>43811</c:v>
                </c:pt>
                <c:pt idx="387">
                  <c:v>43812</c:v>
                </c:pt>
                <c:pt idx="388">
                  <c:v>43813</c:v>
                </c:pt>
                <c:pt idx="389">
                  <c:v>43814</c:v>
                </c:pt>
                <c:pt idx="390">
                  <c:v>43815</c:v>
                </c:pt>
                <c:pt idx="391">
                  <c:v>43816</c:v>
                </c:pt>
                <c:pt idx="392">
                  <c:v>43817</c:v>
                </c:pt>
                <c:pt idx="393">
                  <c:v>43818</c:v>
                </c:pt>
                <c:pt idx="394">
                  <c:v>43819</c:v>
                </c:pt>
                <c:pt idx="395">
                  <c:v>43820</c:v>
                </c:pt>
                <c:pt idx="396">
                  <c:v>43821</c:v>
                </c:pt>
                <c:pt idx="397">
                  <c:v>43822</c:v>
                </c:pt>
                <c:pt idx="398">
                  <c:v>43823</c:v>
                </c:pt>
                <c:pt idx="399">
                  <c:v>43824</c:v>
                </c:pt>
                <c:pt idx="400">
                  <c:v>43825</c:v>
                </c:pt>
                <c:pt idx="401">
                  <c:v>43826</c:v>
                </c:pt>
                <c:pt idx="402">
                  <c:v>43827</c:v>
                </c:pt>
                <c:pt idx="403">
                  <c:v>43828</c:v>
                </c:pt>
                <c:pt idx="404">
                  <c:v>43829</c:v>
                </c:pt>
                <c:pt idx="405">
                  <c:v>43830</c:v>
                </c:pt>
                <c:pt idx="406">
                  <c:v>43831</c:v>
                </c:pt>
                <c:pt idx="407">
                  <c:v>43832</c:v>
                </c:pt>
                <c:pt idx="408">
                  <c:v>43833</c:v>
                </c:pt>
                <c:pt idx="409">
                  <c:v>43834</c:v>
                </c:pt>
                <c:pt idx="410">
                  <c:v>43835</c:v>
                </c:pt>
                <c:pt idx="411">
                  <c:v>43836</c:v>
                </c:pt>
                <c:pt idx="412">
                  <c:v>43837</c:v>
                </c:pt>
                <c:pt idx="413">
                  <c:v>43838</c:v>
                </c:pt>
                <c:pt idx="414">
                  <c:v>43839</c:v>
                </c:pt>
                <c:pt idx="415">
                  <c:v>43840</c:v>
                </c:pt>
                <c:pt idx="416">
                  <c:v>43841</c:v>
                </c:pt>
                <c:pt idx="417">
                  <c:v>43842</c:v>
                </c:pt>
                <c:pt idx="418">
                  <c:v>43843</c:v>
                </c:pt>
                <c:pt idx="419">
                  <c:v>43844</c:v>
                </c:pt>
                <c:pt idx="420">
                  <c:v>43845</c:v>
                </c:pt>
                <c:pt idx="421">
                  <c:v>43846</c:v>
                </c:pt>
                <c:pt idx="422">
                  <c:v>43847</c:v>
                </c:pt>
                <c:pt idx="423">
                  <c:v>43848</c:v>
                </c:pt>
                <c:pt idx="424">
                  <c:v>43849</c:v>
                </c:pt>
                <c:pt idx="425">
                  <c:v>43850</c:v>
                </c:pt>
                <c:pt idx="426">
                  <c:v>43851</c:v>
                </c:pt>
                <c:pt idx="427">
                  <c:v>43852</c:v>
                </c:pt>
                <c:pt idx="428">
                  <c:v>43853</c:v>
                </c:pt>
                <c:pt idx="429">
                  <c:v>43854</c:v>
                </c:pt>
                <c:pt idx="430">
                  <c:v>43855</c:v>
                </c:pt>
                <c:pt idx="431">
                  <c:v>43856</c:v>
                </c:pt>
                <c:pt idx="432">
                  <c:v>43857</c:v>
                </c:pt>
                <c:pt idx="433">
                  <c:v>43858</c:v>
                </c:pt>
                <c:pt idx="434">
                  <c:v>43859</c:v>
                </c:pt>
                <c:pt idx="435">
                  <c:v>43860</c:v>
                </c:pt>
                <c:pt idx="436">
                  <c:v>43861</c:v>
                </c:pt>
                <c:pt idx="437">
                  <c:v>43862</c:v>
                </c:pt>
                <c:pt idx="438">
                  <c:v>43863</c:v>
                </c:pt>
                <c:pt idx="439">
                  <c:v>43864</c:v>
                </c:pt>
                <c:pt idx="440">
                  <c:v>43865</c:v>
                </c:pt>
                <c:pt idx="441">
                  <c:v>43866</c:v>
                </c:pt>
                <c:pt idx="442">
                  <c:v>43867</c:v>
                </c:pt>
                <c:pt idx="443">
                  <c:v>43868</c:v>
                </c:pt>
                <c:pt idx="444">
                  <c:v>43869</c:v>
                </c:pt>
                <c:pt idx="445">
                  <c:v>43870</c:v>
                </c:pt>
                <c:pt idx="446">
                  <c:v>43871</c:v>
                </c:pt>
                <c:pt idx="447">
                  <c:v>43872</c:v>
                </c:pt>
                <c:pt idx="448">
                  <c:v>43873</c:v>
                </c:pt>
                <c:pt idx="449">
                  <c:v>43874</c:v>
                </c:pt>
                <c:pt idx="450">
                  <c:v>43875</c:v>
                </c:pt>
                <c:pt idx="451">
                  <c:v>43876</c:v>
                </c:pt>
                <c:pt idx="452">
                  <c:v>43877</c:v>
                </c:pt>
                <c:pt idx="453">
                  <c:v>43878</c:v>
                </c:pt>
                <c:pt idx="454">
                  <c:v>43879</c:v>
                </c:pt>
                <c:pt idx="455">
                  <c:v>43880</c:v>
                </c:pt>
                <c:pt idx="456">
                  <c:v>43881</c:v>
                </c:pt>
                <c:pt idx="457">
                  <c:v>43882</c:v>
                </c:pt>
                <c:pt idx="458">
                  <c:v>43883</c:v>
                </c:pt>
                <c:pt idx="459">
                  <c:v>43884</c:v>
                </c:pt>
                <c:pt idx="460">
                  <c:v>43885</c:v>
                </c:pt>
                <c:pt idx="461">
                  <c:v>43886</c:v>
                </c:pt>
                <c:pt idx="462">
                  <c:v>43887</c:v>
                </c:pt>
                <c:pt idx="463">
                  <c:v>43888</c:v>
                </c:pt>
                <c:pt idx="464">
                  <c:v>43889</c:v>
                </c:pt>
                <c:pt idx="465">
                  <c:v>43890</c:v>
                </c:pt>
                <c:pt idx="466">
                  <c:v>43891</c:v>
                </c:pt>
                <c:pt idx="467">
                  <c:v>43892</c:v>
                </c:pt>
                <c:pt idx="468">
                  <c:v>43893</c:v>
                </c:pt>
                <c:pt idx="469">
                  <c:v>43894</c:v>
                </c:pt>
                <c:pt idx="470">
                  <c:v>43895</c:v>
                </c:pt>
                <c:pt idx="471">
                  <c:v>43896</c:v>
                </c:pt>
                <c:pt idx="472">
                  <c:v>43897</c:v>
                </c:pt>
                <c:pt idx="473">
                  <c:v>43898</c:v>
                </c:pt>
                <c:pt idx="474">
                  <c:v>43899</c:v>
                </c:pt>
                <c:pt idx="475">
                  <c:v>43900</c:v>
                </c:pt>
                <c:pt idx="476">
                  <c:v>43901</c:v>
                </c:pt>
                <c:pt idx="477">
                  <c:v>43902</c:v>
                </c:pt>
                <c:pt idx="478">
                  <c:v>43903</c:v>
                </c:pt>
                <c:pt idx="479">
                  <c:v>43904</c:v>
                </c:pt>
                <c:pt idx="480">
                  <c:v>43905</c:v>
                </c:pt>
                <c:pt idx="481">
                  <c:v>43906</c:v>
                </c:pt>
                <c:pt idx="482">
                  <c:v>43907</c:v>
                </c:pt>
                <c:pt idx="483">
                  <c:v>43908</c:v>
                </c:pt>
                <c:pt idx="484">
                  <c:v>43909</c:v>
                </c:pt>
                <c:pt idx="485">
                  <c:v>43910</c:v>
                </c:pt>
                <c:pt idx="486">
                  <c:v>43911</c:v>
                </c:pt>
                <c:pt idx="487">
                  <c:v>43912</c:v>
                </c:pt>
                <c:pt idx="488">
                  <c:v>43913</c:v>
                </c:pt>
                <c:pt idx="489">
                  <c:v>43914</c:v>
                </c:pt>
                <c:pt idx="490">
                  <c:v>43915</c:v>
                </c:pt>
                <c:pt idx="491">
                  <c:v>43916</c:v>
                </c:pt>
                <c:pt idx="492">
                  <c:v>43917</c:v>
                </c:pt>
                <c:pt idx="493">
                  <c:v>43918</c:v>
                </c:pt>
                <c:pt idx="494">
                  <c:v>43919</c:v>
                </c:pt>
                <c:pt idx="495">
                  <c:v>43920</c:v>
                </c:pt>
                <c:pt idx="496">
                  <c:v>43921</c:v>
                </c:pt>
                <c:pt idx="497">
                  <c:v>43922</c:v>
                </c:pt>
                <c:pt idx="498">
                  <c:v>43923</c:v>
                </c:pt>
                <c:pt idx="499">
                  <c:v>43924</c:v>
                </c:pt>
              </c:numCache>
            </c:numRef>
          </c:cat>
          <c:val>
            <c:numRef>
              <c:f>'איור 6 נתונים'!$D$4:$D$4000</c:f>
              <c:numCache>
                <c:formatCode>#,##0.00</c:formatCode>
                <c:ptCount val="3997"/>
                <c:pt idx="0">
                  <c:v>87.366450293499994</c:v>
                </c:pt>
                <c:pt idx="1">
                  <c:v>87.1728101522</c:v>
                </c:pt>
                <c:pt idx="2">
                  <c:v>87.263300639400001</c:v>
                </c:pt>
                <c:pt idx="3">
                  <c:v>87.263300639400001</c:v>
                </c:pt>
                <c:pt idx="4">
                  <c:v>87.263300639400001</c:v>
                </c:pt>
                <c:pt idx="5">
                  <c:v>87.045782344499997</c:v>
                </c:pt>
                <c:pt idx="6">
                  <c:v>86.802165066399994</c:v>
                </c:pt>
                <c:pt idx="7">
                  <c:v>86.849856838999997</c:v>
                </c:pt>
                <c:pt idx="8">
                  <c:v>86.697895036199995</c:v>
                </c:pt>
                <c:pt idx="9">
                  <c:v>86.458743595000001</c:v>
                </c:pt>
                <c:pt idx="10">
                  <c:v>86.458743595000001</c:v>
                </c:pt>
                <c:pt idx="11">
                  <c:v>86.458743595000001</c:v>
                </c:pt>
                <c:pt idx="12">
                  <c:v>86.809549405200002</c:v>
                </c:pt>
                <c:pt idx="13">
                  <c:v>87.303403372899993</c:v>
                </c:pt>
                <c:pt idx="14">
                  <c:v>86.9675380475</c:v>
                </c:pt>
                <c:pt idx="15">
                  <c:v>86.962043857300003</c:v>
                </c:pt>
                <c:pt idx="16">
                  <c:v>87.254095443799997</c:v>
                </c:pt>
                <c:pt idx="17">
                  <c:v>87.254095443799997</c:v>
                </c:pt>
                <c:pt idx="18">
                  <c:v>87.254095443799997</c:v>
                </c:pt>
                <c:pt idx="19">
                  <c:v>87.0570990537</c:v>
                </c:pt>
                <c:pt idx="20">
                  <c:v>87.400151041300006</c:v>
                </c:pt>
                <c:pt idx="21">
                  <c:v>87.205125447900002</c:v>
                </c:pt>
                <c:pt idx="22">
                  <c:v>87.561201855199997</c:v>
                </c:pt>
                <c:pt idx="23">
                  <c:v>87.660144435800007</c:v>
                </c:pt>
                <c:pt idx="24">
                  <c:v>87.660144435800007</c:v>
                </c:pt>
                <c:pt idx="25">
                  <c:v>87.660144435800007</c:v>
                </c:pt>
                <c:pt idx="26">
                  <c:v>87.976609753999995</c:v>
                </c:pt>
                <c:pt idx="27">
                  <c:v>87.829020570599994</c:v>
                </c:pt>
                <c:pt idx="28">
                  <c:v>87.689176970299997</c:v>
                </c:pt>
                <c:pt idx="29">
                  <c:v>87.963918423199999</c:v>
                </c:pt>
                <c:pt idx="30">
                  <c:v>88.297726472799994</c:v>
                </c:pt>
                <c:pt idx="31">
                  <c:v>88.297726472799994</c:v>
                </c:pt>
                <c:pt idx="32">
                  <c:v>88.297726472799994</c:v>
                </c:pt>
                <c:pt idx="33">
                  <c:v>88.108964918300003</c:v>
                </c:pt>
                <c:pt idx="34">
                  <c:v>88.108964918300003</c:v>
                </c:pt>
                <c:pt idx="35">
                  <c:v>88.081741125999997</c:v>
                </c:pt>
                <c:pt idx="36">
                  <c:v>88.281352742099997</c:v>
                </c:pt>
                <c:pt idx="37">
                  <c:v>88.219586680399999</c:v>
                </c:pt>
                <c:pt idx="38">
                  <c:v>88.219586680399999</c:v>
                </c:pt>
                <c:pt idx="39">
                  <c:v>88.219586680399999</c:v>
                </c:pt>
                <c:pt idx="40">
                  <c:v>87.770464062800002</c:v>
                </c:pt>
                <c:pt idx="41">
                  <c:v>87.770464062800002</c:v>
                </c:pt>
                <c:pt idx="42">
                  <c:v>87.629640971599997</c:v>
                </c:pt>
                <c:pt idx="43">
                  <c:v>87.276832902799995</c:v>
                </c:pt>
                <c:pt idx="44">
                  <c:v>87.028309332500001</c:v>
                </c:pt>
                <c:pt idx="45">
                  <c:v>87.028309332500001</c:v>
                </c:pt>
                <c:pt idx="46">
                  <c:v>87.028309332500001</c:v>
                </c:pt>
                <c:pt idx="47">
                  <c:v>86.681752548199995</c:v>
                </c:pt>
                <c:pt idx="48">
                  <c:v>86.721190314500006</c:v>
                </c:pt>
                <c:pt idx="49">
                  <c:v>86.332651809400005</c:v>
                </c:pt>
                <c:pt idx="50">
                  <c:v>86.245661558999998</c:v>
                </c:pt>
                <c:pt idx="51">
                  <c:v>86.502409500300004</c:v>
                </c:pt>
                <c:pt idx="52">
                  <c:v>86.502409500300004</c:v>
                </c:pt>
                <c:pt idx="53">
                  <c:v>86.502409500300004</c:v>
                </c:pt>
                <c:pt idx="54">
                  <c:v>85.914215647800006</c:v>
                </c:pt>
                <c:pt idx="55">
                  <c:v>86.201786497699999</c:v>
                </c:pt>
                <c:pt idx="56">
                  <c:v>86.331713439799998</c:v>
                </c:pt>
                <c:pt idx="57">
                  <c:v>86.613396268499997</c:v>
                </c:pt>
                <c:pt idx="58">
                  <c:v>86.687582363399997</c:v>
                </c:pt>
                <c:pt idx="59">
                  <c:v>86.687582363399997</c:v>
                </c:pt>
                <c:pt idx="60">
                  <c:v>86.687582363399997</c:v>
                </c:pt>
                <c:pt idx="61">
                  <c:v>86.678354863500005</c:v>
                </c:pt>
                <c:pt idx="62">
                  <c:v>86.465188043200001</c:v>
                </c:pt>
                <c:pt idx="63">
                  <c:v>86.418969114299998</c:v>
                </c:pt>
                <c:pt idx="64">
                  <c:v>86.409364756200006</c:v>
                </c:pt>
                <c:pt idx="65">
                  <c:v>86.494649658699998</c:v>
                </c:pt>
                <c:pt idx="66">
                  <c:v>86.494649658699998</c:v>
                </c:pt>
                <c:pt idx="67">
                  <c:v>86.494649658699998</c:v>
                </c:pt>
                <c:pt idx="68">
                  <c:v>86.660880315</c:v>
                </c:pt>
                <c:pt idx="69">
                  <c:v>86.619743232700003</c:v>
                </c:pt>
                <c:pt idx="70">
                  <c:v>86.500502018199995</c:v>
                </c:pt>
                <c:pt idx="71">
                  <c:v>86.139355944100004</c:v>
                </c:pt>
                <c:pt idx="72">
                  <c:v>85.733275167299993</c:v>
                </c:pt>
                <c:pt idx="73">
                  <c:v>85.733275167299993</c:v>
                </c:pt>
                <c:pt idx="74">
                  <c:v>85.733275167299993</c:v>
                </c:pt>
                <c:pt idx="75">
                  <c:v>85.514748894700006</c:v>
                </c:pt>
                <c:pt idx="76">
                  <c:v>85.071762164500001</c:v>
                </c:pt>
                <c:pt idx="77">
                  <c:v>85.144718623499998</c:v>
                </c:pt>
                <c:pt idx="78">
                  <c:v>85.138403403699996</c:v>
                </c:pt>
                <c:pt idx="79">
                  <c:v>85.284252830300005</c:v>
                </c:pt>
                <c:pt idx="80">
                  <c:v>85.284252830300005</c:v>
                </c:pt>
                <c:pt idx="81">
                  <c:v>85.284252830300005</c:v>
                </c:pt>
                <c:pt idx="82">
                  <c:v>85.374224247300006</c:v>
                </c:pt>
                <c:pt idx="83">
                  <c:v>85.343860429599999</c:v>
                </c:pt>
                <c:pt idx="84">
                  <c:v>85.292703659899999</c:v>
                </c:pt>
                <c:pt idx="85">
                  <c:v>85.601173040000006</c:v>
                </c:pt>
                <c:pt idx="86">
                  <c:v>85.158289476500002</c:v>
                </c:pt>
                <c:pt idx="87">
                  <c:v>85.158289476500002</c:v>
                </c:pt>
                <c:pt idx="88">
                  <c:v>85.158289476500002</c:v>
                </c:pt>
                <c:pt idx="89">
                  <c:v>84.877928765199997</c:v>
                </c:pt>
                <c:pt idx="90">
                  <c:v>84.979933717500003</c:v>
                </c:pt>
                <c:pt idx="91">
                  <c:v>84.971713240599996</c:v>
                </c:pt>
                <c:pt idx="92">
                  <c:v>85.001020765600003</c:v>
                </c:pt>
                <c:pt idx="93">
                  <c:v>84.842699308299999</c:v>
                </c:pt>
                <c:pt idx="94">
                  <c:v>84.842699308299999</c:v>
                </c:pt>
                <c:pt idx="95">
                  <c:v>84.842699308299999</c:v>
                </c:pt>
                <c:pt idx="96">
                  <c:v>84.8448001366</c:v>
                </c:pt>
                <c:pt idx="97">
                  <c:v>85.288693097999996</c:v>
                </c:pt>
                <c:pt idx="98">
                  <c:v>85.342915298099996</c:v>
                </c:pt>
                <c:pt idx="99">
                  <c:v>85.012864205200003</c:v>
                </c:pt>
                <c:pt idx="100">
                  <c:v>85.252913638099997</c:v>
                </c:pt>
                <c:pt idx="101">
                  <c:v>85.252913638099997</c:v>
                </c:pt>
                <c:pt idx="102">
                  <c:v>85.252913638099997</c:v>
                </c:pt>
                <c:pt idx="103">
                  <c:v>85.137555261299994</c:v>
                </c:pt>
                <c:pt idx="104">
                  <c:v>84.938851724900005</c:v>
                </c:pt>
                <c:pt idx="105">
                  <c:v>84.808110371699996</c:v>
                </c:pt>
                <c:pt idx="106">
                  <c:v>84.744139100200002</c:v>
                </c:pt>
                <c:pt idx="107">
                  <c:v>84.802110492500006</c:v>
                </c:pt>
                <c:pt idx="108">
                  <c:v>84.802110492500006</c:v>
                </c:pt>
                <c:pt idx="109">
                  <c:v>84.802110492500006</c:v>
                </c:pt>
                <c:pt idx="110">
                  <c:v>84.678092972499996</c:v>
                </c:pt>
                <c:pt idx="111">
                  <c:v>84.8311246552</c:v>
                </c:pt>
                <c:pt idx="112">
                  <c:v>84.813401995800007</c:v>
                </c:pt>
                <c:pt idx="113">
                  <c:v>84.445054000100001</c:v>
                </c:pt>
                <c:pt idx="114">
                  <c:v>84.605315889500005</c:v>
                </c:pt>
                <c:pt idx="115">
                  <c:v>84.605315889500005</c:v>
                </c:pt>
                <c:pt idx="116">
                  <c:v>84.605315889500005</c:v>
                </c:pt>
                <c:pt idx="117">
                  <c:v>84.687781424999997</c:v>
                </c:pt>
                <c:pt idx="118">
                  <c:v>84.808108324299994</c:v>
                </c:pt>
                <c:pt idx="119">
                  <c:v>84.891687503</c:v>
                </c:pt>
                <c:pt idx="120">
                  <c:v>84.891687503</c:v>
                </c:pt>
                <c:pt idx="121">
                  <c:v>84.891687503</c:v>
                </c:pt>
                <c:pt idx="122">
                  <c:v>84.891687503</c:v>
                </c:pt>
                <c:pt idx="123">
                  <c:v>84.891687503</c:v>
                </c:pt>
                <c:pt idx="124">
                  <c:v>84.983946575499999</c:v>
                </c:pt>
                <c:pt idx="125">
                  <c:v>84.960440737900001</c:v>
                </c:pt>
                <c:pt idx="126">
                  <c:v>85.217809453000001</c:v>
                </c:pt>
                <c:pt idx="127">
                  <c:v>85.001707426400003</c:v>
                </c:pt>
                <c:pt idx="128">
                  <c:v>84.846082402199997</c:v>
                </c:pt>
                <c:pt idx="129">
                  <c:v>84.846082402199997</c:v>
                </c:pt>
                <c:pt idx="130">
                  <c:v>84.846082402199997</c:v>
                </c:pt>
                <c:pt idx="131">
                  <c:v>84.816413420800004</c:v>
                </c:pt>
                <c:pt idx="132">
                  <c:v>84.635679671399998</c:v>
                </c:pt>
                <c:pt idx="133">
                  <c:v>84.258630962400005</c:v>
                </c:pt>
                <c:pt idx="134">
                  <c:v>84.2448242233</c:v>
                </c:pt>
                <c:pt idx="135">
                  <c:v>83.828668583199999</c:v>
                </c:pt>
                <c:pt idx="136">
                  <c:v>83.828668583199999</c:v>
                </c:pt>
                <c:pt idx="137">
                  <c:v>83.828668583199999</c:v>
                </c:pt>
                <c:pt idx="138">
                  <c:v>83.654316756300005</c:v>
                </c:pt>
                <c:pt idx="139">
                  <c:v>83.654316756300005</c:v>
                </c:pt>
                <c:pt idx="140">
                  <c:v>83.769436795000004</c:v>
                </c:pt>
                <c:pt idx="141">
                  <c:v>83.880909878200001</c:v>
                </c:pt>
                <c:pt idx="142">
                  <c:v>83.751888465899995</c:v>
                </c:pt>
                <c:pt idx="143">
                  <c:v>83.751888465899995</c:v>
                </c:pt>
                <c:pt idx="144">
                  <c:v>83.751888465899995</c:v>
                </c:pt>
                <c:pt idx="145">
                  <c:v>83.387053292100006</c:v>
                </c:pt>
                <c:pt idx="146">
                  <c:v>83.243479878000002</c:v>
                </c:pt>
                <c:pt idx="147">
                  <c:v>83.742392565800003</c:v>
                </c:pt>
                <c:pt idx="148">
                  <c:v>83.821801812800004</c:v>
                </c:pt>
                <c:pt idx="149">
                  <c:v>83.821801812800004</c:v>
                </c:pt>
                <c:pt idx="150">
                  <c:v>83.821801812800004</c:v>
                </c:pt>
                <c:pt idx="151">
                  <c:v>83.821801812800004</c:v>
                </c:pt>
                <c:pt idx="152">
                  <c:v>83.821801812800004</c:v>
                </c:pt>
                <c:pt idx="153">
                  <c:v>83.850775096700005</c:v>
                </c:pt>
                <c:pt idx="154">
                  <c:v>84.232688289199999</c:v>
                </c:pt>
                <c:pt idx="155">
                  <c:v>84.251447693800003</c:v>
                </c:pt>
                <c:pt idx="156">
                  <c:v>84.251447693800003</c:v>
                </c:pt>
                <c:pt idx="157">
                  <c:v>84.251447693800003</c:v>
                </c:pt>
                <c:pt idx="158">
                  <c:v>84.251447693800003</c:v>
                </c:pt>
                <c:pt idx="159">
                  <c:v>84.070133154499999</c:v>
                </c:pt>
                <c:pt idx="160">
                  <c:v>83.968512550900002</c:v>
                </c:pt>
                <c:pt idx="161">
                  <c:v>83.567889449399999</c:v>
                </c:pt>
                <c:pt idx="162">
                  <c:v>83.7322973136</c:v>
                </c:pt>
                <c:pt idx="163">
                  <c:v>83.660502941399997</c:v>
                </c:pt>
                <c:pt idx="164">
                  <c:v>83.660502941399997</c:v>
                </c:pt>
                <c:pt idx="165">
                  <c:v>83.660502941399997</c:v>
                </c:pt>
                <c:pt idx="166">
                  <c:v>83.503077133199994</c:v>
                </c:pt>
                <c:pt idx="167">
                  <c:v>83.291723809800004</c:v>
                </c:pt>
                <c:pt idx="168">
                  <c:v>83.246511795299995</c:v>
                </c:pt>
                <c:pt idx="169">
                  <c:v>83.246511795299995</c:v>
                </c:pt>
                <c:pt idx="170">
                  <c:v>82.842935750300001</c:v>
                </c:pt>
                <c:pt idx="171">
                  <c:v>82.842935750300001</c:v>
                </c:pt>
                <c:pt idx="172">
                  <c:v>82.842935750300001</c:v>
                </c:pt>
                <c:pt idx="173">
                  <c:v>82.760156635399994</c:v>
                </c:pt>
                <c:pt idx="174">
                  <c:v>82.924553527100002</c:v>
                </c:pt>
                <c:pt idx="175">
                  <c:v>82.692281598799994</c:v>
                </c:pt>
                <c:pt idx="176">
                  <c:v>82.637068996599993</c:v>
                </c:pt>
                <c:pt idx="177">
                  <c:v>82.672939207599995</c:v>
                </c:pt>
                <c:pt idx="178">
                  <c:v>82.672939207599995</c:v>
                </c:pt>
                <c:pt idx="179">
                  <c:v>82.672939207599995</c:v>
                </c:pt>
                <c:pt idx="180">
                  <c:v>82.554838992100002</c:v>
                </c:pt>
                <c:pt idx="181">
                  <c:v>83.087903661300004</c:v>
                </c:pt>
                <c:pt idx="182">
                  <c:v>83.422838643999995</c:v>
                </c:pt>
                <c:pt idx="183">
                  <c:v>83.374505336699997</c:v>
                </c:pt>
                <c:pt idx="184">
                  <c:v>83.328223595599994</c:v>
                </c:pt>
                <c:pt idx="185">
                  <c:v>83.328223595599994</c:v>
                </c:pt>
                <c:pt idx="186">
                  <c:v>83.328223595599994</c:v>
                </c:pt>
                <c:pt idx="187">
                  <c:v>83.328223595599994</c:v>
                </c:pt>
                <c:pt idx="188">
                  <c:v>83.569423910500007</c:v>
                </c:pt>
                <c:pt idx="189">
                  <c:v>83.515691522599994</c:v>
                </c:pt>
                <c:pt idx="190">
                  <c:v>83.620114482700004</c:v>
                </c:pt>
                <c:pt idx="191">
                  <c:v>83.9757700113</c:v>
                </c:pt>
                <c:pt idx="192">
                  <c:v>83.9757700113</c:v>
                </c:pt>
                <c:pt idx="193">
                  <c:v>83.9757700113</c:v>
                </c:pt>
                <c:pt idx="194">
                  <c:v>84.1154615632</c:v>
                </c:pt>
                <c:pt idx="195">
                  <c:v>83.870776836199994</c:v>
                </c:pt>
                <c:pt idx="196">
                  <c:v>83.943809317399996</c:v>
                </c:pt>
                <c:pt idx="197">
                  <c:v>83.671367935399999</c:v>
                </c:pt>
                <c:pt idx="198">
                  <c:v>83.733263176500003</c:v>
                </c:pt>
                <c:pt idx="199">
                  <c:v>83.733263176500003</c:v>
                </c:pt>
                <c:pt idx="200">
                  <c:v>83.733263176500003</c:v>
                </c:pt>
                <c:pt idx="201">
                  <c:v>83.373297879299997</c:v>
                </c:pt>
                <c:pt idx="202">
                  <c:v>83.359197202999994</c:v>
                </c:pt>
                <c:pt idx="203">
                  <c:v>83.404380611700006</c:v>
                </c:pt>
                <c:pt idx="204">
                  <c:v>83.517904448899998</c:v>
                </c:pt>
                <c:pt idx="205">
                  <c:v>83.651003805399995</c:v>
                </c:pt>
                <c:pt idx="206">
                  <c:v>83.651003805399995</c:v>
                </c:pt>
                <c:pt idx="207">
                  <c:v>83.651003805399995</c:v>
                </c:pt>
                <c:pt idx="208">
                  <c:v>83.719412347900004</c:v>
                </c:pt>
                <c:pt idx="209">
                  <c:v>83.678568905899994</c:v>
                </c:pt>
                <c:pt idx="210">
                  <c:v>83.722735135700006</c:v>
                </c:pt>
                <c:pt idx="211">
                  <c:v>83.433313500899999</c:v>
                </c:pt>
                <c:pt idx="212">
                  <c:v>83.794891234000005</c:v>
                </c:pt>
                <c:pt idx="213">
                  <c:v>83.794891234000005</c:v>
                </c:pt>
                <c:pt idx="214">
                  <c:v>83.794891234000005</c:v>
                </c:pt>
                <c:pt idx="215">
                  <c:v>84.363042234700004</c:v>
                </c:pt>
                <c:pt idx="216">
                  <c:v>84.295263514300004</c:v>
                </c:pt>
                <c:pt idx="217">
                  <c:v>83.957389443099999</c:v>
                </c:pt>
                <c:pt idx="218">
                  <c:v>83.799239361399998</c:v>
                </c:pt>
                <c:pt idx="219">
                  <c:v>83.490261675699998</c:v>
                </c:pt>
                <c:pt idx="220">
                  <c:v>83.490261675699998</c:v>
                </c:pt>
                <c:pt idx="221">
                  <c:v>83.490261675699998</c:v>
                </c:pt>
                <c:pt idx="222">
                  <c:v>83.576572323600004</c:v>
                </c:pt>
                <c:pt idx="223">
                  <c:v>83.468747922399999</c:v>
                </c:pt>
                <c:pt idx="224">
                  <c:v>83.375458983100003</c:v>
                </c:pt>
                <c:pt idx="225">
                  <c:v>83.331578770099995</c:v>
                </c:pt>
                <c:pt idx="226">
                  <c:v>83.1314550572</c:v>
                </c:pt>
                <c:pt idx="227">
                  <c:v>83.1314550572</c:v>
                </c:pt>
                <c:pt idx="228">
                  <c:v>83.1314550572</c:v>
                </c:pt>
                <c:pt idx="229">
                  <c:v>83.144693541400002</c:v>
                </c:pt>
                <c:pt idx="230">
                  <c:v>82.950654438399994</c:v>
                </c:pt>
                <c:pt idx="231">
                  <c:v>83.077245378599997</c:v>
                </c:pt>
                <c:pt idx="232">
                  <c:v>82.765048795200002</c:v>
                </c:pt>
                <c:pt idx="233">
                  <c:v>82.803456568800001</c:v>
                </c:pt>
                <c:pt idx="234">
                  <c:v>82.803456568800001</c:v>
                </c:pt>
                <c:pt idx="235">
                  <c:v>82.803456568800001</c:v>
                </c:pt>
                <c:pt idx="236">
                  <c:v>82.592749732000001</c:v>
                </c:pt>
                <c:pt idx="237">
                  <c:v>82.480182289400005</c:v>
                </c:pt>
                <c:pt idx="238">
                  <c:v>82.419974974300004</c:v>
                </c:pt>
                <c:pt idx="239">
                  <c:v>82.500012198199997</c:v>
                </c:pt>
                <c:pt idx="240">
                  <c:v>82.515309478099994</c:v>
                </c:pt>
                <c:pt idx="241">
                  <c:v>82.515309478099994</c:v>
                </c:pt>
                <c:pt idx="242">
                  <c:v>82.515309478099994</c:v>
                </c:pt>
                <c:pt idx="243">
                  <c:v>82.340522131499995</c:v>
                </c:pt>
                <c:pt idx="244">
                  <c:v>82.275809525900002</c:v>
                </c:pt>
                <c:pt idx="245">
                  <c:v>81.815767580300005</c:v>
                </c:pt>
                <c:pt idx="246">
                  <c:v>81.881338789400004</c:v>
                </c:pt>
                <c:pt idx="247">
                  <c:v>81.856509951600003</c:v>
                </c:pt>
                <c:pt idx="248">
                  <c:v>81.856509951600003</c:v>
                </c:pt>
                <c:pt idx="249">
                  <c:v>81.856509951600003</c:v>
                </c:pt>
                <c:pt idx="250">
                  <c:v>81.775756424999997</c:v>
                </c:pt>
                <c:pt idx="251">
                  <c:v>81.2289604666</c:v>
                </c:pt>
                <c:pt idx="252">
                  <c:v>81.221433907199994</c:v>
                </c:pt>
                <c:pt idx="253">
                  <c:v>81.403084233599998</c:v>
                </c:pt>
                <c:pt idx="254">
                  <c:v>81.080449364900005</c:v>
                </c:pt>
                <c:pt idx="255">
                  <c:v>81.080449364900005</c:v>
                </c:pt>
                <c:pt idx="256">
                  <c:v>81.080449364900005</c:v>
                </c:pt>
                <c:pt idx="257">
                  <c:v>80.724275517400002</c:v>
                </c:pt>
                <c:pt idx="258">
                  <c:v>80.785367615599995</c:v>
                </c:pt>
                <c:pt idx="259">
                  <c:v>80.6026440654</c:v>
                </c:pt>
                <c:pt idx="260">
                  <c:v>80.588481520399995</c:v>
                </c:pt>
                <c:pt idx="261">
                  <c:v>80.484700744099996</c:v>
                </c:pt>
                <c:pt idx="262">
                  <c:v>80.484700744099996</c:v>
                </c:pt>
                <c:pt idx="263">
                  <c:v>80.484700744099996</c:v>
                </c:pt>
                <c:pt idx="264">
                  <c:v>80.491413674699999</c:v>
                </c:pt>
                <c:pt idx="265">
                  <c:v>80.711409392299998</c:v>
                </c:pt>
                <c:pt idx="266">
                  <c:v>80.607152261600007</c:v>
                </c:pt>
                <c:pt idx="267">
                  <c:v>81.146179548700005</c:v>
                </c:pt>
                <c:pt idx="268">
                  <c:v>81.575703133700003</c:v>
                </c:pt>
                <c:pt idx="269">
                  <c:v>81.575703133700003</c:v>
                </c:pt>
                <c:pt idx="270">
                  <c:v>81.575703133700003</c:v>
                </c:pt>
                <c:pt idx="271">
                  <c:v>81.602524352800003</c:v>
                </c:pt>
                <c:pt idx="272">
                  <c:v>80.963945135299994</c:v>
                </c:pt>
                <c:pt idx="273">
                  <c:v>81.160028103499997</c:v>
                </c:pt>
                <c:pt idx="274">
                  <c:v>80.963432912200005</c:v>
                </c:pt>
                <c:pt idx="275">
                  <c:v>80.661191410699999</c:v>
                </c:pt>
                <c:pt idx="276">
                  <c:v>80.661191410699999</c:v>
                </c:pt>
                <c:pt idx="277">
                  <c:v>80.661191410699999</c:v>
                </c:pt>
                <c:pt idx="278">
                  <c:v>80.824945180699999</c:v>
                </c:pt>
                <c:pt idx="279">
                  <c:v>80.820149572299997</c:v>
                </c:pt>
                <c:pt idx="280">
                  <c:v>80.843582699999999</c:v>
                </c:pt>
                <c:pt idx="281">
                  <c:v>80.7054534679</c:v>
                </c:pt>
                <c:pt idx="282">
                  <c:v>80.937349922099997</c:v>
                </c:pt>
                <c:pt idx="283">
                  <c:v>80.937349922099997</c:v>
                </c:pt>
                <c:pt idx="284">
                  <c:v>80.937349922099997</c:v>
                </c:pt>
                <c:pt idx="285">
                  <c:v>80.787442579100002</c:v>
                </c:pt>
                <c:pt idx="286">
                  <c:v>80.933336791599999</c:v>
                </c:pt>
                <c:pt idx="287">
                  <c:v>80.850357187599997</c:v>
                </c:pt>
                <c:pt idx="288">
                  <c:v>80.720455398699997</c:v>
                </c:pt>
                <c:pt idx="289">
                  <c:v>80.785091874100004</c:v>
                </c:pt>
                <c:pt idx="290">
                  <c:v>80.785091874100004</c:v>
                </c:pt>
                <c:pt idx="291">
                  <c:v>80.785091874100004</c:v>
                </c:pt>
                <c:pt idx="292">
                  <c:v>81.0672417623</c:v>
                </c:pt>
                <c:pt idx="293">
                  <c:v>81.273087160800003</c:v>
                </c:pt>
                <c:pt idx="294">
                  <c:v>81.339963367799996</c:v>
                </c:pt>
                <c:pt idx="295">
                  <c:v>81.456282811799994</c:v>
                </c:pt>
                <c:pt idx="296">
                  <c:v>81.346572274400003</c:v>
                </c:pt>
                <c:pt idx="297">
                  <c:v>81.346572274400003</c:v>
                </c:pt>
                <c:pt idx="298">
                  <c:v>81.346572274400003</c:v>
                </c:pt>
                <c:pt idx="299">
                  <c:v>81.484663832300001</c:v>
                </c:pt>
                <c:pt idx="300">
                  <c:v>81.484663832300001</c:v>
                </c:pt>
                <c:pt idx="301">
                  <c:v>81.535531697500005</c:v>
                </c:pt>
                <c:pt idx="302">
                  <c:v>81.086703635199996</c:v>
                </c:pt>
                <c:pt idx="303">
                  <c:v>80.968193454200005</c:v>
                </c:pt>
                <c:pt idx="304">
                  <c:v>80.968193454200005</c:v>
                </c:pt>
                <c:pt idx="305">
                  <c:v>80.968193454200005</c:v>
                </c:pt>
                <c:pt idx="306">
                  <c:v>80.785852669799993</c:v>
                </c:pt>
                <c:pt idx="307">
                  <c:v>80.649353228300001</c:v>
                </c:pt>
                <c:pt idx="308">
                  <c:v>80.419966431299997</c:v>
                </c:pt>
                <c:pt idx="309">
                  <c:v>80.638082649500006</c:v>
                </c:pt>
                <c:pt idx="310">
                  <c:v>79.798673415899998</c:v>
                </c:pt>
                <c:pt idx="311">
                  <c:v>79.798673415899998</c:v>
                </c:pt>
                <c:pt idx="312">
                  <c:v>79.798673415899998</c:v>
                </c:pt>
                <c:pt idx="313">
                  <c:v>79.798673415899998</c:v>
                </c:pt>
                <c:pt idx="314">
                  <c:v>79.798673415899998</c:v>
                </c:pt>
                <c:pt idx="315">
                  <c:v>79.6761599461</c:v>
                </c:pt>
                <c:pt idx="316">
                  <c:v>80.077344418600006</c:v>
                </c:pt>
                <c:pt idx="317">
                  <c:v>79.865605009099994</c:v>
                </c:pt>
                <c:pt idx="318">
                  <c:v>79.865605009099994</c:v>
                </c:pt>
                <c:pt idx="319">
                  <c:v>79.865605009099994</c:v>
                </c:pt>
                <c:pt idx="320">
                  <c:v>80.102009274899999</c:v>
                </c:pt>
                <c:pt idx="321">
                  <c:v>80.102009274899999</c:v>
                </c:pt>
                <c:pt idx="322">
                  <c:v>80.102009274899999</c:v>
                </c:pt>
                <c:pt idx="323">
                  <c:v>80.404384542800003</c:v>
                </c:pt>
                <c:pt idx="324">
                  <c:v>80.679388234399994</c:v>
                </c:pt>
                <c:pt idx="325">
                  <c:v>80.679388234399994</c:v>
                </c:pt>
                <c:pt idx="326">
                  <c:v>80.679388234399994</c:v>
                </c:pt>
                <c:pt idx="327">
                  <c:v>80.679388234399994</c:v>
                </c:pt>
                <c:pt idx="328">
                  <c:v>80.819883364500001</c:v>
                </c:pt>
                <c:pt idx="329">
                  <c:v>81.317399643499996</c:v>
                </c:pt>
                <c:pt idx="330">
                  <c:v>81.7321880091</c:v>
                </c:pt>
                <c:pt idx="331">
                  <c:v>81.721208824800001</c:v>
                </c:pt>
                <c:pt idx="332">
                  <c:v>81.721208824800001</c:v>
                </c:pt>
                <c:pt idx="333">
                  <c:v>81.721208824800001</c:v>
                </c:pt>
                <c:pt idx="334">
                  <c:v>81.721208824800001</c:v>
                </c:pt>
                <c:pt idx="335">
                  <c:v>81.894615470100007</c:v>
                </c:pt>
                <c:pt idx="336">
                  <c:v>81.833295466600006</c:v>
                </c:pt>
                <c:pt idx="337">
                  <c:v>81.556307974800006</c:v>
                </c:pt>
                <c:pt idx="338">
                  <c:v>81.873140082000006</c:v>
                </c:pt>
                <c:pt idx="339">
                  <c:v>81.873140082000006</c:v>
                </c:pt>
                <c:pt idx="340">
                  <c:v>81.873140082000006</c:v>
                </c:pt>
                <c:pt idx="341">
                  <c:v>81.676055882599996</c:v>
                </c:pt>
                <c:pt idx="342">
                  <c:v>81.667681032000004</c:v>
                </c:pt>
                <c:pt idx="343">
                  <c:v>81.721920978599996</c:v>
                </c:pt>
                <c:pt idx="344">
                  <c:v>81.897885112899999</c:v>
                </c:pt>
                <c:pt idx="345">
                  <c:v>81.702096988400001</c:v>
                </c:pt>
                <c:pt idx="346">
                  <c:v>81.702096988400001</c:v>
                </c:pt>
                <c:pt idx="347">
                  <c:v>81.702096988400001</c:v>
                </c:pt>
                <c:pt idx="348">
                  <c:v>81.8311135095</c:v>
                </c:pt>
                <c:pt idx="349">
                  <c:v>81.216085481700006</c:v>
                </c:pt>
                <c:pt idx="350">
                  <c:v>80.871995258400005</c:v>
                </c:pt>
                <c:pt idx="351">
                  <c:v>80.769609460599995</c:v>
                </c:pt>
                <c:pt idx="352">
                  <c:v>80.834547586599996</c:v>
                </c:pt>
                <c:pt idx="353">
                  <c:v>80.834547586599996</c:v>
                </c:pt>
                <c:pt idx="354">
                  <c:v>80.834547586599996</c:v>
                </c:pt>
                <c:pt idx="355">
                  <c:v>80.819841136899996</c:v>
                </c:pt>
                <c:pt idx="356">
                  <c:v>81.062165198599999</c:v>
                </c:pt>
                <c:pt idx="357">
                  <c:v>80.647855001500005</c:v>
                </c:pt>
                <c:pt idx="358">
                  <c:v>80.455656922800003</c:v>
                </c:pt>
                <c:pt idx="359">
                  <c:v>80.328177690900006</c:v>
                </c:pt>
                <c:pt idx="360">
                  <c:v>80.328177690900006</c:v>
                </c:pt>
                <c:pt idx="361">
                  <c:v>80.328177690900006</c:v>
                </c:pt>
                <c:pt idx="362">
                  <c:v>80.101889962000001</c:v>
                </c:pt>
                <c:pt idx="363">
                  <c:v>79.997764413599995</c:v>
                </c:pt>
                <c:pt idx="364">
                  <c:v>80.248760239399999</c:v>
                </c:pt>
                <c:pt idx="365">
                  <c:v>79.959979489800006</c:v>
                </c:pt>
                <c:pt idx="366">
                  <c:v>80.035765918199999</c:v>
                </c:pt>
                <c:pt idx="367">
                  <c:v>80.035765918199999</c:v>
                </c:pt>
                <c:pt idx="368">
                  <c:v>80.035765918199999</c:v>
                </c:pt>
                <c:pt idx="369">
                  <c:v>79.8816210114</c:v>
                </c:pt>
                <c:pt idx="370">
                  <c:v>79.9041268342</c:v>
                </c:pt>
                <c:pt idx="371">
                  <c:v>80.071240958800004</c:v>
                </c:pt>
                <c:pt idx="372">
                  <c:v>80.046592124300005</c:v>
                </c:pt>
                <c:pt idx="373">
                  <c:v>80.187331689800004</c:v>
                </c:pt>
                <c:pt idx="374">
                  <c:v>80.187331689800004</c:v>
                </c:pt>
                <c:pt idx="375">
                  <c:v>80.187331689800004</c:v>
                </c:pt>
                <c:pt idx="376">
                  <c:v>80.119935200399993</c:v>
                </c:pt>
                <c:pt idx="377">
                  <c:v>80.470527490400002</c:v>
                </c:pt>
                <c:pt idx="378">
                  <c:v>80.334027872500002</c:v>
                </c:pt>
                <c:pt idx="379">
                  <c:v>80.299818276500005</c:v>
                </c:pt>
                <c:pt idx="380">
                  <c:v>80.245734572100005</c:v>
                </c:pt>
                <c:pt idx="381">
                  <c:v>80.245734572100005</c:v>
                </c:pt>
                <c:pt idx="382">
                  <c:v>80.245734572100005</c:v>
                </c:pt>
                <c:pt idx="383">
                  <c:v>80.368353633699996</c:v>
                </c:pt>
                <c:pt idx="384">
                  <c:v>80.258762532099993</c:v>
                </c:pt>
                <c:pt idx="385">
                  <c:v>80.545170055400007</c:v>
                </c:pt>
                <c:pt idx="386">
                  <c:v>80.812866772299998</c:v>
                </c:pt>
                <c:pt idx="387">
                  <c:v>81.016263617299998</c:v>
                </c:pt>
                <c:pt idx="388">
                  <c:v>81.016263617299998</c:v>
                </c:pt>
                <c:pt idx="389">
                  <c:v>81.016263617299998</c:v>
                </c:pt>
                <c:pt idx="390">
                  <c:v>81.363800125200001</c:v>
                </c:pt>
                <c:pt idx="391">
                  <c:v>81.238273428100001</c:v>
                </c:pt>
                <c:pt idx="392">
                  <c:v>81.290408027799998</c:v>
                </c:pt>
                <c:pt idx="393">
                  <c:v>81.059690407100007</c:v>
                </c:pt>
                <c:pt idx="394">
                  <c:v>80.718135391000004</c:v>
                </c:pt>
                <c:pt idx="395">
                  <c:v>80.718135391000004</c:v>
                </c:pt>
                <c:pt idx="396">
                  <c:v>80.718135391000004</c:v>
                </c:pt>
                <c:pt idx="397">
                  <c:v>80.461526727800006</c:v>
                </c:pt>
                <c:pt idx="398">
                  <c:v>80.320338884700007</c:v>
                </c:pt>
                <c:pt idx="399">
                  <c:v>80.320338884700007</c:v>
                </c:pt>
                <c:pt idx="400">
                  <c:v>80.523633631400003</c:v>
                </c:pt>
                <c:pt idx="401">
                  <c:v>80.557026568500007</c:v>
                </c:pt>
                <c:pt idx="402">
                  <c:v>80.557026568500007</c:v>
                </c:pt>
                <c:pt idx="403">
                  <c:v>80.557026568500007</c:v>
                </c:pt>
                <c:pt idx="404">
                  <c:v>80.643071828900005</c:v>
                </c:pt>
                <c:pt idx="405">
                  <c:v>80.628701948200003</c:v>
                </c:pt>
                <c:pt idx="406">
                  <c:v>80.628701948200003</c:v>
                </c:pt>
                <c:pt idx="407">
                  <c:v>80.471846440899995</c:v>
                </c:pt>
                <c:pt idx="408">
                  <c:v>80.597992336700003</c:v>
                </c:pt>
                <c:pt idx="409">
                  <c:v>80.597992336700003</c:v>
                </c:pt>
                <c:pt idx="410">
                  <c:v>80.597992336700003</c:v>
                </c:pt>
                <c:pt idx="411">
                  <c:v>80.941238046699993</c:v>
                </c:pt>
                <c:pt idx="412">
                  <c:v>80.743858214900001</c:v>
                </c:pt>
                <c:pt idx="413">
                  <c:v>80.576843618200002</c:v>
                </c:pt>
                <c:pt idx="414">
                  <c:v>80.707842830100006</c:v>
                </c:pt>
                <c:pt idx="415">
                  <c:v>80.745264393100001</c:v>
                </c:pt>
                <c:pt idx="416">
                  <c:v>80.745264393100001</c:v>
                </c:pt>
                <c:pt idx="417">
                  <c:v>80.745264393100001</c:v>
                </c:pt>
                <c:pt idx="418">
                  <c:v>80.769562423699995</c:v>
                </c:pt>
                <c:pt idx="419">
                  <c:v>80.759218917499993</c:v>
                </c:pt>
                <c:pt idx="420">
                  <c:v>80.556796235299998</c:v>
                </c:pt>
                <c:pt idx="421">
                  <c:v>80.559458512600003</c:v>
                </c:pt>
                <c:pt idx="422">
                  <c:v>80.470348228099994</c:v>
                </c:pt>
                <c:pt idx="423">
                  <c:v>80.470348228099994</c:v>
                </c:pt>
                <c:pt idx="424">
                  <c:v>80.470348228099994</c:v>
                </c:pt>
                <c:pt idx="425">
                  <c:v>80.311299009899997</c:v>
                </c:pt>
                <c:pt idx="426">
                  <c:v>80.281846069899998</c:v>
                </c:pt>
                <c:pt idx="427">
                  <c:v>80.163997303299993</c:v>
                </c:pt>
                <c:pt idx="428">
                  <c:v>80.297589305700001</c:v>
                </c:pt>
                <c:pt idx="429">
                  <c:v>80.159990962699993</c:v>
                </c:pt>
                <c:pt idx="430">
                  <c:v>80.159990962699993</c:v>
                </c:pt>
                <c:pt idx="431">
                  <c:v>80.159990962699993</c:v>
                </c:pt>
                <c:pt idx="432">
                  <c:v>80.032495355500004</c:v>
                </c:pt>
                <c:pt idx="433">
                  <c:v>79.9066393433</c:v>
                </c:pt>
                <c:pt idx="434">
                  <c:v>79.950227354800006</c:v>
                </c:pt>
                <c:pt idx="435">
                  <c:v>79.766719262999999</c:v>
                </c:pt>
                <c:pt idx="436">
                  <c:v>79.736513088099997</c:v>
                </c:pt>
                <c:pt idx="437">
                  <c:v>79.736513088099997</c:v>
                </c:pt>
                <c:pt idx="438">
                  <c:v>79.736513088099997</c:v>
                </c:pt>
                <c:pt idx="439">
                  <c:v>79.601111224999997</c:v>
                </c:pt>
                <c:pt idx="440">
                  <c:v>79.666065711499996</c:v>
                </c:pt>
                <c:pt idx="441">
                  <c:v>79.772330309500006</c:v>
                </c:pt>
                <c:pt idx="442">
                  <c:v>79.384964180099999</c:v>
                </c:pt>
                <c:pt idx="443">
                  <c:v>78.939793525200002</c:v>
                </c:pt>
                <c:pt idx="444">
                  <c:v>78.939793525200002</c:v>
                </c:pt>
                <c:pt idx="445">
                  <c:v>78.939793525200002</c:v>
                </c:pt>
                <c:pt idx="446">
                  <c:v>78.781129489199998</c:v>
                </c:pt>
                <c:pt idx="447">
                  <c:v>78.660463249399996</c:v>
                </c:pt>
                <c:pt idx="448">
                  <c:v>78.814785420099994</c:v>
                </c:pt>
                <c:pt idx="449">
                  <c:v>78.853868932799998</c:v>
                </c:pt>
                <c:pt idx="450">
                  <c:v>78.912564331699997</c:v>
                </c:pt>
                <c:pt idx="451">
                  <c:v>78.912564331699997</c:v>
                </c:pt>
                <c:pt idx="452">
                  <c:v>78.912564331699997</c:v>
                </c:pt>
                <c:pt idx="453">
                  <c:v>78.7647835426</c:v>
                </c:pt>
                <c:pt idx="454">
                  <c:v>78.398744825600005</c:v>
                </c:pt>
                <c:pt idx="455">
                  <c:v>78.466027643800004</c:v>
                </c:pt>
                <c:pt idx="456">
                  <c:v>78.456142494000005</c:v>
                </c:pt>
                <c:pt idx="457">
                  <c:v>78.278296930500005</c:v>
                </c:pt>
                <c:pt idx="458">
                  <c:v>78.278296930500005</c:v>
                </c:pt>
                <c:pt idx="459">
                  <c:v>78.278296930500005</c:v>
                </c:pt>
                <c:pt idx="460">
                  <c:v>78.502260680299997</c:v>
                </c:pt>
                <c:pt idx="461">
                  <c:v>78.4130925929</c:v>
                </c:pt>
                <c:pt idx="462">
                  <c:v>78.755666757300006</c:v>
                </c:pt>
                <c:pt idx="463">
                  <c:v>78.722110884200006</c:v>
                </c:pt>
                <c:pt idx="464">
                  <c:v>79.543271330699994</c:v>
                </c:pt>
                <c:pt idx="465">
                  <c:v>79.543271330699994</c:v>
                </c:pt>
                <c:pt idx="466">
                  <c:v>79.543271330699994</c:v>
                </c:pt>
                <c:pt idx="467">
                  <c:v>79.543271330699994</c:v>
                </c:pt>
                <c:pt idx="468">
                  <c:v>79.666885130899999</c:v>
                </c:pt>
                <c:pt idx="469">
                  <c:v>79.888397323299998</c:v>
                </c:pt>
                <c:pt idx="470">
                  <c:v>80.138537206300001</c:v>
                </c:pt>
                <c:pt idx="471">
                  <c:v>80.798554854399995</c:v>
                </c:pt>
                <c:pt idx="472">
                  <c:v>80.798554854399995</c:v>
                </c:pt>
                <c:pt idx="473">
                  <c:v>80.798554854399995</c:v>
                </c:pt>
                <c:pt idx="474">
                  <c:v>81.300184100500005</c:v>
                </c:pt>
                <c:pt idx="475">
                  <c:v>81.300184100500005</c:v>
                </c:pt>
                <c:pt idx="476">
                  <c:v>81.300184100500005</c:v>
                </c:pt>
                <c:pt idx="477">
                  <c:v>83.333160712500003</c:v>
                </c:pt>
                <c:pt idx="478">
                  <c:v>83.565777744599998</c:v>
                </c:pt>
                <c:pt idx="479">
                  <c:v>83.565777744599998</c:v>
                </c:pt>
                <c:pt idx="480">
                  <c:v>83.565777744599998</c:v>
                </c:pt>
                <c:pt idx="481">
                  <c:v>84.845158492500005</c:v>
                </c:pt>
                <c:pt idx="482">
                  <c:v>87.0982656682</c:v>
                </c:pt>
                <c:pt idx="483">
                  <c:v>85.807270663300002</c:v>
                </c:pt>
                <c:pt idx="484">
                  <c:v>81.766305662400001</c:v>
                </c:pt>
                <c:pt idx="485">
                  <c:v>80.138290271299994</c:v>
                </c:pt>
                <c:pt idx="486">
                  <c:v>80.138290271299994</c:v>
                </c:pt>
                <c:pt idx="487">
                  <c:v>80.138290271299994</c:v>
                </c:pt>
                <c:pt idx="488">
                  <c:v>81.680327672399997</c:v>
                </c:pt>
                <c:pt idx="489">
                  <c:v>81.517430158600007</c:v>
                </c:pt>
                <c:pt idx="490">
                  <c:v>81.152306048400007</c:v>
                </c:pt>
                <c:pt idx="491">
                  <c:v>81.227004297500002</c:v>
                </c:pt>
                <c:pt idx="492">
                  <c:v>80.983949231500006</c:v>
                </c:pt>
                <c:pt idx="493">
                  <c:v>80.983949231500006</c:v>
                </c:pt>
                <c:pt idx="494">
                  <c:v>80.983949231500006</c:v>
                </c:pt>
                <c:pt idx="495">
                  <c:v>80.723790366700001</c:v>
                </c:pt>
                <c:pt idx="496">
                  <c:v>79.9686228857</c:v>
                </c:pt>
                <c:pt idx="497">
                  <c:v>79.733094623699998</c:v>
                </c:pt>
                <c:pt idx="498">
                  <c:v>81.395049793599995</c:v>
                </c:pt>
                <c:pt idx="499">
                  <c:v>81.199080313500005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ED2-4126-956C-B98C780873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450624"/>
        <c:axId val="119538816"/>
      </c:lineChart>
      <c:lineChart>
        <c:grouping val="standard"/>
        <c:varyColors val="0"/>
        <c:ser>
          <c:idx val="0"/>
          <c:order val="0"/>
          <c:tx>
            <c:strRef>
              <c:f>'איור 6 נתונים'!$B$3</c:f>
              <c:strCache>
                <c:ptCount val="1"/>
                <c:pt idx="0">
                  <c:v>שקל-אירו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43425</c:v>
                </c:pt>
                <c:pt idx="1">
                  <c:v>43426</c:v>
                </c:pt>
                <c:pt idx="2">
                  <c:v>43427</c:v>
                </c:pt>
                <c:pt idx="3">
                  <c:v>43428</c:v>
                </c:pt>
                <c:pt idx="4">
                  <c:v>43429</c:v>
                </c:pt>
                <c:pt idx="5">
                  <c:v>43430</c:v>
                </c:pt>
                <c:pt idx="6">
                  <c:v>43431</c:v>
                </c:pt>
                <c:pt idx="7">
                  <c:v>43432</c:v>
                </c:pt>
                <c:pt idx="8">
                  <c:v>43433</c:v>
                </c:pt>
                <c:pt idx="9">
                  <c:v>43434</c:v>
                </c:pt>
                <c:pt idx="10">
                  <c:v>43435</c:v>
                </c:pt>
                <c:pt idx="11">
                  <c:v>43436</c:v>
                </c:pt>
                <c:pt idx="12">
                  <c:v>43437</c:v>
                </c:pt>
                <c:pt idx="13">
                  <c:v>43438</c:v>
                </c:pt>
                <c:pt idx="14">
                  <c:v>43439</c:v>
                </c:pt>
                <c:pt idx="15">
                  <c:v>43440</c:v>
                </c:pt>
                <c:pt idx="16">
                  <c:v>43441</c:v>
                </c:pt>
                <c:pt idx="17">
                  <c:v>43442</c:v>
                </c:pt>
                <c:pt idx="18">
                  <c:v>43443</c:v>
                </c:pt>
                <c:pt idx="19">
                  <c:v>43444</c:v>
                </c:pt>
                <c:pt idx="20">
                  <c:v>43445</c:v>
                </c:pt>
                <c:pt idx="21">
                  <c:v>43446</c:v>
                </c:pt>
                <c:pt idx="22">
                  <c:v>43447</c:v>
                </c:pt>
                <c:pt idx="23">
                  <c:v>43448</c:v>
                </c:pt>
                <c:pt idx="24">
                  <c:v>43449</c:v>
                </c:pt>
                <c:pt idx="25">
                  <c:v>43450</c:v>
                </c:pt>
                <c:pt idx="26">
                  <c:v>43451</c:v>
                </c:pt>
                <c:pt idx="27">
                  <c:v>43452</c:v>
                </c:pt>
                <c:pt idx="28">
                  <c:v>43453</c:v>
                </c:pt>
                <c:pt idx="29">
                  <c:v>43454</c:v>
                </c:pt>
                <c:pt idx="30">
                  <c:v>43455</c:v>
                </c:pt>
                <c:pt idx="31">
                  <c:v>43456</c:v>
                </c:pt>
                <c:pt idx="32">
                  <c:v>43457</c:v>
                </c:pt>
                <c:pt idx="33">
                  <c:v>43458</c:v>
                </c:pt>
                <c:pt idx="34">
                  <c:v>43459</c:v>
                </c:pt>
                <c:pt idx="35">
                  <c:v>43460</c:v>
                </c:pt>
                <c:pt idx="36">
                  <c:v>43461</c:v>
                </c:pt>
                <c:pt idx="37">
                  <c:v>43462</c:v>
                </c:pt>
                <c:pt idx="38">
                  <c:v>43463</c:v>
                </c:pt>
                <c:pt idx="39">
                  <c:v>43464</c:v>
                </c:pt>
                <c:pt idx="40">
                  <c:v>43465</c:v>
                </c:pt>
                <c:pt idx="41">
                  <c:v>43466</c:v>
                </c:pt>
                <c:pt idx="42">
                  <c:v>43467</c:v>
                </c:pt>
                <c:pt idx="43">
                  <c:v>43468</c:v>
                </c:pt>
                <c:pt idx="44">
                  <c:v>43469</c:v>
                </c:pt>
                <c:pt idx="45">
                  <c:v>43470</c:v>
                </c:pt>
                <c:pt idx="46">
                  <c:v>43471</c:v>
                </c:pt>
                <c:pt idx="47">
                  <c:v>43472</c:v>
                </c:pt>
                <c:pt idx="48">
                  <c:v>43473</c:v>
                </c:pt>
                <c:pt idx="49">
                  <c:v>43474</c:v>
                </c:pt>
                <c:pt idx="50">
                  <c:v>43475</c:v>
                </c:pt>
                <c:pt idx="51">
                  <c:v>43476</c:v>
                </c:pt>
                <c:pt idx="52">
                  <c:v>43477</c:v>
                </c:pt>
                <c:pt idx="53">
                  <c:v>43478</c:v>
                </c:pt>
                <c:pt idx="54">
                  <c:v>43479</c:v>
                </c:pt>
                <c:pt idx="55">
                  <c:v>43480</c:v>
                </c:pt>
                <c:pt idx="56">
                  <c:v>43481</c:v>
                </c:pt>
                <c:pt idx="57">
                  <c:v>43482</c:v>
                </c:pt>
                <c:pt idx="58">
                  <c:v>43483</c:v>
                </c:pt>
                <c:pt idx="59">
                  <c:v>43484</c:v>
                </c:pt>
                <c:pt idx="60">
                  <c:v>43485</c:v>
                </c:pt>
                <c:pt idx="61">
                  <c:v>43486</c:v>
                </c:pt>
                <c:pt idx="62">
                  <c:v>43487</c:v>
                </c:pt>
                <c:pt idx="63">
                  <c:v>43488</c:v>
                </c:pt>
                <c:pt idx="64">
                  <c:v>43489</c:v>
                </c:pt>
                <c:pt idx="65">
                  <c:v>43490</c:v>
                </c:pt>
                <c:pt idx="66">
                  <c:v>43491</c:v>
                </c:pt>
                <c:pt idx="67">
                  <c:v>43492</c:v>
                </c:pt>
                <c:pt idx="68">
                  <c:v>43493</c:v>
                </c:pt>
                <c:pt idx="69">
                  <c:v>43494</c:v>
                </c:pt>
                <c:pt idx="70">
                  <c:v>43495</c:v>
                </c:pt>
                <c:pt idx="71">
                  <c:v>43496</c:v>
                </c:pt>
                <c:pt idx="72">
                  <c:v>43497</c:v>
                </c:pt>
                <c:pt idx="73">
                  <c:v>43498</c:v>
                </c:pt>
                <c:pt idx="74">
                  <c:v>43499</c:v>
                </c:pt>
                <c:pt idx="75">
                  <c:v>43500</c:v>
                </c:pt>
                <c:pt idx="76">
                  <c:v>43501</c:v>
                </c:pt>
                <c:pt idx="77">
                  <c:v>43502</c:v>
                </c:pt>
                <c:pt idx="78">
                  <c:v>43503</c:v>
                </c:pt>
                <c:pt idx="79">
                  <c:v>43504</c:v>
                </c:pt>
                <c:pt idx="80">
                  <c:v>43505</c:v>
                </c:pt>
                <c:pt idx="81">
                  <c:v>43506</c:v>
                </c:pt>
                <c:pt idx="82">
                  <c:v>43507</c:v>
                </c:pt>
                <c:pt idx="83">
                  <c:v>43508</c:v>
                </c:pt>
                <c:pt idx="84">
                  <c:v>43509</c:v>
                </c:pt>
                <c:pt idx="85">
                  <c:v>43510</c:v>
                </c:pt>
                <c:pt idx="86">
                  <c:v>43511</c:v>
                </c:pt>
                <c:pt idx="87">
                  <c:v>43512</c:v>
                </c:pt>
                <c:pt idx="88">
                  <c:v>43513</c:v>
                </c:pt>
                <c:pt idx="89">
                  <c:v>43514</c:v>
                </c:pt>
                <c:pt idx="90">
                  <c:v>43515</c:v>
                </c:pt>
                <c:pt idx="91">
                  <c:v>43516</c:v>
                </c:pt>
                <c:pt idx="92">
                  <c:v>43517</c:v>
                </c:pt>
                <c:pt idx="93">
                  <c:v>43518</c:v>
                </c:pt>
                <c:pt idx="94">
                  <c:v>43519</c:v>
                </c:pt>
                <c:pt idx="95">
                  <c:v>43520</c:v>
                </c:pt>
                <c:pt idx="96">
                  <c:v>43521</c:v>
                </c:pt>
                <c:pt idx="97">
                  <c:v>43522</c:v>
                </c:pt>
                <c:pt idx="98">
                  <c:v>43523</c:v>
                </c:pt>
                <c:pt idx="99">
                  <c:v>43524</c:v>
                </c:pt>
                <c:pt idx="100">
                  <c:v>43525</c:v>
                </c:pt>
                <c:pt idx="101">
                  <c:v>43526</c:v>
                </c:pt>
                <c:pt idx="102">
                  <c:v>43527</c:v>
                </c:pt>
                <c:pt idx="103">
                  <c:v>43528</c:v>
                </c:pt>
                <c:pt idx="104">
                  <c:v>43529</c:v>
                </c:pt>
                <c:pt idx="105">
                  <c:v>43530</c:v>
                </c:pt>
                <c:pt idx="106">
                  <c:v>43531</c:v>
                </c:pt>
                <c:pt idx="107">
                  <c:v>43532</c:v>
                </c:pt>
                <c:pt idx="108">
                  <c:v>43533</c:v>
                </c:pt>
                <c:pt idx="109">
                  <c:v>43534</c:v>
                </c:pt>
                <c:pt idx="110">
                  <c:v>43535</c:v>
                </c:pt>
                <c:pt idx="111">
                  <c:v>43536</c:v>
                </c:pt>
                <c:pt idx="112">
                  <c:v>43537</c:v>
                </c:pt>
                <c:pt idx="113">
                  <c:v>43538</c:v>
                </c:pt>
                <c:pt idx="114">
                  <c:v>43539</c:v>
                </c:pt>
                <c:pt idx="115">
                  <c:v>43540</c:v>
                </c:pt>
                <c:pt idx="116">
                  <c:v>43541</c:v>
                </c:pt>
                <c:pt idx="117">
                  <c:v>43542</c:v>
                </c:pt>
                <c:pt idx="118">
                  <c:v>43543</c:v>
                </c:pt>
                <c:pt idx="119">
                  <c:v>43544</c:v>
                </c:pt>
                <c:pt idx="120">
                  <c:v>43545</c:v>
                </c:pt>
                <c:pt idx="121">
                  <c:v>43546</c:v>
                </c:pt>
                <c:pt idx="122">
                  <c:v>43547</c:v>
                </c:pt>
                <c:pt idx="123">
                  <c:v>43548</c:v>
                </c:pt>
                <c:pt idx="124">
                  <c:v>43549</c:v>
                </c:pt>
                <c:pt idx="125">
                  <c:v>43550</c:v>
                </c:pt>
                <c:pt idx="126">
                  <c:v>43551</c:v>
                </c:pt>
                <c:pt idx="127">
                  <c:v>43552</c:v>
                </c:pt>
                <c:pt idx="128">
                  <c:v>43553</c:v>
                </c:pt>
                <c:pt idx="129">
                  <c:v>43554</c:v>
                </c:pt>
                <c:pt idx="130">
                  <c:v>43555</c:v>
                </c:pt>
                <c:pt idx="131">
                  <c:v>43556</c:v>
                </c:pt>
                <c:pt idx="132">
                  <c:v>43557</c:v>
                </c:pt>
                <c:pt idx="133">
                  <c:v>43558</c:v>
                </c:pt>
                <c:pt idx="134">
                  <c:v>43559</c:v>
                </c:pt>
                <c:pt idx="135">
                  <c:v>43560</c:v>
                </c:pt>
                <c:pt idx="136">
                  <c:v>43561</c:v>
                </c:pt>
                <c:pt idx="137">
                  <c:v>43562</c:v>
                </c:pt>
                <c:pt idx="138">
                  <c:v>43563</c:v>
                </c:pt>
                <c:pt idx="139">
                  <c:v>43564</c:v>
                </c:pt>
                <c:pt idx="140">
                  <c:v>43565</c:v>
                </c:pt>
                <c:pt idx="141">
                  <c:v>43566</c:v>
                </c:pt>
                <c:pt idx="142">
                  <c:v>43567</c:v>
                </c:pt>
                <c:pt idx="143">
                  <c:v>43568</c:v>
                </c:pt>
                <c:pt idx="144">
                  <c:v>43569</c:v>
                </c:pt>
                <c:pt idx="145">
                  <c:v>43570</c:v>
                </c:pt>
                <c:pt idx="146">
                  <c:v>43571</c:v>
                </c:pt>
                <c:pt idx="147">
                  <c:v>43572</c:v>
                </c:pt>
                <c:pt idx="148">
                  <c:v>43573</c:v>
                </c:pt>
                <c:pt idx="149">
                  <c:v>43574</c:v>
                </c:pt>
                <c:pt idx="150">
                  <c:v>43575</c:v>
                </c:pt>
                <c:pt idx="151">
                  <c:v>43576</c:v>
                </c:pt>
                <c:pt idx="152">
                  <c:v>43577</c:v>
                </c:pt>
                <c:pt idx="153">
                  <c:v>43578</c:v>
                </c:pt>
                <c:pt idx="154">
                  <c:v>43579</c:v>
                </c:pt>
                <c:pt idx="155">
                  <c:v>43580</c:v>
                </c:pt>
                <c:pt idx="156">
                  <c:v>43581</c:v>
                </c:pt>
                <c:pt idx="157">
                  <c:v>43582</c:v>
                </c:pt>
                <c:pt idx="158">
                  <c:v>43583</c:v>
                </c:pt>
                <c:pt idx="159">
                  <c:v>43584</c:v>
                </c:pt>
                <c:pt idx="160">
                  <c:v>43585</c:v>
                </c:pt>
                <c:pt idx="161">
                  <c:v>43586</c:v>
                </c:pt>
                <c:pt idx="162">
                  <c:v>43587</c:v>
                </c:pt>
                <c:pt idx="163">
                  <c:v>43588</c:v>
                </c:pt>
                <c:pt idx="164">
                  <c:v>43589</c:v>
                </c:pt>
                <c:pt idx="165">
                  <c:v>43590</c:v>
                </c:pt>
                <c:pt idx="166">
                  <c:v>43591</c:v>
                </c:pt>
                <c:pt idx="167">
                  <c:v>43592</c:v>
                </c:pt>
                <c:pt idx="168">
                  <c:v>43593</c:v>
                </c:pt>
                <c:pt idx="169">
                  <c:v>43594</c:v>
                </c:pt>
                <c:pt idx="170">
                  <c:v>43595</c:v>
                </c:pt>
                <c:pt idx="171">
                  <c:v>43596</c:v>
                </c:pt>
                <c:pt idx="172">
                  <c:v>43597</c:v>
                </c:pt>
                <c:pt idx="173">
                  <c:v>43598</c:v>
                </c:pt>
                <c:pt idx="174">
                  <c:v>43599</c:v>
                </c:pt>
                <c:pt idx="175">
                  <c:v>43600</c:v>
                </c:pt>
                <c:pt idx="176">
                  <c:v>43601</c:v>
                </c:pt>
                <c:pt idx="177">
                  <c:v>43602</c:v>
                </c:pt>
                <c:pt idx="178">
                  <c:v>43603</c:v>
                </c:pt>
                <c:pt idx="179">
                  <c:v>43604</c:v>
                </c:pt>
                <c:pt idx="180">
                  <c:v>43605</c:v>
                </c:pt>
                <c:pt idx="181">
                  <c:v>43606</c:v>
                </c:pt>
                <c:pt idx="182">
                  <c:v>43607</c:v>
                </c:pt>
                <c:pt idx="183">
                  <c:v>43608</c:v>
                </c:pt>
                <c:pt idx="184">
                  <c:v>43609</c:v>
                </c:pt>
                <c:pt idx="185">
                  <c:v>43610</c:v>
                </c:pt>
                <c:pt idx="186">
                  <c:v>43611</c:v>
                </c:pt>
                <c:pt idx="187">
                  <c:v>43612</c:v>
                </c:pt>
                <c:pt idx="188">
                  <c:v>43613</c:v>
                </c:pt>
                <c:pt idx="189">
                  <c:v>43614</c:v>
                </c:pt>
                <c:pt idx="190">
                  <c:v>43615</c:v>
                </c:pt>
                <c:pt idx="191">
                  <c:v>43616</c:v>
                </c:pt>
                <c:pt idx="192">
                  <c:v>43617</c:v>
                </c:pt>
                <c:pt idx="193">
                  <c:v>43618</c:v>
                </c:pt>
                <c:pt idx="194">
                  <c:v>43619</c:v>
                </c:pt>
                <c:pt idx="195">
                  <c:v>43620</c:v>
                </c:pt>
                <c:pt idx="196">
                  <c:v>43621</c:v>
                </c:pt>
                <c:pt idx="197">
                  <c:v>43622</c:v>
                </c:pt>
                <c:pt idx="198">
                  <c:v>43623</c:v>
                </c:pt>
                <c:pt idx="199">
                  <c:v>43624</c:v>
                </c:pt>
                <c:pt idx="200">
                  <c:v>43625</c:v>
                </c:pt>
                <c:pt idx="201">
                  <c:v>43626</c:v>
                </c:pt>
                <c:pt idx="202">
                  <c:v>43627</c:v>
                </c:pt>
                <c:pt idx="203">
                  <c:v>43628</c:v>
                </c:pt>
                <c:pt idx="204">
                  <c:v>43629</c:v>
                </c:pt>
                <c:pt idx="205">
                  <c:v>43630</c:v>
                </c:pt>
                <c:pt idx="206">
                  <c:v>43631</c:v>
                </c:pt>
                <c:pt idx="207">
                  <c:v>43632</c:v>
                </c:pt>
                <c:pt idx="208">
                  <c:v>43633</c:v>
                </c:pt>
                <c:pt idx="209">
                  <c:v>43634</c:v>
                </c:pt>
                <c:pt idx="210">
                  <c:v>43635</c:v>
                </c:pt>
                <c:pt idx="211">
                  <c:v>43636</c:v>
                </c:pt>
                <c:pt idx="212">
                  <c:v>43637</c:v>
                </c:pt>
                <c:pt idx="213">
                  <c:v>43638</c:v>
                </c:pt>
                <c:pt idx="214">
                  <c:v>43639</c:v>
                </c:pt>
                <c:pt idx="215">
                  <c:v>43640</c:v>
                </c:pt>
                <c:pt idx="216">
                  <c:v>43641</c:v>
                </c:pt>
                <c:pt idx="217">
                  <c:v>43642</c:v>
                </c:pt>
                <c:pt idx="218">
                  <c:v>43643</c:v>
                </c:pt>
                <c:pt idx="219">
                  <c:v>43644</c:v>
                </c:pt>
                <c:pt idx="220">
                  <c:v>43645</c:v>
                </c:pt>
                <c:pt idx="221">
                  <c:v>43646</c:v>
                </c:pt>
                <c:pt idx="222">
                  <c:v>43647</c:v>
                </c:pt>
                <c:pt idx="223">
                  <c:v>43648</c:v>
                </c:pt>
                <c:pt idx="224">
                  <c:v>43649</c:v>
                </c:pt>
                <c:pt idx="225">
                  <c:v>43650</c:v>
                </c:pt>
                <c:pt idx="226">
                  <c:v>43651</c:v>
                </c:pt>
                <c:pt idx="227">
                  <c:v>43652</c:v>
                </c:pt>
                <c:pt idx="228">
                  <c:v>43653</c:v>
                </c:pt>
                <c:pt idx="229">
                  <c:v>43654</c:v>
                </c:pt>
                <c:pt idx="230">
                  <c:v>43655</c:v>
                </c:pt>
                <c:pt idx="231">
                  <c:v>43656</c:v>
                </c:pt>
                <c:pt idx="232">
                  <c:v>43657</c:v>
                </c:pt>
                <c:pt idx="233">
                  <c:v>43658</c:v>
                </c:pt>
                <c:pt idx="234">
                  <c:v>43659</c:v>
                </c:pt>
                <c:pt idx="235">
                  <c:v>43660</c:v>
                </c:pt>
                <c:pt idx="236">
                  <c:v>43661</c:v>
                </c:pt>
                <c:pt idx="237">
                  <c:v>43662</c:v>
                </c:pt>
                <c:pt idx="238">
                  <c:v>43663</c:v>
                </c:pt>
                <c:pt idx="239">
                  <c:v>43664</c:v>
                </c:pt>
                <c:pt idx="240">
                  <c:v>43665</c:v>
                </c:pt>
                <c:pt idx="241">
                  <c:v>43666</c:v>
                </c:pt>
                <c:pt idx="242">
                  <c:v>43667</c:v>
                </c:pt>
                <c:pt idx="243">
                  <c:v>43668</c:v>
                </c:pt>
                <c:pt idx="244">
                  <c:v>43669</c:v>
                </c:pt>
                <c:pt idx="245">
                  <c:v>43670</c:v>
                </c:pt>
                <c:pt idx="246">
                  <c:v>43671</c:v>
                </c:pt>
                <c:pt idx="247">
                  <c:v>43672</c:v>
                </c:pt>
                <c:pt idx="248">
                  <c:v>43673</c:v>
                </c:pt>
                <c:pt idx="249">
                  <c:v>43674</c:v>
                </c:pt>
                <c:pt idx="250">
                  <c:v>43675</c:v>
                </c:pt>
                <c:pt idx="251">
                  <c:v>43676</c:v>
                </c:pt>
                <c:pt idx="252">
                  <c:v>43677</c:v>
                </c:pt>
                <c:pt idx="253">
                  <c:v>43678</c:v>
                </c:pt>
                <c:pt idx="254">
                  <c:v>43679</c:v>
                </c:pt>
                <c:pt idx="255">
                  <c:v>43680</c:v>
                </c:pt>
                <c:pt idx="256">
                  <c:v>43681</c:v>
                </c:pt>
                <c:pt idx="257">
                  <c:v>43682</c:v>
                </c:pt>
                <c:pt idx="258">
                  <c:v>43683</c:v>
                </c:pt>
                <c:pt idx="259">
                  <c:v>43684</c:v>
                </c:pt>
                <c:pt idx="260">
                  <c:v>43685</c:v>
                </c:pt>
                <c:pt idx="261">
                  <c:v>43686</c:v>
                </c:pt>
                <c:pt idx="262">
                  <c:v>43687</c:v>
                </c:pt>
                <c:pt idx="263">
                  <c:v>43688</c:v>
                </c:pt>
                <c:pt idx="264">
                  <c:v>43689</c:v>
                </c:pt>
                <c:pt idx="265">
                  <c:v>43690</c:v>
                </c:pt>
                <c:pt idx="266">
                  <c:v>43691</c:v>
                </c:pt>
                <c:pt idx="267">
                  <c:v>43692</c:v>
                </c:pt>
                <c:pt idx="268">
                  <c:v>43693</c:v>
                </c:pt>
                <c:pt idx="269">
                  <c:v>43694</c:v>
                </c:pt>
                <c:pt idx="270">
                  <c:v>43695</c:v>
                </c:pt>
                <c:pt idx="271">
                  <c:v>43696</c:v>
                </c:pt>
                <c:pt idx="272">
                  <c:v>43697</c:v>
                </c:pt>
                <c:pt idx="273">
                  <c:v>43698</c:v>
                </c:pt>
                <c:pt idx="274">
                  <c:v>43699</c:v>
                </c:pt>
                <c:pt idx="275">
                  <c:v>43700</c:v>
                </c:pt>
                <c:pt idx="276">
                  <c:v>43701</c:v>
                </c:pt>
                <c:pt idx="277">
                  <c:v>43702</c:v>
                </c:pt>
                <c:pt idx="278">
                  <c:v>43703</c:v>
                </c:pt>
                <c:pt idx="279">
                  <c:v>43704</c:v>
                </c:pt>
                <c:pt idx="280">
                  <c:v>43705</c:v>
                </c:pt>
                <c:pt idx="281">
                  <c:v>43706</c:v>
                </c:pt>
                <c:pt idx="282">
                  <c:v>43707</c:v>
                </c:pt>
                <c:pt idx="283">
                  <c:v>43708</c:v>
                </c:pt>
                <c:pt idx="284">
                  <c:v>43709</c:v>
                </c:pt>
                <c:pt idx="285">
                  <c:v>43710</c:v>
                </c:pt>
                <c:pt idx="286">
                  <c:v>43711</c:v>
                </c:pt>
                <c:pt idx="287">
                  <c:v>43712</c:v>
                </c:pt>
                <c:pt idx="288">
                  <c:v>43713</c:v>
                </c:pt>
                <c:pt idx="289">
                  <c:v>43714</c:v>
                </c:pt>
                <c:pt idx="290">
                  <c:v>43715</c:v>
                </c:pt>
                <c:pt idx="291">
                  <c:v>43716</c:v>
                </c:pt>
                <c:pt idx="292">
                  <c:v>43717</c:v>
                </c:pt>
                <c:pt idx="293">
                  <c:v>43718</c:v>
                </c:pt>
                <c:pt idx="294">
                  <c:v>43719</c:v>
                </c:pt>
                <c:pt idx="295">
                  <c:v>43720</c:v>
                </c:pt>
                <c:pt idx="296">
                  <c:v>43721</c:v>
                </c:pt>
                <c:pt idx="297">
                  <c:v>43722</c:v>
                </c:pt>
                <c:pt idx="298">
                  <c:v>43723</c:v>
                </c:pt>
                <c:pt idx="299">
                  <c:v>43724</c:v>
                </c:pt>
                <c:pt idx="300">
                  <c:v>43725</c:v>
                </c:pt>
                <c:pt idx="301">
                  <c:v>43726</c:v>
                </c:pt>
                <c:pt idx="302">
                  <c:v>43727</c:v>
                </c:pt>
                <c:pt idx="303">
                  <c:v>43728</c:v>
                </c:pt>
                <c:pt idx="304">
                  <c:v>43729</c:v>
                </c:pt>
                <c:pt idx="305">
                  <c:v>43730</c:v>
                </c:pt>
                <c:pt idx="306">
                  <c:v>43731</c:v>
                </c:pt>
                <c:pt idx="307">
                  <c:v>43732</c:v>
                </c:pt>
                <c:pt idx="308">
                  <c:v>43733</c:v>
                </c:pt>
                <c:pt idx="309">
                  <c:v>43734</c:v>
                </c:pt>
                <c:pt idx="310">
                  <c:v>43735</c:v>
                </c:pt>
                <c:pt idx="311">
                  <c:v>43736</c:v>
                </c:pt>
                <c:pt idx="312">
                  <c:v>43737</c:v>
                </c:pt>
                <c:pt idx="313">
                  <c:v>43738</c:v>
                </c:pt>
                <c:pt idx="314">
                  <c:v>43739</c:v>
                </c:pt>
                <c:pt idx="315">
                  <c:v>43740</c:v>
                </c:pt>
                <c:pt idx="316">
                  <c:v>43741</c:v>
                </c:pt>
                <c:pt idx="317">
                  <c:v>43742</c:v>
                </c:pt>
                <c:pt idx="318">
                  <c:v>43743</c:v>
                </c:pt>
                <c:pt idx="319">
                  <c:v>43744</c:v>
                </c:pt>
                <c:pt idx="320">
                  <c:v>43745</c:v>
                </c:pt>
                <c:pt idx="321">
                  <c:v>43746</c:v>
                </c:pt>
                <c:pt idx="322">
                  <c:v>43747</c:v>
                </c:pt>
                <c:pt idx="323">
                  <c:v>43748</c:v>
                </c:pt>
                <c:pt idx="324">
                  <c:v>43749</c:v>
                </c:pt>
                <c:pt idx="325">
                  <c:v>43750</c:v>
                </c:pt>
                <c:pt idx="326">
                  <c:v>43751</c:v>
                </c:pt>
                <c:pt idx="327">
                  <c:v>43752</c:v>
                </c:pt>
                <c:pt idx="328">
                  <c:v>43753</c:v>
                </c:pt>
                <c:pt idx="329">
                  <c:v>43754</c:v>
                </c:pt>
                <c:pt idx="330">
                  <c:v>43755</c:v>
                </c:pt>
                <c:pt idx="331">
                  <c:v>43756</c:v>
                </c:pt>
                <c:pt idx="332">
                  <c:v>43757</c:v>
                </c:pt>
                <c:pt idx="333">
                  <c:v>43758</c:v>
                </c:pt>
                <c:pt idx="334">
                  <c:v>43759</c:v>
                </c:pt>
                <c:pt idx="335">
                  <c:v>43760</c:v>
                </c:pt>
                <c:pt idx="336">
                  <c:v>43761</c:v>
                </c:pt>
                <c:pt idx="337">
                  <c:v>43762</c:v>
                </c:pt>
                <c:pt idx="338">
                  <c:v>43763</c:v>
                </c:pt>
                <c:pt idx="339">
                  <c:v>43764</c:v>
                </c:pt>
                <c:pt idx="340">
                  <c:v>43765</c:v>
                </c:pt>
                <c:pt idx="341">
                  <c:v>43766</c:v>
                </c:pt>
                <c:pt idx="342">
                  <c:v>43767</c:v>
                </c:pt>
                <c:pt idx="343">
                  <c:v>43768</c:v>
                </c:pt>
                <c:pt idx="344">
                  <c:v>43769</c:v>
                </c:pt>
                <c:pt idx="345">
                  <c:v>43770</c:v>
                </c:pt>
                <c:pt idx="346">
                  <c:v>43771</c:v>
                </c:pt>
                <c:pt idx="347">
                  <c:v>43772</c:v>
                </c:pt>
                <c:pt idx="348">
                  <c:v>43773</c:v>
                </c:pt>
                <c:pt idx="349">
                  <c:v>43774</c:v>
                </c:pt>
                <c:pt idx="350">
                  <c:v>43775</c:v>
                </c:pt>
                <c:pt idx="351">
                  <c:v>43776</c:v>
                </c:pt>
                <c:pt idx="352">
                  <c:v>43777</c:v>
                </c:pt>
                <c:pt idx="353">
                  <c:v>43778</c:v>
                </c:pt>
                <c:pt idx="354">
                  <c:v>43779</c:v>
                </c:pt>
                <c:pt idx="355">
                  <c:v>43780</c:v>
                </c:pt>
                <c:pt idx="356">
                  <c:v>43781</c:v>
                </c:pt>
                <c:pt idx="357">
                  <c:v>43782</c:v>
                </c:pt>
                <c:pt idx="358">
                  <c:v>43783</c:v>
                </c:pt>
                <c:pt idx="359">
                  <c:v>43784</c:v>
                </c:pt>
                <c:pt idx="360">
                  <c:v>43785</c:v>
                </c:pt>
                <c:pt idx="361">
                  <c:v>43786</c:v>
                </c:pt>
                <c:pt idx="362">
                  <c:v>43787</c:v>
                </c:pt>
                <c:pt idx="363">
                  <c:v>43788</c:v>
                </c:pt>
                <c:pt idx="364">
                  <c:v>43789</c:v>
                </c:pt>
                <c:pt idx="365">
                  <c:v>43790</c:v>
                </c:pt>
                <c:pt idx="366">
                  <c:v>43791</c:v>
                </c:pt>
                <c:pt idx="367">
                  <c:v>43792</c:v>
                </c:pt>
                <c:pt idx="368">
                  <c:v>43793</c:v>
                </c:pt>
                <c:pt idx="369">
                  <c:v>43794</c:v>
                </c:pt>
                <c:pt idx="370">
                  <c:v>43795</c:v>
                </c:pt>
                <c:pt idx="371">
                  <c:v>43796</c:v>
                </c:pt>
                <c:pt idx="372">
                  <c:v>43797</c:v>
                </c:pt>
                <c:pt idx="373">
                  <c:v>43798</c:v>
                </c:pt>
                <c:pt idx="374">
                  <c:v>43799</c:v>
                </c:pt>
                <c:pt idx="375">
                  <c:v>43800</c:v>
                </c:pt>
                <c:pt idx="376">
                  <c:v>43801</c:v>
                </c:pt>
                <c:pt idx="377">
                  <c:v>43802</c:v>
                </c:pt>
                <c:pt idx="378">
                  <c:v>43803</c:v>
                </c:pt>
                <c:pt idx="379">
                  <c:v>43804</c:v>
                </c:pt>
                <c:pt idx="380">
                  <c:v>43805</c:v>
                </c:pt>
                <c:pt idx="381">
                  <c:v>43806</c:v>
                </c:pt>
                <c:pt idx="382">
                  <c:v>43807</c:v>
                </c:pt>
                <c:pt idx="383">
                  <c:v>43808</c:v>
                </c:pt>
                <c:pt idx="384">
                  <c:v>43809</c:v>
                </c:pt>
                <c:pt idx="385">
                  <c:v>43810</c:v>
                </c:pt>
                <c:pt idx="386">
                  <c:v>43811</c:v>
                </c:pt>
                <c:pt idx="387">
                  <c:v>43812</c:v>
                </c:pt>
                <c:pt idx="388">
                  <c:v>43813</c:v>
                </c:pt>
                <c:pt idx="389">
                  <c:v>43814</c:v>
                </c:pt>
                <c:pt idx="390">
                  <c:v>43815</c:v>
                </c:pt>
                <c:pt idx="391">
                  <c:v>43816</c:v>
                </c:pt>
                <c:pt idx="392">
                  <c:v>43817</c:v>
                </c:pt>
                <c:pt idx="393">
                  <c:v>43818</c:v>
                </c:pt>
                <c:pt idx="394">
                  <c:v>43819</c:v>
                </c:pt>
                <c:pt idx="395">
                  <c:v>43820</c:v>
                </c:pt>
                <c:pt idx="396">
                  <c:v>43821</c:v>
                </c:pt>
                <c:pt idx="397">
                  <c:v>43822</c:v>
                </c:pt>
                <c:pt idx="398">
                  <c:v>43823</c:v>
                </c:pt>
                <c:pt idx="399">
                  <c:v>43824</c:v>
                </c:pt>
                <c:pt idx="400">
                  <c:v>43825</c:v>
                </c:pt>
                <c:pt idx="401">
                  <c:v>43826</c:v>
                </c:pt>
                <c:pt idx="402">
                  <c:v>43827</c:v>
                </c:pt>
                <c:pt idx="403">
                  <c:v>43828</c:v>
                </c:pt>
                <c:pt idx="404">
                  <c:v>43829</c:v>
                </c:pt>
                <c:pt idx="405">
                  <c:v>43830</c:v>
                </c:pt>
                <c:pt idx="406">
                  <c:v>43831</c:v>
                </c:pt>
                <c:pt idx="407">
                  <c:v>43832</c:v>
                </c:pt>
                <c:pt idx="408">
                  <c:v>43833</c:v>
                </c:pt>
                <c:pt idx="409">
                  <c:v>43834</c:v>
                </c:pt>
                <c:pt idx="410">
                  <c:v>43835</c:v>
                </c:pt>
                <c:pt idx="411">
                  <c:v>43836</c:v>
                </c:pt>
                <c:pt idx="412">
                  <c:v>43837</c:v>
                </c:pt>
                <c:pt idx="413">
                  <c:v>43838</c:v>
                </c:pt>
                <c:pt idx="414">
                  <c:v>43839</c:v>
                </c:pt>
                <c:pt idx="415">
                  <c:v>43840</c:v>
                </c:pt>
                <c:pt idx="416">
                  <c:v>43841</c:v>
                </c:pt>
                <c:pt idx="417">
                  <c:v>43842</c:v>
                </c:pt>
                <c:pt idx="418">
                  <c:v>43843</c:v>
                </c:pt>
                <c:pt idx="419">
                  <c:v>43844</c:v>
                </c:pt>
                <c:pt idx="420">
                  <c:v>43845</c:v>
                </c:pt>
                <c:pt idx="421">
                  <c:v>43846</c:v>
                </c:pt>
                <c:pt idx="422">
                  <c:v>43847</c:v>
                </c:pt>
                <c:pt idx="423">
                  <c:v>43848</c:v>
                </c:pt>
                <c:pt idx="424">
                  <c:v>43849</c:v>
                </c:pt>
                <c:pt idx="425">
                  <c:v>43850</c:v>
                </c:pt>
                <c:pt idx="426">
                  <c:v>43851</c:v>
                </c:pt>
                <c:pt idx="427">
                  <c:v>43852</c:v>
                </c:pt>
                <c:pt idx="428">
                  <c:v>43853</c:v>
                </c:pt>
                <c:pt idx="429">
                  <c:v>43854</c:v>
                </c:pt>
                <c:pt idx="430">
                  <c:v>43855</c:v>
                </c:pt>
                <c:pt idx="431">
                  <c:v>43856</c:v>
                </c:pt>
                <c:pt idx="432">
                  <c:v>43857</c:v>
                </c:pt>
                <c:pt idx="433">
                  <c:v>43858</c:v>
                </c:pt>
                <c:pt idx="434">
                  <c:v>43859</c:v>
                </c:pt>
                <c:pt idx="435">
                  <c:v>43860</c:v>
                </c:pt>
                <c:pt idx="436">
                  <c:v>43861</c:v>
                </c:pt>
                <c:pt idx="437">
                  <c:v>43862</c:v>
                </c:pt>
                <c:pt idx="438">
                  <c:v>43863</c:v>
                </c:pt>
                <c:pt idx="439">
                  <c:v>43864</c:v>
                </c:pt>
                <c:pt idx="440">
                  <c:v>43865</c:v>
                </c:pt>
                <c:pt idx="441">
                  <c:v>43866</c:v>
                </c:pt>
                <c:pt idx="442">
                  <c:v>43867</c:v>
                </c:pt>
                <c:pt idx="443">
                  <c:v>43868</c:v>
                </c:pt>
                <c:pt idx="444">
                  <c:v>43869</c:v>
                </c:pt>
                <c:pt idx="445">
                  <c:v>43870</c:v>
                </c:pt>
                <c:pt idx="446">
                  <c:v>43871</c:v>
                </c:pt>
                <c:pt idx="447">
                  <c:v>43872</c:v>
                </c:pt>
                <c:pt idx="448">
                  <c:v>43873</c:v>
                </c:pt>
                <c:pt idx="449">
                  <c:v>43874</c:v>
                </c:pt>
                <c:pt idx="450">
                  <c:v>43875</c:v>
                </c:pt>
                <c:pt idx="451">
                  <c:v>43876</c:v>
                </c:pt>
                <c:pt idx="452">
                  <c:v>43877</c:v>
                </c:pt>
                <c:pt idx="453">
                  <c:v>43878</c:v>
                </c:pt>
                <c:pt idx="454">
                  <c:v>43879</c:v>
                </c:pt>
                <c:pt idx="455">
                  <c:v>43880</c:v>
                </c:pt>
                <c:pt idx="456">
                  <c:v>43881</c:v>
                </c:pt>
                <c:pt idx="457">
                  <c:v>43882</c:v>
                </c:pt>
                <c:pt idx="458">
                  <c:v>43883</c:v>
                </c:pt>
                <c:pt idx="459">
                  <c:v>43884</c:v>
                </c:pt>
                <c:pt idx="460">
                  <c:v>43885</c:v>
                </c:pt>
                <c:pt idx="461">
                  <c:v>43886</c:v>
                </c:pt>
                <c:pt idx="462">
                  <c:v>43887</c:v>
                </c:pt>
                <c:pt idx="463">
                  <c:v>43888</c:v>
                </c:pt>
                <c:pt idx="464">
                  <c:v>43889</c:v>
                </c:pt>
                <c:pt idx="465">
                  <c:v>43890</c:v>
                </c:pt>
                <c:pt idx="466">
                  <c:v>43891</c:v>
                </c:pt>
                <c:pt idx="467">
                  <c:v>43892</c:v>
                </c:pt>
                <c:pt idx="468">
                  <c:v>43893</c:v>
                </c:pt>
                <c:pt idx="469">
                  <c:v>43894</c:v>
                </c:pt>
                <c:pt idx="470">
                  <c:v>43895</c:v>
                </c:pt>
                <c:pt idx="471">
                  <c:v>43896</c:v>
                </c:pt>
                <c:pt idx="472">
                  <c:v>43897</c:v>
                </c:pt>
                <c:pt idx="473">
                  <c:v>43898</c:v>
                </c:pt>
                <c:pt idx="474">
                  <c:v>43899</c:v>
                </c:pt>
                <c:pt idx="475">
                  <c:v>43900</c:v>
                </c:pt>
                <c:pt idx="476">
                  <c:v>43901</c:v>
                </c:pt>
                <c:pt idx="477">
                  <c:v>43902</c:v>
                </c:pt>
                <c:pt idx="478">
                  <c:v>43903</c:v>
                </c:pt>
                <c:pt idx="479">
                  <c:v>43904</c:v>
                </c:pt>
                <c:pt idx="480">
                  <c:v>43905</c:v>
                </c:pt>
                <c:pt idx="481">
                  <c:v>43906</c:v>
                </c:pt>
                <c:pt idx="482">
                  <c:v>43907</c:v>
                </c:pt>
                <c:pt idx="483">
                  <c:v>43908</c:v>
                </c:pt>
                <c:pt idx="484">
                  <c:v>43909</c:v>
                </c:pt>
                <c:pt idx="485">
                  <c:v>43910</c:v>
                </c:pt>
                <c:pt idx="486">
                  <c:v>43911</c:v>
                </c:pt>
                <c:pt idx="487">
                  <c:v>43912</c:v>
                </c:pt>
                <c:pt idx="488">
                  <c:v>43913</c:v>
                </c:pt>
                <c:pt idx="489">
                  <c:v>43914</c:v>
                </c:pt>
                <c:pt idx="490">
                  <c:v>43915</c:v>
                </c:pt>
                <c:pt idx="491">
                  <c:v>43916</c:v>
                </c:pt>
                <c:pt idx="492">
                  <c:v>43917</c:v>
                </c:pt>
                <c:pt idx="493">
                  <c:v>43918</c:v>
                </c:pt>
                <c:pt idx="494">
                  <c:v>43919</c:v>
                </c:pt>
                <c:pt idx="495">
                  <c:v>43920</c:v>
                </c:pt>
                <c:pt idx="496">
                  <c:v>43921</c:v>
                </c:pt>
                <c:pt idx="497">
                  <c:v>43922</c:v>
                </c:pt>
                <c:pt idx="498">
                  <c:v>43923</c:v>
                </c:pt>
                <c:pt idx="499">
                  <c:v>43924</c:v>
                </c:pt>
              </c:numCache>
            </c:numRef>
          </c:cat>
          <c:val>
            <c:numRef>
              <c:f>'איור 6 נתונים'!$B$4:$B$4000</c:f>
              <c:numCache>
                <c:formatCode>#,##0.00</c:formatCode>
                <c:ptCount val="3997"/>
                <c:pt idx="0">
                  <c:v>4.2643000000000004</c:v>
                </c:pt>
                <c:pt idx="1">
                  <c:v>4.2559000000000005</c:v>
                </c:pt>
                <c:pt idx="2">
                  <c:v>4.2495000000000003</c:v>
                </c:pt>
                <c:pt idx="3">
                  <c:v>4.2495000000000003</c:v>
                </c:pt>
                <c:pt idx="4">
                  <c:v>4.2495000000000003</c:v>
                </c:pt>
                <c:pt idx="5">
                  <c:v>4.2374999999999998</c:v>
                </c:pt>
                <c:pt idx="6">
                  <c:v>4.2191000000000001</c:v>
                </c:pt>
                <c:pt idx="7">
                  <c:v>4.2132000000000005</c:v>
                </c:pt>
                <c:pt idx="8">
                  <c:v>4.2243000000000004</c:v>
                </c:pt>
                <c:pt idx="9">
                  <c:v>4.2109000000000005</c:v>
                </c:pt>
                <c:pt idx="10">
                  <c:v>4.2109000000000005</c:v>
                </c:pt>
                <c:pt idx="11">
                  <c:v>4.2109000000000005</c:v>
                </c:pt>
                <c:pt idx="12">
                  <c:v>4.2115999999999998</c:v>
                </c:pt>
                <c:pt idx="13">
                  <c:v>4.2518000000000002</c:v>
                </c:pt>
                <c:pt idx="14">
                  <c:v>4.2289000000000003</c:v>
                </c:pt>
                <c:pt idx="15">
                  <c:v>4.2316000000000003</c:v>
                </c:pt>
                <c:pt idx="16">
                  <c:v>4.2511000000000001</c:v>
                </c:pt>
                <c:pt idx="17">
                  <c:v>4.2511000000000001</c:v>
                </c:pt>
                <c:pt idx="18">
                  <c:v>4.2511000000000001</c:v>
                </c:pt>
                <c:pt idx="19">
                  <c:v>4.2551000000000005</c:v>
                </c:pt>
                <c:pt idx="20">
                  <c:v>4.2671999999999999</c:v>
                </c:pt>
                <c:pt idx="21">
                  <c:v>4.2477</c:v>
                </c:pt>
                <c:pt idx="22">
                  <c:v>4.2696000000000005</c:v>
                </c:pt>
                <c:pt idx="23">
                  <c:v>4.2586000000000004</c:v>
                </c:pt>
                <c:pt idx="24">
                  <c:v>4.2586000000000004</c:v>
                </c:pt>
                <c:pt idx="25">
                  <c:v>4.2586000000000004</c:v>
                </c:pt>
                <c:pt idx="26">
                  <c:v>4.2843</c:v>
                </c:pt>
                <c:pt idx="27">
                  <c:v>4.2846000000000002</c:v>
                </c:pt>
                <c:pt idx="28">
                  <c:v>4.2839999999999998</c:v>
                </c:pt>
                <c:pt idx="29">
                  <c:v>4.3045</c:v>
                </c:pt>
                <c:pt idx="30">
                  <c:v>4.3226000000000004</c:v>
                </c:pt>
                <c:pt idx="31">
                  <c:v>4.3226000000000004</c:v>
                </c:pt>
                <c:pt idx="32">
                  <c:v>4.3226000000000004</c:v>
                </c:pt>
                <c:pt idx="33">
                  <c:v>4.3018999999999998</c:v>
                </c:pt>
                <c:pt idx="34">
                  <c:v>4.3018999999999998</c:v>
                </c:pt>
                <c:pt idx="35">
                  <c:v>4.2934999999999999</c:v>
                </c:pt>
                <c:pt idx="36">
                  <c:v>4.3071000000000002</c:v>
                </c:pt>
                <c:pt idx="37">
                  <c:v>4.3140000000000001</c:v>
                </c:pt>
                <c:pt idx="38">
                  <c:v>4.3140000000000001</c:v>
                </c:pt>
                <c:pt idx="39">
                  <c:v>4.3140000000000001</c:v>
                </c:pt>
                <c:pt idx="40">
                  <c:v>4.2915999999999999</c:v>
                </c:pt>
                <c:pt idx="41">
                  <c:v>4.2915999999999999</c:v>
                </c:pt>
                <c:pt idx="42">
                  <c:v>4.2846000000000002</c:v>
                </c:pt>
                <c:pt idx="43">
                  <c:v>4.2496</c:v>
                </c:pt>
                <c:pt idx="44">
                  <c:v>4.2422000000000004</c:v>
                </c:pt>
                <c:pt idx="45">
                  <c:v>4.2422000000000004</c:v>
                </c:pt>
                <c:pt idx="46">
                  <c:v>4.2422000000000004</c:v>
                </c:pt>
                <c:pt idx="47">
                  <c:v>4.2274000000000003</c:v>
                </c:pt>
                <c:pt idx="48">
                  <c:v>4.2345000000000006</c:v>
                </c:pt>
                <c:pt idx="49">
                  <c:v>4.2156000000000002</c:v>
                </c:pt>
                <c:pt idx="50">
                  <c:v>4.2273000000000005</c:v>
                </c:pt>
                <c:pt idx="51">
                  <c:v>4.2317999999999998</c:v>
                </c:pt>
                <c:pt idx="52">
                  <c:v>4.2317999999999998</c:v>
                </c:pt>
                <c:pt idx="53">
                  <c:v>4.2317999999999998</c:v>
                </c:pt>
                <c:pt idx="54">
                  <c:v>4.1922000000000006</c:v>
                </c:pt>
                <c:pt idx="55">
                  <c:v>4.1953000000000005</c:v>
                </c:pt>
                <c:pt idx="56">
                  <c:v>4.1894</c:v>
                </c:pt>
                <c:pt idx="57">
                  <c:v>4.2050999999999998</c:v>
                </c:pt>
                <c:pt idx="58">
                  <c:v>4.2079000000000004</c:v>
                </c:pt>
                <c:pt idx="59">
                  <c:v>4.2079000000000004</c:v>
                </c:pt>
                <c:pt idx="60">
                  <c:v>4.2079000000000004</c:v>
                </c:pt>
                <c:pt idx="61">
                  <c:v>4.2033000000000005</c:v>
                </c:pt>
                <c:pt idx="62">
                  <c:v>4.1932</c:v>
                </c:pt>
                <c:pt idx="63">
                  <c:v>4.1867999999999999</c:v>
                </c:pt>
                <c:pt idx="64">
                  <c:v>4.1802000000000001</c:v>
                </c:pt>
                <c:pt idx="65">
                  <c:v>4.1745000000000001</c:v>
                </c:pt>
                <c:pt idx="66">
                  <c:v>4.1745000000000001</c:v>
                </c:pt>
                <c:pt idx="67">
                  <c:v>4.1745000000000001</c:v>
                </c:pt>
                <c:pt idx="68">
                  <c:v>4.2016999999999998</c:v>
                </c:pt>
                <c:pt idx="69">
                  <c:v>4.2057000000000002</c:v>
                </c:pt>
                <c:pt idx="70">
                  <c:v>4.1968000000000005</c:v>
                </c:pt>
                <c:pt idx="71">
                  <c:v>4.1856</c:v>
                </c:pt>
                <c:pt idx="72">
                  <c:v>4.1588000000000003</c:v>
                </c:pt>
                <c:pt idx="73">
                  <c:v>4.1588000000000003</c:v>
                </c:pt>
                <c:pt idx="74">
                  <c:v>4.1588000000000003</c:v>
                </c:pt>
                <c:pt idx="75">
                  <c:v>4.1531000000000002</c:v>
                </c:pt>
                <c:pt idx="76">
                  <c:v>4.1249000000000002</c:v>
                </c:pt>
                <c:pt idx="77">
                  <c:v>4.1213000000000006</c:v>
                </c:pt>
                <c:pt idx="78">
                  <c:v>4.1113</c:v>
                </c:pt>
                <c:pt idx="79">
                  <c:v>4.1168000000000005</c:v>
                </c:pt>
                <c:pt idx="80">
                  <c:v>4.1168000000000005</c:v>
                </c:pt>
                <c:pt idx="81">
                  <c:v>4.1168000000000005</c:v>
                </c:pt>
                <c:pt idx="82">
                  <c:v>4.1207000000000003</c:v>
                </c:pt>
                <c:pt idx="83">
                  <c:v>4.1146000000000003</c:v>
                </c:pt>
                <c:pt idx="84">
                  <c:v>4.1152000000000006</c:v>
                </c:pt>
                <c:pt idx="85">
                  <c:v>4.1269999999999998</c:v>
                </c:pt>
                <c:pt idx="86">
                  <c:v>4.1059999999999999</c:v>
                </c:pt>
                <c:pt idx="87">
                  <c:v>4.1059999999999999</c:v>
                </c:pt>
                <c:pt idx="88">
                  <c:v>4.1059999999999999</c:v>
                </c:pt>
                <c:pt idx="89">
                  <c:v>4.1006</c:v>
                </c:pt>
                <c:pt idx="90">
                  <c:v>4.0954000000000006</c:v>
                </c:pt>
                <c:pt idx="91">
                  <c:v>4.1027000000000005</c:v>
                </c:pt>
                <c:pt idx="92">
                  <c:v>4.1057000000000006</c:v>
                </c:pt>
                <c:pt idx="93">
                  <c:v>4.0986000000000002</c:v>
                </c:pt>
                <c:pt idx="94">
                  <c:v>4.0986000000000002</c:v>
                </c:pt>
                <c:pt idx="95">
                  <c:v>4.0986000000000002</c:v>
                </c:pt>
                <c:pt idx="96">
                  <c:v>4.0970000000000004</c:v>
                </c:pt>
                <c:pt idx="97">
                  <c:v>4.1181000000000001</c:v>
                </c:pt>
                <c:pt idx="98">
                  <c:v>4.1263000000000005</c:v>
                </c:pt>
                <c:pt idx="99">
                  <c:v>4.1142000000000003</c:v>
                </c:pt>
                <c:pt idx="100">
                  <c:v>4.1154999999999999</c:v>
                </c:pt>
                <c:pt idx="101">
                  <c:v>4.1154999999999999</c:v>
                </c:pt>
                <c:pt idx="102">
                  <c:v>4.1154999999999999</c:v>
                </c:pt>
                <c:pt idx="103">
                  <c:v>4.1092000000000004</c:v>
                </c:pt>
                <c:pt idx="104">
                  <c:v>4.0991</c:v>
                </c:pt>
                <c:pt idx="105">
                  <c:v>4.0876999999999999</c:v>
                </c:pt>
                <c:pt idx="106">
                  <c:v>4.0794000000000006</c:v>
                </c:pt>
                <c:pt idx="107">
                  <c:v>4.0682999999999998</c:v>
                </c:pt>
                <c:pt idx="108">
                  <c:v>4.0682999999999998</c:v>
                </c:pt>
                <c:pt idx="109">
                  <c:v>4.0682999999999998</c:v>
                </c:pt>
                <c:pt idx="110">
                  <c:v>4.0723000000000003</c:v>
                </c:pt>
                <c:pt idx="111">
                  <c:v>4.0809000000000006</c:v>
                </c:pt>
                <c:pt idx="112">
                  <c:v>4.0846999999999998</c:v>
                </c:pt>
                <c:pt idx="113">
                  <c:v>4.0705999999999998</c:v>
                </c:pt>
                <c:pt idx="114">
                  <c:v>4.0821000000000005</c:v>
                </c:pt>
                <c:pt idx="115">
                  <c:v>4.0821000000000005</c:v>
                </c:pt>
                <c:pt idx="116">
                  <c:v>4.0821000000000005</c:v>
                </c:pt>
                <c:pt idx="117">
                  <c:v>4.0890000000000004</c:v>
                </c:pt>
                <c:pt idx="118">
                  <c:v>4.0926999999999998</c:v>
                </c:pt>
                <c:pt idx="119">
                  <c:v>4.0993000000000004</c:v>
                </c:pt>
                <c:pt idx="120">
                  <c:v>4.0993000000000004</c:v>
                </c:pt>
                <c:pt idx="121">
                  <c:v>4.0993000000000004</c:v>
                </c:pt>
                <c:pt idx="122">
                  <c:v>4.0993000000000004</c:v>
                </c:pt>
                <c:pt idx="123">
                  <c:v>4.0993000000000004</c:v>
                </c:pt>
                <c:pt idx="124">
                  <c:v>4.1017999999999999</c:v>
                </c:pt>
                <c:pt idx="125">
                  <c:v>4.0947000000000005</c:v>
                </c:pt>
                <c:pt idx="126">
                  <c:v>4.0968999999999998</c:v>
                </c:pt>
                <c:pt idx="127">
                  <c:v>4.0875000000000004</c:v>
                </c:pt>
                <c:pt idx="128">
                  <c:v>4.0781999999999998</c:v>
                </c:pt>
                <c:pt idx="129">
                  <c:v>4.0781999999999998</c:v>
                </c:pt>
                <c:pt idx="130">
                  <c:v>4.0781999999999998</c:v>
                </c:pt>
                <c:pt idx="131">
                  <c:v>4.0734000000000004</c:v>
                </c:pt>
                <c:pt idx="132">
                  <c:v>4.0594000000000001</c:v>
                </c:pt>
                <c:pt idx="133">
                  <c:v>4.0488</c:v>
                </c:pt>
                <c:pt idx="134">
                  <c:v>4.0467000000000004</c:v>
                </c:pt>
                <c:pt idx="135">
                  <c:v>4.0276000000000005</c:v>
                </c:pt>
                <c:pt idx="136">
                  <c:v>4.0276000000000005</c:v>
                </c:pt>
                <c:pt idx="137">
                  <c:v>4.0276000000000005</c:v>
                </c:pt>
                <c:pt idx="138">
                  <c:v>4.0255000000000001</c:v>
                </c:pt>
                <c:pt idx="139">
                  <c:v>4.0255000000000001</c:v>
                </c:pt>
                <c:pt idx="140">
                  <c:v>4.0358999999999998</c:v>
                </c:pt>
                <c:pt idx="141">
                  <c:v>4.0414000000000003</c:v>
                </c:pt>
                <c:pt idx="142">
                  <c:v>4.0396999999999998</c:v>
                </c:pt>
                <c:pt idx="143">
                  <c:v>4.0396999999999998</c:v>
                </c:pt>
                <c:pt idx="144">
                  <c:v>4.0396999999999998</c:v>
                </c:pt>
                <c:pt idx="145">
                  <c:v>4.0277000000000003</c:v>
                </c:pt>
                <c:pt idx="146">
                  <c:v>4.0202999999999998</c:v>
                </c:pt>
                <c:pt idx="147">
                  <c:v>4.0436000000000005</c:v>
                </c:pt>
                <c:pt idx="148">
                  <c:v>4.0396000000000001</c:v>
                </c:pt>
                <c:pt idx="149">
                  <c:v>4.0396000000000001</c:v>
                </c:pt>
                <c:pt idx="150">
                  <c:v>4.0396000000000001</c:v>
                </c:pt>
                <c:pt idx="151">
                  <c:v>4.0396000000000001</c:v>
                </c:pt>
                <c:pt idx="152">
                  <c:v>4.0396000000000001</c:v>
                </c:pt>
                <c:pt idx="153">
                  <c:v>4.0404</c:v>
                </c:pt>
                <c:pt idx="154">
                  <c:v>4.0537000000000001</c:v>
                </c:pt>
                <c:pt idx="155">
                  <c:v>4.0472999999999999</c:v>
                </c:pt>
                <c:pt idx="156">
                  <c:v>4.0472999999999999</c:v>
                </c:pt>
                <c:pt idx="157">
                  <c:v>4.0472999999999999</c:v>
                </c:pt>
                <c:pt idx="158">
                  <c:v>4.0472999999999999</c:v>
                </c:pt>
                <c:pt idx="159">
                  <c:v>4.0356000000000005</c:v>
                </c:pt>
                <c:pt idx="160">
                  <c:v>4.0438000000000001</c:v>
                </c:pt>
                <c:pt idx="161">
                  <c:v>4.0297999999999998</c:v>
                </c:pt>
                <c:pt idx="162">
                  <c:v>4.0324</c:v>
                </c:pt>
                <c:pt idx="163">
                  <c:v>4.0185000000000004</c:v>
                </c:pt>
                <c:pt idx="164">
                  <c:v>4.0185000000000004</c:v>
                </c:pt>
                <c:pt idx="165">
                  <c:v>4.0185000000000004</c:v>
                </c:pt>
                <c:pt idx="166">
                  <c:v>4.0206</c:v>
                </c:pt>
                <c:pt idx="167">
                  <c:v>4.0148999999999999</c:v>
                </c:pt>
                <c:pt idx="168">
                  <c:v>4.0141999999999998</c:v>
                </c:pt>
                <c:pt idx="169">
                  <c:v>4.0141999999999998</c:v>
                </c:pt>
                <c:pt idx="170">
                  <c:v>4.0061999999999998</c:v>
                </c:pt>
                <c:pt idx="171">
                  <c:v>4.0061999999999998</c:v>
                </c:pt>
                <c:pt idx="172">
                  <c:v>4.0061999999999998</c:v>
                </c:pt>
                <c:pt idx="173">
                  <c:v>4.0089000000000006</c:v>
                </c:pt>
                <c:pt idx="174">
                  <c:v>4.0179999999999998</c:v>
                </c:pt>
                <c:pt idx="175">
                  <c:v>3.9936000000000003</c:v>
                </c:pt>
                <c:pt idx="176">
                  <c:v>3.9964000000000004</c:v>
                </c:pt>
                <c:pt idx="177">
                  <c:v>3.9956</c:v>
                </c:pt>
                <c:pt idx="178">
                  <c:v>3.9956</c:v>
                </c:pt>
                <c:pt idx="179">
                  <c:v>3.9956</c:v>
                </c:pt>
                <c:pt idx="180">
                  <c:v>3.9871000000000003</c:v>
                </c:pt>
                <c:pt idx="181">
                  <c:v>4.0116000000000005</c:v>
                </c:pt>
                <c:pt idx="182">
                  <c:v>4.0323000000000002</c:v>
                </c:pt>
                <c:pt idx="183">
                  <c:v>4.0261000000000005</c:v>
                </c:pt>
                <c:pt idx="184">
                  <c:v>4.0343999999999998</c:v>
                </c:pt>
                <c:pt idx="185">
                  <c:v>4.0343999999999998</c:v>
                </c:pt>
                <c:pt idx="186">
                  <c:v>4.0343999999999998</c:v>
                </c:pt>
                <c:pt idx="187">
                  <c:v>4.0343999999999998</c:v>
                </c:pt>
                <c:pt idx="188">
                  <c:v>4.0440000000000005</c:v>
                </c:pt>
                <c:pt idx="189">
                  <c:v>4.0343</c:v>
                </c:pt>
                <c:pt idx="190">
                  <c:v>4.0316000000000001</c:v>
                </c:pt>
                <c:pt idx="191">
                  <c:v>4.0489000000000006</c:v>
                </c:pt>
                <c:pt idx="192">
                  <c:v>4.0489000000000006</c:v>
                </c:pt>
                <c:pt idx="193">
                  <c:v>4.0489000000000006</c:v>
                </c:pt>
                <c:pt idx="194">
                  <c:v>4.0615000000000006</c:v>
                </c:pt>
                <c:pt idx="195">
                  <c:v>4.0646000000000004</c:v>
                </c:pt>
                <c:pt idx="196">
                  <c:v>4.0640000000000001</c:v>
                </c:pt>
                <c:pt idx="197">
                  <c:v>4.0463000000000005</c:v>
                </c:pt>
                <c:pt idx="198">
                  <c:v>4.0563000000000002</c:v>
                </c:pt>
                <c:pt idx="199">
                  <c:v>4.0563000000000002</c:v>
                </c:pt>
                <c:pt idx="200">
                  <c:v>4.0563000000000002</c:v>
                </c:pt>
                <c:pt idx="201">
                  <c:v>4.0518999999999998</c:v>
                </c:pt>
                <c:pt idx="202">
                  <c:v>4.0513000000000003</c:v>
                </c:pt>
                <c:pt idx="203">
                  <c:v>4.0545999999999998</c:v>
                </c:pt>
                <c:pt idx="204">
                  <c:v>4.0558000000000005</c:v>
                </c:pt>
                <c:pt idx="205">
                  <c:v>4.0583999999999998</c:v>
                </c:pt>
                <c:pt idx="206">
                  <c:v>4.0583999999999998</c:v>
                </c:pt>
                <c:pt idx="207">
                  <c:v>4.0583999999999998</c:v>
                </c:pt>
                <c:pt idx="208">
                  <c:v>4.0548000000000002</c:v>
                </c:pt>
                <c:pt idx="209">
                  <c:v>4.0413000000000006</c:v>
                </c:pt>
                <c:pt idx="210">
                  <c:v>4.0438999999999998</c:v>
                </c:pt>
                <c:pt idx="211">
                  <c:v>4.0456000000000003</c:v>
                </c:pt>
                <c:pt idx="212">
                  <c:v>4.0655000000000001</c:v>
                </c:pt>
                <c:pt idx="213">
                  <c:v>4.0655000000000001</c:v>
                </c:pt>
                <c:pt idx="214">
                  <c:v>4.0655000000000001</c:v>
                </c:pt>
                <c:pt idx="215">
                  <c:v>4.1051000000000002</c:v>
                </c:pt>
                <c:pt idx="216">
                  <c:v>4.0991</c:v>
                </c:pt>
                <c:pt idx="217">
                  <c:v>4.0788000000000002</c:v>
                </c:pt>
                <c:pt idx="218">
                  <c:v>4.0752000000000006</c:v>
                </c:pt>
                <c:pt idx="219">
                  <c:v>4.0616000000000003</c:v>
                </c:pt>
                <c:pt idx="220">
                  <c:v>4.0616000000000003</c:v>
                </c:pt>
                <c:pt idx="221">
                  <c:v>4.0616000000000003</c:v>
                </c:pt>
                <c:pt idx="222">
                  <c:v>4.0514000000000001</c:v>
                </c:pt>
                <c:pt idx="223">
                  <c:v>4.0392999999999999</c:v>
                </c:pt>
                <c:pt idx="224">
                  <c:v>4.0327000000000002</c:v>
                </c:pt>
                <c:pt idx="225">
                  <c:v>4.0263999999999998</c:v>
                </c:pt>
                <c:pt idx="226">
                  <c:v>4.0133999999999999</c:v>
                </c:pt>
                <c:pt idx="227">
                  <c:v>4.0133999999999999</c:v>
                </c:pt>
                <c:pt idx="228">
                  <c:v>4.0133999999999999</c:v>
                </c:pt>
                <c:pt idx="229">
                  <c:v>4.0087999999999999</c:v>
                </c:pt>
                <c:pt idx="230">
                  <c:v>3.9970000000000003</c:v>
                </c:pt>
                <c:pt idx="231">
                  <c:v>4.0091999999999999</c:v>
                </c:pt>
                <c:pt idx="232">
                  <c:v>3.9974000000000003</c:v>
                </c:pt>
                <c:pt idx="233">
                  <c:v>4</c:v>
                </c:pt>
                <c:pt idx="234">
                  <c:v>4</c:v>
                </c:pt>
                <c:pt idx="235">
                  <c:v>4</c:v>
                </c:pt>
                <c:pt idx="236">
                  <c:v>3.9904000000000002</c:v>
                </c:pt>
                <c:pt idx="237">
                  <c:v>3.9756</c:v>
                </c:pt>
                <c:pt idx="238">
                  <c:v>3.9732000000000003</c:v>
                </c:pt>
                <c:pt idx="239">
                  <c:v>3.9752000000000001</c:v>
                </c:pt>
                <c:pt idx="240">
                  <c:v>3.9801000000000002</c:v>
                </c:pt>
                <c:pt idx="241">
                  <c:v>3.9801000000000002</c:v>
                </c:pt>
                <c:pt idx="242">
                  <c:v>3.9801000000000002</c:v>
                </c:pt>
                <c:pt idx="243">
                  <c:v>3.9670000000000001</c:v>
                </c:pt>
                <c:pt idx="244">
                  <c:v>3.9544000000000001</c:v>
                </c:pt>
                <c:pt idx="245">
                  <c:v>3.9229000000000003</c:v>
                </c:pt>
                <c:pt idx="246">
                  <c:v>3.9259000000000004</c:v>
                </c:pt>
                <c:pt idx="247">
                  <c:v>3.9258000000000002</c:v>
                </c:pt>
                <c:pt idx="248">
                  <c:v>3.9258000000000002</c:v>
                </c:pt>
                <c:pt idx="249">
                  <c:v>3.9258000000000002</c:v>
                </c:pt>
                <c:pt idx="250">
                  <c:v>3.9224000000000001</c:v>
                </c:pt>
                <c:pt idx="251">
                  <c:v>3.9015</c:v>
                </c:pt>
                <c:pt idx="252">
                  <c:v>3.8997000000000002</c:v>
                </c:pt>
                <c:pt idx="253">
                  <c:v>3.8885000000000001</c:v>
                </c:pt>
                <c:pt idx="254">
                  <c:v>3.8908</c:v>
                </c:pt>
                <c:pt idx="255">
                  <c:v>3.8908</c:v>
                </c:pt>
                <c:pt idx="256">
                  <c:v>3.8908</c:v>
                </c:pt>
                <c:pt idx="257">
                  <c:v>3.9001000000000001</c:v>
                </c:pt>
                <c:pt idx="258">
                  <c:v>3.9075000000000002</c:v>
                </c:pt>
                <c:pt idx="259">
                  <c:v>3.8988</c:v>
                </c:pt>
                <c:pt idx="260">
                  <c:v>3.9032</c:v>
                </c:pt>
                <c:pt idx="261">
                  <c:v>3.8929</c:v>
                </c:pt>
                <c:pt idx="262">
                  <c:v>3.8929</c:v>
                </c:pt>
                <c:pt idx="263">
                  <c:v>3.8929</c:v>
                </c:pt>
                <c:pt idx="264">
                  <c:v>3.9008000000000003</c:v>
                </c:pt>
                <c:pt idx="265">
                  <c:v>3.9202000000000004</c:v>
                </c:pt>
                <c:pt idx="266">
                  <c:v>3.9015</c:v>
                </c:pt>
                <c:pt idx="267">
                  <c:v>3.9231000000000003</c:v>
                </c:pt>
                <c:pt idx="268">
                  <c:v>3.9248000000000003</c:v>
                </c:pt>
                <c:pt idx="269">
                  <c:v>3.9248000000000003</c:v>
                </c:pt>
                <c:pt idx="270">
                  <c:v>3.9248000000000003</c:v>
                </c:pt>
                <c:pt idx="271">
                  <c:v>3.9345000000000003</c:v>
                </c:pt>
                <c:pt idx="272">
                  <c:v>3.9045000000000001</c:v>
                </c:pt>
                <c:pt idx="273">
                  <c:v>3.9167000000000001</c:v>
                </c:pt>
                <c:pt idx="274">
                  <c:v>3.9018000000000002</c:v>
                </c:pt>
                <c:pt idx="275">
                  <c:v>3.8854000000000002</c:v>
                </c:pt>
                <c:pt idx="276">
                  <c:v>3.8854000000000002</c:v>
                </c:pt>
                <c:pt idx="277">
                  <c:v>3.8854000000000002</c:v>
                </c:pt>
                <c:pt idx="278">
                  <c:v>3.9116</c:v>
                </c:pt>
                <c:pt idx="279">
                  <c:v>3.9099000000000004</c:v>
                </c:pt>
                <c:pt idx="280">
                  <c:v>3.9099000000000004</c:v>
                </c:pt>
                <c:pt idx="281">
                  <c:v>3.9001000000000001</c:v>
                </c:pt>
                <c:pt idx="282">
                  <c:v>3.9029000000000003</c:v>
                </c:pt>
                <c:pt idx="283">
                  <c:v>3.9029000000000003</c:v>
                </c:pt>
                <c:pt idx="284">
                  <c:v>3.9029000000000003</c:v>
                </c:pt>
                <c:pt idx="285">
                  <c:v>3.8815000000000004</c:v>
                </c:pt>
                <c:pt idx="286">
                  <c:v>3.8812000000000002</c:v>
                </c:pt>
                <c:pt idx="287">
                  <c:v>3.8867000000000003</c:v>
                </c:pt>
                <c:pt idx="288">
                  <c:v>3.8851</c:v>
                </c:pt>
                <c:pt idx="289">
                  <c:v>3.8835000000000002</c:v>
                </c:pt>
                <c:pt idx="290">
                  <c:v>3.8835000000000002</c:v>
                </c:pt>
                <c:pt idx="291">
                  <c:v>3.8835000000000002</c:v>
                </c:pt>
                <c:pt idx="292">
                  <c:v>3.8927</c:v>
                </c:pt>
                <c:pt idx="293">
                  <c:v>3.9046000000000003</c:v>
                </c:pt>
                <c:pt idx="294">
                  <c:v>3.8985000000000003</c:v>
                </c:pt>
                <c:pt idx="295">
                  <c:v>3.9032</c:v>
                </c:pt>
                <c:pt idx="296">
                  <c:v>3.9109000000000003</c:v>
                </c:pt>
                <c:pt idx="297">
                  <c:v>3.9109000000000003</c:v>
                </c:pt>
                <c:pt idx="298">
                  <c:v>3.9109000000000003</c:v>
                </c:pt>
                <c:pt idx="299">
                  <c:v>3.9039000000000001</c:v>
                </c:pt>
                <c:pt idx="300">
                  <c:v>3.9039000000000001</c:v>
                </c:pt>
                <c:pt idx="301">
                  <c:v>3.9111000000000002</c:v>
                </c:pt>
                <c:pt idx="302">
                  <c:v>3.8963000000000001</c:v>
                </c:pt>
                <c:pt idx="303">
                  <c:v>3.8842000000000003</c:v>
                </c:pt>
                <c:pt idx="304">
                  <c:v>3.8842000000000003</c:v>
                </c:pt>
                <c:pt idx="305">
                  <c:v>3.8842000000000003</c:v>
                </c:pt>
                <c:pt idx="306">
                  <c:v>3.8644000000000003</c:v>
                </c:pt>
                <c:pt idx="307">
                  <c:v>3.8566000000000003</c:v>
                </c:pt>
                <c:pt idx="308">
                  <c:v>3.8485</c:v>
                </c:pt>
                <c:pt idx="309">
                  <c:v>3.8438000000000003</c:v>
                </c:pt>
                <c:pt idx="310">
                  <c:v>3.8050000000000002</c:v>
                </c:pt>
                <c:pt idx="311">
                  <c:v>3.8050000000000002</c:v>
                </c:pt>
                <c:pt idx="312">
                  <c:v>3.8050000000000002</c:v>
                </c:pt>
                <c:pt idx="313">
                  <c:v>3.8050000000000002</c:v>
                </c:pt>
                <c:pt idx="314">
                  <c:v>3.8050000000000002</c:v>
                </c:pt>
                <c:pt idx="315">
                  <c:v>3.8049000000000004</c:v>
                </c:pt>
                <c:pt idx="316">
                  <c:v>3.8316000000000003</c:v>
                </c:pt>
                <c:pt idx="317">
                  <c:v>3.8198000000000003</c:v>
                </c:pt>
                <c:pt idx="318">
                  <c:v>3.8198000000000003</c:v>
                </c:pt>
                <c:pt idx="319">
                  <c:v>3.8198000000000003</c:v>
                </c:pt>
                <c:pt idx="320">
                  <c:v>3.8335000000000004</c:v>
                </c:pt>
                <c:pt idx="321">
                  <c:v>3.8335000000000004</c:v>
                </c:pt>
                <c:pt idx="322">
                  <c:v>3.8335000000000004</c:v>
                </c:pt>
                <c:pt idx="323">
                  <c:v>3.8647</c:v>
                </c:pt>
                <c:pt idx="324">
                  <c:v>3.8640000000000003</c:v>
                </c:pt>
                <c:pt idx="325">
                  <c:v>3.8640000000000003</c:v>
                </c:pt>
                <c:pt idx="326">
                  <c:v>3.8640000000000003</c:v>
                </c:pt>
                <c:pt idx="327">
                  <c:v>3.8640000000000003</c:v>
                </c:pt>
                <c:pt idx="328">
                  <c:v>3.8720000000000003</c:v>
                </c:pt>
                <c:pt idx="329">
                  <c:v>3.9002000000000003</c:v>
                </c:pt>
                <c:pt idx="330">
                  <c:v>3.9268000000000001</c:v>
                </c:pt>
                <c:pt idx="331">
                  <c:v>3.9325000000000001</c:v>
                </c:pt>
                <c:pt idx="332">
                  <c:v>3.9325000000000001</c:v>
                </c:pt>
                <c:pt idx="333">
                  <c:v>3.9325000000000001</c:v>
                </c:pt>
                <c:pt idx="334">
                  <c:v>3.9325000000000001</c:v>
                </c:pt>
                <c:pt idx="335">
                  <c:v>3.9423000000000004</c:v>
                </c:pt>
                <c:pt idx="336">
                  <c:v>3.9303000000000003</c:v>
                </c:pt>
                <c:pt idx="337">
                  <c:v>3.9192</c:v>
                </c:pt>
                <c:pt idx="338">
                  <c:v>3.9339000000000004</c:v>
                </c:pt>
                <c:pt idx="339">
                  <c:v>3.9339000000000004</c:v>
                </c:pt>
                <c:pt idx="340">
                  <c:v>3.9339000000000004</c:v>
                </c:pt>
                <c:pt idx="341">
                  <c:v>3.9169</c:v>
                </c:pt>
                <c:pt idx="342">
                  <c:v>3.9133</c:v>
                </c:pt>
                <c:pt idx="343">
                  <c:v>3.9209000000000001</c:v>
                </c:pt>
                <c:pt idx="344">
                  <c:v>3.9365000000000001</c:v>
                </c:pt>
                <c:pt idx="345">
                  <c:v>3.9267000000000003</c:v>
                </c:pt>
                <c:pt idx="346">
                  <c:v>3.9267000000000003</c:v>
                </c:pt>
                <c:pt idx="347">
                  <c:v>3.9267000000000003</c:v>
                </c:pt>
                <c:pt idx="348">
                  <c:v>3.9329000000000001</c:v>
                </c:pt>
                <c:pt idx="349">
                  <c:v>3.8901000000000003</c:v>
                </c:pt>
                <c:pt idx="350">
                  <c:v>3.8703000000000003</c:v>
                </c:pt>
                <c:pt idx="351">
                  <c:v>3.8621000000000003</c:v>
                </c:pt>
                <c:pt idx="352">
                  <c:v>3.8616000000000001</c:v>
                </c:pt>
                <c:pt idx="353">
                  <c:v>3.8616000000000001</c:v>
                </c:pt>
                <c:pt idx="354">
                  <c:v>3.8616000000000001</c:v>
                </c:pt>
                <c:pt idx="355">
                  <c:v>3.8597000000000001</c:v>
                </c:pt>
                <c:pt idx="356">
                  <c:v>3.8681000000000001</c:v>
                </c:pt>
                <c:pt idx="357">
                  <c:v>3.8483000000000001</c:v>
                </c:pt>
                <c:pt idx="358">
                  <c:v>3.8337000000000003</c:v>
                </c:pt>
                <c:pt idx="359">
                  <c:v>3.8323</c:v>
                </c:pt>
                <c:pt idx="360">
                  <c:v>3.8323</c:v>
                </c:pt>
                <c:pt idx="361">
                  <c:v>3.8323</c:v>
                </c:pt>
                <c:pt idx="362">
                  <c:v>3.8293000000000004</c:v>
                </c:pt>
                <c:pt idx="363">
                  <c:v>3.8291000000000004</c:v>
                </c:pt>
                <c:pt idx="364">
                  <c:v>3.8384</c:v>
                </c:pt>
                <c:pt idx="365">
                  <c:v>3.8292000000000002</c:v>
                </c:pt>
                <c:pt idx="366">
                  <c:v>3.8320000000000003</c:v>
                </c:pt>
                <c:pt idx="367">
                  <c:v>3.8320000000000003</c:v>
                </c:pt>
                <c:pt idx="368">
                  <c:v>3.8320000000000003</c:v>
                </c:pt>
                <c:pt idx="369">
                  <c:v>3.8121</c:v>
                </c:pt>
                <c:pt idx="370">
                  <c:v>3.8146</c:v>
                </c:pt>
                <c:pt idx="371">
                  <c:v>3.8196000000000003</c:v>
                </c:pt>
                <c:pt idx="372">
                  <c:v>3.8203</c:v>
                </c:pt>
                <c:pt idx="373">
                  <c:v>3.8241000000000001</c:v>
                </c:pt>
                <c:pt idx="374">
                  <c:v>3.8241000000000001</c:v>
                </c:pt>
                <c:pt idx="375">
                  <c:v>3.8241000000000001</c:v>
                </c:pt>
                <c:pt idx="376">
                  <c:v>3.8269000000000002</c:v>
                </c:pt>
                <c:pt idx="377">
                  <c:v>3.8558000000000003</c:v>
                </c:pt>
                <c:pt idx="378">
                  <c:v>3.8468</c:v>
                </c:pt>
                <c:pt idx="379">
                  <c:v>3.8464</c:v>
                </c:pt>
                <c:pt idx="380">
                  <c:v>3.8434000000000004</c:v>
                </c:pt>
                <c:pt idx="381">
                  <c:v>3.8434000000000004</c:v>
                </c:pt>
                <c:pt idx="382">
                  <c:v>3.8434000000000004</c:v>
                </c:pt>
                <c:pt idx="383">
                  <c:v>3.843</c:v>
                </c:pt>
                <c:pt idx="384">
                  <c:v>3.8380000000000001</c:v>
                </c:pt>
                <c:pt idx="385">
                  <c:v>3.8531</c:v>
                </c:pt>
                <c:pt idx="386">
                  <c:v>3.8745000000000003</c:v>
                </c:pt>
                <c:pt idx="387">
                  <c:v>3.8857000000000004</c:v>
                </c:pt>
                <c:pt idx="388">
                  <c:v>3.8857000000000004</c:v>
                </c:pt>
                <c:pt idx="389">
                  <c:v>3.8857000000000004</c:v>
                </c:pt>
                <c:pt idx="390">
                  <c:v>3.8960000000000004</c:v>
                </c:pt>
                <c:pt idx="391">
                  <c:v>3.8992</c:v>
                </c:pt>
                <c:pt idx="392">
                  <c:v>3.8942000000000001</c:v>
                </c:pt>
                <c:pt idx="393">
                  <c:v>3.8827000000000003</c:v>
                </c:pt>
                <c:pt idx="394">
                  <c:v>3.8663000000000003</c:v>
                </c:pt>
                <c:pt idx="395">
                  <c:v>3.8663000000000003</c:v>
                </c:pt>
                <c:pt idx="396">
                  <c:v>3.8663000000000003</c:v>
                </c:pt>
                <c:pt idx="397">
                  <c:v>3.8457000000000003</c:v>
                </c:pt>
                <c:pt idx="398">
                  <c:v>3.8385000000000002</c:v>
                </c:pt>
                <c:pt idx="399">
                  <c:v>3.8385000000000002</c:v>
                </c:pt>
                <c:pt idx="400">
                  <c:v>3.8515000000000001</c:v>
                </c:pt>
                <c:pt idx="401">
                  <c:v>3.8616000000000001</c:v>
                </c:pt>
                <c:pt idx="402">
                  <c:v>3.8616000000000001</c:v>
                </c:pt>
                <c:pt idx="403">
                  <c:v>3.8616000000000001</c:v>
                </c:pt>
                <c:pt idx="404">
                  <c:v>3.8758000000000004</c:v>
                </c:pt>
                <c:pt idx="405">
                  <c:v>3.8782000000000001</c:v>
                </c:pt>
                <c:pt idx="406">
                  <c:v>3.8782000000000001</c:v>
                </c:pt>
                <c:pt idx="407">
                  <c:v>3.8655000000000004</c:v>
                </c:pt>
                <c:pt idx="408">
                  <c:v>3.8605</c:v>
                </c:pt>
                <c:pt idx="409">
                  <c:v>3.8605</c:v>
                </c:pt>
                <c:pt idx="410">
                  <c:v>3.8605</c:v>
                </c:pt>
                <c:pt idx="411">
                  <c:v>3.8914</c:v>
                </c:pt>
                <c:pt idx="412">
                  <c:v>3.8763000000000001</c:v>
                </c:pt>
                <c:pt idx="413">
                  <c:v>3.8558000000000003</c:v>
                </c:pt>
                <c:pt idx="414">
                  <c:v>3.8553000000000002</c:v>
                </c:pt>
                <c:pt idx="415">
                  <c:v>3.8528000000000002</c:v>
                </c:pt>
                <c:pt idx="416">
                  <c:v>3.8528000000000002</c:v>
                </c:pt>
                <c:pt idx="417">
                  <c:v>3.8528000000000002</c:v>
                </c:pt>
                <c:pt idx="418">
                  <c:v>3.8593000000000002</c:v>
                </c:pt>
                <c:pt idx="419">
                  <c:v>3.8608000000000002</c:v>
                </c:pt>
                <c:pt idx="420">
                  <c:v>3.8556000000000004</c:v>
                </c:pt>
                <c:pt idx="421">
                  <c:v>3.8592</c:v>
                </c:pt>
                <c:pt idx="422">
                  <c:v>3.8461000000000003</c:v>
                </c:pt>
                <c:pt idx="423">
                  <c:v>3.8461000000000003</c:v>
                </c:pt>
                <c:pt idx="424">
                  <c:v>3.8461000000000003</c:v>
                </c:pt>
                <c:pt idx="425">
                  <c:v>3.8309000000000002</c:v>
                </c:pt>
                <c:pt idx="426">
                  <c:v>3.8364000000000003</c:v>
                </c:pt>
                <c:pt idx="427">
                  <c:v>3.8249</c:v>
                </c:pt>
                <c:pt idx="428">
                  <c:v>3.8361000000000001</c:v>
                </c:pt>
                <c:pt idx="429">
                  <c:v>3.8187000000000002</c:v>
                </c:pt>
                <c:pt idx="430">
                  <c:v>3.8187000000000002</c:v>
                </c:pt>
                <c:pt idx="431">
                  <c:v>3.8187000000000002</c:v>
                </c:pt>
                <c:pt idx="432">
                  <c:v>3.8112000000000004</c:v>
                </c:pt>
                <c:pt idx="433">
                  <c:v>3.8023000000000002</c:v>
                </c:pt>
                <c:pt idx="434">
                  <c:v>3.8041</c:v>
                </c:pt>
                <c:pt idx="435">
                  <c:v>3.8034000000000003</c:v>
                </c:pt>
                <c:pt idx="436">
                  <c:v>3.8023000000000002</c:v>
                </c:pt>
                <c:pt idx="437">
                  <c:v>3.8023000000000002</c:v>
                </c:pt>
                <c:pt idx="438">
                  <c:v>3.8023000000000002</c:v>
                </c:pt>
                <c:pt idx="439">
                  <c:v>3.8115000000000001</c:v>
                </c:pt>
                <c:pt idx="440">
                  <c:v>3.8093000000000004</c:v>
                </c:pt>
                <c:pt idx="441">
                  <c:v>3.8027000000000002</c:v>
                </c:pt>
                <c:pt idx="442">
                  <c:v>3.7817000000000003</c:v>
                </c:pt>
                <c:pt idx="443">
                  <c:v>3.7575000000000003</c:v>
                </c:pt>
                <c:pt idx="444">
                  <c:v>3.7575000000000003</c:v>
                </c:pt>
                <c:pt idx="445">
                  <c:v>3.7575000000000003</c:v>
                </c:pt>
                <c:pt idx="446">
                  <c:v>3.7464000000000004</c:v>
                </c:pt>
                <c:pt idx="447">
                  <c:v>3.7322000000000002</c:v>
                </c:pt>
                <c:pt idx="448">
                  <c:v>3.7346000000000004</c:v>
                </c:pt>
                <c:pt idx="449">
                  <c:v>3.7289000000000003</c:v>
                </c:pt>
                <c:pt idx="450">
                  <c:v>3.7248000000000001</c:v>
                </c:pt>
                <c:pt idx="451">
                  <c:v>3.7248000000000001</c:v>
                </c:pt>
                <c:pt idx="452">
                  <c:v>3.7248000000000001</c:v>
                </c:pt>
                <c:pt idx="453">
                  <c:v>3.7155</c:v>
                </c:pt>
                <c:pt idx="454">
                  <c:v>3.6999</c:v>
                </c:pt>
                <c:pt idx="455">
                  <c:v>3.6952000000000003</c:v>
                </c:pt>
                <c:pt idx="456">
                  <c:v>3.7034000000000002</c:v>
                </c:pt>
                <c:pt idx="457">
                  <c:v>3.7026000000000003</c:v>
                </c:pt>
                <c:pt idx="458">
                  <c:v>3.7026000000000003</c:v>
                </c:pt>
                <c:pt idx="459">
                  <c:v>3.7026000000000003</c:v>
                </c:pt>
                <c:pt idx="460">
                  <c:v>3.7207000000000003</c:v>
                </c:pt>
                <c:pt idx="461">
                  <c:v>3.7150000000000003</c:v>
                </c:pt>
                <c:pt idx="462">
                  <c:v>3.7411000000000003</c:v>
                </c:pt>
                <c:pt idx="463">
                  <c:v>3.7590000000000003</c:v>
                </c:pt>
                <c:pt idx="464">
                  <c:v>3.8196000000000003</c:v>
                </c:pt>
                <c:pt idx="465">
                  <c:v>3.8196000000000003</c:v>
                </c:pt>
                <c:pt idx="466">
                  <c:v>3.8196000000000003</c:v>
                </c:pt>
                <c:pt idx="467">
                  <c:v>3.8196000000000003</c:v>
                </c:pt>
                <c:pt idx="468">
                  <c:v>3.8440000000000003</c:v>
                </c:pt>
                <c:pt idx="469">
                  <c:v>3.8486000000000002</c:v>
                </c:pt>
                <c:pt idx="470">
                  <c:v>3.8783000000000003</c:v>
                </c:pt>
                <c:pt idx="471">
                  <c:v>3.9324000000000003</c:v>
                </c:pt>
                <c:pt idx="472">
                  <c:v>3.9324000000000003</c:v>
                </c:pt>
                <c:pt idx="473">
                  <c:v>3.9324000000000003</c:v>
                </c:pt>
                <c:pt idx="474">
                  <c:v>4.0053000000000001</c:v>
                </c:pt>
                <c:pt idx="475">
                  <c:v>4.0053000000000001</c:v>
                </c:pt>
                <c:pt idx="476">
                  <c:v>4.0053000000000001</c:v>
                </c:pt>
                <c:pt idx="477">
                  <c:v>4.0861000000000001</c:v>
                </c:pt>
                <c:pt idx="478">
                  <c:v>4.0777999999999999</c:v>
                </c:pt>
                <c:pt idx="479">
                  <c:v>4.0777999999999999</c:v>
                </c:pt>
                <c:pt idx="480">
                  <c:v>4.0777999999999999</c:v>
                </c:pt>
                <c:pt idx="481">
                  <c:v>4.1638999999999999</c:v>
                </c:pt>
                <c:pt idx="482">
                  <c:v>4.2469000000000001</c:v>
                </c:pt>
                <c:pt idx="483">
                  <c:v>4.1947999999999999</c:v>
                </c:pt>
                <c:pt idx="484">
                  <c:v>3.9766000000000004</c:v>
                </c:pt>
                <c:pt idx="485">
                  <c:v>3.8708</c:v>
                </c:pt>
                <c:pt idx="486">
                  <c:v>3.8708</c:v>
                </c:pt>
                <c:pt idx="487">
                  <c:v>3.8708</c:v>
                </c:pt>
                <c:pt idx="488">
                  <c:v>3.9505000000000003</c:v>
                </c:pt>
                <c:pt idx="489">
                  <c:v>3.9692000000000003</c:v>
                </c:pt>
                <c:pt idx="490">
                  <c:v>3.9372000000000003</c:v>
                </c:pt>
                <c:pt idx="491">
                  <c:v>3.9685000000000001</c:v>
                </c:pt>
                <c:pt idx="492">
                  <c:v>3.9650000000000003</c:v>
                </c:pt>
                <c:pt idx="493">
                  <c:v>3.9650000000000003</c:v>
                </c:pt>
                <c:pt idx="494">
                  <c:v>3.9650000000000003</c:v>
                </c:pt>
                <c:pt idx="495">
                  <c:v>3.9650000000000003</c:v>
                </c:pt>
                <c:pt idx="496">
                  <c:v>3.9003000000000001</c:v>
                </c:pt>
                <c:pt idx="497">
                  <c:v>3.8899000000000004</c:v>
                </c:pt>
                <c:pt idx="498">
                  <c:v>3.9674999999999998</c:v>
                </c:pt>
                <c:pt idx="499">
                  <c:v>3.927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ED2-4126-956C-B98C78087345}"/>
            </c:ext>
          </c:extLst>
        </c:ser>
        <c:ser>
          <c:idx val="1"/>
          <c:order val="1"/>
          <c:tx>
            <c:strRef>
              <c:f>'איור 6 נתונים'!$C$3</c:f>
              <c:strCache>
                <c:ptCount val="1"/>
                <c:pt idx="0">
                  <c:v>שקל-דולר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43425</c:v>
                </c:pt>
                <c:pt idx="1">
                  <c:v>43426</c:v>
                </c:pt>
                <c:pt idx="2">
                  <c:v>43427</c:v>
                </c:pt>
                <c:pt idx="3">
                  <c:v>43428</c:v>
                </c:pt>
                <c:pt idx="4">
                  <c:v>43429</c:v>
                </c:pt>
                <c:pt idx="5">
                  <c:v>43430</c:v>
                </c:pt>
                <c:pt idx="6">
                  <c:v>43431</c:v>
                </c:pt>
                <c:pt idx="7">
                  <c:v>43432</c:v>
                </c:pt>
                <c:pt idx="8">
                  <c:v>43433</c:v>
                </c:pt>
                <c:pt idx="9">
                  <c:v>43434</c:v>
                </c:pt>
                <c:pt idx="10">
                  <c:v>43435</c:v>
                </c:pt>
                <c:pt idx="11">
                  <c:v>43436</c:v>
                </c:pt>
                <c:pt idx="12">
                  <c:v>43437</c:v>
                </c:pt>
                <c:pt idx="13">
                  <c:v>43438</c:v>
                </c:pt>
                <c:pt idx="14">
                  <c:v>43439</c:v>
                </c:pt>
                <c:pt idx="15">
                  <c:v>43440</c:v>
                </c:pt>
                <c:pt idx="16">
                  <c:v>43441</c:v>
                </c:pt>
                <c:pt idx="17">
                  <c:v>43442</c:v>
                </c:pt>
                <c:pt idx="18">
                  <c:v>43443</c:v>
                </c:pt>
                <c:pt idx="19">
                  <c:v>43444</c:v>
                </c:pt>
                <c:pt idx="20">
                  <c:v>43445</c:v>
                </c:pt>
                <c:pt idx="21">
                  <c:v>43446</c:v>
                </c:pt>
                <c:pt idx="22">
                  <c:v>43447</c:v>
                </c:pt>
                <c:pt idx="23">
                  <c:v>43448</c:v>
                </c:pt>
                <c:pt idx="24">
                  <c:v>43449</c:v>
                </c:pt>
                <c:pt idx="25">
                  <c:v>43450</c:v>
                </c:pt>
                <c:pt idx="26">
                  <c:v>43451</c:v>
                </c:pt>
                <c:pt idx="27">
                  <c:v>43452</c:v>
                </c:pt>
                <c:pt idx="28">
                  <c:v>43453</c:v>
                </c:pt>
                <c:pt idx="29">
                  <c:v>43454</c:v>
                </c:pt>
                <c:pt idx="30">
                  <c:v>43455</c:v>
                </c:pt>
                <c:pt idx="31">
                  <c:v>43456</c:v>
                </c:pt>
                <c:pt idx="32">
                  <c:v>43457</c:v>
                </c:pt>
                <c:pt idx="33">
                  <c:v>43458</c:v>
                </c:pt>
                <c:pt idx="34">
                  <c:v>43459</c:v>
                </c:pt>
                <c:pt idx="35">
                  <c:v>43460</c:v>
                </c:pt>
                <c:pt idx="36">
                  <c:v>43461</c:v>
                </c:pt>
                <c:pt idx="37">
                  <c:v>43462</c:v>
                </c:pt>
                <c:pt idx="38">
                  <c:v>43463</c:v>
                </c:pt>
                <c:pt idx="39">
                  <c:v>43464</c:v>
                </c:pt>
                <c:pt idx="40">
                  <c:v>43465</c:v>
                </c:pt>
                <c:pt idx="41">
                  <c:v>43466</c:v>
                </c:pt>
                <c:pt idx="42">
                  <c:v>43467</c:v>
                </c:pt>
                <c:pt idx="43">
                  <c:v>43468</c:v>
                </c:pt>
                <c:pt idx="44">
                  <c:v>43469</c:v>
                </c:pt>
                <c:pt idx="45">
                  <c:v>43470</c:v>
                </c:pt>
                <c:pt idx="46">
                  <c:v>43471</c:v>
                </c:pt>
                <c:pt idx="47">
                  <c:v>43472</c:v>
                </c:pt>
                <c:pt idx="48">
                  <c:v>43473</c:v>
                </c:pt>
                <c:pt idx="49">
                  <c:v>43474</c:v>
                </c:pt>
                <c:pt idx="50">
                  <c:v>43475</c:v>
                </c:pt>
                <c:pt idx="51">
                  <c:v>43476</c:v>
                </c:pt>
                <c:pt idx="52">
                  <c:v>43477</c:v>
                </c:pt>
                <c:pt idx="53">
                  <c:v>43478</c:v>
                </c:pt>
                <c:pt idx="54">
                  <c:v>43479</c:v>
                </c:pt>
                <c:pt idx="55">
                  <c:v>43480</c:v>
                </c:pt>
                <c:pt idx="56">
                  <c:v>43481</c:v>
                </c:pt>
                <c:pt idx="57">
                  <c:v>43482</c:v>
                </c:pt>
                <c:pt idx="58">
                  <c:v>43483</c:v>
                </c:pt>
                <c:pt idx="59">
                  <c:v>43484</c:v>
                </c:pt>
                <c:pt idx="60">
                  <c:v>43485</c:v>
                </c:pt>
                <c:pt idx="61">
                  <c:v>43486</c:v>
                </c:pt>
                <c:pt idx="62">
                  <c:v>43487</c:v>
                </c:pt>
                <c:pt idx="63">
                  <c:v>43488</c:v>
                </c:pt>
                <c:pt idx="64">
                  <c:v>43489</c:v>
                </c:pt>
                <c:pt idx="65">
                  <c:v>43490</c:v>
                </c:pt>
                <c:pt idx="66">
                  <c:v>43491</c:v>
                </c:pt>
                <c:pt idx="67">
                  <c:v>43492</c:v>
                </c:pt>
                <c:pt idx="68">
                  <c:v>43493</c:v>
                </c:pt>
                <c:pt idx="69">
                  <c:v>43494</c:v>
                </c:pt>
                <c:pt idx="70">
                  <c:v>43495</c:v>
                </c:pt>
                <c:pt idx="71">
                  <c:v>43496</c:v>
                </c:pt>
                <c:pt idx="72">
                  <c:v>43497</c:v>
                </c:pt>
                <c:pt idx="73">
                  <c:v>43498</c:v>
                </c:pt>
                <c:pt idx="74">
                  <c:v>43499</c:v>
                </c:pt>
                <c:pt idx="75">
                  <c:v>43500</c:v>
                </c:pt>
                <c:pt idx="76">
                  <c:v>43501</c:v>
                </c:pt>
                <c:pt idx="77">
                  <c:v>43502</c:v>
                </c:pt>
                <c:pt idx="78">
                  <c:v>43503</c:v>
                </c:pt>
                <c:pt idx="79">
                  <c:v>43504</c:v>
                </c:pt>
                <c:pt idx="80">
                  <c:v>43505</c:v>
                </c:pt>
                <c:pt idx="81">
                  <c:v>43506</c:v>
                </c:pt>
                <c:pt idx="82">
                  <c:v>43507</c:v>
                </c:pt>
                <c:pt idx="83">
                  <c:v>43508</c:v>
                </c:pt>
                <c:pt idx="84">
                  <c:v>43509</c:v>
                </c:pt>
                <c:pt idx="85">
                  <c:v>43510</c:v>
                </c:pt>
                <c:pt idx="86">
                  <c:v>43511</c:v>
                </c:pt>
                <c:pt idx="87">
                  <c:v>43512</c:v>
                </c:pt>
                <c:pt idx="88">
                  <c:v>43513</c:v>
                </c:pt>
                <c:pt idx="89">
                  <c:v>43514</c:v>
                </c:pt>
                <c:pt idx="90">
                  <c:v>43515</c:v>
                </c:pt>
                <c:pt idx="91">
                  <c:v>43516</c:v>
                </c:pt>
                <c:pt idx="92">
                  <c:v>43517</c:v>
                </c:pt>
                <c:pt idx="93">
                  <c:v>43518</c:v>
                </c:pt>
                <c:pt idx="94">
                  <c:v>43519</c:v>
                </c:pt>
                <c:pt idx="95">
                  <c:v>43520</c:v>
                </c:pt>
                <c:pt idx="96">
                  <c:v>43521</c:v>
                </c:pt>
                <c:pt idx="97">
                  <c:v>43522</c:v>
                </c:pt>
                <c:pt idx="98">
                  <c:v>43523</c:v>
                </c:pt>
                <c:pt idx="99">
                  <c:v>43524</c:v>
                </c:pt>
                <c:pt idx="100">
                  <c:v>43525</c:v>
                </c:pt>
                <c:pt idx="101">
                  <c:v>43526</c:v>
                </c:pt>
                <c:pt idx="102">
                  <c:v>43527</c:v>
                </c:pt>
                <c:pt idx="103">
                  <c:v>43528</c:v>
                </c:pt>
                <c:pt idx="104">
                  <c:v>43529</c:v>
                </c:pt>
                <c:pt idx="105">
                  <c:v>43530</c:v>
                </c:pt>
                <c:pt idx="106">
                  <c:v>43531</c:v>
                </c:pt>
                <c:pt idx="107">
                  <c:v>43532</c:v>
                </c:pt>
                <c:pt idx="108">
                  <c:v>43533</c:v>
                </c:pt>
                <c:pt idx="109">
                  <c:v>43534</c:v>
                </c:pt>
                <c:pt idx="110">
                  <c:v>43535</c:v>
                </c:pt>
                <c:pt idx="111">
                  <c:v>43536</c:v>
                </c:pt>
                <c:pt idx="112">
                  <c:v>43537</c:v>
                </c:pt>
                <c:pt idx="113">
                  <c:v>43538</c:v>
                </c:pt>
                <c:pt idx="114">
                  <c:v>43539</c:v>
                </c:pt>
                <c:pt idx="115">
                  <c:v>43540</c:v>
                </c:pt>
                <c:pt idx="116">
                  <c:v>43541</c:v>
                </c:pt>
                <c:pt idx="117">
                  <c:v>43542</c:v>
                </c:pt>
                <c:pt idx="118">
                  <c:v>43543</c:v>
                </c:pt>
                <c:pt idx="119">
                  <c:v>43544</c:v>
                </c:pt>
                <c:pt idx="120">
                  <c:v>43545</c:v>
                </c:pt>
                <c:pt idx="121">
                  <c:v>43546</c:v>
                </c:pt>
                <c:pt idx="122">
                  <c:v>43547</c:v>
                </c:pt>
                <c:pt idx="123">
                  <c:v>43548</c:v>
                </c:pt>
                <c:pt idx="124">
                  <c:v>43549</c:v>
                </c:pt>
                <c:pt idx="125">
                  <c:v>43550</c:v>
                </c:pt>
                <c:pt idx="126">
                  <c:v>43551</c:v>
                </c:pt>
                <c:pt idx="127">
                  <c:v>43552</c:v>
                </c:pt>
                <c:pt idx="128">
                  <c:v>43553</c:v>
                </c:pt>
                <c:pt idx="129">
                  <c:v>43554</c:v>
                </c:pt>
                <c:pt idx="130">
                  <c:v>43555</c:v>
                </c:pt>
                <c:pt idx="131">
                  <c:v>43556</c:v>
                </c:pt>
                <c:pt idx="132">
                  <c:v>43557</c:v>
                </c:pt>
                <c:pt idx="133">
                  <c:v>43558</c:v>
                </c:pt>
                <c:pt idx="134">
                  <c:v>43559</c:v>
                </c:pt>
                <c:pt idx="135">
                  <c:v>43560</c:v>
                </c:pt>
                <c:pt idx="136">
                  <c:v>43561</c:v>
                </c:pt>
                <c:pt idx="137">
                  <c:v>43562</c:v>
                </c:pt>
                <c:pt idx="138">
                  <c:v>43563</c:v>
                </c:pt>
                <c:pt idx="139">
                  <c:v>43564</c:v>
                </c:pt>
                <c:pt idx="140">
                  <c:v>43565</c:v>
                </c:pt>
                <c:pt idx="141">
                  <c:v>43566</c:v>
                </c:pt>
                <c:pt idx="142">
                  <c:v>43567</c:v>
                </c:pt>
                <c:pt idx="143">
                  <c:v>43568</c:v>
                </c:pt>
                <c:pt idx="144">
                  <c:v>43569</c:v>
                </c:pt>
                <c:pt idx="145">
                  <c:v>43570</c:v>
                </c:pt>
                <c:pt idx="146">
                  <c:v>43571</c:v>
                </c:pt>
                <c:pt idx="147">
                  <c:v>43572</c:v>
                </c:pt>
                <c:pt idx="148">
                  <c:v>43573</c:v>
                </c:pt>
                <c:pt idx="149">
                  <c:v>43574</c:v>
                </c:pt>
                <c:pt idx="150">
                  <c:v>43575</c:v>
                </c:pt>
                <c:pt idx="151">
                  <c:v>43576</c:v>
                </c:pt>
                <c:pt idx="152">
                  <c:v>43577</c:v>
                </c:pt>
                <c:pt idx="153">
                  <c:v>43578</c:v>
                </c:pt>
                <c:pt idx="154">
                  <c:v>43579</c:v>
                </c:pt>
                <c:pt idx="155">
                  <c:v>43580</c:v>
                </c:pt>
                <c:pt idx="156">
                  <c:v>43581</c:v>
                </c:pt>
                <c:pt idx="157">
                  <c:v>43582</c:v>
                </c:pt>
                <c:pt idx="158">
                  <c:v>43583</c:v>
                </c:pt>
                <c:pt idx="159">
                  <c:v>43584</c:v>
                </c:pt>
                <c:pt idx="160">
                  <c:v>43585</c:v>
                </c:pt>
                <c:pt idx="161">
                  <c:v>43586</c:v>
                </c:pt>
                <c:pt idx="162">
                  <c:v>43587</c:v>
                </c:pt>
                <c:pt idx="163">
                  <c:v>43588</c:v>
                </c:pt>
                <c:pt idx="164">
                  <c:v>43589</c:v>
                </c:pt>
                <c:pt idx="165">
                  <c:v>43590</c:v>
                </c:pt>
                <c:pt idx="166">
                  <c:v>43591</c:v>
                </c:pt>
                <c:pt idx="167">
                  <c:v>43592</c:v>
                </c:pt>
                <c:pt idx="168">
                  <c:v>43593</c:v>
                </c:pt>
                <c:pt idx="169">
                  <c:v>43594</c:v>
                </c:pt>
                <c:pt idx="170">
                  <c:v>43595</c:v>
                </c:pt>
                <c:pt idx="171">
                  <c:v>43596</c:v>
                </c:pt>
                <c:pt idx="172">
                  <c:v>43597</c:v>
                </c:pt>
                <c:pt idx="173">
                  <c:v>43598</c:v>
                </c:pt>
                <c:pt idx="174">
                  <c:v>43599</c:v>
                </c:pt>
                <c:pt idx="175">
                  <c:v>43600</c:v>
                </c:pt>
                <c:pt idx="176">
                  <c:v>43601</c:v>
                </c:pt>
                <c:pt idx="177">
                  <c:v>43602</c:v>
                </c:pt>
                <c:pt idx="178">
                  <c:v>43603</c:v>
                </c:pt>
                <c:pt idx="179">
                  <c:v>43604</c:v>
                </c:pt>
                <c:pt idx="180">
                  <c:v>43605</c:v>
                </c:pt>
                <c:pt idx="181">
                  <c:v>43606</c:v>
                </c:pt>
                <c:pt idx="182">
                  <c:v>43607</c:v>
                </c:pt>
                <c:pt idx="183">
                  <c:v>43608</c:v>
                </c:pt>
                <c:pt idx="184">
                  <c:v>43609</c:v>
                </c:pt>
                <c:pt idx="185">
                  <c:v>43610</c:v>
                </c:pt>
                <c:pt idx="186">
                  <c:v>43611</c:v>
                </c:pt>
                <c:pt idx="187">
                  <c:v>43612</c:v>
                </c:pt>
                <c:pt idx="188">
                  <c:v>43613</c:v>
                </c:pt>
                <c:pt idx="189">
                  <c:v>43614</c:v>
                </c:pt>
                <c:pt idx="190">
                  <c:v>43615</c:v>
                </c:pt>
                <c:pt idx="191">
                  <c:v>43616</c:v>
                </c:pt>
                <c:pt idx="192">
                  <c:v>43617</c:v>
                </c:pt>
                <c:pt idx="193">
                  <c:v>43618</c:v>
                </c:pt>
                <c:pt idx="194">
                  <c:v>43619</c:v>
                </c:pt>
                <c:pt idx="195">
                  <c:v>43620</c:v>
                </c:pt>
                <c:pt idx="196">
                  <c:v>43621</c:v>
                </c:pt>
                <c:pt idx="197">
                  <c:v>43622</c:v>
                </c:pt>
                <c:pt idx="198">
                  <c:v>43623</c:v>
                </c:pt>
                <c:pt idx="199">
                  <c:v>43624</c:v>
                </c:pt>
                <c:pt idx="200">
                  <c:v>43625</c:v>
                </c:pt>
                <c:pt idx="201">
                  <c:v>43626</c:v>
                </c:pt>
                <c:pt idx="202">
                  <c:v>43627</c:v>
                </c:pt>
                <c:pt idx="203">
                  <c:v>43628</c:v>
                </c:pt>
                <c:pt idx="204">
                  <c:v>43629</c:v>
                </c:pt>
                <c:pt idx="205">
                  <c:v>43630</c:v>
                </c:pt>
                <c:pt idx="206">
                  <c:v>43631</c:v>
                </c:pt>
                <c:pt idx="207">
                  <c:v>43632</c:v>
                </c:pt>
                <c:pt idx="208">
                  <c:v>43633</c:v>
                </c:pt>
                <c:pt idx="209">
                  <c:v>43634</c:v>
                </c:pt>
                <c:pt idx="210">
                  <c:v>43635</c:v>
                </c:pt>
                <c:pt idx="211">
                  <c:v>43636</c:v>
                </c:pt>
                <c:pt idx="212">
                  <c:v>43637</c:v>
                </c:pt>
                <c:pt idx="213">
                  <c:v>43638</c:v>
                </c:pt>
                <c:pt idx="214">
                  <c:v>43639</c:v>
                </c:pt>
                <c:pt idx="215">
                  <c:v>43640</c:v>
                </c:pt>
                <c:pt idx="216">
                  <c:v>43641</c:v>
                </c:pt>
                <c:pt idx="217">
                  <c:v>43642</c:v>
                </c:pt>
                <c:pt idx="218">
                  <c:v>43643</c:v>
                </c:pt>
                <c:pt idx="219">
                  <c:v>43644</c:v>
                </c:pt>
                <c:pt idx="220">
                  <c:v>43645</c:v>
                </c:pt>
                <c:pt idx="221">
                  <c:v>43646</c:v>
                </c:pt>
                <c:pt idx="222">
                  <c:v>43647</c:v>
                </c:pt>
                <c:pt idx="223">
                  <c:v>43648</c:v>
                </c:pt>
                <c:pt idx="224">
                  <c:v>43649</c:v>
                </c:pt>
                <c:pt idx="225">
                  <c:v>43650</c:v>
                </c:pt>
                <c:pt idx="226">
                  <c:v>43651</c:v>
                </c:pt>
                <c:pt idx="227">
                  <c:v>43652</c:v>
                </c:pt>
                <c:pt idx="228">
                  <c:v>43653</c:v>
                </c:pt>
                <c:pt idx="229">
                  <c:v>43654</c:v>
                </c:pt>
                <c:pt idx="230">
                  <c:v>43655</c:v>
                </c:pt>
                <c:pt idx="231">
                  <c:v>43656</c:v>
                </c:pt>
                <c:pt idx="232">
                  <c:v>43657</c:v>
                </c:pt>
                <c:pt idx="233">
                  <c:v>43658</c:v>
                </c:pt>
                <c:pt idx="234">
                  <c:v>43659</c:v>
                </c:pt>
                <c:pt idx="235">
                  <c:v>43660</c:v>
                </c:pt>
                <c:pt idx="236">
                  <c:v>43661</c:v>
                </c:pt>
                <c:pt idx="237">
                  <c:v>43662</c:v>
                </c:pt>
                <c:pt idx="238">
                  <c:v>43663</c:v>
                </c:pt>
                <c:pt idx="239">
                  <c:v>43664</c:v>
                </c:pt>
                <c:pt idx="240">
                  <c:v>43665</c:v>
                </c:pt>
                <c:pt idx="241">
                  <c:v>43666</c:v>
                </c:pt>
                <c:pt idx="242">
                  <c:v>43667</c:v>
                </c:pt>
                <c:pt idx="243">
                  <c:v>43668</c:v>
                </c:pt>
                <c:pt idx="244">
                  <c:v>43669</c:v>
                </c:pt>
                <c:pt idx="245">
                  <c:v>43670</c:v>
                </c:pt>
                <c:pt idx="246">
                  <c:v>43671</c:v>
                </c:pt>
                <c:pt idx="247">
                  <c:v>43672</c:v>
                </c:pt>
                <c:pt idx="248">
                  <c:v>43673</c:v>
                </c:pt>
                <c:pt idx="249">
                  <c:v>43674</c:v>
                </c:pt>
                <c:pt idx="250">
                  <c:v>43675</c:v>
                </c:pt>
                <c:pt idx="251">
                  <c:v>43676</c:v>
                </c:pt>
                <c:pt idx="252">
                  <c:v>43677</c:v>
                </c:pt>
                <c:pt idx="253">
                  <c:v>43678</c:v>
                </c:pt>
                <c:pt idx="254">
                  <c:v>43679</c:v>
                </c:pt>
                <c:pt idx="255">
                  <c:v>43680</c:v>
                </c:pt>
                <c:pt idx="256">
                  <c:v>43681</c:v>
                </c:pt>
                <c:pt idx="257">
                  <c:v>43682</c:v>
                </c:pt>
                <c:pt idx="258">
                  <c:v>43683</c:v>
                </c:pt>
                <c:pt idx="259">
                  <c:v>43684</c:v>
                </c:pt>
                <c:pt idx="260">
                  <c:v>43685</c:v>
                </c:pt>
                <c:pt idx="261">
                  <c:v>43686</c:v>
                </c:pt>
                <c:pt idx="262">
                  <c:v>43687</c:v>
                </c:pt>
                <c:pt idx="263">
                  <c:v>43688</c:v>
                </c:pt>
                <c:pt idx="264">
                  <c:v>43689</c:v>
                </c:pt>
                <c:pt idx="265">
                  <c:v>43690</c:v>
                </c:pt>
                <c:pt idx="266">
                  <c:v>43691</c:v>
                </c:pt>
                <c:pt idx="267">
                  <c:v>43692</c:v>
                </c:pt>
                <c:pt idx="268">
                  <c:v>43693</c:v>
                </c:pt>
                <c:pt idx="269">
                  <c:v>43694</c:v>
                </c:pt>
                <c:pt idx="270">
                  <c:v>43695</c:v>
                </c:pt>
                <c:pt idx="271">
                  <c:v>43696</c:v>
                </c:pt>
                <c:pt idx="272">
                  <c:v>43697</c:v>
                </c:pt>
                <c:pt idx="273">
                  <c:v>43698</c:v>
                </c:pt>
                <c:pt idx="274">
                  <c:v>43699</c:v>
                </c:pt>
                <c:pt idx="275">
                  <c:v>43700</c:v>
                </c:pt>
                <c:pt idx="276">
                  <c:v>43701</c:v>
                </c:pt>
                <c:pt idx="277">
                  <c:v>43702</c:v>
                </c:pt>
                <c:pt idx="278">
                  <c:v>43703</c:v>
                </c:pt>
                <c:pt idx="279">
                  <c:v>43704</c:v>
                </c:pt>
                <c:pt idx="280">
                  <c:v>43705</c:v>
                </c:pt>
                <c:pt idx="281">
                  <c:v>43706</c:v>
                </c:pt>
                <c:pt idx="282">
                  <c:v>43707</c:v>
                </c:pt>
                <c:pt idx="283">
                  <c:v>43708</c:v>
                </c:pt>
                <c:pt idx="284">
                  <c:v>43709</c:v>
                </c:pt>
                <c:pt idx="285">
                  <c:v>43710</c:v>
                </c:pt>
                <c:pt idx="286">
                  <c:v>43711</c:v>
                </c:pt>
                <c:pt idx="287">
                  <c:v>43712</c:v>
                </c:pt>
                <c:pt idx="288">
                  <c:v>43713</c:v>
                </c:pt>
                <c:pt idx="289">
                  <c:v>43714</c:v>
                </c:pt>
                <c:pt idx="290">
                  <c:v>43715</c:v>
                </c:pt>
                <c:pt idx="291">
                  <c:v>43716</c:v>
                </c:pt>
                <c:pt idx="292">
                  <c:v>43717</c:v>
                </c:pt>
                <c:pt idx="293">
                  <c:v>43718</c:v>
                </c:pt>
                <c:pt idx="294">
                  <c:v>43719</c:v>
                </c:pt>
                <c:pt idx="295">
                  <c:v>43720</c:v>
                </c:pt>
                <c:pt idx="296">
                  <c:v>43721</c:v>
                </c:pt>
                <c:pt idx="297">
                  <c:v>43722</c:v>
                </c:pt>
                <c:pt idx="298">
                  <c:v>43723</c:v>
                </c:pt>
                <c:pt idx="299">
                  <c:v>43724</c:v>
                </c:pt>
                <c:pt idx="300">
                  <c:v>43725</c:v>
                </c:pt>
                <c:pt idx="301">
                  <c:v>43726</c:v>
                </c:pt>
                <c:pt idx="302">
                  <c:v>43727</c:v>
                </c:pt>
                <c:pt idx="303">
                  <c:v>43728</c:v>
                </c:pt>
                <c:pt idx="304">
                  <c:v>43729</c:v>
                </c:pt>
                <c:pt idx="305">
                  <c:v>43730</c:v>
                </c:pt>
                <c:pt idx="306">
                  <c:v>43731</c:v>
                </c:pt>
                <c:pt idx="307">
                  <c:v>43732</c:v>
                </c:pt>
                <c:pt idx="308">
                  <c:v>43733</c:v>
                </c:pt>
                <c:pt idx="309">
                  <c:v>43734</c:v>
                </c:pt>
                <c:pt idx="310">
                  <c:v>43735</c:v>
                </c:pt>
                <c:pt idx="311">
                  <c:v>43736</c:v>
                </c:pt>
                <c:pt idx="312">
                  <c:v>43737</c:v>
                </c:pt>
                <c:pt idx="313">
                  <c:v>43738</c:v>
                </c:pt>
                <c:pt idx="314">
                  <c:v>43739</c:v>
                </c:pt>
                <c:pt idx="315">
                  <c:v>43740</c:v>
                </c:pt>
                <c:pt idx="316">
                  <c:v>43741</c:v>
                </c:pt>
                <c:pt idx="317">
                  <c:v>43742</c:v>
                </c:pt>
                <c:pt idx="318">
                  <c:v>43743</c:v>
                </c:pt>
                <c:pt idx="319">
                  <c:v>43744</c:v>
                </c:pt>
                <c:pt idx="320">
                  <c:v>43745</c:v>
                </c:pt>
                <c:pt idx="321">
                  <c:v>43746</c:v>
                </c:pt>
                <c:pt idx="322">
                  <c:v>43747</c:v>
                </c:pt>
                <c:pt idx="323">
                  <c:v>43748</c:v>
                </c:pt>
                <c:pt idx="324">
                  <c:v>43749</c:v>
                </c:pt>
                <c:pt idx="325">
                  <c:v>43750</c:v>
                </c:pt>
                <c:pt idx="326">
                  <c:v>43751</c:v>
                </c:pt>
                <c:pt idx="327">
                  <c:v>43752</c:v>
                </c:pt>
                <c:pt idx="328">
                  <c:v>43753</c:v>
                </c:pt>
                <c:pt idx="329">
                  <c:v>43754</c:v>
                </c:pt>
                <c:pt idx="330">
                  <c:v>43755</c:v>
                </c:pt>
                <c:pt idx="331">
                  <c:v>43756</c:v>
                </c:pt>
                <c:pt idx="332">
                  <c:v>43757</c:v>
                </c:pt>
                <c:pt idx="333">
                  <c:v>43758</c:v>
                </c:pt>
                <c:pt idx="334">
                  <c:v>43759</c:v>
                </c:pt>
                <c:pt idx="335">
                  <c:v>43760</c:v>
                </c:pt>
                <c:pt idx="336">
                  <c:v>43761</c:v>
                </c:pt>
                <c:pt idx="337">
                  <c:v>43762</c:v>
                </c:pt>
                <c:pt idx="338">
                  <c:v>43763</c:v>
                </c:pt>
                <c:pt idx="339">
                  <c:v>43764</c:v>
                </c:pt>
                <c:pt idx="340">
                  <c:v>43765</c:v>
                </c:pt>
                <c:pt idx="341">
                  <c:v>43766</c:v>
                </c:pt>
                <c:pt idx="342">
                  <c:v>43767</c:v>
                </c:pt>
                <c:pt idx="343">
                  <c:v>43768</c:v>
                </c:pt>
                <c:pt idx="344">
                  <c:v>43769</c:v>
                </c:pt>
                <c:pt idx="345">
                  <c:v>43770</c:v>
                </c:pt>
                <c:pt idx="346">
                  <c:v>43771</c:v>
                </c:pt>
                <c:pt idx="347">
                  <c:v>43772</c:v>
                </c:pt>
                <c:pt idx="348">
                  <c:v>43773</c:v>
                </c:pt>
                <c:pt idx="349">
                  <c:v>43774</c:v>
                </c:pt>
                <c:pt idx="350">
                  <c:v>43775</c:v>
                </c:pt>
                <c:pt idx="351">
                  <c:v>43776</c:v>
                </c:pt>
                <c:pt idx="352">
                  <c:v>43777</c:v>
                </c:pt>
                <c:pt idx="353">
                  <c:v>43778</c:v>
                </c:pt>
                <c:pt idx="354">
                  <c:v>43779</c:v>
                </c:pt>
                <c:pt idx="355">
                  <c:v>43780</c:v>
                </c:pt>
                <c:pt idx="356">
                  <c:v>43781</c:v>
                </c:pt>
                <c:pt idx="357">
                  <c:v>43782</c:v>
                </c:pt>
                <c:pt idx="358">
                  <c:v>43783</c:v>
                </c:pt>
                <c:pt idx="359">
                  <c:v>43784</c:v>
                </c:pt>
                <c:pt idx="360">
                  <c:v>43785</c:v>
                </c:pt>
                <c:pt idx="361">
                  <c:v>43786</c:v>
                </c:pt>
                <c:pt idx="362">
                  <c:v>43787</c:v>
                </c:pt>
                <c:pt idx="363">
                  <c:v>43788</c:v>
                </c:pt>
                <c:pt idx="364">
                  <c:v>43789</c:v>
                </c:pt>
                <c:pt idx="365">
                  <c:v>43790</c:v>
                </c:pt>
                <c:pt idx="366">
                  <c:v>43791</c:v>
                </c:pt>
                <c:pt idx="367">
                  <c:v>43792</c:v>
                </c:pt>
                <c:pt idx="368">
                  <c:v>43793</c:v>
                </c:pt>
                <c:pt idx="369">
                  <c:v>43794</c:v>
                </c:pt>
                <c:pt idx="370">
                  <c:v>43795</c:v>
                </c:pt>
                <c:pt idx="371">
                  <c:v>43796</c:v>
                </c:pt>
                <c:pt idx="372">
                  <c:v>43797</c:v>
                </c:pt>
                <c:pt idx="373">
                  <c:v>43798</c:v>
                </c:pt>
                <c:pt idx="374">
                  <c:v>43799</c:v>
                </c:pt>
                <c:pt idx="375">
                  <c:v>43800</c:v>
                </c:pt>
                <c:pt idx="376">
                  <c:v>43801</c:v>
                </c:pt>
                <c:pt idx="377">
                  <c:v>43802</c:v>
                </c:pt>
                <c:pt idx="378">
                  <c:v>43803</c:v>
                </c:pt>
                <c:pt idx="379">
                  <c:v>43804</c:v>
                </c:pt>
                <c:pt idx="380">
                  <c:v>43805</c:v>
                </c:pt>
                <c:pt idx="381">
                  <c:v>43806</c:v>
                </c:pt>
                <c:pt idx="382">
                  <c:v>43807</c:v>
                </c:pt>
                <c:pt idx="383">
                  <c:v>43808</c:v>
                </c:pt>
                <c:pt idx="384">
                  <c:v>43809</c:v>
                </c:pt>
                <c:pt idx="385">
                  <c:v>43810</c:v>
                </c:pt>
                <c:pt idx="386">
                  <c:v>43811</c:v>
                </c:pt>
                <c:pt idx="387">
                  <c:v>43812</c:v>
                </c:pt>
                <c:pt idx="388">
                  <c:v>43813</c:v>
                </c:pt>
                <c:pt idx="389">
                  <c:v>43814</c:v>
                </c:pt>
                <c:pt idx="390">
                  <c:v>43815</c:v>
                </c:pt>
                <c:pt idx="391">
                  <c:v>43816</c:v>
                </c:pt>
                <c:pt idx="392">
                  <c:v>43817</c:v>
                </c:pt>
                <c:pt idx="393">
                  <c:v>43818</c:v>
                </c:pt>
                <c:pt idx="394">
                  <c:v>43819</c:v>
                </c:pt>
                <c:pt idx="395">
                  <c:v>43820</c:v>
                </c:pt>
                <c:pt idx="396">
                  <c:v>43821</c:v>
                </c:pt>
                <c:pt idx="397">
                  <c:v>43822</c:v>
                </c:pt>
                <c:pt idx="398">
                  <c:v>43823</c:v>
                </c:pt>
                <c:pt idx="399">
                  <c:v>43824</c:v>
                </c:pt>
                <c:pt idx="400">
                  <c:v>43825</c:v>
                </c:pt>
                <c:pt idx="401">
                  <c:v>43826</c:v>
                </c:pt>
                <c:pt idx="402">
                  <c:v>43827</c:v>
                </c:pt>
                <c:pt idx="403">
                  <c:v>43828</c:v>
                </c:pt>
                <c:pt idx="404">
                  <c:v>43829</c:v>
                </c:pt>
                <c:pt idx="405">
                  <c:v>43830</c:v>
                </c:pt>
                <c:pt idx="406">
                  <c:v>43831</c:v>
                </c:pt>
                <c:pt idx="407">
                  <c:v>43832</c:v>
                </c:pt>
                <c:pt idx="408">
                  <c:v>43833</c:v>
                </c:pt>
                <c:pt idx="409">
                  <c:v>43834</c:v>
                </c:pt>
                <c:pt idx="410">
                  <c:v>43835</c:v>
                </c:pt>
                <c:pt idx="411">
                  <c:v>43836</c:v>
                </c:pt>
                <c:pt idx="412">
                  <c:v>43837</c:v>
                </c:pt>
                <c:pt idx="413">
                  <c:v>43838</c:v>
                </c:pt>
                <c:pt idx="414">
                  <c:v>43839</c:v>
                </c:pt>
                <c:pt idx="415">
                  <c:v>43840</c:v>
                </c:pt>
                <c:pt idx="416">
                  <c:v>43841</c:v>
                </c:pt>
                <c:pt idx="417">
                  <c:v>43842</c:v>
                </c:pt>
                <c:pt idx="418">
                  <c:v>43843</c:v>
                </c:pt>
                <c:pt idx="419">
                  <c:v>43844</c:v>
                </c:pt>
                <c:pt idx="420">
                  <c:v>43845</c:v>
                </c:pt>
                <c:pt idx="421">
                  <c:v>43846</c:v>
                </c:pt>
                <c:pt idx="422">
                  <c:v>43847</c:v>
                </c:pt>
                <c:pt idx="423">
                  <c:v>43848</c:v>
                </c:pt>
                <c:pt idx="424">
                  <c:v>43849</c:v>
                </c:pt>
                <c:pt idx="425">
                  <c:v>43850</c:v>
                </c:pt>
                <c:pt idx="426">
                  <c:v>43851</c:v>
                </c:pt>
                <c:pt idx="427">
                  <c:v>43852</c:v>
                </c:pt>
                <c:pt idx="428">
                  <c:v>43853</c:v>
                </c:pt>
                <c:pt idx="429">
                  <c:v>43854</c:v>
                </c:pt>
                <c:pt idx="430">
                  <c:v>43855</c:v>
                </c:pt>
                <c:pt idx="431">
                  <c:v>43856</c:v>
                </c:pt>
                <c:pt idx="432">
                  <c:v>43857</c:v>
                </c:pt>
                <c:pt idx="433">
                  <c:v>43858</c:v>
                </c:pt>
                <c:pt idx="434">
                  <c:v>43859</c:v>
                </c:pt>
                <c:pt idx="435">
                  <c:v>43860</c:v>
                </c:pt>
                <c:pt idx="436">
                  <c:v>43861</c:v>
                </c:pt>
                <c:pt idx="437">
                  <c:v>43862</c:v>
                </c:pt>
                <c:pt idx="438">
                  <c:v>43863</c:v>
                </c:pt>
                <c:pt idx="439">
                  <c:v>43864</c:v>
                </c:pt>
                <c:pt idx="440">
                  <c:v>43865</c:v>
                </c:pt>
                <c:pt idx="441">
                  <c:v>43866</c:v>
                </c:pt>
                <c:pt idx="442">
                  <c:v>43867</c:v>
                </c:pt>
                <c:pt idx="443">
                  <c:v>43868</c:v>
                </c:pt>
                <c:pt idx="444">
                  <c:v>43869</c:v>
                </c:pt>
                <c:pt idx="445">
                  <c:v>43870</c:v>
                </c:pt>
                <c:pt idx="446">
                  <c:v>43871</c:v>
                </c:pt>
                <c:pt idx="447">
                  <c:v>43872</c:v>
                </c:pt>
                <c:pt idx="448">
                  <c:v>43873</c:v>
                </c:pt>
                <c:pt idx="449">
                  <c:v>43874</c:v>
                </c:pt>
                <c:pt idx="450">
                  <c:v>43875</c:v>
                </c:pt>
                <c:pt idx="451">
                  <c:v>43876</c:v>
                </c:pt>
                <c:pt idx="452">
                  <c:v>43877</c:v>
                </c:pt>
                <c:pt idx="453">
                  <c:v>43878</c:v>
                </c:pt>
                <c:pt idx="454">
                  <c:v>43879</c:v>
                </c:pt>
                <c:pt idx="455">
                  <c:v>43880</c:v>
                </c:pt>
                <c:pt idx="456">
                  <c:v>43881</c:v>
                </c:pt>
                <c:pt idx="457">
                  <c:v>43882</c:v>
                </c:pt>
                <c:pt idx="458">
                  <c:v>43883</c:v>
                </c:pt>
                <c:pt idx="459">
                  <c:v>43884</c:v>
                </c:pt>
                <c:pt idx="460">
                  <c:v>43885</c:v>
                </c:pt>
                <c:pt idx="461">
                  <c:v>43886</c:v>
                </c:pt>
                <c:pt idx="462">
                  <c:v>43887</c:v>
                </c:pt>
                <c:pt idx="463">
                  <c:v>43888</c:v>
                </c:pt>
                <c:pt idx="464">
                  <c:v>43889</c:v>
                </c:pt>
                <c:pt idx="465">
                  <c:v>43890</c:v>
                </c:pt>
                <c:pt idx="466">
                  <c:v>43891</c:v>
                </c:pt>
                <c:pt idx="467">
                  <c:v>43892</c:v>
                </c:pt>
                <c:pt idx="468">
                  <c:v>43893</c:v>
                </c:pt>
                <c:pt idx="469">
                  <c:v>43894</c:v>
                </c:pt>
                <c:pt idx="470">
                  <c:v>43895</c:v>
                </c:pt>
                <c:pt idx="471">
                  <c:v>43896</c:v>
                </c:pt>
                <c:pt idx="472">
                  <c:v>43897</c:v>
                </c:pt>
                <c:pt idx="473">
                  <c:v>43898</c:v>
                </c:pt>
                <c:pt idx="474">
                  <c:v>43899</c:v>
                </c:pt>
                <c:pt idx="475">
                  <c:v>43900</c:v>
                </c:pt>
                <c:pt idx="476">
                  <c:v>43901</c:v>
                </c:pt>
                <c:pt idx="477">
                  <c:v>43902</c:v>
                </c:pt>
                <c:pt idx="478">
                  <c:v>43903</c:v>
                </c:pt>
                <c:pt idx="479">
                  <c:v>43904</c:v>
                </c:pt>
                <c:pt idx="480">
                  <c:v>43905</c:v>
                </c:pt>
                <c:pt idx="481">
                  <c:v>43906</c:v>
                </c:pt>
                <c:pt idx="482">
                  <c:v>43907</c:v>
                </c:pt>
                <c:pt idx="483">
                  <c:v>43908</c:v>
                </c:pt>
                <c:pt idx="484">
                  <c:v>43909</c:v>
                </c:pt>
                <c:pt idx="485">
                  <c:v>43910</c:v>
                </c:pt>
                <c:pt idx="486">
                  <c:v>43911</c:v>
                </c:pt>
                <c:pt idx="487">
                  <c:v>43912</c:v>
                </c:pt>
                <c:pt idx="488">
                  <c:v>43913</c:v>
                </c:pt>
                <c:pt idx="489">
                  <c:v>43914</c:v>
                </c:pt>
                <c:pt idx="490">
                  <c:v>43915</c:v>
                </c:pt>
                <c:pt idx="491">
                  <c:v>43916</c:v>
                </c:pt>
                <c:pt idx="492">
                  <c:v>43917</c:v>
                </c:pt>
                <c:pt idx="493">
                  <c:v>43918</c:v>
                </c:pt>
                <c:pt idx="494">
                  <c:v>43919</c:v>
                </c:pt>
                <c:pt idx="495">
                  <c:v>43920</c:v>
                </c:pt>
                <c:pt idx="496">
                  <c:v>43921</c:v>
                </c:pt>
                <c:pt idx="497">
                  <c:v>43922</c:v>
                </c:pt>
                <c:pt idx="498">
                  <c:v>43923</c:v>
                </c:pt>
                <c:pt idx="499">
                  <c:v>43924</c:v>
                </c:pt>
              </c:numCache>
            </c:numRef>
          </c:cat>
          <c:val>
            <c:numRef>
              <c:f>'איור 6 נתונים'!$C$4:$C$4000</c:f>
              <c:numCache>
                <c:formatCode>#,##0.00</c:formatCode>
                <c:ptCount val="3997"/>
                <c:pt idx="0">
                  <c:v>3.7430000000000003</c:v>
                </c:pt>
                <c:pt idx="1">
                  <c:v>3.7280000000000002</c:v>
                </c:pt>
                <c:pt idx="2">
                  <c:v>3.7370000000000001</c:v>
                </c:pt>
                <c:pt idx="3">
                  <c:v>3.7370000000000001</c:v>
                </c:pt>
                <c:pt idx="4">
                  <c:v>3.7370000000000001</c:v>
                </c:pt>
                <c:pt idx="5">
                  <c:v>3.7290000000000001</c:v>
                </c:pt>
                <c:pt idx="6">
                  <c:v>3.7280000000000002</c:v>
                </c:pt>
                <c:pt idx="7">
                  <c:v>3.7330000000000001</c:v>
                </c:pt>
                <c:pt idx="8">
                  <c:v>3.71</c:v>
                </c:pt>
                <c:pt idx="9">
                  <c:v>3.7010000000000001</c:v>
                </c:pt>
                <c:pt idx="10">
                  <c:v>3.7010000000000001</c:v>
                </c:pt>
                <c:pt idx="11">
                  <c:v>3.7010000000000001</c:v>
                </c:pt>
                <c:pt idx="12">
                  <c:v>3.718</c:v>
                </c:pt>
                <c:pt idx="13">
                  <c:v>3.7270000000000003</c:v>
                </c:pt>
                <c:pt idx="14">
                  <c:v>3.7240000000000002</c:v>
                </c:pt>
                <c:pt idx="15">
                  <c:v>3.7310000000000003</c:v>
                </c:pt>
                <c:pt idx="16">
                  <c:v>3.738</c:v>
                </c:pt>
                <c:pt idx="17">
                  <c:v>3.738</c:v>
                </c:pt>
                <c:pt idx="18">
                  <c:v>3.738</c:v>
                </c:pt>
                <c:pt idx="19">
                  <c:v>3.7270000000000003</c:v>
                </c:pt>
                <c:pt idx="20">
                  <c:v>3.7480000000000002</c:v>
                </c:pt>
                <c:pt idx="21">
                  <c:v>3.746</c:v>
                </c:pt>
                <c:pt idx="22">
                  <c:v>3.7530000000000001</c:v>
                </c:pt>
                <c:pt idx="23">
                  <c:v>3.7710000000000004</c:v>
                </c:pt>
                <c:pt idx="24">
                  <c:v>3.7710000000000004</c:v>
                </c:pt>
                <c:pt idx="25">
                  <c:v>3.7710000000000004</c:v>
                </c:pt>
                <c:pt idx="26">
                  <c:v>3.778</c:v>
                </c:pt>
                <c:pt idx="27">
                  <c:v>3.7630000000000003</c:v>
                </c:pt>
                <c:pt idx="28">
                  <c:v>3.7560000000000002</c:v>
                </c:pt>
                <c:pt idx="29">
                  <c:v>3.7570000000000001</c:v>
                </c:pt>
                <c:pt idx="30">
                  <c:v>3.7730000000000001</c:v>
                </c:pt>
                <c:pt idx="31">
                  <c:v>3.7730000000000001</c:v>
                </c:pt>
                <c:pt idx="32">
                  <c:v>3.7730000000000001</c:v>
                </c:pt>
                <c:pt idx="33">
                  <c:v>3.774</c:v>
                </c:pt>
                <c:pt idx="34">
                  <c:v>3.774</c:v>
                </c:pt>
                <c:pt idx="35">
                  <c:v>3.774</c:v>
                </c:pt>
                <c:pt idx="36">
                  <c:v>3.7810000000000001</c:v>
                </c:pt>
                <c:pt idx="37">
                  <c:v>3.7710000000000004</c:v>
                </c:pt>
                <c:pt idx="38">
                  <c:v>3.7710000000000004</c:v>
                </c:pt>
                <c:pt idx="39">
                  <c:v>3.7710000000000004</c:v>
                </c:pt>
                <c:pt idx="40">
                  <c:v>3.7480000000000002</c:v>
                </c:pt>
                <c:pt idx="41">
                  <c:v>3.7480000000000002</c:v>
                </c:pt>
                <c:pt idx="42">
                  <c:v>3.746</c:v>
                </c:pt>
                <c:pt idx="43">
                  <c:v>3.742</c:v>
                </c:pt>
                <c:pt idx="44">
                  <c:v>3.72</c:v>
                </c:pt>
                <c:pt idx="45">
                  <c:v>3.72</c:v>
                </c:pt>
                <c:pt idx="46">
                  <c:v>3.72</c:v>
                </c:pt>
                <c:pt idx="47">
                  <c:v>3.6940000000000004</c:v>
                </c:pt>
                <c:pt idx="48">
                  <c:v>3.6990000000000003</c:v>
                </c:pt>
                <c:pt idx="49">
                  <c:v>3.6820000000000004</c:v>
                </c:pt>
                <c:pt idx="50">
                  <c:v>3.6640000000000001</c:v>
                </c:pt>
                <c:pt idx="51">
                  <c:v>3.673</c:v>
                </c:pt>
                <c:pt idx="52">
                  <c:v>3.673</c:v>
                </c:pt>
                <c:pt idx="53">
                  <c:v>3.673</c:v>
                </c:pt>
                <c:pt idx="54">
                  <c:v>3.657</c:v>
                </c:pt>
                <c:pt idx="55">
                  <c:v>3.67</c:v>
                </c:pt>
                <c:pt idx="56">
                  <c:v>3.6780000000000004</c:v>
                </c:pt>
                <c:pt idx="57">
                  <c:v>3.6880000000000002</c:v>
                </c:pt>
                <c:pt idx="58">
                  <c:v>3.6920000000000002</c:v>
                </c:pt>
                <c:pt idx="59">
                  <c:v>3.6920000000000002</c:v>
                </c:pt>
                <c:pt idx="60">
                  <c:v>3.6920000000000002</c:v>
                </c:pt>
                <c:pt idx="61">
                  <c:v>3.6980000000000004</c:v>
                </c:pt>
                <c:pt idx="62">
                  <c:v>3.69</c:v>
                </c:pt>
                <c:pt idx="63">
                  <c:v>3.6830000000000003</c:v>
                </c:pt>
                <c:pt idx="64">
                  <c:v>3.6830000000000003</c:v>
                </c:pt>
                <c:pt idx="65">
                  <c:v>3.6850000000000001</c:v>
                </c:pt>
                <c:pt idx="66">
                  <c:v>3.6850000000000001</c:v>
                </c:pt>
                <c:pt idx="67">
                  <c:v>3.6850000000000001</c:v>
                </c:pt>
                <c:pt idx="68">
                  <c:v>3.68</c:v>
                </c:pt>
                <c:pt idx="69">
                  <c:v>3.6780000000000004</c:v>
                </c:pt>
                <c:pt idx="70">
                  <c:v>3.6710000000000003</c:v>
                </c:pt>
                <c:pt idx="71">
                  <c:v>3.6420000000000003</c:v>
                </c:pt>
                <c:pt idx="72">
                  <c:v>3.633</c:v>
                </c:pt>
                <c:pt idx="73">
                  <c:v>3.633</c:v>
                </c:pt>
                <c:pt idx="74">
                  <c:v>3.633</c:v>
                </c:pt>
                <c:pt idx="75">
                  <c:v>3.6270000000000002</c:v>
                </c:pt>
                <c:pt idx="76">
                  <c:v>3.61</c:v>
                </c:pt>
                <c:pt idx="77">
                  <c:v>3.6190000000000002</c:v>
                </c:pt>
                <c:pt idx="78">
                  <c:v>3.6270000000000002</c:v>
                </c:pt>
                <c:pt idx="79">
                  <c:v>3.6340000000000003</c:v>
                </c:pt>
                <c:pt idx="80">
                  <c:v>3.6340000000000003</c:v>
                </c:pt>
                <c:pt idx="81">
                  <c:v>3.6340000000000003</c:v>
                </c:pt>
                <c:pt idx="82">
                  <c:v>3.6430000000000002</c:v>
                </c:pt>
                <c:pt idx="83">
                  <c:v>3.6430000000000002</c:v>
                </c:pt>
                <c:pt idx="84">
                  <c:v>3.637</c:v>
                </c:pt>
                <c:pt idx="85">
                  <c:v>3.6620000000000004</c:v>
                </c:pt>
                <c:pt idx="86">
                  <c:v>3.641</c:v>
                </c:pt>
                <c:pt idx="87">
                  <c:v>3.641</c:v>
                </c:pt>
                <c:pt idx="88">
                  <c:v>3.641</c:v>
                </c:pt>
                <c:pt idx="89">
                  <c:v>3.62</c:v>
                </c:pt>
                <c:pt idx="90">
                  <c:v>3.6310000000000002</c:v>
                </c:pt>
                <c:pt idx="91">
                  <c:v>3.617</c:v>
                </c:pt>
                <c:pt idx="92">
                  <c:v>3.617</c:v>
                </c:pt>
                <c:pt idx="93">
                  <c:v>3.613</c:v>
                </c:pt>
                <c:pt idx="94">
                  <c:v>3.613</c:v>
                </c:pt>
                <c:pt idx="95">
                  <c:v>3.613</c:v>
                </c:pt>
                <c:pt idx="96">
                  <c:v>3.605</c:v>
                </c:pt>
                <c:pt idx="97">
                  <c:v>3.6240000000000001</c:v>
                </c:pt>
                <c:pt idx="98">
                  <c:v>3.6190000000000002</c:v>
                </c:pt>
                <c:pt idx="99">
                  <c:v>3.6040000000000001</c:v>
                </c:pt>
                <c:pt idx="100">
                  <c:v>3.6240000000000001</c:v>
                </c:pt>
                <c:pt idx="101">
                  <c:v>3.6240000000000001</c:v>
                </c:pt>
                <c:pt idx="102">
                  <c:v>3.6240000000000001</c:v>
                </c:pt>
                <c:pt idx="103">
                  <c:v>3.625</c:v>
                </c:pt>
                <c:pt idx="104">
                  <c:v>3.6190000000000002</c:v>
                </c:pt>
                <c:pt idx="105">
                  <c:v>3.6160000000000001</c:v>
                </c:pt>
                <c:pt idx="106">
                  <c:v>3.6160000000000001</c:v>
                </c:pt>
                <c:pt idx="107">
                  <c:v>3.6310000000000002</c:v>
                </c:pt>
                <c:pt idx="108">
                  <c:v>3.6310000000000002</c:v>
                </c:pt>
                <c:pt idx="109">
                  <c:v>3.6310000000000002</c:v>
                </c:pt>
                <c:pt idx="110">
                  <c:v>3.621</c:v>
                </c:pt>
                <c:pt idx="111">
                  <c:v>3.6230000000000002</c:v>
                </c:pt>
                <c:pt idx="112">
                  <c:v>3.617</c:v>
                </c:pt>
                <c:pt idx="113">
                  <c:v>3.6</c:v>
                </c:pt>
                <c:pt idx="114">
                  <c:v>3.6040000000000001</c:v>
                </c:pt>
                <c:pt idx="115">
                  <c:v>3.6040000000000001</c:v>
                </c:pt>
                <c:pt idx="116">
                  <c:v>3.6040000000000001</c:v>
                </c:pt>
                <c:pt idx="117">
                  <c:v>3.601</c:v>
                </c:pt>
                <c:pt idx="118">
                  <c:v>3.6060000000000003</c:v>
                </c:pt>
                <c:pt idx="119">
                  <c:v>3.6080000000000001</c:v>
                </c:pt>
                <c:pt idx="120">
                  <c:v>3.6080000000000001</c:v>
                </c:pt>
                <c:pt idx="121">
                  <c:v>3.6080000000000001</c:v>
                </c:pt>
                <c:pt idx="122">
                  <c:v>3.6080000000000001</c:v>
                </c:pt>
                <c:pt idx="123">
                  <c:v>3.6080000000000001</c:v>
                </c:pt>
                <c:pt idx="124">
                  <c:v>3.6230000000000002</c:v>
                </c:pt>
                <c:pt idx="125">
                  <c:v>3.617</c:v>
                </c:pt>
                <c:pt idx="126">
                  <c:v>3.6350000000000002</c:v>
                </c:pt>
                <c:pt idx="127">
                  <c:v>3.6360000000000001</c:v>
                </c:pt>
                <c:pt idx="128">
                  <c:v>3.6320000000000001</c:v>
                </c:pt>
                <c:pt idx="129">
                  <c:v>3.6320000000000001</c:v>
                </c:pt>
                <c:pt idx="130">
                  <c:v>3.6320000000000001</c:v>
                </c:pt>
                <c:pt idx="131">
                  <c:v>3.6260000000000003</c:v>
                </c:pt>
                <c:pt idx="132">
                  <c:v>3.6240000000000001</c:v>
                </c:pt>
                <c:pt idx="133">
                  <c:v>3.6</c:v>
                </c:pt>
                <c:pt idx="134">
                  <c:v>3.6030000000000002</c:v>
                </c:pt>
                <c:pt idx="135">
                  <c:v>3.5870000000000002</c:v>
                </c:pt>
                <c:pt idx="136">
                  <c:v>3.5870000000000002</c:v>
                </c:pt>
                <c:pt idx="137">
                  <c:v>3.5870000000000002</c:v>
                </c:pt>
                <c:pt idx="138">
                  <c:v>3.58</c:v>
                </c:pt>
                <c:pt idx="139">
                  <c:v>3.58</c:v>
                </c:pt>
                <c:pt idx="140">
                  <c:v>3.5780000000000003</c:v>
                </c:pt>
                <c:pt idx="141">
                  <c:v>3.5830000000000002</c:v>
                </c:pt>
                <c:pt idx="142">
                  <c:v>3.5780000000000003</c:v>
                </c:pt>
                <c:pt idx="143">
                  <c:v>3.5780000000000003</c:v>
                </c:pt>
                <c:pt idx="144">
                  <c:v>3.5780000000000003</c:v>
                </c:pt>
                <c:pt idx="145">
                  <c:v>3.5610000000000004</c:v>
                </c:pt>
                <c:pt idx="146">
                  <c:v>3.5580000000000003</c:v>
                </c:pt>
                <c:pt idx="147">
                  <c:v>3.5750000000000002</c:v>
                </c:pt>
                <c:pt idx="148">
                  <c:v>3.589</c:v>
                </c:pt>
                <c:pt idx="149">
                  <c:v>3.589</c:v>
                </c:pt>
                <c:pt idx="150">
                  <c:v>3.589</c:v>
                </c:pt>
                <c:pt idx="151">
                  <c:v>3.589</c:v>
                </c:pt>
                <c:pt idx="152">
                  <c:v>3.589</c:v>
                </c:pt>
                <c:pt idx="153">
                  <c:v>3.593</c:v>
                </c:pt>
                <c:pt idx="154">
                  <c:v>3.6140000000000003</c:v>
                </c:pt>
                <c:pt idx="155">
                  <c:v>3.6280000000000001</c:v>
                </c:pt>
                <c:pt idx="156">
                  <c:v>3.6280000000000001</c:v>
                </c:pt>
                <c:pt idx="157">
                  <c:v>3.6280000000000001</c:v>
                </c:pt>
                <c:pt idx="158">
                  <c:v>3.6280000000000001</c:v>
                </c:pt>
                <c:pt idx="159">
                  <c:v>3.6180000000000003</c:v>
                </c:pt>
                <c:pt idx="160">
                  <c:v>3.6080000000000001</c:v>
                </c:pt>
                <c:pt idx="161">
                  <c:v>3.5860000000000003</c:v>
                </c:pt>
                <c:pt idx="162">
                  <c:v>3.5980000000000003</c:v>
                </c:pt>
                <c:pt idx="163">
                  <c:v>3.601</c:v>
                </c:pt>
                <c:pt idx="164">
                  <c:v>3.601</c:v>
                </c:pt>
                <c:pt idx="165">
                  <c:v>3.601</c:v>
                </c:pt>
                <c:pt idx="166">
                  <c:v>3.5910000000000002</c:v>
                </c:pt>
                <c:pt idx="167">
                  <c:v>3.585</c:v>
                </c:pt>
                <c:pt idx="168">
                  <c:v>3.5840000000000001</c:v>
                </c:pt>
                <c:pt idx="169">
                  <c:v>3.5840000000000001</c:v>
                </c:pt>
                <c:pt idx="170">
                  <c:v>3.5670000000000002</c:v>
                </c:pt>
                <c:pt idx="171">
                  <c:v>3.5670000000000002</c:v>
                </c:pt>
                <c:pt idx="172">
                  <c:v>3.5670000000000002</c:v>
                </c:pt>
                <c:pt idx="173">
                  <c:v>3.5680000000000001</c:v>
                </c:pt>
                <c:pt idx="174">
                  <c:v>3.577</c:v>
                </c:pt>
                <c:pt idx="175">
                  <c:v>3.5710000000000002</c:v>
                </c:pt>
                <c:pt idx="176">
                  <c:v>3.5680000000000001</c:v>
                </c:pt>
                <c:pt idx="177">
                  <c:v>3.5750000000000002</c:v>
                </c:pt>
                <c:pt idx="178">
                  <c:v>3.5750000000000002</c:v>
                </c:pt>
                <c:pt idx="179">
                  <c:v>3.5750000000000002</c:v>
                </c:pt>
                <c:pt idx="180">
                  <c:v>3.573</c:v>
                </c:pt>
                <c:pt idx="181">
                  <c:v>3.5980000000000003</c:v>
                </c:pt>
                <c:pt idx="182">
                  <c:v>3.6110000000000002</c:v>
                </c:pt>
                <c:pt idx="183">
                  <c:v>3.6150000000000002</c:v>
                </c:pt>
                <c:pt idx="184">
                  <c:v>3.605</c:v>
                </c:pt>
                <c:pt idx="185">
                  <c:v>3.605</c:v>
                </c:pt>
                <c:pt idx="186">
                  <c:v>3.605</c:v>
                </c:pt>
                <c:pt idx="187">
                  <c:v>3.605</c:v>
                </c:pt>
                <c:pt idx="188">
                  <c:v>3.6140000000000003</c:v>
                </c:pt>
                <c:pt idx="189">
                  <c:v>3.617</c:v>
                </c:pt>
                <c:pt idx="190">
                  <c:v>3.62</c:v>
                </c:pt>
                <c:pt idx="191">
                  <c:v>3.6340000000000003</c:v>
                </c:pt>
                <c:pt idx="192">
                  <c:v>3.6340000000000003</c:v>
                </c:pt>
                <c:pt idx="193">
                  <c:v>3.6340000000000003</c:v>
                </c:pt>
                <c:pt idx="194">
                  <c:v>3.633</c:v>
                </c:pt>
                <c:pt idx="195">
                  <c:v>3.6120000000000001</c:v>
                </c:pt>
                <c:pt idx="196">
                  <c:v>3.61</c:v>
                </c:pt>
                <c:pt idx="197">
                  <c:v>3.601</c:v>
                </c:pt>
                <c:pt idx="198">
                  <c:v>3.601</c:v>
                </c:pt>
                <c:pt idx="199">
                  <c:v>3.601</c:v>
                </c:pt>
                <c:pt idx="200">
                  <c:v>3.601</c:v>
                </c:pt>
                <c:pt idx="201">
                  <c:v>3.585</c:v>
                </c:pt>
                <c:pt idx="202">
                  <c:v>3.581</c:v>
                </c:pt>
                <c:pt idx="203">
                  <c:v>3.5820000000000003</c:v>
                </c:pt>
                <c:pt idx="204">
                  <c:v>3.5920000000000001</c:v>
                </c:pt>
                <c:pt idx="205">
                  <c:v>3.6</c:v>
                </c:pt>
                <c:pt idx="206">
                  <c:v>3.6</c:v>
                </c:pt>
                <c:pt idx="207">
                  <c:v>3.6</c:v>
                </c:pt>
                <c:pt idx="208">
                  <c:v>3.61</c:v>
                </c:pt>
                <c:pt idx="209">
                  <c:v>3.6120000000000001</c:v>
                </c:pt>
                <c:pt idx="210">
                  <c:v>3.609</c:v>
                </c:pt>
                <c:pt idx="211">
                  <c:v>3.5790000000000002</c:v>
                </c:pt>
                <c:pt idx="212">
                  <c:v>3.5940000000000003</c:v>
                </c:pt>
                <c:pt idx="213">
                  <c:v>3.5940000000000003</c:v>
                </c:pt>
                <c:pt idx="214">
                  <c:v>3.5940000000000003</c:v>
                </c:pt>
                <c:pt idx="215">
                  <c:v>3.6040000000000001</c:v>
                </c:pt>
                <c:pt idx="216">
                  <c:v>3.6020000000000003</c:v>
                </c:pt>
                <c:pt idx="217">
                  <c:v>3.5910000000000002</c:v>
                </c:pt>
                <c:pt idx="218">
                  <c:v>3.5820000000000003</c:v>
                </c:pt>
                <c:pt idx="219">
                  <c:v>3.5660000000000003</c:v>
                </c:pt>
                <c:pt idx="220">
                  <c:v>3.5660000000000003</c:v>
                </c:pt>
                <c:pt idx="221">
                  <c:v>3.5660000000000003</c:v>
                </c:pt>
                <c:pt idx="222">
                  <c:v>3.5740000000000003</c:v>
                </c:pt>
                <c:pt idx="223">
                  <c:v>3.5750000000000002</c:v>
                </c:pt>
                <c:pt idx="224">
                  <c:v>3.5720000000000001</c:v>
                </c:pt>
                <c:pt idx="225">
                  <c:v>3.5670000000000002</c:v>
                </c:pt>
                <c:pt idx="226">
                  <c:v>3.5620000000000003</c:v>
                </c:pt>
                <c:pt idx="227">
                  <c:v>3.5620000000000003</c:v>
                </c:pt>
                <c:pt idx="228">
                  <c:v>3.5620000000000003</c:v>
                </c:pt>
                <c:pt idx="229">
                  <c:v>3.573</c:v>
                </c:pt>
                <c:pt idx="230">
                  <c:v>3.5680000000000001</c:v>
                </c:pt>
                <c:pt idx="231">
                  <c:v>3.573</c:v>
                </c:pt>
                <c:pt idx="232">
                  <c:v>3.5470000000000002</c:v>
                </c:pt>
                <c:pt idx="233">
                  <c:v>3.5510000000000002</c:v>
                </c:pt>
                <c:pt idx="234">
                  <c:v>3.5510000000000002</c:v>
                </c:pt>
                <c:pt idx="235">
                  <c:v>3.5510000000000002</c:v>
                </c:pt>
                <c:pt idx="236">
                  <c:v>3.5390000000000001</c:v>
                </c:pt>
                <c:pt idx="237">
                  <c:v>3.5420000000000003</c:v>
                </c:pt>
                <c:pt idx="238">
                  <c:v>3.5410000000000004</c:v>
                </c:pt>
                <c:pt idx="239">
                  <c:v>3.5430000000000001</c:v>
                </c:pt>
                <c:pt idx="240">
                  <c:v>3.5350000000000001</c:v>
                </c:pt>
                <c:pt idx="241">
                  <c:v>3.5350000000000001</c:v>
                </c:pt>
                <c:pt idx="242">
                  <c:v>3.5350000000000001</c:v>
                </c:pt>
                <c:pt idx="243">
                  <c:v>3.5340000000000003</c:v>
                </c:pt>
                <c:pt idx="244">
                  <c:v>3.5370000000000004</c:v>
                </c:pt>
                <c:pt idx="245">
                  <c:v>3.5210000000000004</c:v>
                </c:pt>
                <c:pt idx="246">
                  <c:v>3.5230000000000001</c:v>
                </c:pt>
                <c:pt idx="247">
                  <c:v>3.5260000000000002</c:v>
                </c:pt>
                <c:pt idx="248">
                  <c:v>3.5260000000000002</c:v>
                </c:pt>
                <c:pt idx="249">
                  <c:v>3.5260000000000002</c:v>
                </c:pt>
                <c:pt idx="250">
                  <c:v>3.5250000000000004</c:v>
                </c:pt>
                <c:pt idx="251">
                  <c:v>3.5</c:v>
                </c:pt>
                <c:pt idx="252">
                  <c:v>3.4990000000000001</c:v>
                </c:pt>
                <c:pt idx="253">
                  <c:v>3.524</c:v>
                </c:pt>
                <c:pt idx="254">
                  <c:v>3.5090000000000003</c:v>
                </c:pt>
                <c:pt idx="255">
                  <c:v>3.5090000000000003</c:v>
                </c:pt>
                <c:pt idx="256">
                  <c:v>3.5090000000000003</c:v>
                </c:pt>
                <c:pt idx="257">
                  <c:v>3.4940000000000002</c:v>
                </c:pt>
                <c:pt idx="258">
                  <c:v>3.4940000000000002</c:v>
                </c:pt>
                <c:pt idx="259">
                  <c:v>3.4870000000000001</c:v>
                </c:pt>
                <c:pt idx="260">
                  <c:v>3.4830000000000001</c:v>
                </c:pt>
                <c:pt idx="261">
                  <c:v>3.4790000000000001</c:v>
                </c:pt>
                <c:pt idx="262">
                  <c:v>3.4790000000000001</c:v>
                </c:pt>
                <c:pt idx="263">
                  <c:v>3.4790000000000001</c:v>
                </c:pt>
                <c:pt idx="264">
                  <c:v>3.484</c:v>
                </c:pt>
                <c:pt idx="265">
                  <c:v>3.4930000000000003</c:v>
                </c:pt>
                <c:pt idx="266">
                  <c:v>3.4890000000000003</c:v>
                </c:pt>
                <c:pt idx="267">
                  <c:v>3.5190000000000001</c:v>
                </c:pt>
                <c:pt idx="268">
                  <c:v>3.5410000000000004</c:v>
                </c:pt>
                <c:pt idx="269">
                  <c:v>3.5410000000000004</c:v>
                </c:pt>
                <c:pt idx="270">
                  <c:v>3.5410000000000004</c:v>
                </c:pt>
                <c:pt idx="271">
                  <c:v>3.5450000000000004</c:v>
                </c:pt>
                <c:pt idx="272">
                  <c:v>3.524</c:v>
                </c:pt>
                <c:pt idx="273">
                  <c:v>3.5270000000000001</c:v>
                </c:pt>
                <c:pt idx="274">
                  <c:v>3.5250000000000004</c:v>
                </c:pt>
                <c:pt idx="275">
                  <c:v>3.5110000000000001</c:v>
                </c:pt>
                <c:pt idx="276">
                  <c:v>3.5110000000000001</c:v>
                </c:pt>
                <c:pt idx="277">
                  <c:v>3.5110000000000001</c:v>
                </c:pt>
                <c:pt idx="278">
                  <c:v>3.5190000000000001</c:v>
                </c:pt>
                <c:pt idx="279">
                  <c:v>3.52</c:v>
                </c:pt>
                <c:pt idx="280">
                  <c:v>3.524</c:v>
                </c:pt>
                <c:pt idx="281">
                  <c:v>3.5210000000000004</c:v>
                </c:pt>
                <c:pt idx="282">
                  <c:v>3.5350000000000001</c:v>
                </c:pt>
                <c:pt idx="283">
                  <c:v>3.5350000000000001</c:v>
                </c:pt>
                <c:pt idx="284">
                  <c:v>3.5350000000000001</c:v>
                </c:pt>
                <c:pt idx="285">
                  <c:v>3.5380000000000003</c:v>
                </c:pt>
                <c:pt idx="286">
                  <c:v>3.5490000000000004</c:v>
                </c:pt>
                <c:pt idx="287">
                  <c:v>3.5270000000000001</c:v>
                </c:pt>
                <c:pt idx="288">
                  <c:v>3.512</c:v>
                </c:pt>
                <c:pt idx="289">
                  <c:v>3.5170000000000003</c:v>
                </c:pt>
                <c:pt idx="290">
                  <c:v>3.5170000000000003</c:v>
                </c:pt>
                <c:pt idx="291">
                  <c:v>3.5170000000000003</c:v>
                </c:pt>
                <c:pt idx="292">
                  <c:v>3.5270000000000001</c:v>
                </c:pt>
                <c:pt idx="293">
                  <c:v>3.5380000000000003</c:v>
                </c:pt>
                <c:pt idx="294">
                  <c:v>3.544</c:v>
                </c:pt>
                <c:pt idx="295">
                  <c:v>3.5410000000000004</c:v>
                </c:pt>
                <c:pt idx="296">
                  <c:v>3.5270000000000001</c:v>
                </c:pt>
                <c:pt idx="297">
                  <c:v>3.5270000000000001</c:v>
                </c:pt>
                <c:pt idx="298">
                  <c:v>3.5270000000000001</c:v>
                </c:pt>
                <c:pt idx="299">
                  <c:v>3.5380000000000003</c:v>
                </c:pt>
                <c:pt idx="300">
                  <c:v>3.5380000000000003</c:v>
                </c:pt>
                <c:pt idx="301">
                  <c:v>3.5410000000000004</c:v>
                </c:pt>
                <c:pt idx="302">
                  <c:v>3.5210000000000004</c:v>
                </c:pt>
                <c:pt idx="303">
                  <c:v>3.5130000000000003</c:v>
                </c:pt>
                <c:pt idx="304">
                  <c:v>3.5130000000000003</c:v>
                </c:pt>
                <c:pt idx="305">
                  <c:v>3.5130000000000003</c:v>
                </c:pt>
                <c:pt idx="306">
                  <c:v>3.5170000000000003</c:v>
                </c:pt>
                <c:pt idx="307">
                  <c:v>3.5070000000000001</c:v>
                </c:pt>
                <c:pt idx="308">
                  <c:v>3.5010000000000003</c:v>
                </c:pt>
                <c:pt idx="309">
                  <c:v>3.5170000000000003</c:v>
                </c:pt>
                <c:pt idx="310">
                  <c:v>3.4820000000000002</c:v>
                </c:pt>
                <c:pt idx="311">
                  <c:v>3.4820000000000002</c:v>
                </c:pt>
                <c:pt idx="312">
                  <c:v>3.4820000000000002</c:v>
                </c:pt>
                <c:pt idx="313">
                  <c:v>3.4820000000000002</c:v>
                </c:pt>
                <c:pt idx="314">
                  <c:v>3.4820000000000002</c:v>
                </c:pt>
                <c:pt idx="315">
                  <c:v>3.4850000000000003</c:v>
                </c:pt>
                <c:pt idx="316">
                  <c:v>3.4930000000000003</c:v>
                </c:pt>
                <c:pt idx="317">
                  <c:v>3.4810000000000003</c:v>
                </c:pt>
                <c:pt idx="318">
                  <c:v>3.4810000000000003</c:v>
                </c:pt>
                <c:pt idx="319">
                  <c:v>3.4810000000000003</c:v>
                </c:pt>
                <c:pt idx="320">
                  <c:v>3.4930000000000003</c:v>
                </c:pt>
                <c:pt idx="321">
                  <c:v>3.4930000000000003</c:v>
                </c:pt>
                <c:pt idx="322">
                  <c:v>3.4930000000000003</c:v>
                </c:pt>
                <c:pt idx="323">
                  <c:v>3.504</c:v>
                </c:pt>
                <c:pt idx="324">
                  <c:v>3.5100000000000002</c:v>
                </c:pt>
                <c:pt idx="325">
                  <c:v>3.5100000000000002</c:v>
                </c:pt>
                <c:pt idx="326">
                  <c:v>3.5100000000000002</c:v>
                </c:pt>
                <c:pt idx="327">
                  <c:v>3.5100000000000002</c:v>
                </c:pt>
                <c:pt idx="328">
                  <c:v>3.5130000000000003</c:v>
                </c:pt>
                <c:pt idx="329">
                  <c:v>3.536</c:v>
                </c:pt>
                <c:pt idx="330">
                  <c:v>3.5450000000000004</c:v>
                </c:pt>
                <c:pt idx="331">
                  <c:v>3.5330000000000004</c:v>
                </c:pt>
                <c:pt idx="332">
                  <c:v>3.5330000000000004</c:v>
                </c:pt>
                <c:pt idx="333">
                  <c:v>3.5330000000000004</c:v>
                </c:pt>
                <c:pt idx="334">
                  <c:v>3.5330000000000004</c:v>
                </c:pt>
                <c:pt idx="335">
                  <c:v>3.5370000000000004</c:v>
                </c:pt>
                <c:pt idx="336">
                  <c:v>3.5380000000000003</c:v>
                </c:pt>
                <c:pt idx="337">
                  <c:v>3.5230000000000001</c:v>
                </c:pt>
                <c:pt idx="338">
                  <c:v>3.5390000000000001</c:v>
                </c:pt>
                <c:pt idx="339">
                  <c:v>3.5390000000000001</c:v>
                </c:pt>
                <c:pt idx="340">
                  <c:v>3.5390000000000001</c:v>
                </c:pt>
                <c:pt idx="341">
                  <c:v>3.5290000000000004</c:v>
                </c:pt>
                <c:pt idx="342">
                  <c:v>3.5300000000000002</c:v>
                </c:pt>
                <c:pt idx="343">
                  <c:v>3.528</c:v>
                </c:pt>
                <c:pt idx="344">
                  <c:v>3.5290000000000004</c:v>
                </c:pt>
                <c:pt idx="345">
                  <c:v>3.5210000000000004</c:v>
                </c:pt>
                <c:pt idx="346">
                  <c:v>3.5210000000000004</c:v>
                </c:pt>
                <c:pt idx="347">
                  <c:v>3.5210000000000004</c:v>
                </c:pt>
                <c:pt idx="348">
                  <c:v>3.5220000000000002</c:v>
                </c:pt>
                <c:pt idx="349">
                  <c:v>3.5010000000000003</c:v>
                </c:pt>
                <c:pt idx="350">
                  <c:v>3.49</c:v>
                </c:pt>
                <c:pt idx="351">
                  <c:v>3.4870000000000001</c:v>
                </c:pt>
                <c:pt idx="352">
                  <c:v>3.4950000000000001</c:v>
                </c:pt>
                <c:pt idx="353">
                  <c:v>3.4950000000000001</c:v>
                </c:pt>
                <c:pt idx="354">
                  <c:v>3.4950000000000001</c:v>
                </c:pt>
                <c:pt idx="355">
                  <c:v>3.4990000000000001</c:v>
                </c:pt>
                <c:pt idx="356">
                  <c:v>3.5110000000000001</c:v>
                </c:pt>
                <c:pt idx="357">
                  <c:v>3.4950000000000001</c:v>
                </c:pt>
                <c:pt idx="358">
                  <c:v>3.488</c:v>
                </c:pt>
                <c:pt idx="359">
                  <c:v>3.4780000000000002</c:v>
                </c:pt>
                <c:pt idx="360">
                  <c:v>3.4780000000000002</c:v>
                </c:pt>
                <c:pt idx="361">
                  <c:v>3.4780000000000002</c:v>
                </c:pt>
                <c:pt idx="362">
                  <c:v>3.4630000000000001</c:v>
                </c:pt>
                <c:pt idx="363">
                  <c:v>3.4570000000000003</c:v>
                </c:pt>
                <c:pt idx="364">
                  <c:v>3.4710000000000001</c:v>
                </c:pt>
                <c:pt idx="365">
                  <c:v>3.4550000000000001</c:v>
                </c:pt>
                <c:pt idx="366">
                  <c:v>3.46</c:v>
                </c:pt>
                <c:pt idx="367">
                  <c:v>3.46</c:v>
                </c:pt>
                <c:pt idx="368">
                  <c:v>3.46</c:v>
                </c:pt>
                <c:pt idx="369">
                  <c:v>3.4610000000000003</c:v>
                </c:pt>
                <c:pt idx="370">
                  <c:v>3.4630000000000001</c:v>
                </c:pt>
                <c:pt idx="371">
                  <c:v>3.4710000000000001</c:v>
                </c:pt>
                <c:pt idx="372">
                  <c:v>3.4710000000000001</c:v>
                </c:pt>
                <c:pt idx="373">
                  <c:v>3.476</c:v>
                </c:pt>
                <c:pt idx="374">
                  <c:v>3.476</c:v>
                </c:pt>
                <c:pt idx="375">
                  <c:v>3.476</c:v>
                </c:pt>
                <c:pt idx="376">
                  <c:v>3.4740000000000002</c:v>
                </c:pt>
                <c:pt idx="377">
                  <c:v>3.4810000000000003</c:v>
                </c:pt>
                <c:pt idx="378">
                  <c:v>3.4710000000000001</c:v>
                </c:pt>
                <c:pt idx="379">
                  <c:v>3.4670000000000001</c:v>
                </c:pt>
                <c:pt idx="380">
                  <c:v>3.4630000000000001</c:v>
                </c:pt>
                <c:pt idx="381">
                  <c:v>3.4630000000000001</c:v>
                </c:pt>
                <c:pt idx="382">
                  <c:v>3.4630000000000001</c:v>
                </c:pt>
                <c:pt idx="383">
                  <c:v>3.4710000000000001</c:v>
                </c:pt>
                <c:pt idx="384">
                  <c:v>3.4650000000000003</c:v>
                </c:pt>
                <c:pt idx="385">
                  <c:v>3.4770000000000003</c:v>
                </c:pt>
                <c:pt idx="386">
                  <c:v>3.4810000000000003</c:v>
                </c:pt>
                <c:pt idx="387">
                  <c:v>3.476</c:v>
                </c:pt>
                <c:pt idx="388">
                  <c:v>3.476</c:v>
                </c:pt>
                <c:pt idx="389">
                  <c:v>3.476</c:v>
                </c:pt>
                <c:pt idx="390">
                  <c:v>3.4980000000000002</c:v>
                </c:pt>
                <c:pt idx="391">
                  <c:v>3.492</c:v>
                </c:pt>
                <c:pt idx="392">
                  <c:v>3.5010000000000003</c:v>
                </c:pt>
                <c:pt idx="393">
                  <c:v>3.4930000000000003</c:v>
                </c:pt>
                <c:pt idx="394">
                  <c:v>3.4770000000000003</c:v>
                </c:pt>
                <c:pt idx="395">
                  <c:v>3.4770000000000003</c:v>
                </c:pt>
                <c:pt idx="396">
                  <c:v>3.4770000000000003</c:v>
                </c:pt>
                <c:pt idx="397">
                  <c:v>3.472</c:v>
                </c:pt>
                <c:pt idx="398">
                  <c:v>3.4660000000000002</c:v>
                </c:pt>
                <c:pt idx="399">
                  <c:v>3.4660000000000002</c:v>
                </c:pt>
                <c:pt idx="400">
                  <c:v>3.472</c:v>
                </c:pt>
                <c:pt idx="401">
                  <c:v>3.468</c:v>
                </c:pt>
                <c:pt idx="402">
                  <c:v>3.468</c:v>
                </c:pt>
                <c:pt idx="403">
                  <c:v>3.468</c:v>
                </c:pt>
                <c:pt idx="404">
                  <c:v>3.4630000000000001</c:v>
                </c:pt>
                <c:pt idx="405">
                  <c:v>3.456</c:v>
                </c:pt>
                <c:pt idx="406">
                  <c:v>3.456</c:v>
                </c:pt>
                <c:pt idx="407">
                  <c:v>3.452</c:v>
                </c:pt>
                <c:pt idx="408">
                  <c:v>3.4670000000000001</c:v>
                </c:pt>
                <c:pt idx="409">
                  <c:v>3.4670000000000001</c:v>
                </c:pt>
                <c:pt idx="410">
                  <c:v>3.4670000000000001</c:v>
                </c:pt>
                <c:pt idx="411">
                  <c:v>3.4750000000000001</c:v>
                </c:pt>
                <c:pt idx="412">
                  <c:v>3.4670000000000001</c:v>
                </c:pt>
                <c:pt idx="413">
                  <c:v>3.4650000000000003</c:v>
                </c:pt>
                <c:pt idx="414">
                  <c:v>3.4710000000000001</c:v>
                </c:pt>
                <c:pt idx="415">
                  <c:v>3.4730000000000003</c:v>
                </c:pt>
                <c:pt idx="416">
                  <c:v>3.4730000000000003</c:v>
                </c:pt>
                <c:pt idx="417">
                  <c:v>3.4730000000000003</c:v>
                </c:pt>
                <c:pt idx="418">
                  <c:v>3.47</c:v>
                </c:pt>
                <c:pt idx="419">
                  <c:v>3.47</c:v>
                </c:pt>
                <c:pt idx="420">
                  <c:v>3.4590000000000001</c:v>
                </c:pt>
                <c:pt idx="421">
                  <c:v>3.456</c:v>
                </c:pt>
                <c:pt idx="422">
                  <c:v>3.4540000000000002</c:v>
                </c:pt>
                <c:pt idx="423">
                  <c:v>3.4540000000000002</c:v>
                </c:pt>
                <c:pt idx="424">
                  <c:v>3.4540000000000002</c:v>
                </c:pt>
                <c:pt idx="425">
                  <c:v>3.456</c:v>
                </c:pt>
                <c:pt idx="426">
                  <c:v>3.4550000000000001</c:v>
                </c:pt>
                <c:pt idx="427">
                  <c:v>3.452</c:v>
                </c:pt>
                <c:pt idx="428">
                  <c:v>3.4580000000000002</c:v>
                </c:pt>
                <c:pt idx="429">
                  <c:v>3.4550000000000001</c:v>
                </c:pt>
                <c:pt idx="430">
                  <c:v>3.4550000000000001</c:v>
                </c:pt>
                <c:pt idx="431">
                  <c:v>3.4550000000000001</c:v>
                </c:pt>
                <c:pt idx="432">
                  <c:v>3.4580000000000002</c:v>
                </c:pt>
                <c:pt idx="433">
                  <c:v>3.4550000000000001</c:v>
                </c:pt>
                <c:pt idx="434">
                  <c:v>3.4580000000000002</c:v>
                </c:pt>
                <c:pt idx="435">
                  <c:v>3.45</c:v>
                </c:pt>
                <c:pt idx="436">
                  <c:v>3.448</c:v>
                </c:pt>
                <c:pt idx="437">
                  <c:v>3.448</c:v>
                </c:pt>
                <c:pt idx="438">
                  <c:v>3.448</c:v>
                </c:pt>
                <c:pt idx="439">
                  <c:v>3.4460000000000002</c:v>
                </c:pt>
                <c:pt idx="440">
                  <c:v>3.448</c:v>
                </c:pt>
                <c:pt idx="441">
                  <c:v>3.452</c:v>
                </c:pt>
                <c:pt idx="442">
                  <c:v>3.4390000000000001</c:v>
                </c:pt>
                <c:pt idx="443">
                  <c:v>3.4260000000000002</c:v>
                </c:pt>
                <c:pt idx="444">
                  <c:v>3.4260000000000002</c:v>
                </c:pt>
                <c:pt idx="445">
                  <c:v>3.4260000000000002</c:v>
                </c:pt>
                <c:pt idx="446">
                  <c:v>3.4220000000000002</c:v>
                </c:pt>
                <c:pt idx="447">
                  <c:v>3.419</c:v>
                </c:pt>
                <c:pt idx="448">
                  <c:v>3.423</c:v>
                </c:pt>
                <c:pt idx="449">
                  <c:v>3.431</c:v>
                </c:pt>
                <c:pt idx="450">
                  <c:v>3.4340000000000002</c:v>
                </c:pt>
                <c:pt idx="451">
                  <c:v>3.4340000000000002</c:v>
                </c:pt>
                <c:pt idx="452">
                  <c:v>3.4340000000000002</c:v>
                </c:pt>
                <c:pt idx="453">
                  <c:v>3.4280000000000004</c:v>
                </c:pt>
                <c:pt idx="454">
                  <c:v>3.4160000000000004</c:v>
                </c:pt>
                <c:pt idx="455">
                  <c:v>3.4240000000000004</c:v>
                </c:pt>
                <c:pt idx="456">
                  <c:v>3.4320000000000004</c:v>
                </c:pt>
                <c:pt idx="457">
                  <c:v>3.4240000000000004</c:v>
                </c:pt>
                <c:pt idx="458">
                  <c:v>3.4240000000000004</c:v>
                </c:pt>
                <c:pt idx="459">
                  <c:v>3.4240000000000004</c:v>
                </c:pt>
                <c:pt idx="460">
                  <c:v>3.4370000000000003</c:v>
                </c:pt>
                <c:pt idx="461">
                  <c:v>3.4290000000000003</c:v>
                </c:pt>
                <c:pt idx="462">
                  <c:v>3.4420000000000002</c:v>
                </c:pt>
                <c:pt idx="463">
                  <c:v>3.4340000000000002</c:v>
                </c:pt>
                <c:pt idx="464">
                  <c:v>3.4670000000000001</c:v>
                </c:pt>
                <c:pt idx="465">
                  <c:v>3.4670000000000001</c:v>
                </c:pt>
                <c:pt idx="466">
                  <c:v>3.4670000000000001</c:v>
                </c:pt>
                <c:pt idx="467">
                  <c:v>3.4670000000000001</c:v>
                </c:pt>
                <c:pt idx="468">
                  <c:v>3.4610000000000003</c:v>
                </c:pt>
                <c:pt idx="469">
                  <c:v>3.46</c:v>
                </c:pt>
                <c:pt idx="470">
                  <c:v>3.4660000000000002</c:v>
                </c:pt>
                <c:pt idx="471">
                  <c:v>3.4860000000000002</c:v>
                </c:pt>
                <c:pt idx="472">
                  <c:v>3.4860000000000002</c:v>
                </c:pt>
                <c:pt idx="473">
                  <c:v>3.4860000000000002</c:v>
                </c:pt>
                <c:pt idx="474">
                  <c:v>3.508</c:v>
                </c:pt>
                <c:pt idx="475">
                  <c:v>3.508</c:v>
                </c:pt>
                <c:pt idx="476">
                  <c:v>3.508</c:v>
                </c:pt>
                <c:pt idx="477">
                  <c:v>3.6390000000000002</c:v>
                </c:pt>
                <c:pt idx="478">
                  <c:v>3.6520000000000001</c:v>
                </c:pt>
                <c:pt idx="479">
                  <c:v>3.6520000000000001</c:v>
                </c:pt>
                <c:pt idx="480">
                  <c:v>3.6520000000000001</c:v>
                </c:pt>
                <c:pt idx="481">
                  <c:v>3.7280000000000002</c:v>
                </c:pt>
                <c:pt idx="482">
                  <c:v>3.8620000000000001</c:v>
                </c:pt>
                <c:pt idx="483">
                  <c:v>3.8270000000000004</c:v>
                </c:pt>
                <c:pt idx="484">
                  <c:v>3.6830000000000003</c:v>
                </c:pt>
                <c:pt idx="485">
                  <c:v>3.597</c:v>
                </c:pt>
                <c:pt idx="486">
                  <c:v>3.597</c:v>
                </c:pt>
                <c:pt idx="487">
                  <c:v>3.597</c:v>
                </c:pt>
                <c:pt idx="488">
                  <c:v>3.6980000000000004</c:v>
                </c:pt>
                <c:pt idx="489">
                  <c:v>3.6580000000000004</c:v>
                </c:pt>
                <c:pt idx="490">
                  <c:v>3.6420000000000003</c:v>
                </c:pt>
                <c:pt idx="491">
                  <c:v>3.6240000000000001</c:v>
                </c:pt>
                <c:pt idx="492">
                  <c:v>3.5980000000000003</c:v>
                </c:pt>
                <c:pt idx="493">
                  <c:v>3.5980000000000003</c:v>
                </c:pt>
                <c:pt idx="494">
                  <c:v>3.5980000000000003</c:v>
                </c:pt>
                <c:pt idx="495">
                  <c:v>3.5860000000000003</c:v>
                </c:pt>
                <c:pt idx="496">
                  <c:v>3.5650000000000004</c:v>
                </c:pt>
                <c:pt idx="497">
                  <c:v>3.556</c:v>
                </c:pt>
                <c:pt idx="498">
                  <c:v>3.63</c:v>
                </c:pt>
                <c:pt idx="499">
                  <c:v>3.6360000000000001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ED2-4126-956C-B98C78087345}"/>
            </c:ext>
          </c:extLst>
        </c:ser>
        <c:ser>
          <c:idx val="3"/>
          <c:order val="3"/>
          <c:tx>
            <c:strRef>
              <c:f>'איור 6 נתונים'!$E$3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picture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 w="9525">
                <a:noFill/>
              </a:ln>
            </c:spPr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43425</c:v>
                </c:pt>
                <c:pt idx="1">
                  <c:v>43426</c:v>
                </c:pt>
                <c:pt idx="2">
                  <c:v>43427</c:v>
                </c:pt>
                <c:pt idx="3">
                  <c:v>43428</c:v>
                </c:pt>
                <c:pt idx="4">
                  <c:v>43429</c:v>
                </c:pt>
                <c:pt idx="5">
                  <c:v>43430</c:v>
                </c:pt>
                <c:pt idx="6">
                  <c:v>43431</c:v>
                </c:pt>
                <c:pt idx="7">
                  <c:v>43432</c:v>
                </c:pt>
                <c:pt idx="8">
                  <c:v>43433</c:v>
                </c:pt>
                <c:pt idx="9">
                  <c:v>43434</c:v>
                </c:pt>
                <c:pt idx="10">
                  <c:v>43435</c:v>
                </c:pt>
                <c:pt idx="11">
                  <c:v>43436</c:v>
                </c:pt>
                <c:pt idx="12">
                  <c:v>43437</c:v>
                </c:pt>
                <c:pt idx="13">
                  <c:v>43438</c:v>
                </c:pt>
                <c:pt idx="14">
                  <c:v>43439</c:v>
                </c:pt>
                <c:pt idx="15">
                  <c:v>43440</c:v>
                </c:pt>
                <c:pt idx="16">
                  <c:v>43441</c:v>
                </c:pt>
                <c:pt idx="17">
                  <c:v>43442</c:v>
                </c:pt>
                <c:pt idx="18">
                  <c:v>43443</c:v>
                </c:pt>
                <c:pt idx="19">
                  <c:v>43444</c:v>
                </c:pt>
                <c:pt idx="20">
                  <c:v>43445</c:v>
                </c:pt>
                <c:pt idx="21">
                  <c:v>43446</c:v>
                </c:pt>
                <c:pt idx="22">
                  <c:v>43447</c:v>
                </c:pt>
                <c:pt idx="23">
                  <c:v>43448</c:v>
                </c:pt>
                <c:pt idx="24">
                  <c:v>43449</c:v>
                </c:pt>
                <c:pt idx="25">
                  <c:v>43450</c:v>
                </c:pt>
                <c:pt idx="26">
                  <c:v>43451</c:v>
                </c:pt>
                <c:pt idx="27">
                  <c:v>43452</c:v>
                </c:pt>
                <c:pt idx="28">
                  <c:v>43453</c:v>
                </c:pt>
                <c:pt idx="29">
                  <c:v>43454</c:v>
                </c:pt>
                <c:pt idx="30">
                  <c:v>43455</c:v>
                </c:pt>
                <c:pt idx="31">
                  <c:v>43456</c:v>
                </c:pt>
                <c:pt idx="32">
                  <c:v>43457</c:v>
                </c:pt>
                <c:pt idx="33">
                  <c:v>43458</c:v>
                </c:pt>
                <c:pt idx="34">
                  <c:v>43459</c:v>
                </c:pt>
                <c:pt idx="35">
                  <c:v>43460</c:v>
                </c:pt>
                <c:pt idx="36">
                  <c:v>43461</c:v>
                </c:pt>
                <c:pt idx="37">
                  <c:v>43462</c:v>
                </c:pt>
                <c:pt idx="38">
                  <c:v>43463</c:v>
                </c:pt>
                <c:pt idx="39">
                  <c:v>43464</c:v>
                </c:pt>
                <c:pt idx="40">
                  <c:v>43465</c:v>
                </c:pt>
                <c:pt idx="41">
                  <c:v>43466</c:v>
                </c:pt>
                <c:pt idx="42">
                  <c:v>43467</c:v>
                </c:pt>
                <c:pt idx="43">
                  <c:v>43468</c:v>
                </c:pt>
                <c:pt idx="44">
                  <c:v>43469</c:v>
                </c:pt>
                <c:pt idx="45">
                  <c:v>43470</c:v>
                </c:pt>
                <c:pt idx="46">
                  <c:v>43471</c:v>
                </c:pt>
                <c:pt idx="47">
                  <c:v>43472</c:v>
                </c:pt>
                <c:pt idx="48">
                  <c:v>43473</c:v>
                </c:pt>
                <c:pt idx="49">
                  <c:v>43474</c:v>
                </c:pt>
                <c:pt idx="50">
                  <c:v>43475</c:v>
                </c:pt>
                <c:pt idx="51">
                  <c:v>43476</c:v>
                </c:pt>
                <c:pt idx="52">
                  <c:v>43477</c:v>
                </c:pt>
                <c:pt idx="53">
                  <c:v>43478</c:v>
                </c:pt>
                <c:pt idx="54">
                  <c:v>43479</c:v>
                </c:pt>
                <c:pt idx="55">
                  <c:v>43480</c:v>
                </c:pt>
                <c:pt idx="56">
                  <c:v>43481</c:v>
                </c:pt>
                <c:pt idx="57">
                  <c:v>43482</c:v>
                </c:pt>
                <c:pt idx="58">
                  <c:v>43483</c:v>
                </c:pt>
                <c:pt idx="59">
                  <c:v>43484</c:v>
                </c:pt>
                <c:pt idx="60">
                  <c:v>43485</c:v>
                </c:pt>
                <c:pt idx="61">
                  <c:v>43486</c:v>
                </c:pt>
                <c:pt idx="62">
                  <c:v>43487</c:v>
                </c:pt>
                <c:pt idx="63">
                  <c:v>43488</c:v>
                </c:pt>
                <c:pt idx="64">
                  <c:v>43489</c:v>
                </c:pt>
                <c:pt idx="65">
                  <c:v>43490</c:v>
                </c:pt>
                <c:pt idx="66">
                  <c:v>43491</c:v>
                </c:pt>
                <c:pt idx="67">
                  <c:v>43492</c:v>
                </c:pt>
                <c:pt idx="68">
                  <c:v>43493</c:v>
                </c:pt>
                <c:pt idx="69">
                  <c:v>43494</c:v>
                </c:pt>
                <c:pt idx="70">
                  <c:v>43495</c:v>
                </c:pt>
                <c:pt idx="71">
                  <c:v>43496</c:v>
                </c:pt>
                <c:pt idx="72">
                  <c:v>43497</c:v>
                </c:pt>
                <c:pt idx="73">
                  <c:v>43498</c:v>
                </c:pt>
                <c:pt idx="74">
                  <c:v>43499</c:v>
                </c:pt>
                <c:pt idx="75">
                  <c:v>43500</c:v>
                </c:pt>
                <c:pt idx="76">
                  <c:v>43501</c:v>
                </c:pt>
                <c:pt idx="77">
                  <c:v>43502</c:v>
                </c:pt>
                <c:pt idx="78">
                  <c:v>43503</c:v>
                </c:pt>
                <c:pt idx="79">
                  <c:v>43504</c:v>
                </c:pt>
                <c:pt idx="80">
                  <c:v>43505</c:v>
                </c:pt>
                <c:pt idx="81">
                  <c:v>43506</c:v>
                </c:pt>
                <c:pt idx="82">
                  <c:v>43507</c:v>
                </c:pt>
                <c:pt idx="83">
                  <c:v>43508</c:v>
                </c:pt>
                <c:pt idx="84">
                  <c:v>43509</c:v>
                </c:pt>
                <c:pt idx="85">
                  <c:v>43510</c:v>
                </c:pt>
                <c:pt idx="86">
                  <c:v>43511</c:v>
                </c:pt>
                <c:pt idx="87">
                  <c:v>43512</c:v>
                </c:pt>
                <c:pt idx="88">
                  <c:v>43513</c:v>
                </c:pt>
                <c:pt idx="89">
                  <c:v>43514</c:v>
                </c:pt>
                <c:pt idx="90">
                  <c:v>43515</c:v>
                </c:pt>
                <c:pt idx="91">
                  <c:v>43516</c:v>
                </c:pt>
                <c:pt idx="92">
                  <c:v>43517</c:v>
                </c:pt>
                <c:pt idx="93">
                  <c:v>43518</c:v>
                </c:pt>
                <c:pt idx="94">
                  <c:v>43519</c:v>
                </c:pt>
                <c:pt idx="95">
                  <c:v>43520</c:v>
                </c:pt>
                <c:pt idx="96">
                  <c:v>43521</c:v>
                </c:pt>
                <c:pt idx="97">
                  <c:v>43522</c:v>
                </c:pt>
                <c:pt idx="98">
                  <c:v>43523</c:v>
                </c:pt>
                <c:pt idx="99">
                  <c:v>43524</c:v>
                </c:pt>
                <c:pt idx="100">
                  <c:v>43525</c:v>
                </c:pt>
                <c:pt idx="101">
                  <c:v>43526</c:v>
                </c:pt>
                <c:pt idx="102">
                  <c:v>43527</c:v>
                </c:pt>
                <c:pt idx="103">
                  <c:v>43528</c:v>
                </c:pt>
                <c:pt idx="104">
                  <c:v>43529</c:v>
                </c:pt>
                <c:pt idx="105">
                  <c:v>43530</c:v>
                </c:pt>
                <c:pt idx="106">
                  <c:v>43531</c:v>
                </c:pt>
                <c:pt idx="107">
                  <c:v>43532</c:v>
                </c:pt>
                <c:pt idx="108">
                  <c:v>43533</c:v>
                </c:pt>
                <c:pt idx="109">
                  <c:v>43534</c:v>
                </c:pt>
                <c:pt idx="110">
                  <c:v>43535</c:v>
                </c:pt>
                <c:pt idx="111">
                  <c:v>43536</c:v>
                </c:pt>
                <c:pt idx="112">
                  <c:v>43537</c:v>
                </c:pt>
                <c:pt idx="113">
                  <c:v>43538</c:v>
                </c:pt>
                <c:pt idx="114">
                  <c:v>43539</c:v>
                </c:pt>
                <c:pt idx="115">
                  <c:v>43540</c:v>
                </c:pt>
                <c:pt idx="116">
                  <c:v>43541</c:v>
                </c:pt>
                <c:pt idx="117">
                  <c:v>43542</c:v>
                </c:pt>
                <c:pt idx="118">
                  <c:v>43543</c:v>
                </c:pt>
                <c:pt idx="119">
                  <c:v>43544</c:v>
                </c:pt>
                <c:pt idx="120">
                  <c:v>43545</c:v>
                </c:pt>
                <c:pt idx="121">
                  <c:v>43546</c:v>
                </c:pt>
                <c:pt idx="122">
                  <c:v>43547</c:v>
                </c:pt>
                <c:pt idx="123">
                  <c:v>43548</c:v>
                </c:pt>
                <c:pt idx="124">
                  <c:v>43549</c:v>
                </c:pt>
                <c:pt idx="125">
                  <c:v>43550</c:v>
                </c:pt>
                <c:pt idx="126">
                  <c:v>43551</c:v>
                </c:pt>
                <c:pt idx="127">
                  <c:v>43552</c:v>
                </c:pt>
                <c:pt idx="128">
                  <c:v>43553</c:v>
                </c:pt>
                <c:pt idx="129">
                  <c:v>43554</c:v>
                </c:pt>
                <c:pt idx="130">
                  <c:v>43555</c:v>
                </c:pt>
                <c:pt idx="131">
                  <c:v>43556</c:v>
                </c:pt>
                <c:pt idx="132">
                  <c:v>43557</c:v>
                </c:pt>
                <c:pt idx="133">
                  <c:v>43558</c:v>
                </c:pt>
                <c:pt idx="134">
                  <c:v>43559</c:v>
                </c:pt>
                <c:pt idx="135">
                  <c:v>43560</c:v>
                </c:pt>
                <c:pt idx="136">
                  <c:v>43561</c:v>
                </c:pt>
                <c:pt idx="137">
                  <c:v>43562</c:v>
                </c:pt>
                <c:pt idx="138">
                  <c:v>43563</c:v>
                </c:pt>
                <c:pt idx="139">
                  <c:v>43564</c:v>
                </c:pt>
                <c:pt idx="140">
                  <c:v>43565</c:v>
                </c:pt>
                <c:pt idx="141">
                  <c:v>43566</c:v>
                </c:pt>
                <c:pt idx="142">
                  <c:v>43567</c:v>
                </c:pt>
                <c:pt idx="143">
                  <c:v>43568</c:v>
                </c:pt>
                <c:pt idx="144">
                  <c:v>43569</c:v>
                </c:pt>
                <c:pt idx="145">
                  <c:v>43570</c:v>
                </c:pt>
                <c:pt idx="146">
                  <c:v>43571</c:v>
                </c:pt>
                <c:pt idx="147">
                  <c:v>43572</c:v>
                </c:pt>
                <c:pt idx="148">
                  <c:v>43573</c:v>
                </c:pt>
                <c:pt idx="149">
                  <c:v>43574</c:v>
                </c:pt>
                <c:pt idx="150">
                  <c:v>43575</c:v>
                </c:pt>
                <c:pt idx="151">
                  <c:v>43576</c:v>
                </c:pt>
                <c:pt idx="152">
                  <c:v>43577</c:v>
                </c:pt>
                <c:pt idx="153">
                  <c:v>43578</c:v>
                </c:pt>
                <c:pt idx="154">
                  <c:v>43579</c:v>
                </c:pt>
                <c:pt idx="155">
                  <c:v>43580</c:v>
                </c:pt>
                <c:pt idx="156">
                  <c:v>43581</c:v>
                </c:pt>
                <c:pt idx="157">
                  <c:v>43582</c:v>
                </c:pt>
                <c:pt idx="158">
                  <c:v>43583</c:v>
                </c:pt>
                <c:pt idx="159">
                  <c:v>43584</c:v>
                </c:pt>
                <c:pt idx="160">
                  <c:v>43585</c:v>
                </c:pt>
                <c:pt idx="161">
                  <c:v>43586</c:v>
                </c:pt>
                <c:pt idx="162">
                  <c:v>43587</c:v>
                </c:pt>
                <c:pt idx="163">
                  <c:v>43588</c:v>
                </c:pt>
                <c:pt idx="164">
                  <c:v>43589</c:v>
                </c:pt>
                <c:pt idx="165">
                  <c:v>43590</c:v>
                </c:pt>
                <c:pt idx="166">
                  <c:v>43591</c:v>
                </c:pt>
                <c:pt idx="167">
                  <c:v>43592</c:v>
                </c:pt>
                <c:pt idx="168">
                  <c:v>43593</c:v>
                </c:pt>
                <c:pt idx="169">
                  <c:v>43594</c:v>
                </c:pt>
                <c:pt idx="170">
                  <c:v>43595</c:v>
                </c:pt>
                <c:pt idx="171">
                  <c:v>43596</c:v>
                </c:pt>
                <c:pt idx="172">
                  <c:v>43597</c:v>
                </c:pt>
                <c:pt idx="173">
                  <c:v>43598</c:v>
                </c:pt>
                <c:pt idx="174">
                  <c:v>43599</c:v>
                </c:pt>
                <c:pt idx="175">
                  <c:v>43600</c:v>
                </c:pt>
                <c:pt idx="176">
                  <c:v>43601</c:v>
                </c:pt>
                <c:pt idx="177">
                  <c:v>43602</c:v>
                </c:pt>
                <c:pt idx="178">
                  <c:v>43603</c:v>
                </c:pt>
                <c:pt idx="179">
                  <c:v>43604</c:v>
                </c:pt>
                <c:pt idx="180">
                  <c:v>43605</c:v>
                </c:pt>
                <c:pt idx="181">
                  <c:v>43606</c:v>
                </c:pt>
                <c:pt idx="182">
                  <c:v>43607</c:v>
                </c:pt>
                <c:pt idx="183">
                  <c:v>43608</c:v>
                </c:pt>
                <c:pt idx="184">
                  <c:v>43609</c:v>
                </c:pt>
                <c:pt idx="185">
                  <c:v>43610</c:v>
                </c:pt>
                <c:pt idx="186">
                  <c:v>43611</c:v>
                </c:pt>
                <c:pt idx="187">
                  <c:v>43612</c:v>
                </c:pt>
                <c:pt idx="188">
                  <c:v>43613</c:v>
                </c:pt>
                <c:pt idx="189">
                  <c:v>43614</c:v>
                </c:pt>
                <c:pt idx="190">
                  <c:v>43615</c:v>
                </c:pt>
                <c:pt idx="191">
                  <c:v>43616</c:v>
                </c:pt>
                <c:pt idx="192">
                  <c:v>43617</c:v>
                </c:pt>
                <c:pt idx="193">
                  <c:v>43618</c:v>
                </c:pt>
                <c:pt idx="194">
                  <c:v>43619</c:v>
                </c:pt>
                <c:pt idx="195">
                  <c:v>43620</c:v>
                </c:pt>
                <c:pt idx="196">
                  <c:v>43621</c:v>
                </c:pt>
                <c:pt idx="197">
                  <c:v>43622</c:v>
                </c:pt>
                <c:pt idx="198">
                  <c:v>43623</c:v>
                </c:pt>
                <c:pt idx="199">
                  <c:v>43624</c:v>
                </c:pt>
                <c:pt idx="200">
                  <c:v>43625</c:v>
                </c:pt>
                <c:pt idx="201">
                  <c:v>43626</c:v>
                </c:pt>
                <c:pt idx="202">
                  <c:v>43627</c:v>
                </c:pt>
                <c:pt idx="203">
                  <c:v>43628</c:v>
                </c:pt>
                <c:pt idx="204">
                  <c:v>43629</c:v>
                </c:pt>
                <c:pt idx="205">
                  <c:v>43630</c:v>
                </c:pt>
                <c:pt idx="206">
                  <c:v>43631</c:v>
                </c:pt>
                <c:pt idx="207">
                  <c:v>43632</c:v>
                </c:pt>
                <c:pt idx="208">
                  <c:v>43633</c:v>
                </c:pt>
                <c:pt idx="209">
                  <c:v>43634</c:v>
                </c:pt>
                <c:pt idx="210">
                  <c:v>43635</c:v>
                </c:pt>
                <c:pt idx="211">
                  <c:v>43636</c:v>
                </c:pt>
                <c:pt idx="212">
                  <c:v>43637</c:v>
                </c:pt>
                <c:pt idx="213">
                  <c:v>43638</c:v>
                </c:pt>
                <c:pt idx="214">
                  <c:v>43639</c:v>
                </c:pt>
                <c:pt idx="215">
                  <c:v>43640</c:v>
                </c:pt>
                <c:pt idx="216">
                  <c:v>43641</c:v>
                </c:pt>
                <c:pt idx="217">
                  <c:v>43642</c:v>
                </c:pt>
                <c:pt idx="218">
                  <c:v>43643</c:v>
                </c:pt>
                <c:pt idx="219">
                  <c:v>43644</c:v>
                </c:pt>
                <c:pt idx="220">
                  <c:v>43645</c:v>
                </c:pt>
                <c:pt idx="221">
                  <c:v>43646</c:v>
                </c:pt>
                <c:pt idx="222">
                  <c:v>43647</c:v>
                </c:pt>
                <c:pt idx="223">
                  <c:v>43648</c:v>
                </c:pt>
                <c:pt idx="224">
                  <c:v>43649</c:v>
                </c:pt>
                <c:pt idx="225">
                  <c:v>43650</c:v>
                </c:pt>
                <c:pt idx="226">
                  <c:v>43651</c:v>
                </c:pt>
                <c:pt idx="227">
                  <c:v>43652</c:v>
                </c:pt>
                <c:pt idx="228">
                  <c:v>43653</c:v>
                </c:pt>
                <c:pt idx="229">
                  <c:v>43654</c:v>
                </c:pt>
                <c:pt idx="230">
                  <c:v>43655</c:v>
                </c:pt>
                <c:pt idx="231">
                  <c:v>43656</c:v>
                </c:pt>
                <c:pt idx="232">
                  <c:v>43657</c:v>
                </c:pt>
                <c:pt idx="233">
                  <c:v>43658</c:v>
                </c:pt>
                <c:pt idx="234">
                  <c:v>43659</c:v>
                </c:pt>
                <c:pt idx="235">
                  <c:v>43660</c:v>
                </c:pt>
                <c:pt idx="236">
                  <c:v>43661</c:v>
                </c:pt>
                <c:pt idx="237">
                  <c:v>43662</c:v>
                </c:pt>
                <c:pt idx="238">
                  <c:v>43663</c:v>
                </c:pt>
                <c:pt idx="239">
                  <c:v>43664</c:v>
                </c:pt>
                <c:pt idx="240">
                  <c:v>43665</c:v>
                </c:pt>
                <c:pt idx="241">
                  <c:v>43666</c:v>
                </c:pt>
                <c:pt idx="242">
                  <c:v>43667</c:v>
                </c:pt>
                <c:pt idx="243">
                  <c:v>43668</c:v>
                </c:pt>
                <c:pt idx="244">
                  <c:v>43669</c:v>
                </c:pt>
                <c:pt idx="245">
                  <c:v>43670</c:v>
                </c:pt>
                <c:pt idx="246">
                  <c:v>43671</c:v>
                </c:pt>
                <c:pt idx="247">
                  <c:v>43672</c:v>
                </c:pt>
                <c:pt idx="248">
                  <c:v>43673</c:v>
                </c:pt>
                <c:pt idx="249">
                  <c:v>43674</c:v>
                </c:pt>
                <c:pt idx="250">
                  <c:v>43675</c:v>
                </c:pt>
                <c:pt idx="251">
                  <c:v>43676</c:v>
                </c:pt>
                <c:pt idx="252">
                  <c:v>43677</c:v>
                </c:pt>
                <c:pt idx="253">
                  <c:v>43678</c:v>
                </c:pt>
                <c:pt idx="254">
                  <c:v>43679</c:v>
                </c:pt>
                <c:pt idx="255">
                  <c:v>43680</c:v>
                </c:pt>
                <c:pt idx="256">
                  <c:v>43681</c:v>
                </c:pt>
                <c:pt idx="257">
                  <c:v>43682</c:v>
                </c:pt>
                <c:pt idx="258">
                  <c:v>43683</c:v>
                </c:pt>
                <c:pt idx="259">
                  <c:v>43684</c:v>
                </c:pt>
                <c:pt idx="260">
                  <c:v>43685</c:v>
                </c:pt>
                <c:pt idx="261">
                  <c:v>43686</c:v>
                </c:pt>
                <c:pt idx="262">
                  <c:v>43687</c:v>
                </c:pt>
                <c:pt idx="263">
                  <c:v>43688</c:v>
                </c:pt>
                <c:pt idx="264">
                  <c:v>43689</c:v>
                </c:pt>
                <c:pt idx="265">
                  <c:v>43690</c:v>
                </c:pt>
                <c:pt idx="266">
                  <c:v>43691</c:v>
                </c:pt>
                <c:pt idx="267">
                  <c:v>43692</c:v>
                </c:pt>
                <c:pt idx="268">
                  <c:v>43693</c:v>
                </c:pt>
                <c:pt idx="269">
                  <c:v>43694</c:v>
                </c:pt>
                <c:pt idx="270">
                  <c:v>43695</c:v>
                </c:pt>
                <c:pt idx="271">
                  <c:v>43696</c:v>
                </c:pt>
                <c:pt idx="272">
                  <c:v>43697</c:v>
                </c:pt>
                <c:pt idx="273">
                  <c:v>43698</c:v>
                </c:pt>
                <c:pt idx="274">
                  <c:v>43699</c:v>
                </c:pt>
                <c:pt idx="275">
                  <c:v>43700</c:v>
                </c:pt>
                <c:pt idx="276">
                  <c:v>43701</c:v>
                </c:pt>
                <c:pt idx="277">
                  <c:v>43702</c:v>
                </c:pt>
                <c:pt idx="278">
                  <c:v>43703</c:v>
                </c:pt>
                <c:pt idx="279">
                  <c:v>43704</c:v>
                </c:pt>
                <c:pt idx="280">
                  <c:v>43705</c:v>
                </c:pt>
                <c:pt idx="281">
                  <c:v>43706</c:v>
                </c:pt>
                <c:pt idx="282">
                  <c:v>43707</c:v>
                </c:pt>
                <c:pt idx="283">
                  <c:v>43708</c:v>
                </c:pt>
                <c:pt idx="284">
                  <c:v>43709</c:v>
                </c:pt>
                <c:pt idx="285">
                  <c:v>43710</c:v>
                </c:pt>
                <c:pt idx="286">
                  <c:v>43711</c:v>
                </c:pt>
                <c:pt idx="287">
                  <c:v>43712</c:v>
                </c:pt>
                <c:pt idx="288">
                  <c:v>43713</c:v>
                </c:pt>
                <c:pt idx="289">
                  <c:v>43714</c:v>
                </c:pt>
                <c:pt idx="290">
                  <c:v>43715</c:v>
                </c:pt>
                <c:pt idx="291">
                  <c:v>43716</c:v>
                </c:pt>
                <c:pt idx="292">
                  <c:v>43717</c:v>
                </c:pt>
                <c:pt idx="293">
                  <c:v>43718</c:v>
                </c:pt>
                <c:pt idx="294">
                  <c:v>43719</c:v>
                </c:pt>
                <c:pt idx="295">
                  <c:v>43720</c:v>
                </c:pt>
                <c:pt idx="296">
                  <c:v>43721</c:v>
                </c:pt>
                <c:pt idx="297">
                  <c:v>43722</c:v>
                </c:pt>
                <c:pt idx="298">
                  <c:v>43723</c:v>
                </c:pt>
                <c:pt idx="299">
                  <c:v>43724</c:v>
                </c:pt>
                <c:pt idx="300">
                  <c:v>43725</c:v>
                </c:pt>
                <c:pt idx="301">
                  <c:v>43726</c:v>
                </c:pt>
                <c:pt idx="302">
                  <c:v>43727</c:v>
                </c:pt>
                <c:pt idx="303">
                  <c:v>43728</c:v>
                </c:pt>
                <c:pt idx="304">
                  <c:v>43729</c:v>
                </c:pt>
                <c:pt idx="305">
                  <c:v>43730</c:v>
                </c:pt>
                <c:pt idx="306">
                  <c:v>43731</c:v>
                </c:pt>
                <c:pt idx="307">
                  <c:v>43732</c:v>
                </c:pt>
                <c:pt idx="308">
                  <c:v>43733</c:v>
                </c:pt>
                <c:pt idx="309">
                  <c:v>43734</c:v>
                </c:pt>
                <c:pt idx="310">
                  <c:v>43735</c:v>
                </c:pt>
                <c:pt idx="311">
                  <c:v>43736</c:v>
                </c:pt>
                <c:pt idx="312">
                  <c:v>43737</c:v>
                </c:pt>
                <c:pt idx="313">
                  <c:v>43738</c:v>
                </c:pt>
                <c:pt idx="314">
                  <c:v>43739</c:v>
                </c:pt>
                <c:pt idx="315">
                  <c:v>43740</c:v>
                </c:pt>
                <c:pt idx="316">
                  <c:v>43741</c:v>
                </c:pt>
                <c:pt idx="317">
                  <c:v>43742</c:v>
                </c:pt>
                <c:pt idx="318">
                  <c:v>43743</c:v>
                </c:pt>
                <c:pt idx="319">
                  <c:v>43744</c:v>
                </c:pt>
                <c:pt idx="320">
                  <c:v>43745</c:v>
                </c:pt>
                <c:pt idx="321">
                  <c:v>43746</c:v>
                </c:pt>
                <c:pt idx="322">
                  <c:v>43747</c:v>
                </c:pt>
                <c:pt idx="323">
                  <c:v>43748</c:v>
                </c:pt>
                <c:pt idx="324">
                  <c:v>43749</c:v>
                </c:pt>
                <c:pt idx="325">
                  <c:v>43750</c:v>
                </c:pt>
                <c:pt idx="326">
                  <c:v>43751</c:v>
                </c:pt>
                <c:pt idx="327">
                  <c:v>43752</c:v>
                </c:pt>
                <c:pt idx="328">
                  <c:v>43753</c:v>
                </c:pt>
                <c:pt idx="329">
                  <c:v>43754</c:v>
                </c:pt>
                <c:pt idx="330">
                  <c:v>43755</c:v>
                </c:pt>
                <c:pt idx="331">
                  <c:v>43756</c:v>
                </c:pt>
                <c:pt idx="332">
                  <c:v>43757</c:v>
                </c:pt>
                <c:pt idx="333">
                  <c:v>43758</c:v>
                </c:pt>
                <c:pt idx="334">
                  <c:v>43759</c:v>
                </c:pt>
                <c:pt idx="335">
                  <c:v>43760</c:v>
                </c:pt>
                <c:pt idx="336">
                  <c:v>43761</c:v>
                </c:pt>
                <c:pt idx="337">
                  <c:v>43762</c:v>
                </c:pt>
                <c:pt idx="338">
                  <c:v>43763</c:v>
                </c:pt>
                <c:pt idx="339">
                  <c:v>43764</c:v>
                </c:pt>
                <c:pt idx="340">
                  <c:v>43765</c:v>
                </c:pt>
                <c:pt idx="341">
                  <c:v>43766</c:v>
                </c:pt>
                <c:pt idx="342">
                  <c:v>43767</c:v>
                </c:pt>
                <c:pt idx="343">
                  <c:v>43768</c:v>
                </c:pt>
                <c:pt idx="344">
                  <c:v>43769</c:v>
                </c:pt>
                <c:pt idx="345">
                  <c:v>43770</c:v>
                </c:pt>
                <c:pt idx="346">
                  <c:v>43771</c:v>
                </c:pt>
                <c:pt idx="347">
                  <c:v>43772</c:v>
                </c:pt>
                <c:pt idx="348">
                  <c:v>43773</c:v>
                </c:pt>
                <c:pt idx="349">
                  <c:v>43774</c:v>
                </c:pt>
                <c:pt idx="350">
                  <c:v>43775</c:v>
                </c:pt>
                <c:pt idx="351">
                  <c:v>43776</c:v>
                </c:pt>
                <c:pt idx="352">
                  <c:v>43777</c:v>
                </c:pt>
                <c:pt idx="353">
                  <c:v>43778</c:v>
                </c:pt>
                <c:pt idx="354">
                  <c:v>43779</c:v>
                </c:pt>
                <c:pt idx="355">
                  <c:v>43780</c:v>
                </c:pt>
                <c:pt idx="356">
                  <c:v>43781</c:v>
                </c:pt>
                <c:pt idx="357">
                  <c:v>43782</c:v>
                </c:pt>
                <c:pt idx="358">
                  <c:v>43783</c:v>
                </c:pt>
                <c:pt idx="359">
                  <c:v>43784</c:v>
                </c:pt>
                <c:pt idx="360">
                  <c:v>43785</c:v>
                </c:pt>
                <c:pt idx="361">
                  <c:v>43786</c:v>
                </c:pt>
                <c:pt idx="362">
                  <c:v>43787</c:v>
                </c:pt>
                <c:pt idx="363">
                  <c:v>43788</c:v>
                </c:pt>
                <c:pt idx="364">
                  <c:v>43789</c:v>
                </c:pt>
                <c:pt idx="365">
                  <c:v>43790</c:v>
                </c:pt>
                <c:pt idx="366">
                  <c:v>43791</c:v>
                </c:pt>
                <c:pt idx="367">
                  <c:v>43792</c:v>
                </c:pt>
                <c:pt idx="368">
                  <c:v>43793</c:v>
                </c:pt>
                <c:pt idx="369">
                  <c:v>43794</c:v>
                </c:pt>
                <c:pt idx="370">
                  <c:v>43795</c:v>
                </c:pt>
                <c:pt idx="371">
                  <c:v>43796</c:v>
                </c:pt>
                <c:pt idx="372">
                  <c:v>43797</c:v>
                </c:pt>
                <c:pt idx="373">
                  <c:v>43798</c:v>
                </c:pt>
                <c:pt idx="374">
                  <c:v>43799</c:v>
                </c:pt>
                <c:pt idx="375">
                  <c:v>43800</c:v>
                </c:pt>
                <c:pt idx="376">
                  <c:v>43801</c:v>
                </c:pt>
                <c:pt idx="377">
                  <c:v>43802</c:v>
                </c:pt>
                <c:pt idx="378">
                  <c:v>43803</c:v>
                </c:pt>
                <c:pt idx="379">
                  <c:v>43804</c:v>
                </c:pt>
                <c:pt idx="380">
                  <c:v>43805</c:v>
                </c:pt>
                <c:pt idx="381">
                  <c:v>43806</c:v>
                </c:pt>
                <c:pt idx="382">
                  <c:v>43807</c:v>
                </c:pt>
                <c:pt idx="383">
                  <c:v>43808</c:v>
                </c:pt>
                <c:pt idx="384">
                  <c:v>43809</c:v>
                </c:pt>
                <c:pt idx="385">
                  <c:v>43810</c:v>
                </c:pt>
                <c:pt idx="386">
                  <c:v>43811</c:v>
                </c:pt>
                <c:pt idx="387">
                  <c:v>43812</c:v>
                </c:pt>
                <c:pt idx="388">
                  <c:v>43813</c:v>
                </c:pt>
                <c:pt idx="389">
                  <c:v>43814</c:v>
                </c:pt>
                <c:pt idx="390">
                  <c:v>43815</c:v>
                </c:pt>
                <c:pt idx="391">
                  <c:v>43816</c:v>
                </c:pt>
                <c:pt idx="392">
                  <c:v>43817</c:v>
                </c:pt>
                <c:pt idx="393">
                  <c:v>43818</c:v>
                </c:pt>
                <c:pt idx="394">
                  <c:v>43819</c:v>
                </c:pt>
                <c:pt idx="395">
                  <c:v>43820</c:v>
                </c:pt>
                <c:pt idx="396">
                  <c:v>43821</c:v>
                </c:pt>
                <c:pt idx="397">
                  <c:v>43822</c:v>
                </c:pt>
                <c:pt idx="398">
                  <c:v>43823</c:v>
                </c:pt>
                <c:pt idx="399">
                  <c:v>43824</c:v>
                </c:pt>
                <c:pt idx="400">
                  <c:v>43825</c:v>
                </c:pt>
                <c:pt idx="401">
                  <c:v>43826</c:v>
                </c:pt>
                <c:pt idx="402">
                  <c:v>43827</c:v>
                </c:pt>
                <c:pt idx="403">
                  <c:v>43828</c:v>
                </c:pt>
                <c:pt idx="404">
                  <c:v>43829</c:v>
                </c:pt>
                <c:pt idx="405">
                  <c:v>43830</c:v>
                </c:pt>
                <c:pt idx="406">
                  <c:v>43831</c:v>
                </c:pt>
                <c:pt idx="407">
                  <c:v>43832</c:v>
                </c:pt>
                <c:pt idx="408">
                  <c:v>43833</c:v>
                </c:pt>
                <c:pt idx="409">
                  <c:v>43834</c:v>
                </c:pt>
                <c:pt idx="410">
                  <c:v>43835</c:v>
                </c:pt>
                <c:pt idx="411">
                  <c:v>43836</c:v>
                </c:pt>
                <c:pt idx="412">
                  <c:v>43837</c:v>
                </c:pt>
                <c:pt idx="413">
                  <c:v>43838</c:v>
                </c:pt>
                <c:pt idx="414">
                  <c:v>43839</c:v>
                </c:pt>
                <c:pt idx="415">
                  <c:v>43840</c:v>
                </c:pt>
                <c:pt idx="416">
                  <c:v>43841</c:v>
                </c:pt>
                <c:pt idx="417">
                  <c:v>43842</c:v>
                </c:pt>
                <c:pt idx="418">
                  <c:v>43843</c:v>
                </c:pt>
                <c:pt idx="419">
                  <c:v>43844</c:v>
                </c:pt>
                <c:pt idx="420">
                  <c:v>43845</c:v>
                </c:pt>
                <c:pt idx="421">
                  <c:v>43846</c:v>
                </c:pt>
                <c:pt idx="422">
                  <c:v>43847</c:v>
                </c:pt>
                <c:pt idx="423">
                  <c:v>43848</c:v>
                </c:pt>
                <c:pt idx="424">
                  <c:v>43849</c:v>
                </c:pt>
                <c:pt idx="425">
                  <c:v>43850</c:v>
                </c:pt>
                <c:pt idx="426">
                  <c:v>43851</c:v>
                </c:pt>
                <c:pt idx="427">
                  <c:v>43852</c:v>
                </c:pt>
                <c:pt idx="428">
                  <c:v>43853</c:v>
                </c:pt>
                <c:pt idx="429">
                  <c:v>43854</c:v>
                </c:pt>
                <c:pt idx="430">
                  <c:v>43855</c:v>
                </c:pt>
                <c:pt idx="431">
                  <c:v>43856</c:v>
                </c:pt>
                <c:pt idx="432">
                  <c:v>43857</c:v>
                </c:pt>
                <c:pt idx="433">
                  <c:v>43858</c:v>
                </c:pt>
                <c:pt idx="434">
                  <c:v>43859</c:v>
                </c:pt>
                <c:pt idx="435">
                  <c:v>43860</c:v>
                </c:pt>
                <c:pt idx="436">
                  <c:v>43861</c:v>
                </c:pt>
                <c:pt idx="437">
                  <c:v>43862</c:v>
                </c:pt>
                <c:pt idx="438">
                  <c:v>43863</c:v>
                </c:pt>
                <c:pt idx="439">
                  <c:v>43864</c:v>
                </c:pt>
                <c:pt idx="440">
                  <c:v>43865</c:v>
                </c:pt>
                <c:pt idx="441">
                  <c:v>43866</c:v>
                </c:pt>
                <c:pt idx="442">
                  <c:v>43867</c:v>
                </c:pt>
                <c:pt idx="443">
                  <c:v>43868</c:v>
                </c:pt>
                <c:pt idx="444">
                  <c:v>43869</c:v>
                </c:pt>
                <c:pt idx="445">
                  <c:v>43870</c:v>
                </c:pt>
                <c:pt idx="446">
                  <c:v>43871</c:v>
                </c:pt>
                <c:pt idx="447">
                  <c:v>43872</c:v>
                </c:pt>
                <c:pt idx="448">
                  <c:v>43873</c:v>
                </c:pt>
                <c:pt idx="449">
                  <c:v>43874</c:v>
                </c:pt>
                <c:pt idx="450">
                  <c:v>43875</c:v>
                </c:pt>
                <c:pt idx="451">
                  <c:v>43876</c:v>
                </c:pt>
                <c:pt idx="452">
                  <c:v>43877</c:v>
                </c:pt>
                <c:pt idx="453">
                  <c:v>43878</c:v>
                </c:pt>
                <c:pt idx="454">
                  <c:v>43879</c:v>
                </c:pt>
                <c:pt idx="455">
                  <c:v>43880</c:v>
                </c:pt>
                <c:pt idx="456">
                  <c:v>43881</c:v>
                </c:pt>
                <c:pt idx="457">
                  <c:v>43882</c:v>
                </c:pt>
                <c:pt idx="458">
                  <c:v>43883</c:v>
                </c:pt>
                <c:pt idx="459">
                  <c:v>43884</c:v>
                </c:pt>
                <c:pt idx="460">
                  <c:v>43885</c:v>
                </c:pt>
                <c:pt idx="461">
                  <c:v>43886</c:v>
                </c:pt>
                <c:pt idx="462">
                  <c:v>43887</c:v>
                </c:pt>
                <c:pt idx="463">
                  <c:v>43888</c:v>
                </c:pt>
                <c:pt idx="464">
                  <c:v>43889</c:v>
                </c:pt>
                <c:pt idx="465">
                  <c:v>43890</c:v>
                </c:pt>
                <c:pt idx="466">
                  <c:v>43891</c:v>
                </c:pt>
                <c:pt idx="467">
                  <c:v>43892</c:v>
                </c:pt>
                <c:pt idx="468">
                  <c:v>43893</c:v>
                </c:pt>
                <c:pt idx="469">
                  <c:v>43894</c:v>
                </c:pt>
                <c:pt idx="470">
                  <c:v>43895</c:v>
                </c:pt>
                <c:pt idx="471">
                  <c:v>43896</c:v>
                </c:pt>
                <c:pt idx="472">
                  <c:v>43897</c:v>
                </c:pt>
                <c:pt idx="473">
                  <c:v>43898</c:v>
                </c:pt>
                <c:pt idx="474">
                  <c:v>43899</c:v>
                </c:pt>
                <c:pt idx="475">
                  <c:v>43900</c:v>
                </c:pt>
                <c:pt idx="476">
                  <c:v>43901</c:v>
                </c:pt>
                <c:pt idx="477">
                  <c:v>43902</c:v>
                </c:pt>
                <c:pt idx="478">
                  <c:v>43903</c:v>
                </c:pt>
                <c:pt idx="479">
                  <c:v>43904</c:v>
                </c:pt>
                <c:pt idx="480">
                  <c:v>43905</c:v>
                </c:pt>
                <c:pt idx="481">
                  <c:v>43906</c:v>
                </c:pt>
                <c:pt idx="482">
                  <c:v>43907</c:v>
                </c:pt>
                <c:pt idx="483">
                  <c:v>43908</c:v>
                </c:pt>
                <c:pt idx="484">
                  <c:v>43909</c:v>
                </c:pt>
                <c:pt idx="485">
                  <c:v>43910</c:v>
                </c:pt>
                <c:pt idx="486">
                  <c:v>43911</c:v>
                </c:pt>
                <c:pt idx="487">
                  <c:v>43912</c:v>
                </c:pt>
                <c:pt idx="488">
                  <c:v>43913</c:v>
                </c:pt>
                <c:pt idx="489">
                  <c:v>43914</c:v>
                </c:pt>
                <c:pt idx="490">
                  <c:v>43915</c:v>
                </c:pt>
                <c:pt idx="491">
                  <c:v>43916</c:v>
                </c:pt>
                <c:pt idx="492">
                  <c:v>43917</c:v>
                </c:pt>
                <c:pt idx="493">
                  <c:v>43918</c:v>
                </c:pt>
                <c:pt idx="494">
                  <c:v>43919</c:v>
                </c:pt>
                <c:pt idx="495">
                  <c:v>43920</c:v>
                </c:pt>
                <c:pt idx="496">
                  <c:v>43921</c:v>
                </c:pt>
                <c:pt idx="497">
                  <c:v>43922</c:v>
                </c:pt>
                <c:pt idx="498">
                  <c:v>43923</c:v>
                </c:pt>
                <c:pt idx="499">
                  <c:v>43924</c:v>
                </c:pt>
              </c:numCache>
            </c:numRef>
          </c:cat>
          <c:val>
            <c:numRef>
              <c:f>'איור 6 נתונים'!$E$4:$E$4000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200</c:v>
                </c:pt>
                <c:pt idx="460">
                  <c:v>-100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ED2-4126-956C-B98C780873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587968"/>
        <c:axId val="119540736"/>
      </c:lineChart>
      <c:dateAx>
        <c:axId val="119450624"/>
        <c:scaling>
          <c:orientation val="minMax"/>
          <c:min val="43525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0"/>
          <a:lstStyle/>
          <a:p>
            <a:pPr>
              <a:defRPr b="0"/>
            </a:pPr>
            <a:endParaRPr lang="he-IL"/>
          </a:p>
        </c:txPr>
        <c:crossAx val="119538816"/>
        <c:crosses val="autoZero"/>
        <c:auto val="1"/>
        <c:lblOffset val="100"/>
        <c:baseTimeUnit val="days"/>
      </c:dateAx>
      <c:valAx>
        <c:axId val="119538816"/>
        <c:scaling>
          <c:orientation val="minMax"/>
          <c:max val="92"/>
          <c:min val="76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>
                    <a:solidFill>
                      <a:srgbClr val="4472C4"/>
                    </a:solidFill>
                  </a:defRPr>
                </a:pPr>
                <a:r>
                  <a:rPr lang="he-IL" b="0">
                    <a:solidFill>
                      <a:srgbClr val="4472C4"/>
                    </a:solidFill>
                  </a:rPr>
                  <a:t>מדד</a:t>
                </a:r>
                <a:endParaRPr lang="en-US" b="0">
                  <a:solidFill>
                    <a:srgbClr val="4472C4"/>
                  </a:solidFill>
                </a:endParaRPr>
              </a:p>
            </c:rich>
          </c:tx>
          <c:layout>
            <c:manualLayout>
              <c:xMode val="edge"/>
              <c:yMode val="edge"/>
              <c:x val="1.0911974732334415E-2"/>
              <c:y val="5.4073955004005463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4472C4"/>
                </a:solidFill>
              </a:defRPr>
            </a:pPr>
            <a:endParaRPr lang="he-IL"/>
          </a:p>
        </c:txPr>
        <c:crossAx val="119450624"/>
        <c:crosses val="autoZero"/>
        <c:crossBetween val="between"/>
        <c:majorUnit val="2"/>
      </c:valAx>
      <c:valAx>
        <c:axId val="119540736"/>
        <c:scaling>
          <c:orientation val="minMax"/>
          <c:max val="4.4000000000000004"/>
          <c:min val="3.2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e-IL" b="0"/>
                  <a:t>ש"ח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0.94079577079354115"/>
              <c:y val="4.363706172033531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b="0"/>
            </a:pPr>
            <a:endParaRPr lang="he-IL"/>
          </a:p>
        </c:txPr>
        <c:crossAx val="119587968"/>
        <c:crosses val="max"/>
        <c:crossBetween val="between"/>
        <c:majorUnit val="0.1"/>
      </c:valAx>
      <c:dateAx>
        <c:axId val="11958796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19540736"/>
        <c:crosses val="autoZero"/>
        <c:auto val="1"/>
        <c:lblOffset val="100"/>
        <c:baseTimeUnit val="days"/>
      </c:dateAx>
      <c:spPr>
        <a:noFill/>
        <a:ln w="25400">
          <a:noFill/>
        </a:ln>
      </c:spPr>
    </c:plotArea>
    <c:legend>
      <c:legendPos val="l"/>
      <c:legendEntry>
        <c:idx val="3"/>
        <c:delete val="1"/>
      </c:legendEntry>
      <c:layout>
        <c:manualLayout>
          <c:xMode val="edge"/>
          <c:yMode val="edge"/>
          <c:x val="0.1213412960022781"/>
          <c:y val="0.90883173302396758"/>
          <c:w val="0.67130672125554414"/>
          <c:h val="6.1910168752416922E-2"/>
        </c:manualLayout>
      </c:layout>
      <c:overlay val="0"/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331569860496704E-2"/>
          <c:y val="0.20771349150284005"/>
          <c:w val="0.90354132181051705"/>
          <c:h val="0.49567158864441724"/>
        </c:manualLayout>
      </c:layout>
      <c:lineChart>
        <c:grouping val="standard"/>
        <c:varyColors val="0"/>
        <c:ser>
          <c:idx val="0"/>
          <c:order val="0"/>
          <c:tx>
            <c:strRef>
              <c:f>'מצב נוכחי לפי ענף'!$A$68</c:f>
              <c:strCache>
                <c:ptCount val="1"/>
                <c:pt idx="0">
                  <c:v>מקסימום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ash"/>
            <c:size val="25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strRef>
              <c:f>'מצב נוכחי לפי ענף'!$B$3:$F$3</c:f>
              <c:strCache>
                <c:ptCount val="5"/>
                <c:pt idx="0">
                  <c:v>תעשייה</c:v>
                </c:pt>
                <c:pt idx="1">
                  <c:v>שירותים</c:v>
                </c:pt>
                <c:pt idx="2">
                  <c:v>מסחר</c:v>
                </c:pt>
                <c:pt idx="3">
                  <c:v>מלונאות</c:v>
                </c:pt>
                <c:pt idx="4">
                  <c:v>בינוי</c:v>
                </c:pt>
              </c:strCache>
            </c:strRef>
          </c:cat>
          <c:val>
            <c:numRef>
              <c:f>'מצב נוכחי לפי ענף'!$B$68:$F$68</c:f>
              <c:numCache>
                <c:formatCode>General</c:formatCode>
                <c:ptCount val="5"/>
                <c:pt idx="0">
                  <c:v>31.68</c:v>
                </c:pt>
                <c:pt idx="1">
                  <c:v>28.1</c:v>
                </c:pt>
                <c:pt idx="2">
                  <c:v>24.16</c:v>
                </c:pt>
                <c:pt idx="3">
                  <c:v>43.2</c:v>
                </c:pt>
                <c:pt idx="4">
                  <c:v>25.83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439-4C86-99A6-E93EE47294AB}"/>
            </c:ext>
          </c:extLst>
        </c:ser>
        <c:ser>
          <c:idx val="1"/>
          <c:order val="1"/>
          <c:tx>
            <c:v>טווח המאזן החודשי מ-2016</c:v>
          </c:tx>
          <c:spPr>
            <a:ln w="28575" cap="rnd">
              <a:noFill/>
              <a:round/>
            </a:ln>
            <a:effectLst/>
          </c:spPr>
          <c:marker>
            <c:symbol val="dash"/>
            <c:size val="25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strRef>
              <c:f>'מצב נוכחי לפי ענף'!$B$3:$F$3</c:f>
              <c:strCache>
                <c:ptCount val="5"/>
                <c:pt idx="0">
                  <c:v>תעשייה</c:v>
                </c:pt>
                <c:pt idx="1">
                  <c:v>שירותים</c:v>
                </c:pt>
                <c:pt idx="2">
                  <c:v>מסחר</c:v>
                </c:pt>
                <c:pt idx="3">
                  <c:v>מלונאות</c:v>
                </c:pt>
                <c:pt idx="4">
                  <c:v>בינוי</c:v>
                </c:pt>
              </c:strCache>
            </c:strRef>
          </c:cat>
          <c:val>
            <c:numRef>
              <c:f>'מצב נוכחי לפי ענף'!$B$69:$F$69</c:f>
              <c:numCache>
                <c:formatCode>General</c:formatCode>
                <c:ptCount val="5"/>
                <c:pt idx="0">
                  <c:v>14.12</c:v>
                </c:pt>
                <c:pt idx="1">
                  <c:v>15.23</c:v>
                </c:pt>
                <c:pt idx="2">
                  <c:v>11.92</c:v>
                </c:pt>
                <c:pt idx="3">
                  <c:v>-10.9</c:v>
                </c:pt>
                <c:pt idx="4">
                  <c:v>15.27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439-4C86-99A6-E93EE47294AB}"/>
            </c:ext>
          </c:extLst>
        </c:ser>
        <c:ser>
          <c:idx val="2"/>
          <c:order val="2"/>
          <c:tx>
            <c:strRef>
              <c:f>'מצב נוכחי לפי ענף'!$A$70</c:f>
              <c:strCache>
                <c:ptCount val="1"/>
                <c:pt idx="0">
                  <c:v>מרץ-20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15"/>
            <c:spPr>
              <a:solidFill>
                <a:srgbClr val="FF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'מצב נוכחי לפי ענף'!$B$3:$F$3</c:f>
              <c:strCache>
                <c:ptCount val="5"/>
                <c:pt idx="0">
                  <c:v>תעשייה</c:v>
                </c:pt>
                <c:pt idx="1">
                  <c:v>שירותים</c:v>
                </c:pt>
                <c:pt idx="2">
                  <c:v>מסחר</c:v>
                </c:pt>
                <c:pt idx="3">
                  <c:v>מלונאות</c:v>
                </c:pt>
                <c:pt idx="4">
                  <c:v>בינוי</c:v>
                </c:pt>
              </c:strCache>
            </c:strRef>
          </c:cat>
          <c:val>
            <c:numRef>
              <c:f>'מצב נוכחי לפי ענף'!$B$70:$F$70</c:f>
              <c:numCache>
                <c:formatCode>General</c:formatCode>
                <c:ptCount val="5"/>
                <c:pt idx="0">
                  <c:v>9.41</c:v>
                </c:pt>
                <c:pt idx="1">
                  <c:v>-4.8</c:v>
                </c:pt>
                <c:pt idx="2">
                  <c:v>5.28</c:v>
                </c:pt>
                <c:pt idx="3">
                  <c:v>-42.5</c:v>
                </c:pt>
                <c:pt idx="4">
                  <c:v>-1.55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439-4C86-99A6-E93EE47294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600512"/>
        <c:axId val="103602432"/>
      </c:lineChart>
      <c:catAx>
        <c:axId val="10360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103602432"/>
        <c:crosses val="autoZero"/>
        <c:auto val="1"/>
        <c:lblAlgn val="ctr"/>
        <c:lblOffset val="100"/>
        <c:noMultiLvlLbl val="0"/>
      </c:catAx>
      <c:valAx>
        <c:axId val="103602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103600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30494210524153964"/>
          <c:y val="0.82540073628652"/>
          <c:w val="0.40387375871773812"/>
          <c:h val="7.30045393210167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400402222222987E-2"/>
          <c:y val="9.0473657473862684E-2"/>
          <c:w val="0.8996740169919667"/>
          <c:h val="0.79260754240335651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'ILS FWRD'!$A$1225:$A$1378</c:f>
              <c:numCache>
                <c:formatCode>m/d/yyyy</c:formatCode>
                <c:ptCount val="154"/>
                <c:pt idx="0">
                  <c:v>43711</c:v>
                </c:pt>
                <c:pt idx="1">
                  <c:v>43712</c:v>
                </c:pt>
                <c:pt idx="2">
                  <c:v>43713</c:v>
                </c:pt>
                <c:pt idx="3">
                  <c:v>43714</c:v>
                </c:pt>
                <c:pt idx="4">
                  <c:v>43717</c:v>
                </c:pt>
                <c:pt idx="5">
                  <c:v>43718</c:v>
                </c:pt>
                <c:pt idx="6">
                  <c:v>43719</c:v>
                </c:pt>
                <c:pt idx="7">
                  <c:v>43720</c:v>
                </c:pt>
                <c:pt idx="8">
                  <c:v>43721</c:v>
                </c:pt>
                <c:pt idx="9">
                  <c:v>43724</c:v>
                </c:pt>
                <c:pt idx="10">
                  <c:v>43725</c:v>
                </c:pt>
                <c:pt idx="11">
                  <c:v>43726</c:v>
                </c:pt>
                <c:pt idx="12">
                  <c:v>43727</c:v>
                </c:pt>
                <c:pt idx="13">
                  <c:v>43728</c:v>
                </c:pt>
                <c:pt idx="14">
                  <c:v>43731</c:v>
                </c:pt>
                <c:pt idx="15">
                  <c:v>43732</c:v>
                </c:pt>
                <c:pt idx="16">
                  <c:v>43733</c:v>
                </c:pt>
                <c:pt idx="17">
                  <c:v>43734</c:v>
                </c:pt>
                <c:pt idx="18">
                  <c:v>43735</c:v>
                </c:pt>
                <c:pt idx="19">
                  <c:v>43738</c:v>
                </c:pt>
                <c:pt idx="20">
                  <c:v>43739</c:v>
                </c:pt>
                <c:pt idx="21">
                  <c:v>43740</c:v>
                </c:pt>
                <c:pt idx="22">
                  <c:v>43741</c:v>
                </c:pt>
                <c:pt idx="23">
                  <c:v>43742</c:v>
                </c:pt>
                <c:pt idx="24">
                  <c:v>43745</c:v>
                </c:pt>
                <c:pt idx="25">
                  <c:v>43746</c:v>
                </c:pt>
                <c:pt idx="26">
                  <c:v>43747</c:v>
                </c:pt>
                <c:pt idx="27">
                  <c:v>43748</c:v>
                </c:pt>
                <c:pt idx="28">
                  <c:v>43749</c:v>
                </c:pt>
                <c:pt idx="29">
                  <c:v>43752</c:v>
                </c:pt>
                <c:pt idx="30">
                  <c:v>43753</c:v>
                </c:pt>
                <c:pt idx="31">
                  <c:v>43754</c:v>
                </c:pt>
                <c:pt idx="32">
                  <c:v>43755</c:v>
                </c:pt>
                <c:pt idx="33">
                  <c:v>43756</c:v>
                </c:pt>
                <c:pt idx="34">
                  <c:v>43759</c:v>
                </c:pt>
                <c:pt idx="35">
                  <c:v>43760</c:v>
                </c:pt>
                <c:pt idx="36">
                  <c:v>43761</c:v>
                </c:pt>
                <c:pt idx="37">
                  <c:v>43762</c:v>
                </c:pt>
                <c:pt idx="38">
                  <c:v>43763</c:v>
                </c:pt>
                <c:pt idx="39">
                  <c:v>43766</c:v>
                </c:pt>
                <c:pt idx="40">
                  <c:v>43767</c:v>
                </c:pt>
                <c:pt idx="41">
                  <c:v>43768</c:v>
                </c:pt>
                <c:pt idx="42">
                  <c:v>43769</c:v>
                </c:pt>
                <c:pt idx="43">
                  <c:v>43770</c:v>
                </c:pt>
                <c:pt idx="44">
                  <c:v>43773</c:v>
                </c:pt>
                <c:pt idx="45">
                  <c:v>43774</c:v>
                </c:pt>
                <c:pt idx="46">
                  <c:v>43775</c:v>
                </c:pt>
                <c:pt idx="47">
                  <c:v>43776</c:v>
                </c:pt>
                <c:pt idx="48">
                  <c:v>43777</c:v>
                </c:pt>
                <c:pt idx="49">
                  <c:v>43780</c:v>
                </c:pt>
                <c:pt idx="50">
                  <c:v>43781</c:v>
                </c:pt>
                <c:pt idx="51">
                  <c:v>43782</c:v>
                </c:pt>
                <c:pt idx="52">
                  <c:v>43783</c:v>
                </c:pt>
                <c:pt idx="53">
                  <c:v>43784</c:v>
                </c:pt>
                <c:pt idx="54">
                  <c:v>43787</c:v>
                </c:pt>
                <c:pt idx="55">
                  <c:v>43788</c:v>
                </c:pt>
                <c:pt idx="56">
                  <c:v>43789</c:v>
                </c:pt>
                <c:pt idx="57">
                  <c:v>43790</c:v>
                </c:pt>
                <c:pt idx="58">
                  <c:v>43791</c:v>
                </c:pt>
                <c:pt idx="59">
                  <c:v>43794</c:v>
                </c:pt>
                <c:pt idx="60">
                  <c:v>43795</c:v>
                </c:pt>
                <c:pt idx="61">
                  <c:v>43796</c:v>
                </c:pt>
                <c:pt idx="62">
                  <c:v>43797</c:v>
                </c:pt>
                <c:pt idx="63">
                  <c:v>43798</c:v>
                </c:pt>
                <c:pt idx="64">
                  <c:v>43801</c:v>
                </c:pt>
                <c:pt idx="65">
                  <c:v>43802</c:v>
                </c:pt>
                <c:pt idx="66">
                  <c:v>43803</c:v>
                </c:pt>
                <c:pt idx="67">
                  <c:v>43804</c:v>
                </c:pt>
                <c:pt idx="68">
                  <c:v>43805</c:v>
                </c:pt>
                <c:pt idx="69">
                  <c:v>43808</c:v>
                </c:pt>
                <c:pt idx="70">
                  <c:v>43809</c:v>
                </c:pt>
                <c:pt idx="71">
                  <c:v>43810</c:v>
                </c:pt>
                <c:pt idx="72">
                  <c:v>43811</c:v>
                </c:pt>
                <c:pt idx="73">
                  <c:v>43812</c:v>
                </c:pt>
                <c:pt idx="74">
                  <c:v>43815</c:v>
                </c:pt>
                <c:pt idx="75">
                  <c:v>43816</c:v>
                </c:pt>
                <c:pt idx="76">
                  <c:v>43817</c:v>
                </c:pt>
                <c:pt idx="77">
                  <c:v>43818</c:v>
                </c:pt>
                <c:pt idx="78">
                  <c:v>43819</c:v>
                </c:pt>
                <c:pt idx="79">
                  <c:v>43822</c:v>
                </c:pt>
                <c:pt idx="80">
                  <c:v>43823</c:v>
                </c:pt>
                <c:pt idx="81">
                  <c:v>43824</c:v>
                </c:pt>
                <c:pt idx="82">
                  <c:v>43825</c:v>
                </c:pt>
                <c:pt idx="83">
                  <c:v>43826</c:v>
                </c:pt>
                <c:pt idx="84">
                  <c:v>43829</c:v>
                </c:pt>
                <c:pt idx="85">
                  <c:v>43830</c:v>
                </c:pt>
                <c:pt idx="86">
                  <c:v>43831</c:v>
                </c:pt>
                <c:pt idx="87">
                  <c:v>43832</c:v>
                </c:pt>
                <c:pt idx="88">
                  <c:v>43833</c:v>
                </c:pt>
                <c:pt idx="89">
                  <c:v>43836</c:v>
                </c:pt>
                <c:pt idx="90">
                  <c:v>43837</c:v>
                </c:pt>
                <c:pt idx="91">
                  <c:v>43838</c:v>
                </c:pt>
                <c:pt idx="92">
                  <c:v>43839</c:v>
                </c:pt>
                <c:pt idx="93">
                  <c:v>43840</c:v>
                </c:pt>
                <c:pt idx="94">
                  <c:v>43843</c:v>
                </c:pt>
                <c:pt idx="95">
                  <c:v>43844</c:v>
                </c:pt>
                <c:pt idx="96">
                  <c:v>43845</c:v>
                </c:pt>
                <c:pt idx="97">
                  <c:v>43846</c:v>
                </c:pt>
                <c:pt idx="98">
                  <c:v>43847</c:v>
                </c:pt>
                <c:pt idx="99">
                  <c:v>43850</c:v>
                </c:pt>
                <c:pt idx="100">
                  <c:v>43851</c:v>
                </c:pt>
                <c:pt idx="101">
                  <c:v>43852</c:v>
                </c:pt>
                <c:pt idx="102">
                  <c:v>43853</c:v>
                </c:pt>
                <c:pt idx="103">
                  <c:v>43854</c:v>
                </c:pt>
                <c:pt idx="104">
                  <c:v>43857</c:v>
                </c:pt>
                <c:pt idx="105">
                  <c:v>43858</c:v>
                </c:pt>
                <c:pt idx="106">
                  <c:v>43859</c:v>
                </c:pt>
                <c:pt idx="107">
                  <c:v>43860</c:v>
                </c:pt>
                <c:pt idx="108">
                  <c:v>43861</c:v>
                </c:pt>
                <c:pt idx="109">
                  <c:v>43864</c:v>
                </c:pt>
                <c:pt idx="110">
                  <c:v>43865</c:v>
                </c:pt>
                <c:pt idx="111">
                  <c:v>43866</c:v>
                </c:pt>
                <c:pt idx="112">
                  <c:v>43867</c:v>
                </c:pt>
                <c:pt idx="113">
                  <c:v>43868</c:v>
                </c:pt>
                <c:pt idx="114">
                  <c:v>43871</c:v>
                </c:pt>
                <c:pt idx="115">
                  <c:v>43872</c:v>
                </c:pt>
                <c:pt idx="116">
                  <c:v>43873</c:v>
                </c:pt>
                <c:pt idx="117">
                  <c:v>43874</c:v>
                </c:pt>
                <c:pt idx="118">
                  <c:v>43875</c:v>
                </c:pt>
                <c:pt idx="119">
                  <c:v>43878</c:v>
                </c:pt>
                <c:pt idx="120">
                  <c:v>43879</c:v>
                </c:pt>
                <c:pt idx="121">
                  <c:v>43880</c:v>
                </c:pt>
                <c:pt idx="122">
                  <c:v>43881</c:v>
                </c:pt>
                <c:pt idx="123">
                  <c:v>43882</c:v>
                </c:pt>
                <c:pt idx="124">
                  <c:v>43885</c:v>
                </c:pt>
                <c:pt idx="125">
                  <c:v>43886</c:v>
                </c:pt>
                <c:pt idx="126">
                  <c:v>43887</c:v>
                </c:pt>
                <c:pt idx="127">
                  <c:v>43888</c:v>
                </c:pt>
                <c:pt idx="128">
                  <c:v>43889</c:v>
                </c:pt>
                <c:pt idx="129">
                  <c:v>43892</c:v>
                </c:pt>
                <c:pt idx="130">
                  <c:v>43893</c:v>
                </c:pt>
                <c:pt idx="131">
                  <c:v>43894</c:v>
                </c:pt>
                <c:pt idx="132">
                  <c:v>43895</c:v>
                </c:pt>
                <c:pt idx="133">
                  <c:v>43896</c:v>
                </c:pt>
                <c:pt idx="134">
                  <c:v>43899</c:v>
                </c:pt>
                <c:pt idx="135">
                  <c:v>43900</c:v>
                </c:pt>
                <c:pt idx="136">
                  <c:v>43901</c:v>
                </c:pt>
                <c:pt idx="137">
                  <c:v>43902</c:v>
                </c:pt>
                <c:pt idx="138">
                  <c:v>43903</c:v>
                </c:pt>
                <c:pt idx="139">
                  <c:v>43906</c:v>
                </c:pt>
                <c:pt idx="140">
                  <c:v>43907</c:v>
                </c:pt>
                <c:pt idx="141">
                  <c:v>43908</c:v>
                </c:pt>
                <c:pt idx="142">
                  <c:v>43909</c:v>
                </c:pt>
                <c:pt idx="143">
                  <c:v>43910</c:v>
                </c:pt>
                <c:pt idx="144">
                  <c:v>43913</c:v>
                </c:pt>
                <c:pt idx="145">
                  <c:v>43914</c:v>
                </c:pt>
                <c:pt idx="146">
                  <c:v>43915</c:v>
                </c:pt>
                <c:pt idx="147">
                  <c:v>43916</c:v>
                </c:pt>
                <c:pt idx="148">
                  <c:v>43917</c:v>
                </c:pt>
                <c:pt idx="149">
                  <c:v>43920</c:v>
                </c:pt>
                <c:pt idx="150">
                  <c:v>43921</c:v>
                </c:pt>
                <c:pt idx="151">
                  <c:v>43922</c:v>
                </c:pt>
                <c:pt idx="152">
                  <c:v>43923</c:v>
                </c:pt>
                <c:pt idx="153">
                  <c:v>43924</c:v>
                </c:pt>
              </c:numCache>
            </c:numRef>
          </c:cat>
          <c:val>
            <c:numRef>
              <c:f>'ILS FWRD'!$B$1225:$B$1378</c:f>
              <c:numCache>
                <c:formatCode>General</c:formatCode>
                <c:ptCount val="154"/>
                <c:pt idx="0">
                  <c:v>0.09</c:v>
                </c:pt>
                <c:pt idx="1">
                  <c:v>-0.35</c:v>
                </c:pt>
                <c:pt idx="2">
                  <c:v>7.0000000000000007E-2</c:v>
                </c:pt>
                <c:pt idx="3">
                  <c:v>0.13</c:v>
                </c:pt>
                <c:pt idx="4">
                  <c:v>0.2</c:v>
                </c:pt>
                <c:pt idx="5">
                  <c:v>0.2</c:v>
                </c:pt>
                <c:pt idx="6">
                  <c:v>0.17</c:v>
                </c:pt>
                <c:pt idx="7">
                  <c:v>0.21</c:v>
                </c:pt>
                <c:pt idx="8">
                  <c:v>0.3</c:v>
                </c:pt>
                <c:pt idx="9">
                  <c:v>0.35</c:v>
                </c:pt>
                <c:pt idx="10">
                  <c:v>0.38</c:v>
                </c:pt>
                <c:pt idx="11">
                  <c:v>0.38</c:v>
                </c:pt>
                <c:pt idx="12">
                  <c:v>0.33</c:v>
                </c:pt>
                <c:pt idx="13">
                  <c:v>0.28999999999999998</c:v>
                </c:pt>
                <c:pt idx="14">
                  <c:v>0.33</c:v>
                </c:pt>
                <c:pt idx="15">
                  <c:v>0.24</c:v>
                </c:pt>
                <c:pt idx="16">
                  <c:v>0.2</c:v>
                </c:pt>
                <c:pt idx="17">
                  <c:v>0.16</c:v>
                </c:pt>
                <c:pt idx="18">
                  <c:v>0.27</c:v>
                </c:pt>
                <c:pt idx="19">
                  <c:v>0.38</c:v>
                </c:pt>
                <c:pt idx="20">
                  <c:v>0.2</c:v>
                </c:pt>
                <c:pt idx="21">
                  <c:v>0.08</c:v>
                </c:pt>
                <c:pt idx="22">
                  <c:v>0.18</c:v>
                </c:pt>
                <c:pt idx="23">
                  <c:v>0.2</c:v>
                </c:pt>
                <c:pt idx="24">
                  <c:v>0.18</c:v>
                </c:pt>
                <c:pt idx="25">
                  <c:v>0.22</c:v>
                </c:pt>
                <c:pt idx="26">
                  <c:v>0.17</c:v>
                </c:pt>
                <c:pt idx="27">
                  <c:v>0.09</c:v>
                </c:pt>
                <c:pt idx="28">
                  <c:v>0.15</c:v>
                </c:pt>
                <c:pt idx="29">
                  <c:v>0.06</c:v>
                </c:pt>
                <c:pt idx="30">
                  <c:v>0.18</c:v>
                </c:pt>
                <c:pt idx="31">
                  <c:v>0.21</c:v>
                </c:pt>
                <c:pt idx="32">
                  <c:v>0.21</c:v>
                </c:pt>
                <c:pt idx="33">
                  <c:v>0.15</c:v>
                </c:pt>
                <c:pt idx="34">
                  <c:v>0.15</c:v>
                </c:pt>
                <c:pt idx="35">
                  <c:v>0.23</c:v>
                </c:pt>
                <c:pt idx="36">
                  <c:v>0.26</c:v>
                </c:pt>
                <c:pt idx="37">
                  <c:v>0.24</c:v>
                </c:pt>
                <c:pt idx="38">
                  <c:v>0.22</c:v>
                </c:pt>
                <c:pt idx="39">
                  <c:v>0.06</c:v>
                </c:pt>
                <c:pt idx="40">
                  <c:v>-0.14000000000000001</c:v>
                </c:pt>
                <c:pt idx="41">
                  <c:v>0.16</c:v>
                </c:pt>
                <c:pt idx="42">
                  <c:v>0.13</c:v>
                </c:pt>
                <c:pt idx="43">
                  <c:v>0.14000000000000001</c:v>
                </c:pt>
                <c:pt idx="44">
                  <c:v>0.13</c:v>
                </c:pt>
                <c:pt idx="45">
                  <c:v>0.15</c:v>
                </c:pt>
                <c:pt idx="46">
                  <c:v>0.2</c:v>
                </c:pt>
                <c:pt idx="47">
                  <c:v>0.2</c:v>
                </c:pt>
                <c:pt idx="48">
                  <c:v>0.23</c:v>
                </c:pt>
                <c:pt idx="49">
                  <c:v>0.27</c:v>
                </c:pt>
                <c:pt idx="50">
                  <c:v>0.11</c:v>
                </c:pt>
                <c:pt idx="51">
                  <c:v>0.02</c:v>
                </c:pt>
                <c:pt idx="52">
                  <c:v>0.16</c:v>
                </c:pt>
                <c:pt idx="53">
                  <c:v>0.24</c:v>
                </c:pt>
                <c:pt idx="54">
                  <c:v>-0.47</c:v>
                </c:pt>
                <c:pt idx="55">
                  <c:v>-0.45</c:v>
                </c:pt>
                <c:pt idx="56">
                  <c:v>0.08</c:v>
                </c:pt>
                <c:pt idx="57">
                  <c:v>-0.82</c:v>
                </c:pt>
                <c:pt idx="58">
                  <c:v>0.03</c:v>
                </c:pt>
                <c:pt idx="59">
                  <c:v>-0.69</c:v>
                </c:pt>
                <c:pt idx="60">
                  <c:v>-0.2</c:v>
                </c:pt>
                <c:pt idx="61">
                  <c:v>-0.52</c:v>
                </c:pt>
                <c:pt idx="62">
                  <c:v>-0.51</c:v>
                </c:pt>
                <c:pt idx="63">
                  <c:v>-0.51</c:v>
                </c:pt>
                <c:pt idx="64">
                  <c:v>-0.7</c:v>
                </c:pt>
                <c:pt idx="65">
                  <c:v>-0.35</c:v>
                </c:pt>
                <c:pt idx="66">
                  <c:v>-0.7</c:v>
                </c:pt>
                <c:pt idx="67">
                  <c:v>-0.19</c:v>
                </c:pt>
                <c:pt idx="68">
                  <c:v>-0.88</c:v>
                </c:pt>
                <c:pt idx="69">
                  <c:v>-0.77</c:v>
                </c:pt>
                <c:pt idx="70">
                  <c:v>-0.34</c:v>
                </c:pt>
                <c:pt idx="71">
                  <c:v>-0.77</c:v>
                </c:pt>
                <c:pt idx="72">
                  <c:v>-1.01</c:v>
                </c:pt>
                <c:pt idx="73">
                  <c:v>-1.02</c:v>
                </c:pt>
                <c:pt idx="74">
                  <c:v>0.04</c:v>
                </c:pt>
                <c:pt idx="75">
                  <c:v>-0.31</c:v>
                </c:pt>
                <c:pt idx="76">
                  <c:v>-0.39</c:v>
                </c:pt>
                <c:pt idx="77">
                  <c:v>-0.26</c:v>
                </c:pt>
                <c:pt idx="78">
                  <c:v>0.24</c:v>
                </c:pt>
                <c:pt idx="79">
                  <c:v>-0.54</c:v>
                </c:pt>
                <c:pt idx="80">
                  <c:v>-0.65</c:v>
                </c:pt>
                <c:pt idx="81">
                  <c:v>-1.06</c:v>
                </c:pt>
                <c:pt idx="82">
                  <c:v>-1.05</c:v>
                </c:pt>
                <c:pt idx="83">
                  <c:v>-1</c:v>
                </c:pt>
                <c:pt idx="84">
                  <c:v>-1.03</c:v>
                </c:pt>
                <c:pt idx="85">
                  <c:v>-0.94</c:v>
                </c:pt>
                <c:pt idx="86">
                  <c:v>-0.86</c:v>
                </c:pt>
                <c:pt idx="87">
                  <c:v>0.19</c:v>
                </c:pt>
                <c:pt idx="88">
                  <c:v>-0.56999999999999995</c:v>
                </c:pt>
                <c:pt idx="89">
                  <c:v>-0.57999999999999996</c:v>
                </c:pt>
                <c:pt idx="90">
                  <c:v>-0.22</c:v>
                </c:pt>
                <c:pt idx="91">
                  <c:v>-0.6</c:v>
                </c:pt>
                <c:pt idx="92">
                  <c:v>-0.32</c:v>
                </c:pt>
                <c:pt idx="93">
                  <c:v>0.51</c:v>
                </c:pt>
                <c:pt idx="94">
                  <c:v>-0.38</c:v>
                </c:pt>
                <c:pt idx="95">
                  <c:v>-0.73</c:v>
                </c:pt>
                <c:pt idx="96">
                  <c:v>0.25</c:v>
                </c:pt>
                <c:pt idx="97">
                  <c:v>0.3</c:v>
                </c:pt>
                <c:pt idx="98">
                  <c:v>0.36</c:v>
                </c:pt>
                <c:pt idx="99">
                  <c:v>0.37</c:v>
                </c:pt>
                <c:pt idx="100">
                  <c:v>0.36</c:v>
                </c:pt>
                <c:pt idx="101">
                  <c:v>0.3</c:v>
                </c:pt>
                <c:pt idx="102">
                  <c:v>0.24</c:v>
                </c:pt>
                <c:pt idx="103">
                  <c:v>0.19</c:v>
                </c:pt>
                <c:pt idx="104">
                  <c:v>0.05</c:v>
                </c:pt>
                <c:pt idx="105">
                  <c:v>0.12</c:v>
                </c:pt>
                <c:pt idx="106">
                  <c:v>0.13</c:v>
                </c:pt>
                <c:pt idx="107">
                  <c:v>0.28999999999999998</c:v>
                </c:pt>
                <c:pt idx="108">
                  <c:v>0.31</c:v>
                </c:pt>
                <c:pt idx="109">
                  <c:v>0.11</c:v>
                </c:pt>
                <c:pt idx="110">
                  <c:v>0.13</c:v>
                </c:pt>
                <c:pt idx="111">
                  <c:v>0.23</c:v>
                </c:pt>
                <c:pt idx="112">
                  <c:v>0.31</c:v>
                </c:pt>
                <c:pt idx="113">
                  <c:v>0.3</c:v>
                </c:pt>
                <c:pt idx="114">
                  <c:v>0.28999999999999998</c:v>
                </c:pt>
                <c:pt idx="115">
                  <c:v>0.31</c:v>
                </c:pt>
                <c:pt idx="116">
                  <c:v>0.37</c:v>
                </c:pt>
                <c:pt idx="117">
                  <c:v>0.31</c:v>
                </c:pt>
                <c:pt idx="118">
                  <c:v>0.26</c:v>
                </c:pt>
                <c:pt idx="119">
                  <c:v>0.24</c:v>
                </c:pt>
                <c:pt idx="120">
                  <c:v>0.25</c:v>
                </c:pt>
                <c:pt idx="121">
                  <c:v>0.33</c:v>
                </c:pt>
                <c:pt idx="122">
                  <c:v>0.36</c:v>
                </c:pt>
                <c:pt idx="123">
                  <c:v>0.36</c:v>
                </c:pt>
                <c:pt idx="124">
                  <c:v>0.31</c:v>
                </c:pt>
                <c:pt idx="125">
                  <c:v>0.24</c:v>
                </c:pt>
                <c:pt idx="126">
                  <c:v>0.09</c:v>
                </c:pt>
                <c:pt idx="127">
                  <c:v>-0.06</c:v>
                </c:pt>
                <c:pt idx="128">
                  <c:v>-0.36</c:v>
                </c:pt>
                <c:pt idx="129">
                  <c:v>-0.7</c:v>
                </c:pt>
                <c:pt idx="130">
                  <c:v>-0.39</c:v>
                </c:pt>
                <c:pt idx="131">
                  <c:v>-0.81</c:v>
                </c:pt>
                <c:pt idx="132">
                  <c:v>-0.78</c:v>
                </c:pt>
                <c:pt idx="133">
                  <c:v>-0.93</c:v>
                </c:pt>
                <c:pt idx="134">
                  <c:v>-1.4</c:v>
                </c:pt>
                <c:pt idx="135">
                  <c:v>-1.43</c:v>
                </c:pt>
                <c:pt idx="136">
                  <c:v>-1.45</c:v>
                </c:pt>
                <c:pt idx="137">
                  <c:v>-1.67</c:v>
                </c:pt>
                <c:pt idx="138">
                  <c:v>-5.09</c:v>
                </c:pt>
                <c:pt idx="139">
                  <c:v>-6.48</c:v>
                </c:pt>
                <c:pt idx="140">
                  <c:v>-8.34</c:v>
                </c:pt>
                <c:pt idx="141">
                  <c:v>-5.54</c:v>
                </c:pt>
                <c:pt idx="142">
                  <c:v>-4.5999999999999996</c:v>
                </c:pt>
                <c:pt idx="143">
                  <c:v>-3.61</c:v>
                </c:pt>
                <c:pt idx="144">
                  <c:v>-3.42</c:v>
                </c:pt>
                <c:pt idx="145">
                  <c:v>-3.25</c:v>
                </c:pt>
                <c:pt idx="146">
                  <c:v>-2.2999999999999998</c:v>
                </c:pt>
                <c:pt idx="147">
                  <c:v>-1.6099999999999999</c:v>
                </c:pt>
                <c:pt idx="148">
                  <c:v>-2.16</c:v>
                </c:pt>
                <c:pt idx="149">
                  <c:v>-0.94</c:v>
                </c:pt>
                <c:pt idx="150">
                  <c:v>-1.6400000000000001</c:v>
                </c:pt>
                <c:pt idx="151">
                  <c:v>-0.8</c:v>
                </c:pt>
                <c:pt idx="152">
                  <c:v>-2.0299999999999998</c:v>
                </c:pt>
                <c:pt idx="153">
                  <c:v>-2.06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CF5-49CC-A7BB-CDB1A19064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887360"/>
        <c:axId val="119888896"/>
      </c:lineChart>
      <c:dateAx>
        <c:axId val="119887360"/>
        <c:scaling>
          <c:orientation val="minMax"/>
          <c:min val="43739"/>
        </c:scaling>
        <c:delete val="0"/>
        <c:axPos val="b"/>
        <c:numFmt formatCode="mm/yy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119888896"/>
        <c:crosses val="autoZero"/>
        <c:auto val="1"/>
        <c:lblOffset val="100"/>
        <c:baseTimeUnit val="days"/>
        <c:majorUnit val="1"/>
        <c:majorTimeUnit val="months"/>
      </c:dateAx>
      <c:valAx>
        <c:axId val="11988889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119887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ysClr val="windowText" lastClr="000000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1800" dirty="0"/>
              <a:t>איור </a:t>
            </a:r>
            <a:r>
              <a:rPr lang="he-IL" sz="1800" dirty="0" smtClean="0"/>
              <a:t>16: </a:t>
            </a:r>
            <a:r>
              <a:rPr lang="he-IL" sz="1800" dirty="0"/>
              <a:t>התשואות הנומינליות על </a:t>
            </a:r>
            <a:r>
              <a:rPr lang="he-IL" sz="1800" dirty="0" err="1"/>
              <a:t>האג"ח</a:t>
            </a:r>
            <a:r>
              <a:rPr lang="he-IL" sz="1800" dirty="0"/>
              <a:t> הממשלתיות ל-10 שנים בישראל, ארה"ב וגרמניה
</a:t>
            </a:r>
            <a:r>
              <a:rPr lang="he-IL" sz="1800" b="0" dirty="0" smtClean="0"/>
              <a:t>פברואר 2018 </a:t>
            </a:r>
            <a:r>
              <a:rPr lang="he-IL" sz="1800" b="0" dirty="0"/>
              <a:t>עד </a:t>
            </a:r>
            <a:r>
              <a:rPr lang="he-IL" sz="2000" b="0" i="0" u="none" strike="noStrike" baseline="0" dirty="0" smtClean="0">
                <a:effectLst/>
              </a:rPr>
              <a:t>אפריל</a:t>
            </a:r>
            <a:r>
              <a:rPr lang="he-IL" sz="1800" b="0" dirty="0" smtClean="0"/>
              <a:t> 2020</a:t>
            </a:r>
            <a:endParaRPr lang="he-IL" sz="1800" b="0" dirty="0"/>
          </a:p>
        </c:rich>
      </c:tx>
      <c:layout>
        <c:manualLayout>
          <c:xMode val="edge"/>
          <c:yMode val="edge"/>
          <c:x val="0.1039373098496916"/>
          <c:y val="5.9790732436472349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6277840269966244E-2"/>
          <c:y val="0.13789448818897637"/>
          <c:w val="0.93356122431004851"/>
          <c:h val="0.70317196897473022"/>
        </c:manualLayout>
      </c:layout>
      <c:lineChart>
        <c:grouping val="standard"/>
        <c:varyColors val="0"/>
        <c:ser>
          <c:idx val="2"/>
          <c:order val="1"/>
          <c:tx>
            <c:strRef>
              <c:f>'איור 7 נתונים'!$C$3</c:f>
              <c:strCache>
                <c:ptCount val="1"/>
                <c:pt idx="0">
                  <c:v>ישראל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43194</c:v>
                </c:pt>
                <c:pt idx="1">
                  <c:v>43195</c:v>
                </c:pt>
                <c:pt idx="2">
                  <c:v>43196</c:v>
                </c:pt>
                <c:pt idx="3">
                  <c:v>43197</c:v>
                </c:pt>
                <c:pt idx="4">
                  <c:v>43198</c:v>
                </c:pt>
                <c:pt idx="5">
                  <c:v>43199</c:v>
                </c:pt>
                <c:pt idx="6">
                  <c:v>43200</c:v>
                </c:pt>
                <c:pt idx="7">
                  <c:v>43201</c:v>
                </c:pt>
                <c:pt idx="8">
                  <c:v>43202</c:v>
                </c:pt>
                <c:pt idx="9">
                  <c:v>43203</c:v>
                </c:pt>
                <c:pt idx="10">
                  <c:v>43204</c:v>
                </c:pt>
                <c:pt idx="11">
                  <c:v>43205</c:v>
                </c:pt>
                <c:pt idx="12">
                  <c:v>43206</c:v>
                </c:pt>
                <c:pt idx="13">
                  <c:v>43207</c:v>
                </c:pt>
                <c:pt idx="14">
                  <c:v>43208</c:v>
                </c:pt>
                <c:pt idx="15">
                  <c:v>43209</c:v>
                </c:pt>
                <c:pt idx="16">
                  <c:v>43210</c:v>
                </c:pt>
                <c:pt idx="17">
                  <c:v>43211</c:v>
                </c:pt>
                <c:pt idx="18">
                  <c:v>43212</c:v>
                </c:pt>
                <c:pt idx="19">
                  <c:v>43213</c:v>
                </c:pt>
                <c:pt idx="20">
                  <c:v>43214</c:v>
                </c:pt>
                <c:pt idx="21">
                  <c:v>43215</c:v>
                </c:pt>
                <c:pt idx="22">
                  <c:v>43216</c:v>
                </c:pt>
                <c:pt idx="23">
                  <c:v>43217</c:v>
                </c:pt>
                <c:pt idx="24">
                  <c:v>43218</c:v>
                </c:pt>
                <c:pt idx="25">
                  <c:v>43219</c:v>
                </c:pt>
                <c:pt idx="26">
                  <c:v>43220</c:v>
                </c:pt>
                <c:pt idx="27">
                  <c:v>43221</c:v>
                </c:pt>
                <c:pt idx="28">
                  <c:v>43222</c:v>
                </c:pt>
                <c:pt idx="29">
                  <c:v>43223</c:v>
                </c:pt>
                <c:pt idx="30">
                  <c:v>43224</c:v>
                </c:pt>
                <c:pt idx="31">
                  <c:v>43225</c:v>
                </c:pt>
                <c:pt idx="32">
                  <c:v>43226</c:v>
                </c:pt>
                <c:pt idx="33">
                  <c:v>43227</c:v>
                </c:pt>
                <c:pt idx="34">
                  <c:v>43228</c:v>
                </c:pt>
                <c:pt idx="35">
                  <c:v>43229</c:v>
                </c:pt>
                <c:pt idx="36">
                  <c:v>43230</c:v>
                </c:pt>
                <c:pt idx="37">
                  <c:v>43231</c:v>
                </c:pt>
                <c:pt idx="38">
                  <c:v>43232</c:v>
                </c:pt>
                <c:pt idx="39">
                  <c:v>43233</c:v>
                </c:pt>
                <c:pt idx="40">
                  <c:v>43234</c:v>
                </c:pt>
                <c:pt idx="41">
                  <c:v>43235</c:v>
                </c:pt>
                <c:pt idx="42">
                  <c:v>43236</c:v>
                </c:pt>
                <c:pt idx="43">
                  <c:v>43237</c:v>
                </c:pt>
                <c:pt idx="44">
                  <c:v>43238</c:v>
                </c:pt>
                <c:pt idx="45">
                  <c:v>43239</c:v>
                </c:pt>
                <c:pt idx="46">
                  <c:v>43240</c:v>
                </c:pt>
                <c:pt idx="47">
                  <c:v>43241</c:v>
                </c:pt>
                <c:pt idx="48">
                  <c:v>43242</c:v>
                </c:pt>
                <c:pt idx="49">
                  <c:v>43243</c:v>
                </c:pt>
                <c:pt idx="50">
                  <c:v>43244</c:v>
                </c:pt>
                <c:pt idx="51">
                  <c:v>43245</c:v>
                </c:pt>
                <c:pt idx="52">
                  <c:v>43246</c:v>
                </c:pt>
                <c:pt idx="53">
                  <c:v>43247</c:v>
                </c:pt>
                <c:pt idx="54">
                  <c:v>43248</c:v>
                </c:pt>
                <c:pt idx="55">
                  <c:v>43249</c:v>
                </c:pt>
                <c:pt idx="56">
                  <c:v>43250</c:v>
                </c:pt>
                <c:pt idx="57">
                  <c:v>43251</c:v>
                </c:pt>
                <c:pt idx="58">
                  <c:v>43252</c:v>
                </c:pt>
                <c:pt idx="59">
                  <c:v>43253</c:v>
                </c:pt>
                <c:pt idx="60">
                  <c:v>43254</c:v>
                </c:pt>
                <c:pt idx="61">
                  <c:v>43255</c:v>
                </c:pt>
                <c:pt idx="62">
                  <c:v>43256</c:v>
                </c:pt>
                <c:pt idx="63">
                  <c:v>43257</c:v>
                </c:pt>
                <c:pt idx="64">
                  <c:v>43258</c:v>
                </c:pt>
                <c:pt idx="65">
                  <c:v>43259</c:v>
                </c:pt>
                <c:pt idx="66">
                  <c:v>43260</c:v>
                </c:pt>
                <c:pt idx="67">
                  <c:v>43261</c:v>
                </c:pt>
                <c:pt idx="68">
                  <c:v>43262</c:v>
                </c:pt>
                <c:pt idx="69">
                  <c:v>43263</c:v>
                </c:pt>
                <c:pt idx="70">
                  <c:v>43264</c:v>
                </c:pt>
                <c:pt idx="71">
                  <c:v>43265</c:v>
                </c:pt>
                <c:pt idx="72">
                  <c:v>43266</c:v>
                </c:pt>
                <c:pt idx="73">
                  <c:v>43267</c:v>
                </c:pt>
                <c:pt idx="74">
                  <c:v>43268</c:v>
                </c:pt>
                <c:pt idx="75">
                  <c:v>43269</c:v>
                </c:pt>
                <c:pt idx="76">
                  <c:v>43270</c:v>
                </c:pt>
                <c:pt idx="77">
                  <c:v>43271</c:v>
                </c:pt>
                <c:pt idx="78">
                  <c:v>43272</c:v>
                </c:pt>
                <c:pt idx="79">
                  <c:v>43273</c:v>
                </c:pt>
                <c:pt idx="80">
                  <c:v>43274</c:v>
                </c:pt>
                <c:pt idx="81">
                  <c:v>43275</c:v>
                </c:pt>
                <c:pt idx="82">
                  <c:v>43276</c:v>
                </c:pt>
                <c:pt idx="83">
                  <c:v>43277</c:v>
                </c:pt>
                <c:pt idx="84">
                  <c:v>43278</c:v>
                </c:pt>
                <c:pt idx="85">
                  <c:v>43279</c:v>
                </c:pt>
                <c:pt idx="86">
                  <c:v>43280</c:v>
                </c:pt>
                <c:pt idx="87">
                  <c:v>43281</c:v>
                </c:pt>
                <c:pt idx="88">
                  <c:v>43282</c:v>
                </c:pt>
                <c:pt idx="89">
                  <c:v>43283</c:v>
                </c:pt>
                <c:pt idx="90">
                  <c:v>43284</c:v>
                </c:pt>
                <c:pt idx="91">
                  <c:v>43285</c:v>
                </c:pt>
                <c:pt idx="92">
                  <c:v>43286</c:v>
                </c:pt>
                <c:pt idx="93">
                  <c:v>43287</c:v>
                </c:pt>
                <c:pt idx="94">
                  <c:v>43288</c:v>
                </c:pt>
                <c:pt idx="95">
                  <c:v>43289</c:v>
                </c:pt>
                <c:pt idx="96">
                  <c:v>43290</c:v>
                </c:pt>
                <c:pt idx="97">
                  <c:v>43291</c:v>
                </c:pt>
                <c:pt idx="98">
                  <c:v>43292</c:v>
                </c:pt>
                <c:pt idx="99">
                  <c:v>43293</c:v>
                </c:pt>
                <c:pt idx="100">
                  <c:v>43294</c:v>
                </c:pt>
                <c:pt idx="101">
                  <c:v>43295</c:v>
                </c:pt>
                <c:pt idx="102">
                  <c:v>43296</c:v>
                </c:pt>
                <c:pt idx="103">
                  <c:v>43297</c:v>
                </c:pt>
                <c:pt idx="104">
                  <c:v>43298</c:v>
                </c:pt>
                <c:pt idx="105">
                  <c:v>43299</c:v>
                </c:pt>
                <c:pt idx="106">
                  <c:v>43300</c:v>
                </c:pt>
                <c:pt idx="107">
                  <c:v>43301</c:v>
                </c:pt>
                <c:pt idx="108">
                  <c:v>43302</c:v>
                </c:pt>
                <c:pt idx="109">
                  <c:v>43303</c:v>
                </c:pt>
                <c:pt idx="110">
                  <c:v>43304</c:v>
                </c:pt>
                <c:pt idx="111">
                  <c:v>43305</c:v>
                </c:pt>
                <c:pt idx="112">
                  <c:v>43306</c:v>
                </c:pt>
                <c:pt idx="113">
                  <c:v>43307</c:v>
                </c:pt>
                <c:pt idx="114">
                  <c:v>43308</c:v>
                </c:pt>
                <c:pt idx="115">
                  <c:v>43309</c:v>
                </c:pt>
                <c:pt idx="116">
                  <c:v>43310</c:v>
                </c:pt>
                <c:pt idx="117">
                  <c:v>43311</c:v>
                </c:pt>
                <c:pt idx="118">
                  <c:v>43312</c:v>
                </c:pt>
                <c:pt idx="119">
                  <c:v>43313</c:v>
                </c:pt>
                <c:pt idx="120">
                  <c:v>43314</c:v>
                </c:pt>
                <c:pt idx="121">
                  <c:v>43315</c:v>
                </c:pt>
                <c:pt idx="122">
                  <c:v>43316</c:v>
                </c:pt>
                <c:pt idx="123">
                  <c:v>43317</c:v>
                </c:pt>
                <c:pt idx="124">
                  <c:v>43318</c:v>
                </c:pt>
                <c:pt idx="125">
                  <c:v>43319</c:v>
                </c:pt>
                <c:pt idx="126">
                  <c:v>43320</c:v>
                </c:pt>
                <c:pt idx="127">
                  <c:v>43321</c:v>
                </c:pt>
                <c:pt idx="128">
                  <c:v>43322</c:v>
                </c:pt>
                <c:pt idx="129">
                  <c:v>43323</c:v>
                </c:pt>
                <c:pt idx="130">
                  <c:v>43324</c:v>
                </c:pt>
                <c:pt idx="131">
                  <c:v>43325</c:v>
                </c:pt>
                <c:pt idx="132">
                  <c:v>43326</c:v>
                </c:pt>
                <c:pt idx="133">
                  <c:v>43327</c:v>
                </c:pt>
                <c:pt idx="134">
                  <c:v>43328</c:v>
                </c:pt>
                <c:pt idx="135">
                  <c:v>43329</c:v>
                </c:pt>
                <c:pt idx="136">
                  <c:v>43330</c:v>
                </c:pt>
                <c:pt idx="137">
                  <c:v>43331</c:v>
                </c:pt>
                <c:pt idx="138">
                  <c:v>43332</c:v>
                </c:pt>
                <c:pt idx="139">
                  <c:v>43333</c:v>
                </c:pt>
                <c:pt idx="140">
                  <c:v>43334</c:v>
                </c:pt>
                <c:pt idx="141">
                  <c:v>43335</c:v>
                </c:pt>
                <c:pt idx="142">
                  <c:v>43336</c:v>
                </c:pt>
                <c:pt idx="143">
                  <c:v>43337</c:v>
                </c:pt>
                <c:pt idx="144">
                  <c:v>43338</c:v>
                </c:pt>
                <c:pt idx="145">
                  <c:v>43339</c:v>
                </c:pt>
                <c:pt idx="146">
                  <c:v>43340</c:v>
                </c:pt>
                <c:pt idx="147">
                  <c:v>43341</c:v>
                </c:pt>
                <c:pt idx="148">
                  <c:v>43342</c:v>
                </c:pt>
                <c:pt idx="149">
                  <c:v>43343</c:v>
                </c:pt>
                <c:pt idx="150">
                  <c:v>43344</c:v>
                </c:pt>
                <c:pt idx="151">
                  <c:v>43345</c:v>
                </c:pt>
                <c:pt idx="152">
                  <c:v>43346</c:v>
                </c:pt>
                <c:pt idx="153">
                  <c:v>43347</c:v>
                </c:pt>
                <c:pt idx="154">
                  <c:v>43348</c:v>
                </c:pt>
                <c:pt idx="155">
                  <c:v>43349</c:v>
                </c:pt>
                <c:pt idx="156">
                  <c:v>43350</c:v>
                </c:pt>
                <c:pt idx="157">
                  <c:v>43351</c:v>
                </c:pt>
                <c:pt idx="158">
                  <c:v>43352</c:v>
                </c:pt>
                <c:pt idx="159">
                  <c:v>43353</c:v>
                </c:pt>
                <c:pt idx="160">
                  <c:v>43354</c:v>
                </c:pt>
                <c:pt idx="161">
                  <c:v>43355</c:v>
                </c:pt>
                <c:pt idx="162">
                  <c:v>43356</c:v>
                </c:pt>
                <c:pt idx="163">
                  <c:v>43357</c:v>
                </c:pt>
                <c:pt idx="164">
                  <c:v>43358</c:v>
                </c:pt>
                <c:pt idx="165">
                  <c:v>43359</c:v>
                </c:pt>
                <c:pt idx="166">
                  <c:v>43360</c:v>
                </c:pt>
                <c:pt idx="167">
                  <c:v>43361</c:v>
                </c:pt>
                <c:pt idx="168">
                  <c:v>43362</c:v>
                </c:pt>
                <c:pt idx="169">
                  <c:v>43363</c:v>
                </c:pt>
                <c:pt idx="170">
                  <c:v>43364</c:v>
                </c:pt>
                <c:pt idx="171">
                  <c:v>43365</c:v>
                </c:pt>
                <c:pt idx="172">
                  <c:v>43366</c:v>
                </c:pt>
                <c:pt idx="173">
                  <c:v>43367</c:v>
                </c:pt>
                <c:pt idx="174">
                  <c:v>43368</c:v>
                </c:pt>
                <c:pt idx="175">
                  <c:v>43369</c:v>
                </c:pt>
                <c:pt idx="176">
                  <c:v>43370</c:v>
                </c:pt>
                <c:pt idx="177">
                  <c:v>43371</c:v>
                </c:pt>
                <c:pt idx="178">
                  <c:v>43372</c:v>
                </c:pt>
                <c:pt idx="179">
                  <c:v>43373</c:v>
                </c:pt>
                <c:pt idx="180">
                  <c:v>43374</c:v>
                </c:pt>
                <c:pt idx="181">
                  <c:v>43375</c:v>
                </c:pt>
                <c:pt idx="182">
                  <c:v>43376</c:v>
                </c:pt>
                <c:pt idx="183">
                  <c:v>43377</c:v>
                </c:pt>
                <c:pt idx="184">
                  <c:v>43378</c:v>
                </c:pt>
                <c:pt idx="185">
                  <c:v>43379</c:v>
                </c:pt>
                <c:pt idx="186">
                  <c:v>43380</c:v>
                </c:pt>
                <c:pt idx="187">
                  <c:v>43381</c:v>
                </c:pt>
                <c:pt idx="188">
                  <c:v>43382</c:v>
                </c:pt>
                <c:pt idx="189">
                  <c:v>43383</c:v>
                </c:pt>
                <c:pt idx="190">
                  <c:v>43384</c:v>
                </c:pt>
                <c:pt idx="191">
                  <c:v>43385</c:v>
                </c:pt>
                <c:pt idx="192">
                  <c:v>43386</c:v>
                </c:pt>
                <c:pt idx="193">
                  <c:v>43387</c:v>
                </c:pt>
                <c:pt idx="194">
                  <c:v>43388</c:v>
                </c:pt>
                <c:pt idx="195">
                  <c:v>43389</c:v>
                </c:pt>
                <c:pt idx="196">
                  <c:v>43390</c:v>
                </c:pt>
                <c:pt idx="197">
                  <c:v>43391</c:v>
                </c:pt>
                <c:pt idx="198">
                  <c:v>43392</c:v>
                </c:pt>
                <c:pt idx="199">
                  <c:v>43393</c:v>
                </c:pt>
                <c:pt idx="200">
                  <c:v>43394</c:v>
                </c:pt>
                <c:pt idx="201">
                  <c:v>43395</c:v>
                </c:pt>
                <c:pt idx="202">
                  <c:v>43396</c:v>
                </c:pt>
                <c:pt idx="203">
                  <c:v>43397</c:v>
                </c:pt>
                <c:pt idx="204">
                  <c:v>43398</c:v>
                </c:pt>
                <c:pt idx="205">
                  <c:v>43399</c:v>
                </c:pt>
                <c:pt idx="206">
                  <c:v>43400</c:v>
                </c:pt>
                <c:pt idx="207">
                  <c:v>43401</c:v>
                </c:pt>
                <c:pt idx="208">
                  <c:v>43402</c:v>
                </c:pt>
                <c:pt idx="209">
                  <c:v>43403</c:v>
                </c:pt>
                <c:pt idx="210">
                  <c:v>43404</c:v>
                </c:pt>
                <c:pt idx="211">
                  <c:v>43405</c:v>
                </c:pt>
                <c:pt idx="212">
                  <c:v>43406</c:v>
                </c:pt>
                <c:pt idx="213">
                  <c:v>43407</c:v>
                </c:pt>
                <c:pt idx="214">
                  <c:v>43408</c:v>
                </c:pt>
                <c:pt idx="215">
                  <c:v>43409</c:v>
                </c:pt>
                <c:pt idx="216">
                  <c:v>43410</c:v>
                </c:pt>
                <c:pt idx="217">
                  <c:v>43411</c:v>
                </c:pt>
                <c:pt idx="218">
                  <c:v>43412</c:v>
                </c:pt>
                <c:pt idx="219">
                  <c:v>43413</c:v>
                </c:pt>
                <c:pt idx="220">
                  <c:v>43414</c:v>
                </c:pt>
                <c:pt idx="221">
                  <c:v>43415</c:v>
                </c:pt>
                <c:pt idx="222">
                  <c:v>43416</c:v>
                </c:pt>
                <c:pt idx="223">
                  <c:v>43417</c:v>
                </c:pt>
                <c:pt idx="224">
                  <c:v>43418</c:v>
                </c:pt>
                <c:pt idx="225">
                  <c:v>43419</c:v>
                </c:pt>
                <c:pt idx="226">
                  <c:v>43420</c:v>
                </c:pt>
                <c:pt idx="227">
                  <c:v>43421</c:v>
                </c:pt>
                <c:pt idx="228">
                  <c:v>43422</c:v>
                </c:pt>
                <c:pt idx="229">
                  <c:v>43423</c:v>
                </c:pt>
                <c:pt idx="230">
                  <c:v>43424</c:v>
                </c:pt>
                <c:pt idx="231">
                  <c:v>43425</c:v>
                </c:pt>
                <c:pt idx="232">
                  <c:v>43426</c:v>
                </c:pt>
                <c:pt idx="233">
                  <c:v>43427</c:v>
                </c:pt>
                <c:pt idx="234">
                  <c:v>43428</c:v>
                </c:pt>
                <c:pt idx="235">
                  <c:v>43429</c:v>
                </c:pt>
                <c:pt idx="236">
                  <c:v>43430</c:v>
                </c:pt>
                <c:pt idx="237">
                  <c:v>43431</c:v>
                </c:pt>
                <c:pt idx="238">
                  <c:v>43432</c:v>
                </c:pt>
                <c:pt idx="239">
                  <c:v>43433</c:v>
                </c:pt>
                <c:pt idx="240">
                  <c:v>43434</c:v>
                </c:pt>
                <c:pt idx="241">
                  <c:v>43435</c:v>
                </c:pt>
                <c:pt idx="242">
                  <c:v>43436</c:v>
                </c:pt>
                <c:pt idx="243">
                  <c:v>43437</c:v>
                </c:pt>
                <c:pt idx="244">
                  <c:v>43438</c:v>
                </c:pt>
                <c:pt idx="245">
                  <c:v>43439</c:v>
                </c:pt>
                <c:pt idx="246">
                  <c:v>43440</c:v>
                </c:pt>
                <c:pt idx="247">
                  <c:v>43441</c:v>
                </c:pt>
                <c:pt idx="248">
                  <c:v>43442</c:v>
                </c:pt>
                <c:pt idx="249">
                  <c:v>43443</c:v>
                </c:pt>
                <c:pt idx="250">
                  <c:v>43444</c:v>
                </c:pt>
                <c:pt idx="251">
                  <c:v>43445</c:v>
                </c:pt>
                <c:pt idx="252">
                  <c:v>43446</c:v>
                </c:pt>
                <c:pt idx="253">
                  <c:v>43447</c:v>
                </c:pt>
                <c:pt idx="254">
                  <c:v>43448</c:v>
                </c:pt>
                <c:pt idx="255">
                  <c:v>43449</c:v>
                </c:pt>
                <c:pt idx="256">
                  <c:v>43450</c:v>
                </c:pt>
                <c:pt idx="257">
                  <c:v>43451</c:v>
                </c:pt>
                <c:pt idx="258">
                  <c:v>43452</c:v>
                </c:pt>
                <c:pt idx="259">
                  <c:v>43453</c:v>
                </c:pt>
                <c:pt idx="260">
                  <c:v>43454</c:v>
                </c:pt>
                <c:pt idx="261">
                  <c:v>43455</c:v>
                </c:pt>
                <c:pt idx="262">
                  <c:v>43456</c:v>
                </c:pt>
                <c:pt idx="263">
                  <c:v>43457</c:v>
                </c:pt>
                <c:pt idx="264">
                  <c:v>43458</c:v>
                </c:pt>
                <c:pt idx="265">
                  <c:v>43459</c:v>
                </c:pt>
                <c:pt idx="266">
                  <c:v>43460</c:v>
                </c:pt>
                <c:pt idx="267">
                  <c:v>43461</c:v>
                </c:pt>
                <c:pt idx="268">
                  <c:v>43462</c:v>
                </c:pt>
                <c:pt idx="269">
                  <c:v>43463</c:v>
                </c:pt>
                <c:pt idx="270">
                  <c:v>43464</c:v>
                </c:pt>
                <c:pt idx="271">
                  <c:v>43465</c:v>
                </c:pt>
                <c:pt idx="272">
                  <c:v>43466</c:v>
                </c:pt>
                <c:pt idx="273">
                  <c:v>43467</c:v>
                </c:pt>
                <c:pt idx="274">
                  <c:v>43468</c:v>
                </c:pt>
                <c:pt idx="275">
                  <c:v>43469</c:v>
                </c:pt>
                <c:pt idx="276">
                  <c:v>43470</c:v>
                </c:pt>
                <c:pt idx="277">
                  <c:v>43471</c:v>
                </c:pt>
                <c:pt idx="278">
                  <c:v>43472</c:v>
                </c:pt>
                <c:pt idx="279">
                  <c:v>43473</c:v>
                </c:pt>
                <c:pt idx="280">
                  <c:v>43474</c:v>
                </c:pt>
                <c:pt idx="281">
                  <c:v>43475</c:v>
                </c:pt>
                <c:pt idx="282">
                  <c:v>43476</c:v>
                </c:pt>
                <c:pt idx="283">
                  <c:v>43477</c:v>
                </c:pt>
                <c:pt idx="284">
                  <c:v>43478</c:v>
                </c:pt>
                <c:pt idx="285">
                  <c:v>43479</c:v>
                </c:pt>
                <c:pt idx="286">
                  <c:v>43480</c:v>
                </c:pt>
                <c:pt idx="287">
                  <c:v>43481</c:v>
                </c:pt>
                <c:pt idx="288">
                  <c:v>43482</c:v>
                </c:pt>
                <c:pt idx="289">
                  <c:v>43483</c:v>
                </c:pt>
                <c:pt idx="290">
                  <c:v>43484</c:v>
                </c:pt>
                <c:pt idx="291">
                  <c:v>43485</c:v>
                </c:pt>
                <c:pt idx="292">
                  <c:v>43486</c:v>
                </c:pt>
                <c:pt idx="293">
                  <c:v>43487</c:v>
                </c:pt>
                <c:pt idx="294">
                  <c:v>43488</c:v>
                </c:pt>
                <c:pt idx="295">
                  <c:v>43489</c:v>
                </c:pt>
                <c:pt idx="296">
                  <c:v>43490</c:v>
                </c:pt>
                <c:pt idx="297">
                  <c:v>43491</c:v>
                </c:pt>
                <c:pt idx="298">
                  <c:v>43492</c:v>
                </c:pt>
                <c:pt idx="299">
                  <c:v>43493</c:v>
                </c:pt>
                <c:pt idx="300">
                  <c:v>43494</c:v>
                </c:pt>
                <c:pt idx="301">
                  <c:v>43495</c:v>
                </c:pt>
                <c:pt idx="302">
                  <c:v>43496</c:v>
                </c:pt>
                <c:pt idx="303">
                  <c:v>43497</c:v>
                </c:pt>
                <c:pt idx="304">
                  <c:v>43498</c:v>
                </c:pt>
                <c:pt idx="305">
                  <c:v>43499</c:v>
                </c:pt>
                <c:pt idx="306">
                  <c:v>43500</c:v>
                </c:pt>
                <c:pt idx="307">
                  <c:v>43501</c:v>
                </c:pt>
                <c:pt idx="308">
                  <c:v>43502</c:v>
                </c:pt>
                <c:pt idx="309">
                  <c:v>43503</c:v>
                </c:pt>
                <c:pt idx="310">
                  <c:v>43504</c:v>
                </c:pt>
                <c:pt idx="311">
                  <c:v>43505</c:v>
                </c:pt>
                <c:pt idx="312">
                  <c:v>43506</c:v>
                </c:pt>
                <c:pt idx="313">
                  <c:v>43507</c:v>
                </c:pt>
                <c:pt idx="314">
                  <c:v>43508</c:v>
                </c:pt>
                <c:pt idx="315">
                  <c:v>43509</c:v>
                </c:pt>
                <c:pt idx="316">
                  <c:v>43510</c:v>
                </c:pt>
                <c:pt idx="317">
                  <c:v>43511</c:v>
                </c:pt>
                <c:pt idx="318">
                  <c:v>43512</c:v>
                </c:pt>
                <c:pt idx="319">
                  <c:v>43513</c:v>
                </c:pt>
                <c:pt idx="320">
                  <c:v>43514</c:v>
                </c:pt>
                <c:pt idx="321">
                  <c:v>43515</c:v>
                </c:pt>
                <c:pt idx="322">
                  <c:v>43516</c:v>
                </c:pt>
                <c:pt idx="323">
                  <c:v>43517</c:v>
                </c:pt>
                <c:pt idx="324">
                  <c:v>43518</c:v>
                </c:pt>
                <c:pt idx="325">
                  <c:v>43519</c:v>
                </c:pt>
                <c:pt idx="326">
                  <c:v>43520</c:v>
                </c:pt>
                <c:pt idx="327">
                  <c:v>43521</c:v>
                </c:pt>
                <c:pt idx="328">
                  <c:v>43522</c:v>
                </c:pt>
                <c:pt idx="329">
                  <c:v>43523</c:v>
                </c:pt>
                <c:pt idx="330">
                  <c:v>43524</c:v>
                </c:pt>
                <c:pt idx="331">
                  <c:v>43525</c:v>
                </c:pt>
                <c:pt idx="332">
                  <c:v>43526</c:v>
                </c:pt>
                <c:pt idx="333">
                  <c:v>43527</c:v>
                </c:pt>
                <c:pt idx="334">
                  <c:v>43528</c:v>
                </c:pt>
                <c:pt idx="335">
                  <c:v>43529</c:v>
                </c:pt>
                <c:pt idx="336">
                  <c:v>43530</c:v>
                </c:pt>
                <c:pt idx="337">
                  <c:v>43531</c:v>
                </c:pt>
                <c:pt idx="338">
                  <c:v>43532</c:v>
                </c:pt>
                <c:pt idx="339">
                  <c:v>43533</c:v>
                </c:pt>
                <c:pt idx="340">
                  <c:v>43534</c:v>
                </c:pt>
                <c:pt idx="341">
                  <c:v>43535</c:v>
                </c:pt>
                <c:pt idx="342">
                  <c:v>43536</c:v>
                </c:pt>
                <c:pt idx="343">
                  <c:v>43537</c:v>
                </c:pt>
                <c:pt idx="344">
                  <c:v>43538</c:v>
                </c:pt>
                <c:pt idx="345">
                  <c:v>43539</c:v>
                </c:pt>
                <c:pt idx="346">
                  <c:v>43540</c:v>
                </c:pt>
                <c:pt idx="347">
                  <c:v>43541</c:v>
                </c:pt>
                <c:pt idx="348">
                  <c:v>43542</c:v>
                </c:pt>
                <c:pt idx="349">
                  <c:v>43543</c:v>
                </c:pt>
                <c:pt idx="350">
                  <c:v>43544</c:v>
                </c:pt>
                <c:pt idx="351">
                  <c:v>43545</c:v>
                </c:pt>
                <c:pt idx="352">
                  <c:v>43546</c:v>
                </c:pt>
                <c:pt idx="353">
                  <c:v>43547</c:v>
                </c:pt>
                <c:pt idx="354">
                  <c:v>43548</c:v>
                </c:pt>
                <c:pt idx="355">
                  <c:v>43549</c:v>
                </c:pt>
                <c:pt idx="356">
                  <c:v>43550</c:v>
                </c:pt>
                <c:pt idx="357">
                  <c:v>43551</c:v>
                </c:pt>
                <c:pt idx="358">
                  <c:v>43552</c:v>
                </c:pt>
                <c:pt idx="359">
                  <c:v>43553</c:v>
                </c:pt>
                <c:pt idx="360">
                  <c:v>43554</c:v>
                </c:pt>
                <c:pt idx="361">
                  <c:v>43555</c:v>
                </c:pt>
                <c:pt idx="362">
                  <c:v>43556</c:v>
                </c:pt>
                <c:pt idx="363">
                  <c:v>43557</c:v>
                </c:pt>
                <c:pt idx="364">
                  <c:v>43558</c:v>
                </c:pt>
                <c:pt idx="365">
                  <c:v>43559</c:v>
                </c:pt>
                <c:pt idx="366">
                  <c:v>43560</c:v>
                </c:pt>
                <c:pt idx="367">
                  <c:v>43561</c:v>
                </c:pt>
                <c:pt idx="368">
                  <c:v>43562</c:v>
                </c:pt>
                <c:pt idx="369">
                  <c:v>43563</c:v>
                </c:pt>
                <c:pt idx="370">
                  <c:v>43564</c:v>
                </c:pt>
                <c:pt idx="371">
                  <c:v>43565</c:v>
                </c:pt>
                <c:pt idx="372">
                  <c:v>43566</c:v>
                </c:pt>
                <c:pt idx="373">
                  <c:v>43567</c:v>
                </c:pt>
                <c:pt idx="374">
                  <c:v>43568</c:v>
                </c:pt>
                <c:pt idx="375">
                  <c:v>43569</c:v>
                </c:pt>
                <c:pt idx="376">
                  <c:v>43570</c:v>
                </c:pt>
                <c:pt idx="377">
                  <c:v>43571</c:v>
                </c:pt>
                <c:pt idx="378">
                  <c:v>43572</c:v>
                </c:pt>
                <c:pt idx="379">
                  <c:v>43573</c:v>
                </c:pt>
                <c:pt idx="380">
                  <c:v>43574</c:v>
                </c:pt>
                <c:pt idx="381">
                  <c:v>43575</c:v>
                </c:pt>
                <c:pt idx="382">
                  <c:v>43576</c:v>
                </c:pt>
                <c:pt idx="383">
                  <c:v>43577</c:v>
                </c:pt>
                <c:pt idx="384">
                  <c:v>43578</c:v>
                </c:pt>
                <c:pt idx="385">
                  <c:v>43579</c:v>
                </c:pt>
                <c:pt idx="386">
                  <c:v>43580</c:v>
                </c:pt>
                <c:pt idx="387">
                  <c:v>43581</c:v>
                </c:pt>
                <c:pt idx="388">
                  <c:v>43582</c:v>
                </c:pt>
                <c:pt idx="389">
                  <c:v>43583</c:v>
                </c:pt>
                <c:pt idx="390">
                  <c:v>43584</c:v>
                </c:pt>
                <c:pt idx="391">
                  <c:v>43585</c:v>
                </c:pt>
                <c:pt idx="392">
                  <c:v>43586</c:v>
                </c:pt>
                <c:pt idx="393">
                  <c:v>43587</c:v>
                </c:pt>
                <c:pt idx="394">
                  <c:v>43588</c:v>
                </c:pt>
                <c:pt idx="395">
                  <c:v>43589</c:v>
                </c:pt>
                <c:pt idx="396">
                  <c:v>43590</c:v>
                </c:pt>
                <c:pt idx="397">
                  <c:v>43591</c:v>
                </c:pt>
                <c:pt idx="398">
                  <c:v>43592</c:v>
                </c:pt>
                <c:pt idx="399">
                  <c:v>43593</c:v>
                </c:pt>
                <c:pt idx="400">
                  <c:v>43594</c:v>
                </c:pt>
                <c:pt idx="401">
                  <c:v>43595</c:v>
                </c:pt>
                <c:pt idx="402">
                  <c:v>43596</c:v>
                </c:pt>
                <c:pt idx="403">
                  <c:v>43597</c:v>
                </c:pt>
                <c:pt idx="404">
                  <c:v>43598</c:v>
                </c:pt>
                <c:pt idx="405">
                  <c:v>43599</c:v>
                </c:pt>
                <c:pt idx="406">
                  <c:v>43600</c:v>
                </c:pt>
                <c:pt idx="407">
                  <c:v>43601</c:v>
                </c:pt>
                <c:pt idx="408">
                  <c:v>43602</c:v>
                </c:pt>
                <c:pt idx="409">
                  <c:v>43603</c:v>
                </c:pt>
                <c:pt idx="410">
                  <c:v>43604</c:v>
                </c:pt>
                <c:pt idx="411">
                  <c:v>43605</c:v>
                </c:pt>
                <c:pt idx="412">
                  <c:v>43606</c:v>
                </c:pt>
                <c:pt idx="413">
                  <c:v>43607</c:v>
                </c:pt>
                <c:pt idx="414">
                  <c:v>43608</c:v>
                </c:pt>
                <c:pt idx="415">
                  <c:v>43609</c:v>
                </c:pt>
                <c:pt idx="416">
                  <c:v>43610</c:v>
                </c:pt>
                <c:pt idx="417">
                  <c:v>43611</c:v>
                </c:pt>
                <c:pt idx="418">
                  <c:v>43612</c:v>
                </c:pt>
                <c:pt idx="419">
                  <c:v>43613</c:v>
                </c:pt>
                <c:pt idx="420">
                  <c:v>43614</c:v>
                </c:pt>
                <c:pt idx="421">
                  <c:v>43615</c:v>
                </c:pt>
                <c:pt idx="422">
                  <c:v>43616</c:v>
                </c:pt>
                <c:pt idx="423">
                  <c:v>43617</c:v>
                </c:pt>
                <c:pt idx="424">
                  <c:v>43618</c:v>
                </c:pt>
                <c:pt idx="425">
                  <c:v>43619</c:v>
                </c:pt>
                <c:pt idx="426">
                  <c:v>43620</c:v>
                </c:pt>
                <c:pt idx="427">
                  <c:v>43621</c:v>
                </c:pt>
                <c:pt idx="428">
                  <c:v>43622</c:v>
                </c:pt>
                <c:pt idx="429">
                  <c:v>43623</c:v>
                </c:pt>
                <c:pt idx="430">
                  <c:v>43624</c:v>
                </c:pt>
                <c:pt idx="431">
                  <c:v>43625</c:v>
                </c:pt>
                <c:pt idx="432">
                  <c:v>43626</c:v>
                </c:pt>
                <c:pt idx="433">
                  <c:v>43627</c:v>
                </c:pt>
                <c:pt idx="434">
                  <c:v>43628</c:v>
                </c:pt>
                <c:pt idx="435">
                  <c:v>43629</c:v>
                </c:pt>
                <c:pt idx="436">
                  <c:v>43630</c:v>
                </c:pt>
                <c:pt idx="437">
                  <c:v>43631</c:v>
                </c:pt>
                <c:pt idx="438">
                  <c:v>43632</c:v>
                </c:pt>
                <c:pt idx="439">
                  <c:v>43633</c:v>
                </c:pt>
                <c:pt idx="440">
                  <c:v>43634</c:v>
                </c:pt>
                <c:pt idx="441">
                  <c:v>43635</c:v>
                </c:pt>
                <c:pt idx="442">
                  <c:v>43636</c:v>
                </c:pt>
                <c:pt idx="443">
                  <c:v>43637</c:v>
                </c:pt>
                <c:pt idx="444">
                  <c:v>43638</c:v>
                </c:pt>
                <c:pt idx="445">
                  <c:v>43639</c:v>
                </c:pt>
                <c:pt idx="446">
                  <c:v>43640</c:v>
                </c:pt>
                <c:pt idx="447">
                  <c:v>43641</c:v>
                </c:pt>
                <c:pt idx="448">
                  <c:v>43642</c:v>
                </c:pt>
                <c:pt idx="449">
                  <c:v>43643</c:v>
                </c:pt>
                <c:pt idx="450">
                  <c:v>43644</c:v>
                </c:pt>
                <c:pt idx="451">
                  <c:v>43645</c:v>
                </c:pt>
                <c:pt idx="452">
                  <c:v>43646</c:v>
                </c:pt>
                <c:pt idx="453">
                  <c:v>43647</c:v>
                </c:pt>
                <c:pt idx="454">
                  <c:v>43648</c:v>
                </c:pt>
                <c:pt idx="455">
                  <c:v>43649</c:v>
                </c:pt>
                <c:pt idx="456">
                  <c:v>43650</c:v>
                </c:pt>
                <c:pt idx="457">
                  <c:v>43651</c:v>
                </c:pt>
                <c:pt idx="458">
                  <c:v>43652</c:v>
                </c:pt>
                <c:pt idx="459">
                  <c:v>43653</c:v>
                </c:pt>
                <c:pt idx="460">
                  <c:v>43654</c:v>
                </c:pt>
                <c:pt idx="461">
                  <c:v>43655</c:v>
                </c:pt>
                <c:pt idx="462">
                  <c:v>43656</c:v>
                </c:pt>
                <c:pt idx="463">
                  <c:v>43657</c:v>
                </c:pt>
                <c:pt idx="464">
                  <c:v>43658</c:v>
                </c:pt>
                <c:pt idx="465">
                  <c:v>43659</c:v>
                </c:pt>
                <c:pt idx="466">
                  <c:v>43660</c:v>
                </c:pt>
                <c:pt idx="467">
                  <c:v>43661</c:v>
                </c:pt>
                <c:pt idx="468">
                  <c:v>43662</c:v>
                </c:pt>
                <c:pt idx="469">
                  <c:v>43663</c:v>
                </c:pt>
                <c:pt idx="470">
                  <c:v>43664</c:v>
                </c:pt>
                <c:pt idx="471">
                  <c:v>43665</c:v>
                </c:pt>
                <c:pt idx="472">
                  <c:v>43666</c:v>
                </c:pt>
                <c:pt idx="473">
                  <c:v>43667</c:v>
                </c:pt>
                <c:pt idx="474">
                  <c:v>43668</c:v>
                </c:pt>
                <c:pt idx="475">
                  <c:v>43669</c:v>
                </c:pt>
                <c:pt idx="476">
                  <c:v>43670</c:v>
                </c:pt>
                <c:pt idx="477">
                  <c:v>43671</c:v>
                </c:pt>
                <c:pt idx="478">
                  <c:v>43672</c:v>
                </c:pt>
                <c:pt idx="479">
                  <c:v>43673</c:v>
                </c:pt>
                <c:pt idx="480">
                  <c:v>43674</c:v>
                </c:pt>
                <c:pt idx="481">
                  <c:v>43675</c:v>
                </c:pt>
                <c:pt idx="482">
                  <c:v>43676</c:v>
                </c:pt>
                <c:pt idx="483">
                  <c:v>43677</c:v>
                </c:pt>
                <c:pt idx="484">
                  <c:v>43678</c:v>
                </c:pt>
                <c:pt idx="485">
                  <c:v>43679</c:v>
                </c:pt>
                <c:pt idx="486">
                  <c:v>43680</c:v>
                </c:pt>
                <c:pt idx="487">
                  <c:v>43681</c:v>
                </c:pt>
                <c:pt idx="488">
                  <c:v>43682</c:v>
                </c:pt>
                <c:pt idx="489">
                  <c:v>43683</c:v>
                </c:pt>
                <c:pt idx="490">
                  <c:v>43684</c:v>
                </c:pt>
                <c:pt idx="491">
                  <c:v>43685</c:v>
                </c:pt>
                <c:pt idx="492">
                  <c:v>43686</c:v>
                </c:pt>
                <c:pt idx="493">
                  <c:v>43687</c:v>
                </c:pt>
                <c:pt idx="494">
                  <c:v>43688</c:v>
                </c:pt>
                <c:pt idx="495">
                  <c:v>43689</c:v>
                </c:pt>
                <c:pt idx="496">
                  <c:v>43690</c:v>
                </c:pt>
                <c:pt idx="497">
                  <c:v>43691</c:v>
                </c:pt>
                <c:pt idx="498">
                  <c:v>43692</c:v>
                </c:pt>
                <c:pt idx="499">
                  <c:v>43693</c:v>
                </c:pt>
                <c:pt idx="500">
                  <c:v>43694</c:v>
                </c:pt>
                <c:pt idx="501">
                  <c:v>43695</c:v>
                </c:pt>
                <c:pt idx="502">
                  <c:v>43696</c:v>
                </c:pt>
                <c:pt idx="503">
                  <c:v>43697</c:v>
                </c:pt>
                <c:pt idx="504">
                  <c:v>43698</c:v>
                </c:pt>
                <c:pt idx="505">
                  <c:v>43699</c:v>
                </c:pt>
                <c:pt idx="506">
                  <c:v>43700</c:v>
                </c:pt>
                <c:pt idx="507">
                  <c:v>43701</c:v>
                </c:pt>
                <c:pt idx="508">
                  <c:v>43702</c:v>
                </c:pt>
                <c:pt idx="509">
                  <c:v>43703</c:v>
                </c:pt>
                <c:pt idx="510">
                  <c:v>43704</c:v>
                </c:pt>
                <c:pt idx="511">
                  <c:v>43705</c:v>
                </c:pt>
                <c:pt idx="512">
                  <c:v>43706</c:v>
                </c:pt>
                <c:pt idx="513">
                  <c:v>43707</c:v>
                </c:pt>
                <c:pt idx="514">
                  <c:v>43708</c:v>
                </c:pt>
                <c:pt idx="515">
                  <c:v>43709</c:v>
                </c:pt>
                <c:pt idx="516">
                  <c:v>43710</c:v>
                </c:pt>
                <c:pt idx="517">
                  <c:v>43711</c:v>
                </c:pt>
                <c:pt idx="518">
                  <c:v>43712</c:v>
                </c:pt>
                <c:pt idx="519">
                  <c:v>43713</c:v>
                </c:pt>
                <c:pt idx="520">
                  <c:v>43714</c:v>
                </c:pt>
                <c:pt idx="521">
                  <c:v>43715</c:v>
                </c:pt>
                <c:pt idx="522">
                  <c:v>43716</c:v>
                </c:pt>
                <c:pt idx="523">
                  <c:v>43717</c:v>
                </c:pt>
                <c:pt idx="524">
                  <c:v>43718</c:v>
                </c:pt>
                <c:pt idx="525">
                  <c:v>43719</c:v>
                </c:pt>
                <c:pt idx="526">
                  <c:v>43720</c:v>
                </c:pt>
                <c:pt idx="527">
                  <c:v>43721</c:v>
                </c:pt>
                <c:pt idx="528">
                  <c:v>43722</c:v>
                </c:pt>
                <c:pt idx="529">
                  <c:v>43723</c:v>
                </c:pt>
                <c:pt idx="530">
                  <c:v>43724</c:v>
                </c:pt>
                <c:pt idx="531">
                  <c:v>43725</c:v>
                </c:pt>
                <c:pt idx="532">
                  <c:v>43726</c:v>
                </c:pt>
                <c:pt idx="533">
                  <c:v>43727</c:v>
                </c:pt>
                <c:pt idx="534">
                  <c:v>43728</c:v>
                </c:pt>
                <c:pt idx="535">
                  <c:v>43729</c:v>
                </c:pt>
                <c:pt idx="536">
                  <c:v>43730</c:v>
                </c:pt>
                <c:pt idx="537">
                  <c:v>43731</c:v>
                </c:pt>
                <c:pt idx="538">
                  <c:v>43732</c:v>
                </c:pt>
                <c:pt idx="539">
                  <c:v>43733</c:v>
                </c:pt>
                <c:pt idx="540">
                  <c:v>43734</c:v>
                </c:pt>
                <c:pt idx="541">
                  <c:v>43735</c:v>
                </c:pt>
                <c:pt idx="542">
                  <c:v>43736</c:v>
                </c:pt>
                <c:pt idx="543">
                  <c:v>43737</c:v>
                </c:pt>
                <c:pt idx="544">
                  <c:v>43738</c:v>
                </c:pt>
                <c:pt idx="545">
                  <c:v>43739</c:v>
                </c:pt>
                <c:pt idx="546">
                  <c:v>43740</c:v>
                </c:pt>
                <c:pt idx="547">
                  <c:v>43741</c:v>
                </c:pt>
                <c:pt idx="548">
                  <c:v>43742</c:v>
                </c:pt>
                <c:pt idx="549">
                  <c:v>43743</c:v>
                </c:pt>
                <c:pt idx="550">
                  <c:v>43744</c:v>
                </c:pt>
                <c:pt idx="551">
                  <c:v>43745</c:v>
                </c:pt>
                <c:pt idx="552">
                  <c:v>43746</c:v>
                </c:pt>
                <c:pt idx="553">
                  <c:v>43747</c:v>
                </c:pt>
                <c:pt idx="554">
                  <c:v>43748</c:v>
                </c:pt>
                <c:pt idx="555">
                  <c:v>43749</c:v>
                </c:pt>
                <c:pt idx="556">
                  <c:v>43750</c:v>
                </c:pt>
                <c:pt idx="557">
                  <c:v>43751</c:v>
                </c:pt>
                <c:pt idx="558">
                  <c:v>43752</c:v>
                </c:pt>
                <c:pt idx="559">
                  <c:v>43753</c:v>
                </c:pt>
                <c:pt idx="560">
                  <c:v>43754</c:v>
                </c:pt>
                <c:pt idx="561">
                  <c:v>43755</c:v>
                </c:pt>
                <c:pt idx="562">
                  <c:v>43756</c:v>
                </c:pt>
                <c:pt idx="563">
                  <c:v>43757</c:v>
                </c:pt>
                <c:pt idx="564">
                  <c:v>43758</c:v>
                </c:pt>
                <c:pt idx="565">
                  <c:v>43759</c:v>
                </c:pt>
                <c:pt idx="566">
                  <c:v>43760</c:v>
                </c:pt>
                <c:pt idx="567">
                  <c:v>43761</c:v>
                </c:pt>
                <c:pt idx="568">
                  <c:v>43762</c:v>
                </c:pt>
                <c:pt idx="569">
                  <c:v>43763</c:v>
                </c:pt>
                <c:pt idx="570">
                  <c:v>43764</c:v>
                </c:pt>
                <c:pt idx="571">
                  <c:v>43765</c:v>
                </c:pt>
                <c:pt idx="572">
                  <c:v>43766</c:v>
                </c:pt>
                <c:pt idx="573">
                  <c:v>43767</c:v>
                </c:pt>
                <c:pt idx="574">
                  <c:v>43768</c:v>
                </c:pt>
                <c:pt idx="575">
                  <c:v>43769</c:v>
                </c:pt>
                <c:pt idx="576">
                  <c:v>43770</c:v>
                </c:pt>
                <c:pt idx="577">
                  <c:v>43771</c:v>
                </c:pt>
                <c:pt idx="578">
                  <c:v>43772</c:v>
                </c:pt>
                <c:pt idx="579">
                  <c:v>43773</c:v>
                </c:pt>
                <c:pt idx="580">
                  <c:v>43774</c:v>
                </c:pt>
                <c:pt idx="581">
                  <c:v>43775</c:v>
                </c:pt>
                <c:pt idx="582">
                  <c:v>43776</c:v>
                </c:pt>
                <c:pt idx="583">
                  <c:v>43777</c:v>
                </c:pt>
                <c:pt idx="584">
                  <c:v>43778</c:v>
                </c:pt>
                <c:pt idx="585">
                  <c:v>43779</c:v>
                </c:pt>
                <c:pt idx="586">
                  <c:v>43780</c:v>
                </c:pt>
                <c:pt idx="587">
                  <c:v>43781</c:v>
                </c:pt>
                <c:pt idx="588">
                  <c:v>43782</c:v>
                </c:pt>
                <c:pt idx="589">
                  <c:v>43783</c:v>
                </c:pt>
                <c:pt idx="590">
                  <c:v>43784</c:v>
                </c:pt>
                <c:pt idx="591">
                  <c:v>43785</c:v>
                </c:pt>
                <c:pt idx="592">
                  <c:v>43786</c:v>
                </c:pt>
                <c:pt idx="593">
                  <c:v>43787</c:v>
                </c:pt>
                <c:pt idx="594">
                  <c:v>43788</c:v>
                </c:pt>
                <c:pt idx="595">
                  <c:v>43789</c:v>
                </c:pt>
                <c:pt idx="596">
                  <c:v>43790</c:v>
                </c:pt>
                <c:pt idx="597">
                  <c:v>43791</c:v>
                </c:pt>
                <c:pt idx="598">
                  <c:v>43792</c:v>
                </c:pt>
                <c:pt idx="599">
                  <c:v>43793</c:v>
                </c:pt>
                <c:pt idx="600">
                  <c:v>43794</c:v>
                </c:pt>
                <c:pt idx="601">
                  <c:v>43795</c:v>
                </c:pt>
                <c:pt idx="602">
                  <c:v>43796</c:v>
                </c:pt>
                <c:pt idx="603">
                  <c:v>43797</c:v>
                </c:pt>
                <c:pt idx="604">
                  <c:v>43798</c:v>
                </c:pt>
                <c:pt idx="605">
                  <c:v>43799</c:v>
                </c:pt>
                <c:pt idx="606">
                  <c:v>43800</c:v>
                </c:pt>
                <c:pt idx="607">
                  <c:v>43801</c:v>
                </c:pt>
                <c:pt idx="608">
                  <c:v>43802</c:v>
                </c:pt>
                <c:pt idx="609">
                  <c:v>43803</c:v>
                </c:pt>
                <c:pt idx="610">
                  <c:v>43804</c:v>
                </c:pt>
                <c:pt idx="611">
                  <c:v>43805</c:v>
                </c:pt>
                <c:pt idx="612">
                  <c:v>43806</c:v>
                </c:pt>
                <c:pt idx="613">
                  <c:v>43807</c:v>
                </c:pt>
                <c:pt idx="614">
                  <c:v>43808</c:v>
                </c:pt>
                <c:pt idx="615">
                  <c:v>43809</c:v>
                </c:pt>
                <c:pt idx="616">
                  <c:v>43810</c:v>
                </c:pt>
                <c:pt idx="617">
                  <c:v>43811</c:v>
                </c:pt>
                <c:pt idx="618">
                  <c:v>43812</c:v>
                </c:pt>
                <c:pt idx="619">
                  <c:v>43813</c:v>
                </c:pt>
                <c:pt idx="620">
                  <c:v>43814</c:v>
                </c:pt>
                <c:pt idx="621">
                  <c:v>43815</c:v>
                </c:pt>
                <c:pt idx="622">
                  <c:v>43816</c:v>
                </c:pt>
                <c:pt idx="623">
                  <c:v>43817</c:v>
                </c:pt>
                <c:pt idx="624">
                  <c:v>43818</c:v>
                </c:pt>
                <c:pt idx="625">
                  <c:v>43819</c:v>
                </c:pt>
                <c:pt idx="626">
                  <c:v>43820</c:v>
                </c:pt>
                <c:pt idx="627">
                  <c:v>43821</c:v>
                </c:pt>
                <c:pt idx="628">
                  <c:v>43822</c:v>
                </c:pt>
                <c:pt idx="629">
                  <c:v>43823</c:v>
                </c:pt>
                <c:pt idx="630">
                  <c:v>43824</c:v>
                </c:pt>
                <c:pt idx="631">
                  <c:v>43825</c:v>
                </c:pt>
                <c:pt idx="632">
                  <c:v>43826</c:v>
                </c:pt>
                <c:pt idx="633">
                  <c:v>43827</c:v>
                </c:pt>
                <c:pt idx="634">
                  <c:v>43828</c:v>
                </c:pt>
                <c:pt idx="635">
                  <c:v>43829</c:v>
                </c:pt>
                <c:pt idx="636">
                  <c:v>43830</c:v>
                </c:pt>
                <c:pt idx="637">
                  <c:v>43831</c:v>
                </c:pt>
                <c:pt idx="638">
                  <c:v>43832</c:v>
                </c:pt>
                <c:pt idx="639">
                  <c:v>43833</c:v>
                </c:pt>
                <c:pt idx="640">
                  <c:v>43834</c:v>
                </c:pt>
                <c:pt idx="641">
                  <c:v>43835</c:v>
                </c:pt>
                <c:pt idx="642">
                  <c:v>43836</c:v>
                </c:pt>
                <c:pt idx="643">
                  <c:v>43837</c:v>
                </c:pt>
                <c:pt idx="644">
                  <c:v>43838</c:v>
                </c:pt>
                <c:pt idx="645">
                  <c:v>43839</c:v>
                </c:pt>
                <c:pt idx="646">
                  <c:v>43840</c:v>
                </c:pt>
                <c:pt idx="647">
                  <c:v>43841</c:v>
                </c:pt>
                <c:pt idx="648">
                  <c:v>43842</c:v>
                </c:pt>
                <c:pt idx="649">
                  <c:v>43843</c:v>
                </c:pt>
                <c:pt idx="650">
                  <c:v>43844</c:v>
                </c:pt>
                <c:pt idx="651">
                  <c:v>43845</c:v>
                </c:pt>
                <c:pt idx="652">
                  <c:v>43846</c:v>
                </c:pt>
                <c:pt idx="653">
                  <c:v>43847</c:v>
                </c:pt>
                <c:pt idx="654">
                  <c:v>43848</c:v>
                </c:pt>
                <c:pt idx="655">
                  <c:v>43849</c:v>
                </c:pt>
                <c:pt idx="656">
                  <c:v>43850</c:v>
                </c:pt>
                <c:pt idx="657">
                  <c:v>43851</c:v>
                </c:pt>
                <c:pt idx="658">
                  <c:v>43852</c:v>
                </c:pt>
                <c:pt idx="659">
                  <c:v>43853</c:v>
                </c:pt>
                <c:pt idx="660">
                  <c:v>43854</c:v>
                </c:pt>
                <c:pt idx="661">
                  <c:v>43855</c:v>
                </c:pt>
                <c:pt idx="662">
                  <c:v>43856</c:v>
                </c:pt>
                <c:pt idx="663">
                  <c:v>43857</c:v>
                </c:pt>
                <c:pt idx="664">
                  <c:v>43858</c:v>
                </c:pt>
                <c:pt idx="665">
                  <c:v>43859</c:v>
                </c:pt>
                <c:pt idx="666">
                  <c:v>43860</c:v>
                </c:pt>
                <c:pt idx="667">
                  <c:v>43861</c:v>
                </c:pt>
                <c:pt idx="668">
                  <c:v>43862</c:v>
                </c:pt>
                <c:pt idx="669">
                  <c:v>43863</c:v>
                </c:pt>
                <c:pt idx="670">
                  <c:v>43864</c:v>
                </c:pt>
                <c:pt idx="671">
                  <c:v>43865</c:v>
                </c:pt>
                <c:pt idx="672">
                  <c:v>43866</c:v>
                </c:pt>
                <c:pt idx="673">
                  <c:v>43867</c:v>
                </c:pt>
                <c:pt idx="674">
                  <c:v>43868</c:v>
                </c:pt>
                <c:pt idx="675">
                  <c:v>43869</c:v>
                </c:pt>
                <c:pt idx="676">
                  <c:v>43870</c:v>
                </c:pt>
                <c:pt idx="677">
                  <c:v>43871</c:v>
                </c:pt>
                <c:pt idx="678">
                  <c:v>43872</c:v>
                </c:pt>
                <c:pt idx="679">
                  <c:v>43873</c:v>
                </c:pt>
                <c:pt idx="680">
                  <c:v>43874</c:v>
                </c:pt>
                <c:pt idx="681">
                  <c:v>43875</c:v>
                </c:pt>
                <c:pt idx="682">
                  <c:v>43876</c:v>
                </c:pt>
                <c:pt idx="683">
                  <c:v>43877</c:v>
                </c:pt>
                <c:pt idx="684">
                  <c:v>43878</c:v>
                </c:pt>
                <c:pt idx="685">
                  <c:v>43879</c:v>
                </c:pt>
                <c:pt idx="686">
                  <c:v>43880</c:v>
                </c:pt>
                <c:pt idx="687">
                  <c:v>43881</c:v>
                </c:pt>
                <c:pt idx="688">
                  <c:v>43882</c:v>
                </c:pt>
                <c:pt idx="689">
                  <c:v>43883</c:v>
                </c:pt>
                <c:pt idx="690">
                  <c:v>43884</c:v>
                </c:pt>
                <c:pt idx="691">
                  <c:v>43885</c:v>
                </c:pt>
                <c:pt idx="692">
                  <c:v>43886</c:v>
                </c:pt>
                <c:pt idx="693">
                  <c:v>43887</c:v>
                </c:pt>
                <c:pt idx="694">
                  <c:v>43888</c:v>
                </c:pt>
                <c:pt idx="695">
                  <c:v>43889</c:v>
                </c:pt>
                <c:pt idx="696">
                  <c:v>43890</c:v>
                </c:pt>
                <c:pt idx="697">
                  <c:v>43891</c:v>
                </c:pt>
                <c:pt idx="698">
                  <c:v>43892</c:v>
                </c:pt>
                <c:pt idx="699">
                  <c:v>43893</c:v>
                </c:pt>
                <c:pt idx="700">
                  <c:v>43894</c:v>
                </c:pt>
                <c:pt idx="701">
                  <c:v>43895</c:v>
                </c:pt>
                <c:pt idx="702">
                  <c:v>43896</c:v>
                </c:pt>
                <c:pt idx="703">
                  <c:v>43897</c:v>
                </c:pt>
                <c:pt idx="704">
                  <c:v>43898</c:v>
                </c:pt>
                <c:pt idx="705">
                  <c:v>43899</c:v>
                </c:pt>
                <c:pt idx="706">
                  <c:v>43900</c:v>
                </c:pt>
                <c:pt idx="707">
                  <c:v>43901</c:v>
                </c:pt>
                <c:pt idx="708">
                  <c:v>43902</c:v>
                </c:pt>
                <c:pt idx="709">
                  <c:v>43903</c:v>
                </c:pt>
                <c:pt idx="710">
                  <c:v>43904</c:v>
                </c:pt>
                <c:pt idx="711">
                  <c:v>43905</c:v>
                </c:pt>
                <c:pt idx="712">
                  <c:v>43906</c:v>
                </c:pt>
                <c:pt idx="713">
                  <c:v>43907</c:v>
                </c:pt>
                <c:pt idx="714">
                  <c:v>43908</c:v>
                </c:pt>
                <c:pt idx="715">
                  <c:v>43909</c:v>
                </c:pt>
                <c:pt idx="716">
                  <c:v>43910</c:v>
                </c:pt>
                <c:pt idx="717">
                  <c:v>43911</c:v>
                </c:pt>
                <c:pt idx="718">
                  <c:v>43912</c:v>
                </c:pt>
                <c:pt idx="719">
                  <c:v>43913</c:v>
                </c:pt>
                <c:pt idx="720">
                  <c:v>43914</c:v>
                </c:pt>
                <c:pt idx="721">
                  <c:v>43915</c:v>
                </c:pt>
                <c:pt idx="722">
                  <c:v>43916</c:v>
                </c:pt>
                <c:pt idx="723">
                  <c:v>43917</c:v>
                </c:pt>
                <c:pt idx="724">
                  <c:v>43918</c:v>
                </c:pt>
                <c:pt idx="725">
                  <c:v>43919</c:v>
                </c:pt>
                <c:pt idx="726">
                  <c:v>43920</c:v>
                </c:pt>
                <c:pt idx="727">
                  <c:v>43921</c:v>
                </c:pt>
                <c:pt idx="728">
                  <c:v>43922</c:v>
                </c:pt>
                <c:pt idx="729">
                  <c:v>43923</c:v>
                </c:pt>
                <c:pt idx="730">
                  <c:v>43883</c:v>
                </c:pt>
                <c:pt idx="731">
                  <c:v>43884</c:v>
                </c:pt>
              </c:numCache>
            </c:numRef>
          </c:cat>
          <c:val>
            <c:numRef>
              <c:f>'איור 7 נתונים'!$C$4:$C$5000</c:f>
              <c:numCache>
                <c:formatCode>0.00</c:formatCode>
                <c:ptCount val="4997"/>
                <c:pt idx="0">
                  <c:v>1.7810246107629999</c:v>
                </c:pt>
                <c:pt idx="1">
                  <c:v>1.7810246107629999</c:v>
                </c:pt>
                <c:pt idx="2">
                  <c:v>1.7810246107629999</c:v>
                </c:pt>
                <c:pt idx="3">
                  <c:v>1.7810246107629999</c:v>
                </c:pt>
                <c:pt idx="4">
                  <c:v>1.773318040758</c:v>
                </c:pt>
                <c:pt idx="5">
                  <c:v>1.7966721265259999</c:v>
                </c:pt>
                <c:pt idx="6">
                  <c:v>1.854627502911</c:v>
                </c:pt>
                <c:pt idx="7">
                  <c:v>1.8178572199859999</c:v>
                </c:pt>
                <c:pt idx="8">
                  <c:v>1.854382308878</c:v>
                </c:pt>
                <c:pt idx="9">
                  <c:v>1.854382308878</c:v>
                </c:pt>
                <c:pt idx="10">
                  <c:v>1.854382308878</c:v>
                </c:pt>
                <c:pt idx="11">
                  <c:v>1.8707101350199999</c:v>
                </c:pt>
                <c:pt idx="12">
                  <c:v>1.8679222562440001</c:v>
                </c:pt>
                <c:pt idx="13">
                  <c:v>1.8781604925640001</c:v>
                </c:pt>
                <c:pt idx="14">
                  <c:v>1.8781604925640001</c:v>
                </c:pt>
                <c:pt idx="15">
                  <c:v>1.8781604925640001</c:v>
                </c:pt>
                <c:pt idx="16">
                  <c:v>1.8781604925640001</c:v>
                </c:pt>
                <c:pt idx="17">
                  <c:v>1.8781604925640001</c:v>
                </c:pt>
                <c:pt idx="18">
                  <c:v>1.9631367404810001</c:v>
                </c:pt>
                <c:pt idx="19">
                  <c:v>2.006080524078</c:v>
                </c:pt>
                <c:pt idx="20">
                  <c:v>2.0165602571900001</c:v>
                </c:pt>
                <c:pt idx="21">
                  <c:v>1.993648320338</c:v>
                </c:pt>
                <c:pt idx="22">
                  <c:v>1.9354293949750001</c:v>
                </c:pt>
                <c:pt idx="23">
                  <c:v>1.9354293949750001</c:v>
                </c:pt>
                <c:pt idx="24">
                  <c:v>1.9354293949750001</c:v>
                </c:pt>
                <c:pt idx="25">
                  <c:v>1.9396175485889999</c:v>
                </c:pt>
                <c:pt idx="26">
                  <c:v>1.9801862583550001</c:v>
                </c:pt>
                <c:pt idx="27">
                  <c:v>1.9854610309880001</c:v>
                </c:pt>
                <c:pt idx="28">
                  <c:v>1.980105830032</c:v>
                </c:pt>
                <c:pt idx="29">
                  <c:v>1.972756158842</c:v>
                </c:pt>
                <c:pt idx="30">
                  <c:v>1.972756158842</c:v>
                </c:pt>
                <c:pt idx="31">
                  <c:v>1.972756158842</c:v>
                </c:pt>
                <c:pt idx="32">
                  <c:v>1.986429540676</c:v>
                </c:pt>
                <c:pt idx="33">
                  <c:v>1.9902028401530001</c:v>
                </c:pt>
                <c:pt idx="34">
                  <c:v>2.014302305802</c:v>
                </c:pt>
                <c:pt idx="35">
                  <c:v>2.0419802009749999</c:v>
                </c:pt>
                <c:pt idx="36">
                  <c:v>2.0370709943700001</c:v>
                </c:pt>
                <c:pt idx="37">
                  <c:v>2.0370709943700001</c:v>
                </c:pt>
                <c:pt idx="38">
                  <c:v>2.0370709943700001</c:v>
                </c:pt>
                <c:pt idx="39">
                  <c:v>2.022656345303</c:v>
                </c:pt>
                <c:pt idx="40">
                  <c:v>2.0748328899419999</c:v>
                </c:pt>
                <c:pt idx="41">
                  <c:v>2.1002785730359999</c:v>
                </c:pt>
                <c:pt idx="42">
                  <c:v>2.138122442422</c:v>
                </c:pt>
                <c:pt idx="43">
                  <c:v>2.1281879282260001</c:v>
                </c:pt>
                <c:pt idx="44">
                  <c:v>2.1281879282260001</c:v>
                </c:pt>
                <c:pt idx="45">
                  <c:v>2.1281879282260001</c:v>
                </c:pt>
                <c:pt idx="46">
                  <c:v>2.1281879282260001</c:v>
                </c:pt>
                <c:pt idx="47">
                  <c:v>2.1114367859819998</c:v>
                </c:pt>
                <c:pt idx="48">
                  <c:v>2.095554678933</c:v>
                </c:pt>
                <c:pt idx="49">
                  <c:v>2.0698097025140001</c:v>
                </c:pt>
                <c:pt idx="50">
                  <c:v>2.0312427778519999</c:v>
                </c:pt>
                <c:pt idx="51">
                  <c:v>2.0312427778519999</c:v>
                </c:pt>
                <c:pt idx="52">
                  <c:v>2.0312427778519999</c:v>
                </c:pt>
                <c:pt idx="53">
                  <c:v>1.972607516546</c:v>
                </c:pt>
                <c:pt idx="54">
                  <c:v>1.9577997236060001</c:v>
                </c:pt>
                <c:pt idx="55">
                  <c:v>1.9638703277130001</c:v>
                </c:pt>
                <c:pt idx="56">
                  <c:v>1.960277392931</c:v>
                </c:pt>
                <c:pt idx="57">
                  <c:v>1.9637942637570001</c:v>
                </c:pt>
                <c:pt idx="58">
                  <c:v>1.9637942637570001</c:v>
                </c:pt>
                <c:pt idx="59">
                  <c:v>1.9637942637570001</c:v>
                </c:pt>
                <c:pt idx="60">
                  <c:v>2.002624958088</c:v>
                </c:pt>
                <c:pt idx="61">
                  <c:v>2.0143731221490002</c:v>
                </c:pt>
                <c:pt idx="62">
                  <c:v>2.003552347366</c:v>
                </c:pt>
                <c:pt idx="63">
                  <c:v>2.0135209815990001</c:v>
                </c:pt>
                <c:pt idx="64">
                  <c:v>2.046884406697</c:v>
                </c:pt>
                <c:pt idx="65">
                  <c:v>2.046884406697</c:v>
                </c:pt>
                <c:pt idx="66">
                  <c:v>2.046884406697</c:v>
                </c:pt>
                <c:pt idx="67">
                  <c:v>2.04485943756</c:v>
                </c:pt>
                <c:pt idx="68">
                  <c:v>2.0902291053819999</c:v>
                </c:pt>
                <c:pt idx="69">
                  <c:v>2.1184844206459998</c:v>
                </c:pt>
                <c:pt idx="70">
                  <c:v>2.0867377848180002</c:v>
                </c:pt>
                <c:pt idx="71">
                  <c:v>2.0542893688419999</c:v>
                </c:pt>
                <c:pt idx="72">
                  <c:v>2.0542893688419999</c:v>
                </c:pt>
                <c:pt idx="73">
                  <c:v>2.0542893688419999</c:v>
                </c:pt>
                <c:pt idx="74">
                  <c:v>2.0573587208980002</c:v>
                </c:pt>
                <c:pt idx="75">
                  <c:v>2.1254929121230002</c:v>
                </c:pt>
                <c:pt idx="76">
                  <c:v>2.153571738958</c:v>
                </c:pt>
                <c:pt idx="77">
                  <c:v>2.1318652249380001</c:v>
                </c:pt>
                <c:pt idx="78">
                  <c:v>2.1234895300150001</c:v>
                </c:pt>
                <c:pt idx="79">
                  <c:v>2.1234895300150001</c:v>
                </c:pt>
                <c:pt idx="80">
                  <c:v>2.1234895300150001</c:v>
                </c:pt>
                <c:pt idx="81">
                  <c:v>2.1382987078400002</c:v>
                </c:pt>
                <c:pt idx="82">
                  <c:v>2.1334556435050001</c:v>
                </c:pt>
                <c:pt idx="83">
                  <c:v>2.140391413688</c:v>
                </c:pt>
                <c:pt idx="84">
                  <c:v>2.1403226192839999</c:v>
                </c:pt>
                <c:pt idx="85">
                  <c:v>2.1183440027399998</c:v>
                </c:pt>
                <c:pt idx="86">
                  <c:v>2.1183440027399998</c:v>
                </c:pt>
                <c:pt idx="87">
                  <c:v>2.1183440027399998</c:v>
                </c:pt>
                <c:pt idx="88">
                  <c:v>2.132060544932</c:v>
                </c:pt>
                <c:pt idx="89">
                  <c:v>2.2385215092920001</c:v>
                </c:pt>
                <c:pt idx="90">
                  <c:v>2.189431664622</c:v>
                </c:pt>
                <c:pt idx="91">
                  <c:v>2.1923647852560002</c:v>
                </c:pt>
                <c:pt idx="92">
                  <c:v>2.1419199125800001</c:v>
                </c:pt>
                <c:pt idx="93">
                  <c:v>2.1419199125800001</c:v>
                </c:pt>
                <c:pt idx="94">
                  <c:v>2.1419199125800001</c:v>
                </c:pt>
                <c:pt idx="95">
                  <c:v>2.1536043435279999</c:v>
                </c:pt>
                <c:pt idx="96">
                  <c:v>2.0959241076200001</c:v>
                </c:pt>
                <c:pt idx="97">
                  <c:v>2.0027602056120002</c:v>
                </c:pt>
                <c:pt idx="98">
                  <c:v>1.9958600196359999</c:v>
                </c:pt>
                <c:pt idx="99">
                  <c:v>1.9747679981220001</c:v>
                </c:pt>
                <c:pt idx="100">
                  <c:v>1.9747679981220001</c:v>
                </c:pt>
                <c:pt idx="101">
                  <c:v>1.9747679981220001</c:v>
                </c:pt>
                <c:pt idx="102">
                  <c:v>1.9531787339760001</c:v>
                </c:pt>
                <c:pt idx="103">
                  <c:v>1.9944071347500001</c:v>
                </c:pt>
                <c:pt idx="104">
                  <c:v>1.9407115870830001</c:v>
                </c:pt>
                <c:pt idx="105">
                  <c:v>1.9881390402379999</c:v>
                </c:pt>
                <c:pt idx="106">
                  <c:v>2.0302585219820002</c:v>
                </c:pt>
                <c:pt idx="107">
                  <c:v>2.0302585219820002</c:v>
                </c:pt>
                <c:pt idx="108">
                  <c:v>2.0302585219820002</c:v>
                </c:pt>
                <c:pt idx="109">
                  <c:v>2.0302585219820002</c:v>
                </c:pt>
                <c:pt idx="110">
                  <c:v>2.0524010046460002</c:v>
                </c:pt>
                <c:pt idx="111">
                  <c:v>2.0492201708410001</c:v>
                </c:pt>
                <c:pt idx="112">
                  <c:v>2.0408602784830001</c:v>
                </c:pt>
                <c:pt idx="113">
                  <c:v>1.99670167503</c:v>
                </c:pt>
                <c:pt idx="114">
                  <c:v>1.99670167503</c:v>
                </c:pt>
                <c:pt idx="115">
                  <c:v>1.99670167503</c:v>
                </c:pt>
                <c:pt idx="116">
                  <c:v>2.023151757515</c:v>
                </c:pt>
                <c:pt idx="117">
                  <c:v>2.030535256741</c:v>
                </c:pt>
                <c:pt idx="118">
                  <c:v>2.0446735307630002</c:v>
                </c:pt>
                <c:pt idx="119">
                  <c:v>2.0752023659060002</c:v>
                </c:pt>
                <c:pt idx="120">
                  <c:v>2.0728600283679999</c:v>
                </c:pt>
                <c:pt idx="121">
                  <c:v>2.0728600283679999</c:v>
                </c:pt>
                <c:pt idx="122">
                  <c:v>2.0728600283679999</c:v>
                </c:pt>
                <c:pt idx="123">
                  <c:v>2.0120817967189999</c:v>
                </c:pt>
                <c:pt idx="124">
                  <c:v>2.0010818052350001</c:v>
                </c:pt>
                <c:pt idx="125">
                  <c:v>1.991032121673</c:v>
                </c:pt>
                <c:pt idx="126">
                  <c:v>1.9604230952120001</c:v>
                </c:pt>
                <c:pt idx="127">
                  <c:v>1.98945234118</c:v>
                </c:pt>
                <c:pt idx="128">
                  <c:v>1.98945234118</c:v>
                </c:pt>
                <c:pt idx="129">
                  <c:v>1.98945234118</c:v>
                </c:pt>
                <c:pt idx="130">
                  <c:v>1.9070952497810001</c:v>
                </c:pt>
                <c:pt idx="131">
                  <c:v>1.9939950639390001</c:v>
                </c:pt>
                <c:pt idx="132">
                  <c:v>2.025917836673</c:v>
                </c:pt>
                <c:pt idx="133">
                  <c:v>2.0275464233310001</c:v>
                </c:pt>
                <c:pt idx="134">
                  <c:v>2.0004567482379998</c:v>
                </c:pt>
                <c:pt idx="135">
                  <c:v>2.0004567482379998</c:v>
                </c:pt>
                <c:pt idx="136">
                  <c:v>2.0004567482379998</c:v>
                </c:pt>
                <c:pt idx="137">
                  <c:v>1.9753899086740001</c:v>
                </c:pt>
                <c:pt idx="138">
                  <c:v>1.9151872102280001</c:v>
                </c:pt>
                <c:pt idx="139">
                  <c:v>1.992158807025</c:v>
                </c:pt>
                <c:pt idx="140">
                  <c:v>2.000910983657</c:v>
                </c:pt>
                <c:pt idx="141">
                  <c:v>1.9907613391679999</c:v>
                </c:pt>
                <c:pt idx="142">
                  <c:v>1.9907613391679999</c:v>
                </c:pt>
                <c:pt idx="143">
                  <c:v>1.9907613391679999</c:v>
                </c:pt>
                <c:pt idx="144">
                  <c:v>1.9656704163780001</c:v>
                </c:pt>
                <c:pt idx="145">
                  <c:v>1.985134119294</c:v>
                </c:pt>
                <c:pt idx="146">
                  <c:v>1.9908821318579999</c:v>
                </c:pt>
                <c:pt idx="147">
                  <c:v>2.052438879371</c:v>
                </c:pt>
                <c:pt idx="148">
                  <c:v>2.0293519161460001</c:v>
                </c:pt>
                <c:pt idx="149">
                  <c:v>2.0293519161460001</c:v>
                </c:pt>
                <c:pt idx="150">
                  <c:v>2.0293519161460001</c:v>
                </c:pt>
                <c:pt idx="151">
                  <c:v>2.0255105916599998</c:v>
                </c:pt>
                <c:pt idx="152">
                  <c:v>2.035253122152</c:v>
                </c:pt>
                <c:pt idx="153">
                  <c:v>2.0673918863249998</c:v>
                </c:pt>
                <c:pt idx="154">
                  <c:v>2.0763615895399998</c:v>
                </c:pt>
                <c:pt idx="155">
                  <c:v>2.0777315259339999</c:v>
                </c:pt>
                <c:pt idx="156">
                  <c:v>2.0777315259339999</c:v>
                </c:pt>
                <c:pt idx="157">
                  <c:v>2.0777315259339999</c:v>
                </c:pt>
                <c:pt idx="158">
                  <c:v>2.0777315259339999</c:v>
                </c:pt>
                <c:pt idx="159">
                  <c:v>2.0777315259339999</c:v>
                </c:pt>
                <c:pt idx="160">
                  <c:v>2.0777315259339999</c:v>
                </c:pt>
                <c:pt idx="161">
                  <c:v>2.110273303649</c:v>
                </c:pt>
                <c:pt idx="162">
                  <c:v>2.0683996689069999</c:v>
                </c:pt>
                <c:pt idx="163">
                  <c:v>2.0683996689069999</c:v>
                </c:pt>
                <c:pt idx="164">
                  <c:v>2.0683996689069999</c:v>
                </c:pt>
                <c:pt idx="165">
                  <c:v>2.0588937293709999</c:v>
                </c:pt>
                <c:pt idx="166">
                  <c:v>2.1673236952239998</c:v>
                </c:pt>
                <c:pt idx="167">
                  <c:v>2.1673236952239998</c:v>
                </c:pt>
                <c:pt idx="168">
                  <c:v>2.1673236952239998</c:v>
                </c:pt>
                <c:pt idx="169">
                  <c:v>2.1917250843340002</c:v>
                </c:pt>
                <c:pt idx="170">
                  <c:v>2.1917250843340002</c:v>
                </c:pt>
                <c:pt idx="171">
                  <c:v>2.1917250843340002</c:v>
                </c:pt>
                <c:pt idx="172">
                  <c:v>2.1917250843340002</c:v>
                </c:pt>
                <c:pt idx="173">
                  <c:v>2.1917250843340002</c:v>
                </c:pt>
                <c:pt idx="174">
                  <c:v>2.2160025149760001</c:v>
                </c:pt>
                <c:pt idx="175">
                  <c:v>2.200757406283</c:v>
                </c:pt>
                <c:pt idx="176">
                  <c:v>2.1976178066480001</c:v>
                </c:pt>
                <c:pt idx="177">
                  <c:v>2.1976178066480001</c:v>
                </c:pt>
                <c:pt idx="178">
                  <c:v>2.1976178066480001</c:v>
                </c:pt>
                <c:pt idx="179">
                  <c:v>2.1976178066480001</c:v>
                </c:pt>
                <c:pt idx="180">
                  <c:v>2.1976178066480001</c:v>
                </c:pt>
                <c:pt idx="181">
                  <c:v>2.202164853667</c:v>
                </c:pt>
                <c:pt idx="182">
                  <c:v>2.2136686436890001</c:v>
                </c:pt>
                <c:pt idx="183">
                  <c:v>2.2676161745360002</c:v>
                </c:pt>
                <c:pt idx="184">
                  <c:v>2.2676161745360002</c:v>
                </c:pt>
                <c:pt idx="185">
                  <c:v>2.2676161745360002</c:v>
                </c:pt>
                <c:pt idx="186">
                  <c:v>2.2943791643779998</c:v>
                </c:pt>
                <c:pt idx="187">
                  <c:v>2.253214538745</c:v>
                </c:pt>
                <c:pt idx="188">
                  <c:v>2.2641252836339998</c:v>
                </c:pt>
                <c:pt idx="189">
                  <c:v>2.2938989999900001</c:v>
                </c:pt>
                <c:pt idx="190">
                  <c:v>2.3015191123590002</c:v>
                </c:pt>
                <c:pt idx="191">
                  <c:v>2.3015191123590002</c:v>
                </c:pt>
                <c:pt idx="192">
                  <c:v>2.3015191123590002</c:v>
                </c:pt>
                <c:pt idx="193">
                  <c:v>2.3142254148260002</c:v>
                </c:pt>
                <c:pt idx="194">
                  <c:v>2.297689370214</c:v>
                </c:pt>
                <c:pt idx="195">
                  <c:v>2.31124304632</c:v>
                </c:pt>
                <c:pt idx="196">
                  <c:v>2.295694011488</c:v>
                </c:pt>
                <c:pt idx="197">
                  <c:v>2.3093197075740002</c:v>
                </c:pt>
                <c:pt idx="198">
                  <c:v>2.3093197075740002</c:v>
                </c:pt>
                <c:pt idx="199">
                  <c:v>2.3093197075740002</c:v>
                </c:pt>
                <c:pt idx="200">
                  <c:v>2.321631870065</c:v>
                </c:pt>
                <c:pt idx="201">
                  <c:v>2.3088898456070002</c:v>
                </c:pt>
                <c:pt idx="202">
                  <c:v>2.258183214262</c:v>
                </c:pt>
                <c:pt idx="203">
                  <c:v>2.2767479756050002</c:v>
                </c:pt>
                <c:pt idx="204">
                  <c:v>2.2886249968489998</c:v>
                </c:pt>
                <c:pt idx="205">
                  <c:v>2.2886249968489998</c:v>
                </c:pt>
                <c:pt idx="206">
                  <c:v>2.2886249968489998</c:v>
                </c:pt>
                <c:pt idx="207">
                  <c:v>2.3006847208910002</c:v>
                </c:pt>
                <c:pt idx="208">
                  <c:v>2.3255170926169999</c:v>
                </c:pt>
                <c:pt idx="209">
                  <c:v>2.3255170926169999</c:v>
                </c:pt>
                <c:pt idx="210">
                  <c:v>2.3467887146009998</c:v>
                </c:pt>
                <c:pt idx="211">
                  <c:v>2.3468233397890002</c:v>
                </c:pt>
                <c:pt idx="212">
                  <c:v>2.3468233397890002</c:v>
                </c:pt>
                <c:pt idx="213">
                  <c:v>2.3468233397890002</c:v>
                </c:pt>
                <c:pt idx="214">
                  <c:v>2.382199808402</c:v>
                </c:pt>
                <c:pt idx="215">
                  <c:v>2.3668903094939999</c:v>
                </c:pt>
                <c:pt idx="216">
                  <c:v>2.3893733109339998</c:v>
                </c:pt>
                <c:pt idx="217">
                  <c:v>2.395164252841</c:v>
                </c:pt>
                <c:pt idx="218">
                  <c:v>2.4097027008120002</c:v>
                </c:pt>
                <c:pt idx="219">
                  <c:v>2.4097027008120002</c:v>
                </c:pt>
                <c:pt idx="220">
                  <c:v>2.4097027008120002</c:v>
                </c:pt>
                <c:pt idx="221">
                  <c:v>2.4147328465200002</c:v>
                </c:pt>
                <c:pt idx="222">
                  <c:v>2.4253127248380002</c:v>
                </c:pt>
                <c:pt idx="223">
                  <c:v>2.3978950272940001</c:v>
                </c:pt>
                <c:pt idx="224">
                  <c:v>2.3707037233800001</c:v>
                </c:pt>
                <c:pt idx="225">
                  <c:v>2.3222013915119999</c:v>
                </c:pt>
                <c:pt idx="226">
                  <c:v>2.3222013915119999</c:v>
                </c:pt>
                <c:pt idx="227">
                  <c:v>2.3222013915119999</c:v>
                </c:pt>
                <c:pt idx="228">
                  <c:v>2.3078609236940002</c:v>
                </c:pt>
                <c:pt idx="229">
                  <c:v>2.288385804726</c:v>
                </c:pt>
                <c:pt idx="230">
                  <c:v>2.2594143262999999</c:v>
                </c:pt>
                <c:pt idx="231">
                  <c:v>2.280417096096</c:v>
                </c:pt>
                <c:pt idx="232">
                  <c:v>2.3014947386340001</c:v>
                </c:pt>
                <c:pt idx="233">
                  <c:v>2.3014947386340001</c:v>
                </c:pt>
                <c:pt idx="234">
                  <c:v>2.3014947386340001</c:v>
                </c:pt>
                <c:pt idx="235">
                  <c:v>2.2844045577099998</c:v>
                </c:pt>
                <c:pt idx="236">
                  <c:v>2.340820999905</c:v>
                </c:pt>
                <c:pt idx="237">
                  <c:v>2.3924506786870001</c:v>
                </c:pt>
                <c:pt idx="238">
                  <c:v>2.393216937489</c:v>
                </c:pt>
                <c:pt idx="239">
                  <c:v>2.3705872705959998</c:v>
                </c:pt>
                <c:pt idx="240">
                  <c:v>2.3705872705959998</c:v>
                </c:pt>
                <c:pt idx="241">
                  <c:v>2.3705872705959998</c:v>
                </c:pt>
                <c:pt idx="242">
                  <c:v>2.3737200689589999</c:v>
                </c:pt>
                <c:pt idx="243">
                  <c:v>2.3937873602290001</c:v>
                </c:pt>
                <c:pt idx="244">
                  <c:v>2.3879122189420001</c:v>
                </c:pt>
                <c:pt idx="245">
                  <c:v>2.375253580136</c:v>
                </c:pt>
                <c:pt idx="246">
                  <c:v>2.3539319969860002</c:v>
                </c:pt>
                <c:pt idx="247">
                  <c:v>2.3539319969860002</c:v>
                </c:pt>
                <c:pt idx="248">
                  <c:v>2.3539319969860002</c:v>
                </c:pt>
                <c:pt idx="249">
                  <c:v>2.3397703164850001</c:v>
                </c:pt>
                <c:pt idx="250">
                  <c:v>2.3355542513450001</c:v>
                </c:pt>
                <c:pt idx="251">
                  <c:v>2.3534657671930002</c:v>
                </c:pt>
                <c:pt idx="252">
                  <c:v>2.3880484642490001</c:v>
                </c:pt>
                <c:pt idx="253">
                  <c:v>2.4204985333129998</c:v>
                </c:pt>
                <c:pt idx="254">
                  <c:v>2.4204985333129998</c:v>
                </c:pt>
                <c:pt idx="255">
                  <c:v>2.4204985333129998</c:v>
                </c:pt>
                <c:pt idx="256">
                  <c:v>2.4459026146389999</c:v>
                </c:pt>
                <c:pt idx="257">
                  <c:v>2.4132035850490001</c:v>
                </c:pt>
                <c:pt idx="258">
                  <c:v>2.420609302321</c:v>
                </c:pt>
                <c:pt idx="259">
                  <c:v>2.397022460908</c:v>
                </c:pt>
                <c:pt idx="260">
                  <c:v>2.3555546907310001</c:v>
                </c:pt>
                <c:pt idx="261">
                  <c:v>2.3555546907310001</c:v>
                </c:pt>
                <c:pt idx="262">
                  <c:v>2.3555546907310001</c:v>
                </c:pt>
                <c:pt idx="263">
                  <c:v>2.3630826633559998</c:v>
                </c:pt>
                <c:pt idx="264">
                  <c:v>2.3414572501820001</c:v>
                </c:pt>
                <c:pt idx="265">
                  <c:v>2.3606256965000001</c:v>
                </c:pt>
                <c:pt idx="266">
                  <c:v>2.336916819596</c:v>
                </c:pt>
                <c:pt idx="267">
                  <c:v>2.3383558402369999</c:v>
                </c:pt>
                <c:pt idx="268">
                  <c:v>2.3383558402369999</c:v>
                </c:pt>
                <c:pt idx="269">
                  <c:v>2.3383558402369999</c:v>
                </c:pt>
                <c:pt idx="270">
                  <c:v>2.3036537681240001</c:v>
                </c:pt>
                <c:pt idx="271">
                  <c:v>2.3194387898179998</c:v>
                </c:pt>
                <c:pt idx="272">
                  <c:v>2.2980925910319998</c:v>
                </c:pt>
                <c:pt idx="273">
                  <c:v>2.2916469758870002</c:v>
                </c:pt>
                <c:pt idx="274">
                  <c:v>2.250009539748</c:v>
                </c:pt>
                <c:pt idx="275">
                  <c:v>2.250009539748</c:v>
                </c:pt>
                <c:pt idx="276">
                  <c:v>2.250009539748</c:v>
                </c:pt>
                <c:pt idx="277">
                  <c:v>2.2893695275399999</c:v>
                </c:pt>
                <c:pt idx="278">
                  <c:v>2.2593388527829998</c:v>
                </c:pt>
                <c:pt idx="279">
                  <c:v>2.2452358472760001</c:v>
                </c:pt>
                <c:pt idx="280">
                  <c:v>2.2701038397570001</c:v>
                </c:pt>
                <c:pt idx="281">
                  <c:v>2.2452086867059999</c:v>
                </c:pt>
                <c:pt idx="282">
                  <c:v>2.2452086867059999</c:v>
                </c:pt>
                <c:pt idx="283">
                  <c:v>2.2452086867059999</c:v>
                </c:pt>
                <c:pt idx="284">
                  <c:v>2.244483466238</c:v>
                </c:pt>
                <c:pt idx="285">
                  <c:v>2.2254133633520001</c:v>
                </c:pt>
                <c:pt idx="286">
                  <c:v>2.208970684509</c:v>
                </c:pt>
                <c:pt idx="287">
                  <c:v>2.1910996353900001</c:v>
                </c:pt>
                <c:pt idx="288">
                  <c:v>2.1978130700039999</c:v>
                </c:pt>
                <c:pt idx="289">
                  <c:v>2.1978130700039999</c:v>
                </c:pt>
                <c:pt idx="290">
                  <c:v>2.1978130700039999</c:v>
                </c:pt>
                <c:pt idx="291">
                  <c:v>2.2258693418300002</c:v>
                </c:pt>
                <c:pt idx="292">
                  <c:v>2.2618330571660001</c:v>
                </c:pt>
                <c:pt idx="293">
                  <c:v>2.24769192696</c:v>
                </c:pt>
                <c:pt idx="294">
                  <c:v>2.237772208739</c:v>
                </c:pt>
                <c:pt idx="295">
                  <c:v>2.1969538339530001</c:v>
                </c:pt>
                <c:pt idx="296">
                  <c:v>2.1969538339530001</c:v>
                </c:pt>
                <c:pt idx="297">
                  <c:v>2.1969538339530001</c:v>
                </c:pt>
                <c:pt idx="298">
                  <c:v>2.2015636722990002</c:v>
                </c:pt>
                <c:pt idx="299">
                  <c:v>2.204132728676</c:v>
                </c:pt>
                <c:pt idx="300">
                  <c:v>2.1871444905690001</c:v>
                </c:pt>
                <c:pt idx="301">
                  <c:v>2.1790804544450002</c:v>
                </c:pt>
                <c:pt idx="302">
                  <c:v>2.1258433202820002</c:v>
                </c:pt>
                <c:pt idx="303">
                  <c:v>2.1258433202820002</c:v>
                </c:pt>
                <c:pt idx="304">
                  <c:v>2.1258433202820002</c:v>
                </c:pt>
                <c:pt idx="305">
                  <c:v>2.151445349816</c:v>
                </c:pt>
                <c:pt idx="306">
                  <c:v>2.1790358480259999</c:v>
                </c:pt>
                <c:pt idx="307">
                  <c:v>2.150712751211</c:v>
                </c:pt>
                <c:pt idx="308">
                  <c:v>2.1222145489269999</c:v>
                </c:pt>
                <c:pt idx="309">
                  <c:v>2.089165755292</c:v>
                </c:pt>
                <c:pt idx="310">
                  <c:v>2.089165755292</c:v>
                </c:pt>
                <c:pt idx="311">
                  <c:v>2.089165755292</c:v>
                </c:pt>
                <c:pt idx="312">
                  <c:v>2.0967426061249999</c:v>
                </c:pt>
                <c:pt idx="313">
                  <c:v>2.109175803331</c:v>
                </c:pt>
                <c:pt idx="314">
                  <c:v>2.128596754123</c:v>
                </c:pt>
                <c:pt idx="315">
                  <c:v>2.1180921103019998</c:v>
                </c:pt>
                <c:pt idx="316">
                  <c:v>2.0707064229030001</c:v>
                </c:pt>
                <c:pt idx="317">
                  <c:v>2.0707064229030001</c:v>
                </c:pt>
                <c:pt idx="318">
                  <c:v>2.0707064229030001</c:v>
                </c:pt>
                <c:pt idx="319">
                  <c:v>2.1011912925909999</c:v>
                </c:pt>
                <c:pt idx="320">
                  <c:v>2.0788829955349999</c:v>
                </c:pt>
                <c:pt idx="321">
                  <c:v>2.0591228270970001</c:v>
                </c:pt>
                <c:pt idx="322">
                  <c:v>2.0378577150730002</c:v>
                </c:pt>
                <c:pt idx="323">
                  <c:v>2.0626239769780002</c:v>
                </c:pt>
                <c:pt idx="324">
                  <c:v>2.0626239769780002</c:v>
                </c:pt>
                <c:pt idx="325">
                  <c:v>2.0626239769780002</c:v>
                </c:pt>
                <c:pt idx="326">
                  <c:v>2.0488463405980002</c:v>
                </c:pt>
                <c:pt idx="327">
                  <c:v>2.0358470740149999</c:v>
                </c:pt>
                <c:pt idx="328">
                  <c:v>2.016374937838</c:v>
                </c:pt>
                <c:pt idx="329">
                  <c:v>2.0265891414700001</c:v>
                </c:pt>
                <c:pt idx="330">
                  <c:v>2.0289501690530001</c:v>
                </c:pt>
                <c:pt idx="331">
                  <c:v>2.0289501690530001</c:v>
                </c:pt>
                <c:pt idx="332">
                  <c:v>2.0289501690530001</c:v>
                </c:pt>
                <c:pt idx="333">
                  <c:v>2.0881270746720002</c:v>
                </c:pt>
                <c:pt idx="334">
                  <c:v>2.0770548610490001</c:v>
                </c:pt>
                <c:pt idx="335">
                  <c:v>2.1008025449979999</c:v>
                </c:pt>
                <c:pt idx="336">
                  <c:v>2.0791858413140001</c:v>
                </c:pt>
                <c:pt idx="337">
                  <c:v>2.0316399617990002</c:v>
                </c:pt>
                <c:pt idx="338">
                  <c:v>2.0316399617990002</c:v>
                </c:pt>
                <c:pt idx="339">
                  <c:v>2.0316399617990002</c:v>
                </c:pt>
                <c:pt idx="340">
                  <c:v>2.0642048813309999</c:v>
                </c:pt>
                <c:pt idx="341">
                  <c:v>2.0907422855819999</c:v>
                </c:pt>
                <c:pt idx="342">
                  <c:v>2.0627231721510002</c:v>
                </c:pt>
                <c:pt idx="343">
                  <c:v>2.0414123280709999</c:v>
                </c:pt>
                <c:pt idx="344">
                  <c:v>2.0390135936310001</c:v>
                </c:pt>
                <c:pt idx="345">
                  <c:v>2.0390135936310001</c:v>
                </c:pt>
                <c:pt idx="346">
                  <c:v>2.0390135936310001</c:v>
                </c:pt>
                <c:pt idx="347">
                  <c:v>2.0600367588180002</c:v>
                </c:pt>
                <c:pt idx="348">
                  <c:v>2.0602877364580001</c:v>
                </c:pt>
                <c:pt idx="349">
                  <c:v>2.0479306202830001</c:v>
                </c:pt>
                <c:pt idx="350">
                  <c:v>2.0355285036750002</c:v>
                </c:pt>
                <c:pt idx="351">
                  <c:v>2.0355285036750002</c:v>
                </c:pt>
                <c:pt idx="352">
                  <c:v>2.0355285036750002</c:v>
                </c:pt>
                <c:pt idx="353">
                  <c:v>2.0355285036750002</c:v>
                </c:pt>
                <c:pt idx="354">
                  <c:v>1.9323832075589999</c:v>
                </c:pt>
                <c:pt idx="355">
                  <c:v>1.942059773799</c:v>
                </c:pt>
                <c:pt idx="356">
                  <c:v>1.9354932784109999</c:v>
                </c:pt>
                <c:pt idx="357">
                  <c:v>1.86037024271</c:v>
                </c:pt>
                <c:pt idx="358">
                  <c:v>1.865711730443</c:v>
                </c:pt>
                <c:pt idx="359">
                  <c:v>1.865711730443</c:v>
                </c:pt>
                <c:pt idx="360">
                  <c:v>1.865711730443</c:v>
                </c:pt>
                <c:pt idx="361">
                  <c:v>1.892631349727</c:v>
                </c:pt>
                <c:pt idx="362">
                  <c:v>1.974095071617</c:v>
                </c:pt>
                <c:pt idx="363">
                  <c:v>2.0251854715680002</c:v>
                </c:pt>
                <c:pt idx="364">
                  <c:v>2.0549233260639999</c:v>
                </c:pt>
                <c:pt idx="365">
                  <c:v>2.0672106354520001</c:v>
                </c:pt>
                <c:pt idx="366">
                  <c:v>2.0672106354520001</c:v>
                </c:pt>
                <c:pt idx="367">
                  <c:v>2.0672106354520001</c:v>
                </c:pt>
                <c:pt idx="368">
                  <c:v>2.0666289290190001</c:v>
                </c:pt>
                <c:pt idx="369">
                  <c:v>2.0390228577860001</c:v>
                </c:pt>
                <c:pt idx="370">
                  <c:v>2.0390228577860001</c:v>
                </c:pt>
                <c:pt idx="371">
                  <c:v>1.965334334414</c:v>
                </c:pt>
                <c:pt idx="372">
                  <c:v>1.9607375075789999</c:v>
                </c:pt>
                <c:pt idx="373">
                  <c:v>1.9607375075789999</c:v>
                </c:pt>
                <c:pt idx="374">
                  <c:v>1.9607375075789999</c:v>
                </c:pt>
                <c:pt idx="375">
                  <c:v>2.0187822497660002</c:v>
                </c:pt>
                <c:pt idx="376">
                  <c:v>2.0002375003320001</c:v>
                </c:pt>
                <c:pt idx="377">
                  <c:v>1.9403644121679999</c:v>
                </c:pt>
                <c:pt idx="378">
                  <c:v>1.9295563760129999</c:v>
                </c:pt>
                <c:pt idx="379">
                  <c:v>1.931835272516</c:v>
                </c:pt>
                <c:pt idx="380">
                  <c:v>1.931835272516</c:v>
                </c:pt>
                <c:pt idx="381">
                  <c:v>1.931835272516</c:v>
                </c:pt>
                <c:pt idx="382">
                  <c:v>1.9239749557000001</c:v>
                </c:pt>
                <c:pt idx="383">
                  <c:v>1.930872047539</c:v>
                </c:pt>
                <c:pt idx="384">
                  <c:v>1.9311680891159999</c:v>
                </c:pt>
                <c:pt idx="385">
                  <c:v>1.910262168147</c:v>
                </c:pt>
                <c:pt idx="386">
                  <c:v>1.910262168147</c:v>
                </c:pt>
                <c:pt idx="387">
                  <c:v>1.910262168147</c:v>
                </c:pt>
                <c:pt idx="388">
                  <c:v>1.910262168147</c:v>
                </c:pt>
                <c:pt idx="389">
                  <c:v>1.910005037548</c:v>
                </c:pt>
                <c:pt idx="390">
                  <c:v>1.928269285194</c:v>
                </c:pt>
                <c:pt idx="391">
                  <c:v>1.9340824723529999</c:v>
                </c:pt>
                <c:pt idx="392">
                  <c:v>1.920513135192</c:v>
                </c:pt>
                <c:pt idx="393">
                  <c:v>1.950460683505</c:v>
                </c:pt>
                <c:pt idx="394">
                  <c:v>1.950460683505</c:v>
                </c:pt>
                <c:pt idx="395">
                  <c:v>1.950460683505</c:v>
                </c:pt>
                <c:pt idx="396">
                  <c:v>1.9665469987219999</c:v>
                </c:pt>
                <c:pt idx="397">
                  <c:v>1.978997548141</c:v>
                </c:pt>
                <c:pt idx="398">
                  <c:v>1.9732188194469999</c:v>
                </c:pt>
                <c:pt idx="399">
                  <c:v>1.9732188194469999</c:v>
                </c:pt>
                <c:pt idx="400">
                  <c:v>1.9732188194469999</c:v>
                </c:pt>
                <c:pt idx="401">
                  <c:v>1.9732188194469999</c:v>
                </c:pt>
                <c:pt idx="402">
                  <c:v>1.9732188194469999</c:v>
                </c:pt>
                <c:pt idx="403">
                  <c:v>1.9941082367659999</c:v>
                </c:pt>
                <c:pt idx="404">
                  <c:v>1.9615586732979999</c:v>
                </c:pt>
                <c:pt idx="405">
                  <c:v>1.967823947471</c:v>
                </c:pt>
                <c:pt idx="406">
                  <c:v>1.942926073999</c:v>
                </c:pt>
                <c:pt idx="407">
                  <c:v>1.898876152328</c:v>
                </c:pt>
                <c:pt idx="408">
                  <c:v>1.898876152328</c:v>
                </c:pt>
                <c:pt idx="409">
                  <c:v>1.898876152328</c:v>
                </c:pt>
                <c:pt idx="410">
                  <c:v>1.8815080826220001</c:v>
                </c:pt>
                <c:pt idx="411">
                  <c:v>1.8454406769159999</c:v>
                </c:pt>
                <c:pt idx="412">
                  <c:v>1.8709702689400001</c:v>
                </c:pt>
                <c:pt idx="413">
                  <c:v>1.85007648757</c:v>
                </c:pt>
                <c:pt idx="414">
                  <c:v>1.797095947304</c:v>
                </c:pt>
                <c:pt idx="415">
                  <c:v>1.797095947304</c:v>
                </c:pt>
                <c:pt idx="416">
                  <c:v>1.797095947304</c:v>
                </c:pt>
                <c:pt idx="417">
                  <c:v>1.7717724699999999</c:v>
                </c:pt>
                <c:pt idx="418">
                  <c:v>1.7766164138160001</c:v>
                </c:pt>
                <c:pt idx="419">
                  <c:v>1.7758395045776301</c:v>
                </c:pt>
                <c:pt idx="420">
                  <c:v>1.7606502503027599</c:v>
                </c:pt>
                <c:pt idx="421">
                  <c:v>1.81404230560464</c:v>
                </c:pt>
                <c:pt idx="422">
                  <c:v>1.81404230560464</c:v>
                </c:pt>
                <c:pt idx="423">
                  <c:v>1.81404230560464</c:v>
                </c:pt>
                <c:pt idx="424">
                  <c:v>1.7231961443112001</c:v>
                </c:pt>
                <c:pt idx="425">
                  <c:v>1.6983511700098</c:v>
                </c:pt>
                <c:pt idx="426">
                  <c:v>1.7111337051506701</c:v>
                </c:pt>
                <c:pt idx="427">
                  <c:v>1.70291196629762</c:v>
                </c:pt>
                <c:pt idx="428">
                  <c:v>1.68697445425399</c:v>
                </c:pt>
                <c:pt idx="429">
                  <c:v>1.68697445425399</c:v>
                </c:pt>
                <c:pt idx="430">
                  <c:v>1.68697445425399</c:v>
                </c:pt>
                <c:pt idx="431">
                  <c:v>1.68697445425399</c:v>
                </c:pt>
                <c:pt idx="432">
                  <c:v>1.72634338903044</c:v>
                </c:pt>
                <c:pt idx="433">
                  <c:v>1.74666806987826</c:v>
                </c:pt>
                <c:pt idx="434">
                  <c:v>1.7249588185570199</c:v>
                </c:pt>
                <c:pt idx="435">
                  <c:v>1.7248083823314599</c:v>
                </c:pt>
                <c:pt idx="436">
                  <c:v>1.7248083823314599</c:v>
                </c:pt>
                <c:pt idx="437">
                  <c:v>1.7248083823314599</c:v>
                </c:pt>
                <c:pt idx="438">
                  <c:v>1.7246100026817801</c:v>
                </c:pt>
                <c:pt idx="439">
                  <c:v>1.73159662312632</c:v>
                </c:pt>
                <c:pt idx="440">
                  <c:v>1.6895670667603999</c:v>
                </c:pt>
                <c:pt idx="441">
                  <c:v>1.69769556421139</c:v>
                </c:pt>
                <c:pt idx="442">
                  <c:v>1.6335033587682299</c:v>
                </c:pt>
                <c:pt idx="443">
                  <c:v>1.6335033587682299</c:v>
                </c:pt>
                <c:pt idx="444">
                  <c:v>1.6335033587682299</c:v>
                </c:pt>
                <c:pt idx="445">
                  <c:v>1.6600166688297799</c:v>
                </c:pt>
                <c:pt idx="446">
                  <c:v>1.69316291719107</c:v>
                </c:pt>
                <c:pt idx="447">
                  <c:v>1.67315591712152</c:v>
                </c:pt>
                <c:pt idx="448">
                  <c:v>1.6863773054509299</c:v>
                </c:pt>
                <c:pt idx="449">
                  <c:v>1.7028853797720001</c:v>
                </c:pt>
                <c:pt idx="450">
                  <c:v>1.7028853797720001</c:v>
                </c:pt>
                <c:pt idx="451">
                  <c:v>1.7028853797720001</c:v>
                </c:pt>
                <c:pt idx="452">
                  <c:v>1.738028375029</c:v>
                </c:pt>
                <c:pt idx="453">
                  <c:v>1.721215211199</c:v>
                </c:pt>
                <c:pt idx="454">
                  <c:v>1.69956830407</c:v>
                </c:pt>
                <c:pt idx="455">
                  <c:v>1.6363523634570001</c:v>
                </c:pt>
                <c:pt idx="456">
                  <c:v>1.591406098595</c:v>
                </c:pt>
                <c:pt idx="457">
                  <c:v>1.591406098595</c:v>
                </c:pt>
                <c:pt idx="458">
                  <c:v>1.591406098595</c:v>
                </c:pt>
                <c:pt idx="459">
                  <c:v>1.6301654975990001</c:v>
                </c:pt>
                <c:pt idx="460">
                  <c:v>1.587458053552</c:v>
                </c:pt>
                <c:pt idx="461">
                  <c:v>1.600629476473</c:v>
                </c:pt>
                <c:pt idx="462">
                  <c:v>1.601073703223</c:v>
                </c:pt>
                <c:pt idx="463">
                  <c:v>1.58948844538</c:v>
                </c:pt>
                <c:pt idx="464">
                  <c:v>1.58948844538</c:v>
                </c:pt>
                <c:pt idx="465">
                  <c:v>1.58948844538</c:v>
                </c:pt>
                <c:pt idx="466">
                  <c:v>1.612543945861</c:v>
                </c:pt>
                <c:pt idx="467">
                  <c:v>1.5874332877490001</c:v>
                </c:pt>
                <c:pt idx="468">
                  <c:v>1.576035869999</c:v>
                </c:pt>
                <c:pt idx="469">
                  <c:v>1.5633035762930001</c:v>
                </c:pt>
                <c:pt idx="470">
                  <c:v>1.5635314397069999</c:v>
                </c:pt>
                <c:pt idx="471">
                  <c:v>1.5635314397069999</c:v>
                </c:pt>
                <c:pt idx="472">
                  <c:v>1.5635314397069999</c:v>
                </c:pt>
                <c:pt idx="473">
                  <c:v>1.572039864775</c:v>
                </c:pt>
                <c:pt idx="474">
                  <c:v>1.5330259296990001</c:v>
                </c:pt>
                <c:pt idx="475">
                  <c:v>1.521430638954</c:v>
                </c:pt>
                <c:pt idx="476">
                  <c:v>1.4707003457509999</c:v>
                </c:pt>
                <c:pt idx="477">
                  <c:v>1.4887337955440001</c:v>
                </c:pt>
                <c:pt idx="478">
                  <c:v>1.4887337955440001</c:v>
                </c:pt>
                <c:pt idx="479">
                  <c:v>1.4887337955440001</c:v>
                </c:pt>
                <c:pt idx="480">
                  <c:v>1.469627298369</c:v>
                </c:pt>
                <c:pt idx="481">
                  <c:v>1.4229037160110001</c:v>
                </c:pt>
                <c:pt idx="482">
                  <c:v>1.3894354016770001</c:v>
                </c:pt>
                <c:pt idx="483">
                  <c:v>1.340883585032</c:v>
                </c:pt>
                <c:pt idx="484">
                  <c:v>1.3055611631490001</c:v>
                </c:pt>
                <c:pt idx="485">
                  <c:v>1.3055611631490001</c:v>
                </c:pt>
                <c:pt idx="486">
                  <c:v>1.3055611631490001</c:v>
                </c:pt>
                <c:pt idx="487">
                  <c:v>1.1965591092929999</c:v>
                </c:pt>
                <c:pt idx="488">
                  <c:v>1.1756311541360001</c:v>
                </c:pt>
                <c:pt idx="489">
                  <c:v>1.209863998453</c:v>
                </c:pt>
                <c:pt idx="490">
                  <c:v>1.1407479051489999</c:v>
                </c:pt>
                <c:pt idx="491">
                  <c:v>1.1631498623309999</c:v>
                </c:pt>
                <c:pt idx="492">
                  <c:v>1.1631498623309999</c:v>
                </c:pt>
                <c:pt idx="493">
                  <c:v>1.1631498623309999</c:v>
                </c:pt>
                <c:pt idx="494">
                  <c:v>1.1631498623309999</c:v>
                </c:pt>
                <c:pt idx="495">
                  <c:v>1.1443388549819999</c:v>
                </c:pt>
                <c:pt idx="496">
                  <c:v>1.138013788876</c:v>
                </c:pt>
                <c:pt idx="497">
                  <c:v>0.99093550948200004</c:v>
                </c:pt>
                <c:pt idx="498">
                  <c:v>0.93803224569099997</c:v>
                </c:pt>
                <c:pt idx="499">
                  <c:v>0.93803224569099997</c:v>
                </c:pt>
                <c:pt idx="500">
                  <c:v>0.93803224569099997</c:v>
                </c:pt>
                <c:pt idx="501">
                  <c:v>0.90027429115699997</c:v>
                </c:pt>
                <c:pt idx="502">
                  <c:v>0.96992236665200005</c:v>
                </c:pt>
                <c:pt idx="503">
                  <c:v>0.97830322710899997</c:v>
                </c:pt>
                <c:pt idx="504">
                  <c:v>1.0605721678369999</c:v>
                </c:pt>
                <c:pt idx="505">
                  <c:v>1.0989726548050001</c:v>
                </c:pt>
                <c:pt idx="506">
                  <c:v>1.0989726548050001</c:v>
                </c:pt>
                <c:pt idx="507">
                  <c:v>1.0989726548050001</c:v>
                </c:pt>
                <c:pt idx="508">
                  <c:v>0.98855564649000005</c:v>
                </c:pt>
                <c:pt idx="509">
                  <c:v>1.0307289721399999</c:v>
                </c:pt>
                <c:pt idx="510">
                  <c:v>1.0239190625250001</c:v>
                </c:pt>
                <c:pt idx="511">
                  <c:v>0.99449154268200002</c:v>
                </c:pt>
                <c:pt idx="512">
                  <c:v>1.0298604135080001</c:v>
                </c:pt>
                <c:pt idx="513">
                  <c:v>1.0298604135080001</c:v>
                </c:pt>
                <c:pt idx="514">
                  <c:v>1.0298604135080001</c:v>
                </c:pt>
                <c:pt idx="515">
                  <c:v>1.0172121048310001</c:v>
                </c:pt>
                <c:pt idx="516">
                  <c:v>1.0312605458570001</c:v>
                </c:pt>
                <c:pt idx="517">
                  <c:v>1.0366196459529999</c:v>
                </c:pt>
                <c:pt idx="518">
                  <c:v>1.074039397025</c:v>
                </c:pt>
                <c:pt idx="519">
                  <c:v>1.148388557409</c:v>
                </c:pt>
                <c:pt idx="520">
                  <c:v>1.148388557409</c:v>
                </c:pt>
                <c:pt idx="521">
                  <c:v>1.148388557409</c:v>
                </c:pt>
                <c:pt idx="522">
                  <c:v>1.169428978102</c:v>
                </c:pt>
                <c:pt idx="523">
                  <c:v>1.233830611571</c:v>
                </c:pt>
                <c:pt idx="524">
                  <c:v>1.250601270959</c:v>
                </c:pt>
                <c:pt idx="525">
                  <c:v>1.231474056917</c:v>
                </c:pt>
                <c:pt idx="526">
                  <c:v>1.1565043222660001</c:v>
                </c:pt>
                <c:pt idx="527">
                  <c:v>1.1565043222660001</c:v>
                </c:pt>
                <c:pt idx="528">
                  <c:v>1.1565043222660001</c:v>
                </c:pt>
                <c:pt idx="529">
                  <c:v>1.211815880329</c:v>
                </c:pt>
                <c:pt idx="530">
                  <c:v>1.2014521548629999</c:v>
                </c:pt>
                <c:pt idx="531">
                  <c:v>1.2014521548629999</c:v>
                </c:pt>
                <c:pt idx="532">
                  <c:v>1.152490977934</c:v>
                </c:pt>
                <c:pt idx="533">
                  <c:v>1.1506398459289999</c:v>
                </c:pt>
                <c:pt idx="534">
                  <c:v>1.1506398459289999</c:v>
                </c:pt>
                <c:pt idx="535">
                  <c:v>1.1506398459289999</c:v>
                </c:pt>
                <c:pt idx="536">
                  <c:v>1.122662314859</c:v>
                </c:pt>
                <c:pt idx="537">
                  <c:v>1.0891246263150001</c:v>
                </c:pt>
                <c:pt idx="538">
                  <c:v>1.0461241783669999</c:v>
                </c:pt>
                <c:pt idx="539">
                  <c:v>1.0175138232559999</c:v>
                </c:pt>
                <c:pt idx="540">
                  <c:v>1.027802518858</c:v>
                </c:pt>
                <c:pt idx="541">
                  <c:v>1.027802518858</c:v>
                </c:pt>
                <c:pt idx="542">
                  <c:v>1.027802518858</c:v>
                </c:pt>
                <c:pt idx="543">
                  <c:v>1.027802518858</c:v>
                </c:pt>
                <c:pt idx="544">
                  <c:v>1.027802518858</c:v>
                </c:pt>
                <c:pt idx="545">
                  <c:v>1.027802518858</c:v>
                </c:pt>
                <c:pt idx="546">
                  <c:v>0.97193192766600001</c:v>
                </c:pt>
                <c:pt idx="547">
                  <c:v>0.963639414847</c:v>
                </c:pt>
                <c:pt idx="548">
                  <c:v>0.963639414847</c:v>
                </c:pt>
                <c:pt idx="549">
                  <c:v>0.963639414847</c:v>
                </c:pt>
                <c:pt idx="550">
                  <c:v>0.97299392485299996</c:v>
                </c:pt>
                <c:pt idx="551">
                  <c:v>0.97181916834799997</c:v>
                </c:pt>
                <c:pt idx="552">
                  <c:v>0.97181916834799997</c:v>
                </c:pt>
                <c:pt idx="553">
                  <c:v>0.97181916834799997</c:v>
                </c:pt>
                <c:pt idx="554">
                  <c:v>0.98677833624900002</c:v>
                </c:pt>
                <c:pt idx="555">
                  <c:v>0.98677833624900002</c:v>
                </c:pt>
                <c:pt idx="556">
                  <c:v>0.98677833624900002</c:v>
                </c:pt>
                <c:pt idx="557">
                  <c:v>0.98677833624900002</c:v>
                </c:pt>
                <c:pt idx="558">
                  <c:v>0.98677833624900002</c:v>
                </c:pt>
                <c:pt idx="559">
                  <c:v>1.02688552313</c:v>
                </c:pt>
                <c:pt idx="560">
                  <c:v>1.0747888872889999</c:v>
                </c:pt>
                <c:pt idx="561">
                  <c:v>1.0808748357969999</c:v>
                </c:pt>
                <c:pt idx="562">
                  <c:v>1.0808748357969999</c:v>
                </c:pt>
                <c:pt idx="563">
                  <c:v>1.0808748357969999</c:v>
                </c:pt>
                <c:pt idx="564">
                  <c:v>1.0808748357969999</c:v>
                </c:pt>
                <c:pt idx="565">
                  <c:v>1.0808748357969999</c:v>
                </c:pt>
                <c:pt idx="566">
                  <c:v>1.0357096457970001</c:v>
                </c:pt>
                <c:pt idx="567">
                  <c:v>1.011314963415</c:v>
                </c:pt>
                <c:pt idx="568">
                  <c:v>0.98587821038699996</c:v>
                </c:pt>
                <c:pt idx="569">
                  <c:v>0.98587821038699996</c:v>
                </c:pt>
                <c:pt idx="570">
                  <c:v>0.98587821038699996</c:v>
                </c:pt>
                <c:pt idx="571">
                  <c:v>0.99959507094199995</c:v>
                </c:pt>
                <c:pt idx="572">
                  <c:v>1.0270412113480001</c:v>
                </c:pt>
                <c:pt idx="573">
                  <c:v>1.0441560834520001</c:v>
                </c:pt>
                <c:pt idx="574">
                  <c:v>1.0411270396279999</c:v>
                </c:pt>
                <c:pt idx="575">
                  <c:v>1.015796028709</c:v>
                </c:pt>
                <c:pt idx="576">
                  <c:v>1.015796028709</c:v>
                </c:pt>
                <c:pt idx="577">
                  <c:v>1.015796028709</c:v>
                </c:pt>
                <c:pt idx="578">
                  <c:v>0.99149201341100002</c:v>
                </c:pt>
                <c:pt idx="579">
                  <c:v>1.0271049910150001</c:v>
                </c:pt>
                <c:pt idx="580">
                  <c:v>1.05254796171</c:v>
                </c:pt>
                <c:pt idx="581">
                  <c:v>1.019511105331</c:v>
                </c:pt>
                <c:pt idx="582">
                  <c:v>1.0640409256479999</c:v>
                </c:pt>
                <c:pt idx="583">
                  <c:v>1.0640409256479999</c:v>
                </c:pt>
                <c:pt idx="584">
                  <c:v>1.0640409256479999</c:v>
                </c:pt>
                <c:pt idx="585">
                  <c:v>1.0797224205930001</c:v>
                </c:pt>
                <c:pt idx="586">
                  <c:v>1.087170461828</c:v>
                </c:pt>
                <c:pt idx="587">
                  <c:v>1.1160481110460001</c:v>
                </c:pt>
                <c:pt idx="588">
                  <c:v>1.083204690131</c:v>
                </c:pt>
                <c:pt idx="589">
                  <c:v>1.0820699644780001</c:v>
                </c:pt>
                <c:pt idx="590">
                  <c:v>1.0820699644780001</c:v>
                </c:pt>
                <c:pt idx="591">
                  <c:v>1.0820699644780001</c:v>
                </c:pt>
                <c:pt idx="592">
                  <c:v>1.049159714372</c:v>
                </c:pt>
                <c:pt idx="593">
                  <c:v>1.022245298369</c:v>
                </c:pt>
                <c:pt idx="594">
                  <c:v>1.012302449561</c:v>
                </c:pt>
                <c:pt idx="595">
                  <c:v>1.0155719496840001</c:v>
                </c:pt>
                <c:pt idx="596">
                  <c:v>0.99900785373400003</c:v>
                </c:pt>
                <c:pt idx="597">
                  <c:v>0.99900785373400003</c:v>
                </c:pt>
                <c:pt idx="598">
                  <c:v>0.99900785373400003</c:v>
                </c:pt>
                <c:pt idx="599">
                  <c:v>0.96661705439099999</c:v>
                </c:pt>
                <c:pt idx="600">
                  <c:v>0.99410910211199999</c:v>
                </c:pt>
                <c:pt idx="601">
                  <c:v>0.97554134508000001</c:v>
                </c:pt>
                <c:pt idx="602">
                  <c:v>0.97313355606600005</c:v>
                </c:pt>
                <c:pt idx="603">
                  <c:v>0.92882194484799996</c:v>
                </c:pt>
                <c:pt idx="604">
                  <c:v>0.92882194484799996</c:v>
                </c:pt>
                <c:pt idx="605">
                  <c:v>0.92882194484799996</c:v>
                </c:pt>
                <c:pt idx="606">
                  <c:v>0.946951562691</c:v>
                </c:pt>
                <c:pt idx="607">
                  <c:v>0.96986371432399998</c:v>
                </c:pt>
                <c:pt idx="608">
                  <c:v>0.92472158777799995</c:v>
                </c:pt>
                <c:pt idx="609">
                  <c:v>0.94332942702</c:v>
                </c:pt>
                <c:pt idx="610">
                  <c:v>0.97629350339400001</c:v>
                </c:pt>
                <c:pt idx="611">
                  <c:v>0.97629350339400001</c:v>
                </c:pt>
                <c:pt idx="612">
                  <c:v>0.97629350339400001</c:v>
                </c:pt>
                <c:pt idx="613">
                  <c:v>1.0077257473800001</c:v>
                </c:pt>
                <c:pt idx="614">
                  <c:v>0.95825474502899999</c:v>
                </c:pt>
                <c:pt idx="615">
                  <c:v>0.93909089670799994</c:v>
                </c:pt>
                <c:pt idx="616">
                  <c:v>0.895663791072</c:v>
                </c:pt>
                <c:pt idx="617">
                  <c:v>0.89004151337699999</c:v>
                </c:pt>
                <c:pt idx="618">
                  <c:v>0.89004151337699999</c:v>
                </c:pt>
                <c:pt idx="619">
                  <c:v>0.89004151337699999</c:v>
                </c:pt>
                <c:pt idx="620">
                  <c:v>0.86410129182999995</c:v>
                </c:pt>
                <c:pt idx="621">
                  <c:v>0.86726611529099995</c:v>
                </c:pt>
                <c:pt idx="622">
                  <c:v>0.91211315070599996</c:v>
                </c:pt>
                <c:pt idx="623">
                  <c:v>0.93814741503599997</c:v>
                </c:pt>
                <c:pt idx="624">
                  <c:v>0.95478357335899999</c:v>
                </c:pt>
                <c:pt idx="625">
                  <c:v>0.95478357335899999</c:v>
                </c:pt>
                <c:pt idx="626">
                  <c:v>0.95478357335899999</c:v>
                </c:pt>
                <c:pt idx="627">
                  <c:v>0.96459240876300001</c:v>
                </c:pt>
                <c:pt idx="628">
                  <c:v>0.95401223565399995</c:v>
                </c:pt>
                <c:pt idx="629">
                  <c:v>0.94641715634599999</c:v>
                </c:pt>
                <c:pt idx="630">
                  <c:v>0.948125499215</c:v>
                </c:pt>
                <c:pt idx="631">
                  <c:v>0.95005398624699999</c:v>
                </c:pt>
                <c:pt idx="632">
                  <c:v>0.95005398624699999</c:v>
                </c:pt>
                <c:pt idx="633">
                  <c:v>0.95005398624699999</c:v>
                </c:pt>
                <c:pt idx="634">
                  <c:v>0.93729874512699995</c:v>
                </c:pt>
                <c:pt idx="635">
                  <c:v>0.93103529610000002</c:v>
                </c:pt>
                <c:pt idx="636">
                  <c:v>0.95234573460399996</c:v>
                </c:pt>
                <c:pt idx="637">
                  <c:v>0.94318132976500002</c:v>
                </c:pt>
                <c:pt idx="638">
                  <c:v>0.89397035230599997</c:v>
                </c:pt>
                <c:pt idx="639">
                  <c:v>0.89397035230599997</c:v>
                </c:pt>
                <c:pt idx="640">
                  <c:v>0.89397035230599997</c:v>
                </c:pt>
                <c:pt idx="641">
                  <c:v>0.87198026831700004</c:v>
                </c:pt>
                <c:pt idx="642">
                  <c:v>0.86483111430799997</c:v>
                </c:pt>
                <c:pt idx="643">
                  <c:v>0.88125313224500001</c:v>
                </c:pt>
                <c:pt idx="644">
                  <c:v>0.88543458449699997</c:v>
                </c:pt>
                <c:pt idx="645">
                  <c:v>0.88291113977799995</c:v>
                </c:pt>
                <c:pt idx="646">
                  <c:v>0.88291113977799995</c:v>
                </c:pt>
                <c:pt idx="647">
                  <c:v>0.88291113977799995</c:v>
                </c:pt>
                <c:pt idx="648">
                  <c:v>0.87489306334399997</c:v>
                </c:pt>
                <c:pt idx="649">
                  <c:v>0.86641541235499997</c:v>
                </c:pt>
                <c:pt idx="650">
                  <c:v>0.87614367578999996</c:v>
                </c:pt>
                <c:pt idx="651">
                  <c:v>0.90961776454499998</c:v>
                </c:pt>
                <c:pt idx="652">
                  <c:v>0.92935406623299999</c:v>
                </c:pt>
                <c:pt idx="653">
                  <c:v>0.92935406623299999</c:v>
                </c:pt>
                <c:pt idx="654">
                  <c:v>0.92935406623299999</c:v>
                </c:pt>
                <c:pt idx="655">
                  <c:v>0.91926614603099999</c:v>
                </c:pt>
                <c:pt idx="656">
                  <c:v>0.89023774162400005</c:v>
                </c:pt>
                <c:pt idx="657">
                  <c:v>0.86924039105799999</c:v>
                </c:pt>
                <c:pt idx="658">
                  <c:v>0.85904412372399996</c:v>
                </c:pt>
                <c:pt idx="659">
                  <c:v>0.86651588611499997</c:v>
                </c:pt>
                <c:pt idx="660">
                  <c:v>0.86651588611499997</c:v>
                </c:pt>
                <c:pt idx="661">
                  <c:v>0.86651588611499997</c:v>
                </c:pt>
                <c:pt idx="662">
                  <c:v>0.852880614589</c:v>
                </c:pt>
                <c:pt idx="663">
                  <c:v>0.85128114184100001</c:v>
                </c:pt>
                <c:pt idx="664">
                  <c:v>0.87623659740600002</c:v>
                </c:pt>
                <c:pt idx="665">
                  <c:v>0.888930392091</c:v>
                </c:pt>
                <c:pt idx="666">
                  <c:v>0.88381170292800004</c:v>
                </c:pt>
                <c:pt idx="667">
                  <c:v>0.88381170292800004</c:v>
                </c:pt>
                <c:pt idx="668">
                  <c:v>0.88381170292800004</c:v>
                </c:pt>
                <c:pt idx="669">
                  <c:v>0.861242278616</c:v>
                </c:pt>
                <c:pt idx="670">
                  <c:v>0.87697573954100005</c:v>
                </c:pt>
                <c:pt idx="671">
                  <c:v>0.87215527418100003</c:v>
                </c:pt>
                <c:pt idx="672">
                  <c:v>0.86556196683099995</c:v>
                </c:pt>
                <c:pt idx="673">
                  <c:v>0.84744865539400005</c:v>
                </c:pt>
                <c:pt idx="674">
                  <c:v>0.84744865539400005</c:v>
                </c:pt>
                <c:pt idx="675">
                  <c:v>0.84744865539400005</c:v>
                </c:pt>
                <c:pt idx="676">
                  <c:v>0.83758713941899998</c:v>
                </c:pt>
                <c:pt idx="677">
                  <c:v>0.82046393721599997</c:v>
                </c:pt>
                <c:pt idx="678">
                  <c:v>0.796857165137</c:v>
                </c:pt>
                <c:pt idx="679">
                  <c:v>0.78053465704299996</c:v>
                </c:pt>
                <c:pt idx="680">
                  <c:v>0.76993104060799999</c:v>
                </c:pt>
                <c:pt idx="681">
                  <c:v>0.76993104060799999</c:v>
                </c:pt>
                <c:pt idx="682">
                  <c:v>0.76993104060799999</c:v>
                </c:pt>
                <c:pt idx="683">
                  <c:v>0.73295952938572695</c:v>
                </c:pt>
                <c:pt idx="684">
                  <c:v>0.73290488249499997</c:v>
                </c:pt>
                <c:pt idx="685">
                  <c:v>0.74855940894999995</c:v>
                </c:pt>
                <c:pt idx="686">
                  <c:v>0.74986301158500002</c:v>
                </c:pt>
                <c:pt idx="687">
                  <c:v>0.73954536032399998</c:v>
                </c:pt>
                <c:pt idx="688">
                  <c:v>0.73954536032399998</c:v>
                </c:pt>
                <c:pt idx="689">
                  <c:v>0.73954536032399998</c:v>
                </c:pt>
                <c:pt idx="690">
                  <c:v>0.69756781561500003</c:v>
                </c:pt>
                <c:pt idx="691">
                  <c:v>0.65136973919100005</c:v>
                </c:pt>
                <c:pt idx="692">
                  <c:v>0.627288324748</c:v>
                </c:pt>
                <c:pt idx="693">
                  <c:v>0.64346981941000003</c:v>
                </c:pt>
                <c:pt idx="694">
                  <c:v>0.60644446907100003</c:v>
                </c:pt>
                <c:pt idx="695">
                  <c:v>0.60644446907100003</c:v>
                </c:pt>
                <c:pt idx="696">
                  <c:v>0.60644446907100003</c:v>
                </c:pt>
                <c:pt idx="697">
                  <c:v>0.622918610368</c:v>
                </c:pt>
                <c:pt idx="698">
                  <c:v>0.622918610368</c:v>
                </c:pt>
                <c:pt idx="699">
                  <c:v>0.55420121525599997</c:v>
                </c:pt>
                <c:pt idx="700">
                  <c:v>0.40989304215099998</c:v>
                </c:pt>
                <c:pt idx="701">
                  <c:v>0.48317750620099997</c:v>
                </c:pt>
                <c:pt idx="702">
                  <c:v>0.48317750620099997</c:v>
                </c:pt>
                <c:pt idx="703">
                  <c:v>0.48317750620099997</c:v>
                </c:pt>
                <c:pt idx="704">
                  <c:v>0.55083619444599996</c:v>
                </c:pt>
                <c:pt idx="705">
                  <c:v>0.61483190212200001</c:v>
                </c:pt>
                <c:pt idx="706">
                  <c:v>0.61483190212200001</c:v>
                </c:pt>
                <c:pt idx="707">
                  <c:v>0.81721551753300004</c:v>
                </c:pt>
                <c:pt idx="708">
                  <c:v>1.047827520477</c:v>
                </c:pt>
                <c:pt idx="709">
                  <c:v>1.047827520477</c:v>
                </c:pt>
                <c:pt idx="710">
                  <c:v>1.047827520477</c:v>
                </c:pt>
                <c:pt idx="711">
                  <c:v>1.0336951573990001</c:v>
                </c:pt>
                <c:pt idx="712">
                  <c:v>1.087568837973</c:v>
                </c:pt>
                <c:pt idx="713">
                  <c:v>1.2040201412510001</c:v>
                </c:pt>
                <c:pt idx="714">
                  <c:v>1.3647321166469999</c:v>
                </c:pt>
                <c:pt idx="715">
                  <c:v>1.34138185098</c:v>
                </c:pt>
                <c:pt idx="716">
                  <c:v>1.34138185098</c:v>
                </c:pt>
                <c:pt idx="717">
                  <c:v>1.34138185098</c:v>
                </c:pt>
                <c:pt idx="718">
                  <c:v>1.4042353636910001</c:v>
                </c:pt>
                <c:pt idx="719">
                  <c:v>1.1052208695100001</c:v>
                </c:pt>
                <c:pt idx="720">
                  <c:v>1.0178595497159999</c:v>
                </c:pt>
                <c:pt idx="721">
                  <c:v>0.95741755260299999</c:v>
                </c:pt>
                <c:pt idx="722">
                  <c:v>0.95930701706599997</c:v>
                </c:pt>
                <c:pt idx="723">
                  <c:v>0.95930701706599997</c:v>
                </c:pt>
                <c:pt idx="724">
                  <c:v>0.95930701706599997</c:v>
                </c:pt>
                <c:pt idx="725">
                  <c:v>1.0424814725189999</c:v>
                </c:pt>
                <c:pt idx="726">
                  <c:v>1.0904225772409999</c:v>
                </c:pt>
                <c:pt idx="727">
                  <c:v>1.0193303012849999</c:v>
                </c:pt>
                <c:pt idx="728">
                  <c:v>1.105622459416</c:v>
                </c:pt>
                <c:pt idx="729">
                  <c:v>1.0889914351450001</c:v>
                </c:pt>
                <c:pt idx="730">
                  <c:v>0.73954536032399998</c:v>
                </c:pt>
                <c:pt idx="731">
                  <c:v>0.69756781561500003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0B1-4D2F-BC81-A345C422DF0F}"/>
            </c:ext>
          </c:extLst>
        </c:ser>
        <c:ser>
          <c:idx val="3"/>
          <c:order val="2"/>
          <c:tx>
            <c:strRef>
              <c:f>'איור 7 נתונים'!$D$3</c:f>
              <c:strCache>
                <c:ptCount val="1"/>
                <c:pt idx="0">
                  <c:v>ארה"ב</c:v>
                </c:pt>
              </c:strCache>
            </c:strRef>
          </c:tx>
          <c:spPr>
            <a:ln w="3175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43194</c:v>
                </c:pt>
                <c:pt idx="1">
                  <c:v>43195</c:v>
                </c:pt>
                <c:pt idx="2">
                  <c:v>43196</c:v>
                </c:pt>
                <c:pt idx="3">
                  <c:v>43197</c:v>
                </c:pt>
                <c:pt idx="4">
                  <c:v>43198</c:v>
                </c:pt>
                <c:pt idx="5">
                  <c:v>43199</c:v>
                </c:pt>
                <c:pt idx="6">
                  <c:v>43200</c:v>
                </c:pt>
                <c:pt idx="7">
                  <c:v>43201</c:v>
                </c:pt>
                <c:pt idx="8">
                  <c:v>43202</c:v>
                </c:pt>
                <c:pt idx="9">
                  <c:v>43203</c:v>
                </c:pt>
                <c:pt idx="10">
                  <c:v>43204</c:v>
                </c:pt>
                <c:pt idx="11">
                  <c:v>43205</c:v>
                </c:pt>
                <c:pt idx="12">
                  <c:v>43206</c:v>
                </c:pt>
                <c:pt idx="13">
                  <c:v>43207</c:v>
                </c:pt>
                <c:pt idx="14">
                  <c:v>43208</c:v>
                </c:pt>
                <c:pt idx="15">
                  <c:v>43209</c:v>
                </c:pt>
                <c:pt idx="16">
                  <c:v>43210</c:v>
                </c:pt>
                <c:pt idx="17">
                  <c:v>43211</c:v>
                </c:pt>
                <c:pt idx="18">
                  <c:v>43212</c:v>
                </c:pt>
                <c:pt idx="19">
                  <c:v>43213</c:v>
                </c:pt>
                <c:pt idx="20">
                  <c:v>43214</c:v>
                </c:pt>
                <c:pt idx="21">
                  <c:v>43215</c:v>
                </c:pt>
                <c:pt idx="22">
                  <c:v>43216</c:v>
                </c:pt>
                <c:pt idx="23">
                  <c:v>43217</c:v>
                </c:pt>
                <c:pt idx="24">
                  <c:v>43218</c:v>
                </c:pt>
                <c:pt idx="25">
                  <c:v>43219</c:v>
                </c:pt>
                <c:pt idx="26">
                  <c:v>43220</c:v>
                </c:pt>
                <c:pt idx="27">
                  <c:v>43221</c:v>
                </c:pt>
                <c:pt idx="28">
                  <c:v>43222</c:v>
                </c:pt>
                <c:pt idx="29">
                  <c:v>43223</c:v>
                </c:pt>
                <c:pt idx="30">
                  <c:v>43224</c:v>
                </c:pt>
                <c:pt idx="31">
                  <c:v>43225</c:v>
                </c:pt>
                <c:pt idx="32">
                  <c:v>43226</c:v>
                </c:pt>
                <c:pt idx="33">
                  <c:v>43227</c:v>
                </c:pt>
                <c:pt idx="34">
                  <c:v>43228</c:v>
                </c:pt>
                <c:pt idx="35">
                  <c:v>43229</c:v>
                </c:pt>
                <c:pt idx="36">
                  <c:v>43230</c:v>
                </c:pt>
                <c:pt idx="37">
                  <c:v>43231</c:v>
                </c:pt>
                <c:pt idx="38">
                  <c:v>43232</c:v>
                </c:pt>
                <c:pt idx="39">
                  <c:v>43233</c:v>
                </c:pt>
                <c:pt idx="40">
                  <c:v>43234</c:v>
                </c:pt>
                <c:pt idx="41">
                  <c:v>43235</c:v>
                </c:pt>
                <c:pt idx="42">
                  <c:v>43236</c:v>
                </c:pt>
                <c:pt idx="43">
                  <c:v>43237</c:v>
                </c:pt>
                <c:pt idx="44">
                  <c:v>43238</c:v>
                </c:pt>
                <c:pt idx="45">
                  <c:v>43239</c:v>
                </c:pt>
                <c:pt idx="46">
                  <c:v>43240</c:v>
                </c:pt>
                <c:pt idx="47">
                  <c:v>43241</c:v>
                </c:pt>
                <c:pt idx="48">
                  <c:v>43242</c:v>
                </c:pt>
                <c:pt idx="49">
                  <c:v>43243</c:v>
                </c:pt>
                <c:pt idx="50">
                  <c:v>43244</c:v>
                </c:pt>
                <c:pt idx="51">
                  <c:v>43245</c:v>
                </c:pt>
                <c:pt idx="52">
                  <c:v>43246</c:v>
                </c:pt>
                <c:pt idx="53">
                  <c:v>43247</c:v>
                </c:pt>
                <c:pt idx="54">
                  <c:v>43248</c:v>
                </c:pt>
                <c:pt idx="55">
                  <c:v>43249</c:v>
                </c:pt>
                <c:pt idx="56">
                  <c:v>43250</c:v>
                </c:pt>
                <c:pt idx="57">
                  <c:v>43251</c:v>
                </c:pt>
                <c:pt idx="58">
                  <c:v>43252</c:v>
                </c:pt>
                <c:pt idx="59">
                  <c:v>43253</c:v>
                </c:pt>
                <c:pt idx="60">
                  <c:v>43254</c:v>
                </c:pt>
                <c:pt idx="61">
                  <c:v>43255</c:v>
                </c:pt>
                <c:pt idx="62">
                  <c:v>43256</c:v>
                </c:pt>
                <c:pt idx="63">
                  <c:v>43257</c:v>
                </c:pt>
                <c:pt idx="64">
                  <c:v>43258</c:v>
                </c:pt>
                <c:pt idx="65">
                  <c:v>43259</c:v>
                </c:pt>
                <c:pt idx="66">
                  <c:v>43260</c:v>
                </c:pt>
                <c:pt idx="67">
                  <c:v>43261</c:v>
                </c:pt>
                <c:pt idx="68">
                  <c:v>43262</c:v>
                </c:pt>
                <c:pt idx="69">
                  <c:v>43263</c:v>
                </c:pt>
                <c:pt idx="70">
                  <c:v>43264</c:v>
                </c:pt>
                <c:pt idx="71">
                  <c:v>43265</c:v>
                </c:pt>
                <c:pt idx="72">
                  <c:v>43266</c:v>
                </c:pt>
                <c:pt idx="73">
                  <c:v>43267</c:v>
                </c:pt>
                <c:pt idx="74">
                  <c:v>43268</c:v>
                </c:pt>
                <c:pt idx="75">
                  <c:v>43269</c:v>
                </c:pt>
                <c:pt idx="76">
                  <c:v>43270</c:v>
                </c:pt>
                <c:pt idx="77">
                  <c:v>43271</c:v>
                </c:pt>
                <c:pt idx="78">
                  <c:v>43272</c:v>
                </c:pt>
                <c:pt idx="79">
                  <c:v>43273</c:v>
                </c:pt>
                <c:pt idx="80">
                  <c:v>43274</c:v>
                </c:pt>
                <c:pt idx="81">
                  <c:v>43275</c:v>
                </c:pt>
                <c:pt idx="82">
                  <c:v>43276</c:v>
                </c:pt>
                <c:pt idx="83">
                  <c:v>43277</c:v>
                </c:pt>
                <c:pt idx="84">
                  <c:v>43278</c:v>
                </c:pt>
                <c:pt idx="85">
                  <c:v>43279</c:v>
                </c:pt>
                <c:pt idx="86">
                  <c:v>43280</c:v>
                </c:pt>
                <c:pt idx="87">
                  <c:v>43281</c:v>
                </c:pt>
                <c:pt idx="88">
                  <c:v>43282</c:v>
                </c:pt>
                <c:pt idx="89">
                  <c:v>43283</c:v>
                </c:pt>
                <c:pt idx="90">
                  <c:v>43284</c:v>
                </c:pt>
                <c:pt idx="91">
                  <c:v>43285</c:v>
                </c:pt>
                <c:pt idx="92">
                  <c:v>43286</c:v>
                </c:pt>
                <c:pt idx="93">
                  <c:v>43287</c:v>
                </c:pt>
                <c:pt idx="94">
                  <c:v>43288</c:v>
                </c:pt>
                <c:pt idx="95">
                  <c:v>43289</c:v>
                </c:pt>
                <c:pt idx="96">
                  <c:v>43290</c:v>
                </c:pt>
                <c:pt idx="97">
                  <c:v>43291</c:v>
                </c:pt>
                <c:pt idx="98">
                  <c:v>43292</c:v>
                </c:pt>
                <c:pt idx="99">
                  <c:v>43293</c:v>
                </c:pt>
                <c:pt idx="100">
                  <c:v>43294</c:v>
                </c:pt>
                <c:pt idx="101">
                  <c:v>43295</c:v>
                </c:pt>
                <c:pt idx="102">
                  <c:v>43296</c:v>
                </c:pt>
                <c:pt idx="103">
                  <c:v>43297</c:v>
                </c:pt>
                <c:pt idx="104">
                  <c:v>43298</c:v>
                </c:pt>
                <c:pt idx="105">
                  <c:v>43299</c:v>
                </c:pt>
                <c:pt idx="106">
                  <c:v>43300</c:v>
                </c:pt>
                <c:pt idx="107">
                  <c:v>43301</c:v>
                </c:pt>
                <c:pt idx="108">
                  <c:v>43302</c:v>
                </c:pt>
                <c:pt idx="109">
                  <c:v>43303</c:v>
                </c:pt>
                <c:pt idx="110">
                  <c:v>43304</c:v>
                </c:pt>
                <c:pt idx="111">
                  <c:v>43305</c:v>
                </c:pt>
                <c:pt idx="112">
                  <c:v>43306</c:v>
                </c:pt>
                <c:pt idx="113">
                  <c:v>43307</c:v>
                </c:pt>
                <c:pt idx="114">
                  <c:v>43308</c:v>
                </c:pt>
                <c:pt idx="115">
                  <c:v>43309</c:v>
                </c:pt>
                <c:pt idx="116">
                  <c:v>43310</c:v>
                </c:pt>
                <c:pt idx="117">
                  <c:v>43311</c:v>
                </c:pt>
                <c:pt idx="118">
                  <c:v>43312</c:v>
                </c:pt>
                <c:pt idx="119">
                  <c:v>43313</c:v>
                </c:pt>
                <c:pt idx="120">
                  <c:v>43314</c:v>
                </c:pt>
                <c:pt idx="121">
                  <c:v>43315</c:v>
                </c:pt>
                <c:pt idx="122">
                  <c:v>43316</c:v>
                </c:pt>
                <c:pt idx="123">
                  <c:v>43317</c:v>
                </c:pt>
                <c:pt idx="124">
                  <c:v>43318</c:v>
                </c:pt>
                <c:pt idx="125">
                  <c:v>43319</c:v>
                </c:pt>
                <c:pt idx="126">
                  <c:v>43320</c:v>
                </c:pt>
                <c:pt idx="127">
                  <c:v>43321</c:v>
                </c:pt>
                <c:pt idx="128">
                  <c:v>43322</c:v>
                </c:pt>
                <c:pt idx="129">
                  <c:v>43323</c:v>
                </c:pt>
                <c:pt idx="130">
                  <c:v>43324</c:v>
                </c:pt>
                <c:pt idx="131">
                  <c:v>43325</c:v>
                </c:pt>
                <c:pt idx="132">
                  <c:v>43326</c:v>
                </c:pt>
                <c:pt idx="133">
                  <c:v>43327</c:v>
                </c:pt>
                <c:pt idx="134">
                  <c:v>43328</c:v>
                </c:pt>
                <c:pt idx="135">
                  <c:v>43329</c:v>
                </c:pt>
                <c:pt idx="136">
                  <c:v>43330</c:v>
                </c:pt>
                <c:pt idx="137">
                  <c:v>43331</c:v>
                </c:pt>
                <c:pt idx="138">
                  <c:v>43332</c:v>
                </c:pt>
                <c:pt idx="139">
                  <c:v>43333</c:v>
                </c:pt>
                <c:pt idx="140">
                  <c:v>43334</c:v>
                </c:pt>
                <c:pt idx="141">
                  <c:v>43335</c:v>
                </c:pt>
                <c:pt idx="142">
                  <c:v>43336</c:v>
                </c:pt>
                <c:pt idx="143">
                  <c:v>43337</c:v>
                </c:pt>
                <c:pt idx="144">
                  <c:v>43338</c:v>
                </c:pt>
                <c:pt idx="145">
                  <c:v>43339</c:v>
                </c:pt>
                <c:pt idx="146">
                  <c:v>43340</c:v>
                </c:pt>
                <c:pt idx="147">
                  <c:v>43341</c:v>
                </c:pt>
                <c:pt idx="148">
                  <c:v>43342</c:v>
                </c:pt>
                <c:pt idx="149">
                  <c:v>43343</c:v>
                </c:pt>
                <c:pt idx="150">
                  <c:v>43344</c:v>
                </c:pt>
                <c:pt idx="151">
                  <c:v>43345</c:v>
                </c:pt>
                <c:pt idx="152">
                  <c:v>43346</c:v>
                </c:pt>
                <c:pt idx="153">
                  <c:v>43347</c:v>
                </c:pt>
                <c:pt idx="154">
                  <c:v>43348</c:v>
                </c:pt>
                <c:pt idx="155">
                  <c:v>43349</c:v>
                </c:pt>
                <c:pt idx="156">
                  <c:v>43350</c:v>
                </c:pt>
                <c:pt idx="157">
                  <c:v>43351</c:v>
                </c:pt>
                <c:pt idx="158">
                  <c:v>43352</c:v>
                </c:pt>
                <c:pt idx="159">
                  <c:v>43353</c:v>
                </c:pt>
                <c:pt idx="160">
                  <c:v>43354</c:v>
                </c:pt>
                <c:pt idx="161">
                  <c:v>43355</c:v>
                </c:pt>
                <c:pt idx="162">
                  <c:v>43356</c:v>
                </c:pt>
                <c:pt idx="163">
                  <c:v>43357</c:v>
                </c:pt>
                <c:pt idx="164">
                  <c:v>43358</c:v>
                </c:pt>
                <c:pt idx="165">
                  <c:v>43359</c:v>
                </c:pt>
                <c:pt idx="166">
                  <c:v>43360</c:v>
                </c:pt>
                <c:pt idx="167">
                  <c:v>43361</c:v>
                </c:pt>
                <c:pt idx="168">
                  <c:v>43362</c:v>
                </c:pt>
                <c:pt idx="169">
                  <c:v>43363</c:v>
                </c:pt>
                <c:pt idx="170">
                  <c:v>43364</c:v>
                </c:pt>
                <c:pt idx="171">
                  <c:v>43365</c:v>
                </c:pt>
                <c:pt idx="172">
                  <c:v>43366</c:v>
                </c:pt>
                <c:pt idx="173">
                  <c:v>43367</c:v>
                </c:pt>
                <c:pt idx="174">
                  <c:v>43368</c:v>
                </c:pt>
                <c:pt idx="175">
                  <c:v>43369</c:v>
                </c:pt>
                <c:pt idx="176">
                  <c:v>43370</c:v>
                </c:pt>
                <c:pt idx="177">
                  <c:v>43371</c:v>
                </c:pt>
                <c:pt idx="178">
                  <c:v>43372</c:v>
                </c:pt>
                <c:pt idx="179">
                  <c:v>43373</c:v>
                </c:pt>
                <c:pt idx="180">
                  <c:v>43374</c:v>
                </c:pt>
                <c:pt idx="181">
                  <c:v>43375</c:v>
                </c:pt>
                <c:pt idx="182">
                  <c:v>43376</c:v>
                </c:pt>
                <c:pt idx="183">
                  <c:v>43377</c:v>
                </c:pt>
                <c:pt idx="184">
                  <c:v>43378</c:v>
                </c:pt>
                <c:pt idx="185">
                  <c:v>43379</c:v>
                </c:pt>
                <c:pt idx="186">
                  <c:v>43380</c:v>
                </c:pt>
                <c:pt idx="187">
                  <c:v>43381</c:v>
                </c:pt>
                <c:pt idx="188">
                  <c:v>43382</c:v>
                </c:pt>
                <c:pt idx="189">
                  <c:v>43383</c:v>
                </c:pt>
                <c:pt idx="190">
                  <c:v>43384</c:v>
                </c:pt>
                <c:pt idx="191">
                  <c:v>43385</c:v>
                </c:pt>
                <c:pt idx="192">
                  <c:v>43386</c:v>
                </c:pt>
                <c:pt idx="193">
                  <c:v>43387</c:v>
                </c:pt>
                <c:pt idx="194">
                  <c:v>43388</c:v>
                </c:pt>
                <c:pt idx="195">
                  <c:v>43389</c:v>
                </c:pt>
                <c:pt idx="196">
                  <c:v>43390</c:v>
                </c:pt>
                <c:pt idx="197">
                  <c:v>43391</c:v>
                </c:pt>
                <c:pt idx="198">
                  <c:v>43392</c:v>
                </c:pt>
                <c:pt idx="199">
                  <c:v>43393</c:v>
                </c:pt>
                <c:pt idx="200">
                  <c:v>43394</c:v>
                </c:pt>
                <c:pt idx="201">
                  <c:v>43395</c:v>
                </c:pt>
                <c:pt idx="202">
                  <c:v>43396</c:v>
                </c:pt>
                <c:pt idx="203">
                  <c:v>43397</c:v>
                </c:pt>
                <c:pt idx="204">
                  <c:v>43398</c:v>
                </c:pt>
                <c:pt idx="205">
                  <c:v>43399</c:v>
                </c:pt>
                <c:pt idx="206">
                  <c:v>43400</c:v>
                </c:pt>
                <c:pt idx="207">
                  <c:v>43401</c:v>
                </c:pt>
                <c:pt idx="208">
                  <c:v>43402</c:v>
                </c:pt>
                <c:pt idx="209">
                  <c:v>43403</c:v>
                </c:pt>
                <c:pt idx="210">
                  <c:v>43404</c:v>
                </c:pt>
                <c:pt idx="211">
                  <c:v>43405</c:v>
                </c:pt>
                <c:pt idx="212">
                  <c:v>43406</c:v>
                </c:pt>
                <c:pt idx="213">
                  <c:v>43407</c:v>
                </c:pt>
                <c:pt idx="214">
                  <c:v>43408</c:v>
                </c:pt>
                <c:pt idx="215">
                  <c:v>43409</c:v>
                </c:pt>
                <c:pt idx="216">
                  <c:v>43410</c:v>
                </c:pt>
                <c:pt idx="217">
                  <c:v>43411</c:v>
                </c:pt>
                <c:pt idx="218">
                  <c:v>43412</c:v>
                </c:pt>
                <c:pt idx="219">
                  <c:v>43413</c:v>
                </c:pt>
                <c:pt idx="220">
                  <c:v>43414</c:v>
                </c:pt>
                <c:pt idx="221">
                  <c:v>43415</c:v>
                </c:pt>
                <c:pt idx="222">
                  <c:v>43416</c:v>
                </c:pt>
                <c:pt idx="223">
                  <c:v>43417</c:v>
                </c:pt>
                <c:pt idx="224">
                  <c:v>43418</c:v>
                </c:pt>
                <c:pt idx="225">
                  <c:v>43419</c:v>
                </c:pt>
                <c:pt idx="226">
                  <c:v>43420</c:v>
                </c:pt>
                <c:pt idx="227">
                  <c:v>43421</c:v>
                </c:pt>
                <c:pt idx="228">
                  <c:v>43422</c:v>
                </c:pt>
                <c:pt idx="229">
                  <c:v>43423</c:v>
                </c:pt>
                <c:pt idx="230">
                  <c:v>43424</c:v>
                </c:pt>
                <c:pt idx="231">
                  <c:v>43425</c:v>
                </c:pt>
                <c:pt idx="232">
                  <c:v>43426</c:v>
                </c:pt>
                <c:pt idx="233">
                  <c:v>43427</c:v>
                </c:pt>
                <c:pt idx="234">
                  <c:v>43428</c:v>
                </c:pt>
                <c:pt idx="235">
                  <c:v>43429</c:v>
                </c:pt>
                <c:pt idx="236">
                  <c:v>43430</c:v>
                </c:pt>
                <c:pt idx="237">
                  <c:v>43431</c:v>
                </c:pt>
                <c:pt idx="238">
                  <c:v>43432</c:v>
                </c:pt>
                <c:pt idx="239">
                  <c:v>43433</c:v>
                </c:pt>
                <c:pt idx="240">
                  <c:v>43434</c:v>
                </c:pt>
                <c:pt idx="241">
                  <c:v>43435</c:v>
                </c:pt>
                <c:pt idx="242">
                  <c:v>43436</c:v>
                </c:pt>
                <c:pt idx="243">
                  <c:v>43437</c:v>
                </c:pt>
                <c:pt idx="244">
                  <c:v>43438</c:v>
                </c:pt>
                <c:pt idx="245">
                  <c:v>43439</c:v>
                </c:pt>
                <c:pt idx="246">
                  <c:v>43440</c:v>
                </c:pt>
                <c:pt idx="247">
                  <c:v>43441</c:v>
                </c:pt>
                <c:pt idx="248">
                  <c:v>43442</c:v>
                </c:pt>
                <c:pt idx="249">
                  <c:v>43443</c:v>
                </c:pt>
                <c:pt idx="250">
                  <c:v>43444</c:v>
                </c:pt>
                <c:pt idx="251">
                  <c:v>43445</c:v>
                </c:pt>
                <c:pt idx="252">
                  <c:v>43446</c:v>
                </c:pt>
                <c:pt idx="253">
                  <c:v>43447</c:v>
                </c:pt>
                <c:pt idx="254">
                  <c:v>43448</c:v>
                </c:pt>
                <c:pt idx="255">
                  <c:v>43449</c:v>
                </c:pt>
                <c:pt idx="256">
                  <c:v>43450</c:v>
                </c:pt>
                <c:pt idx="257">
                  <c:v>43451</c:v>
                </c:pt>
                <c:pt idx="258">
                  <c:v>43452</c:v>
                </c:pt>
                <c:pt idx="259">
                  <c:v>43453</c:v>
                </c:pt>
                <c:pt idx="260">
                  <c:v>43454</c:v>
                </c:pt>
                <c:pt idx="261">
                  <c:v>43455</c:v>
                </c:pt>
                <c:pt idx="262">
                  <c:v>43456</c:v>
                </c:pt>
                <c:pt idx="263">
                  <c:v>43457</c:v>
                </c:pt>
                <c:pt idx="264">
                  <c:v>43458</c:v>
                </c:pt>
                <c:pt idx="265">
                  <c:v>43459</c:v>
                </c:pt>
                <c:pt idx="266">
                  <c:v>43460</c:v>
                </c:pt>
                <c:pt idx="267">
                  <c:v>43461</c:v>
                </c:pt>
                <c:pt idx="268">
                  <c:v>43462</c:v>
                </c:pt>
                <c:pt idx="269">
                  <c:v>43463</c:v>
                </c:pt>
                <c:pt idx="270">
                  <c:v>43464</c:v>
                </c:pt>
                <c:pt idx="271">
                  <c:v>43465</c:v>
                </c:pt>
                <c:pt idx="272">
                  <c:v>43466</c:v>
                </c:pt>
                <c:pt idx="273">
                  <c:v>43467</c:v>
                </c:pt>
                <c:pt idx="274">
                  <c:v>43468</c:v>
                </c:pt>
                <c:pt idx="275">
                  <c:v>43469</c:v>
                </c:pt>
                <c:pt idx="276">
                  <c:v>43470</c:v>
                </c:pt>
                <c:pt idx="277">
                  <c:v>43471</c:v>
                </c:pt>
                <c:pt idx="278">
                  <c:v>43472</c:v>
                </c:pt>
                <c:pt idx="279">
                  <c:v>43473</c:v>
                </c:pt>
                <c:pt idx="280">
                  <c:v>43474</c:v>
                </c:pt>
                <c:pt idx="281">
                  <c:v>43475</c:v>
                </c:pt>
                <c:pt idx="282">
                  <c:v>43476</c:v>
                </c:pt>
                <c:pt idx="283">
                  <c:v>43477</c:v>
                </c:pt>
                <c:pt idx="284">
                  <c:v>43478</c:v>
                </c:pt>
                <c:pt idx="285">
                  <c:v>43479</c:v>
                </c:pt>
                <c:pt idx="286">
                  <c:v>43480</c:v>
                </c:pt>
                <c:pt idx="287">
                  <c:v>43481</c:v>
                </c:pt>
                <c:pt idx="288">
                  <c:v>43482</c:v>
                </c:pt>
                <c:pt idx="289">
                  <c:v>43483</c:v>
                </c:pt>
                <c:pt idx="290">
                  <c:v>43484</c:v>
                </c:pt>
                <c:pt idx="291">
                  <c:v>43485</c:v>
                </c:pt>
                <c:pt idx="292">
                  <c:v>43486</c:v>
                </c:pt>
                <c:pt idx="293">
                  <c:v>43487</c:v>
                </c:pt>
                <c:pt idx="294">
                  <c:v>43488</c:v>
                </c:pt>
                <c:pt idx="295">
                  <c:v>43489</c:v>
                </c:pt>
                <c:pt idx="296">
                  <c:v>43490</c:v>
                </c:pt>
                <c:pt idx="297">
                  <c:v>43491</c:v>
                </c:pt>
                <c:pt idx="298">
                  <c:v>43492</c:v>
                </c:pt>
                <c:pt idx="299">
                  <c:v>43493</c:v>
                </c:pt>
                <c:pt idx="300">
                  <c:v>43494</c:v>
                </c:pt>
                <c:pt idx="301">
                  <c:v>43495</c:v>
                </c:pt>
                <c:pt idx="302">
                  <c:v>43496</c:v>
                </c:pt>
                <c:pt idx="303">
                  <c:v>43497</c:v>
                </c:pt>
                <c:pt idx="304">
                  <c:v>43498</c:v>
                </c:pt>
                <c:pt idx="305">
                  <c:v>43499</c:v>
                </c:pt>
                <c:pt idx="306">
                  <c:v>43500</c:v>
                </c:pt>
                <c:pt idx="307">
                  <c:v>43501</c:v>
                </c:pt>
                <c:pt idx="308">
                  <c:v>43502</c:v>
                </c:pt>
                <c:pt idx="309">
                  <c:v>43503</c:v>
                </c:pt>
                <c:pt idx="310">
                  <c:v>43504</c:v>
                </c:pt>
                <c:pt idx="311">
                  <c:v>43505</c:v>
                </c:pt>
                <c:pt idx="312">
                  <c:v>43506</c:v>
                </c:pt>
                <c:pt idx="313">
                  <c:v>43507</c:v>
                </c:pt>
                <c:pt idx="314">
                  <c:v>43508</c:v>
                </c:pt>
                <c:pt idx="315">
                  <c:v>43509</c:v>
                </c:pt>
                <c:pt idx="316">
                  <c:v>43510</c:v>
                </c:pt>
                <c:pt idx="317">
                  <c:v>43511</c:v>
                </c:pt>
                <c:pt idx="318">
                  <c:v>43512</c:v>
                </c:pt>
                <c:pt idx="319">
                  <c:v>43513</c:v>
                </c:pt>
                <c:pt idx="320">
                  <c:v>43514</c:v>
                </c:pt>
                <c:pt idx="321">
                  <c:v>43515</c:v>
                </c:pt>
                <c:pt idx="322">
                  <c:v>43516</c:v>
                </c:pt>
                <c:pt idx="323">
                  <c:v>43517</c:v>
                </c:pt>
                <c:pt idx="324">
                  <c:v>43518</c:v>
                </c:pt>
                <c:pt idx="325">
                  <c:v>43519</c:v>
                </c:pt>
                <c:pt idx="326">
                  <c:v>43520</c:v>
                </c:pt>
                <c:pt idx="327">
                  <c:v>43521</c:v>
                </c:pt>
                <c:pt idx="328">
                  <c:v>43522</c:v>
                </c:pt>
                <c:pt idx="329">
                  <c:v>43523</c:v>
                </c:pt>
                <c:pt idx="330">
                  <c:v>43524</c:v>
                </c:pt>
                <c:pt idx="331">
                  <c:v>43525</c:v>
                </c:pt>
                <c:pt idx="332">
                  <c:v>43526</c:v>
                </c:pt>
                <c:pt idx="333">
                  <c:v>43527</c:v>
                </c:pt>
                <c:pt idx="334">
                  <c:v>43528</c:v>
                </c:pt>
                <c:pt idx="335">
                  <c:v>43529</c:v>
                </c:pt>
                <c:pt idx="336">
                  <c:v>43530</c:v>
                </c:pt>
                <c:pt idx="337">
                  <c:v>43531</c:v>
                </c:pt>
                <c:pt idx="338">
                  <c:v>43532</c:v>
                </c:pt>
                <c:pt idx="339">
                  <c:v>43533</c:v>
                </c:pt>
                <c:pt idx="340">
                  <c:v>43534</c:v>
                </c:pt>
                <c:pt idx="341">
                  <c:v>43535</c:v>
                </c:pt>
                <c:pt idx="342">
                  <c:v>43536</c:v>
                </c:pt>
                <c:pt idx="343">
                  <c:v>43537</c:v>
                </c:pt>
                <c:pt idx="344">
                  <c:v>43538</c:v>
                </c:pt>
                <c:pt idx="345">
                  <c:v>43539</c:v>
                </c:pt>
                <c:pt idx="346">
                  <c:v>43540</c:v>
                </c:pt>
                <c:pt idx="347">
                  <c:v>43541</c:v>
                </c:pt>
                <c:pt idx="348">
                  <c:v>43542</c:v>
                </c:pt>
                <c:pt idx="349">
                  <c:v>43543</c:v>
                </c:pt>
                <c:pt idx="350">
                  <c:v>43544</c:v>
                </c:pt>
                <c:pt idx="351">
                  <c:v>43545</c:v>
                </c:pt>
                <c:pt idx="352">
                  <c:v>43546</c:v>
                </c:pt>
                <c:pt idx="353">
                  <c:v>43547</c:v>
                </c:pt>
                <c:pt idx="354">
                  <c:v>43548</c:v>
                </c:pt>
                <c:pt idx="355">
                  <c:v>43549</c:v>
                </c:pt>
                <c:pt idx="356">
                  <c:v>43550</c:v>
                </c:pt>
                <c:pt idx="357">
                  <c:v>43551</c:v>
                </c:pt>
                <c:pt idx="358">
                  <c:v>43552</c:v>
                </c:pt>
                <c:pt idx="359">
                  <c:v>43553</c:v>
                </c:pt>
                <c:pt idx="360">
                  <c:v>43554</c:v>
                </c:pt>
                <c:pt idx="361">
                  <c:v>43555</c:v>
                </c:pt>
                <c:pt idx="362">
                  <c:v>43556</c:v>
                </c:pt>
                <c:pt idx="363">
                  <c:v>43557</c:v>
                </c:pt>
                <c:pt idx="364">
                  <c:v>43558</c:v>
                </c:pt>
                <c:pt idx="365">
                  <c:v>43559</c:v>
                </c:pt>
                <c:pt idx="366">
                  <c:v>43560</c:v>
                </c:pt>
                <c:pt idx="367">
                  <c:v>43561</c:v>
                </c:pt>
                <c:pt idx="368">
                  <c:v>43562</c:v>
                </c:pt>
                <c:pt idx="369">
                  <c:v>43563</c:v>
                </c:pt>
                <c:pt idx="370">
                  <c:v>43564</c:v>
                </c:pt>
                <c:pt idx="371">
                  <c:v>43565</c:v>
                </c:pt>
                <c:pt idx="372">
                  <c:v>43566</c:v>
                </c:pt>
                <c:pt idx="373">
                  <c:v>43567</c:v>
                </c:pt>
                <c:pt idx="374">
                  <c:v>43568</c:v>
                </c:pt>
                <c:pt idx="375">
                  <c:v>43569</c:v>
                </c:pt>
                <c:pt idx="376">
                  <c:v>43570</c:v>
                </c:pt>
                <c:pt idx="377">
                  <c:v>43571</c:v>
                </c:pt>
                <c:pt idx="378">
                  <c:v>43572</c:v>
                </c:pt>
                <c:pt idx="379">
                  <c:v>43573</c:v>
                </c:pt>
                <c:pt idx="380">
                  <c:v>43574</c:v>
                </c:pt>
                <c:pt idx="381">
                  <c:v>43575</c:v>
                </c:pt>
                <c:pt idx="382">
                  <c:v>43576</c:v>
                </c:pt>
                <c:pt idx="383">
                  <c:v>43577</c:v>
                </c:pt>
                <c:pt idx="384">
                  <c:v>43578</c:v>
                </c:pt>
                <c:pt idx="385">
                  <c:v>43579</c:v>
                </c:pt>
                <c:pt idx="386">
                  <c:v>43580</c:v>
                </c:pt>
                <c:pt idx="387">
                  <c:v>43581</c:v>
                </c:pt>
                <c:pt idx="388">
                  <c:v>43582</c:v>
                </c:pt>
                <c:pt idx="389">
                  <c:v>43583</c:v>
                </c:pt>
                <c:pt idx="390">
                  <c:v>43584</c:v>
                </c:pt>
                <c:pt idx="391">
                  <c:v>43585</c:v>
                </c:pt>
                <c:pt idx="392">
                  <c:v>43586</c:v>
                </c:pt>
                <c:pt idx="393">
                  <c:v>43587</c:v>
                </c:pt>
                <c:pt idx="394">
                  <c:v>43588</c:v>
                </c:pt>
                <c:pt idx="395">
                  <c:v>43589</c:v>
                </c:pt>
                <c:pt idx="396">
                  <c:v>43590</c:v>
                </c:pt>
                <c:pt idx="397">
                  <c:v>43591</c:v>
                </c:pt>
                <c:pt idx="398">
                  <c:v>43592</c:v>
                </c:pt>
                <c:pt idx="399">
                  <c:v>43593</c:v>
                </c:pt>
                <c:pt idx="400">
                  <c:v>43594</c:v>
                </c:pt>
                <c:pt idx="401">
                  <c:v>43595</c:v>
                </c:pt>
                <c:pt idx="402">
                  <c:v>43596</c:v>
                </c:pt>
                <c:pt idx="403">
                  <c:v>43597</c:v>
                </c:pt>
                <c:pt idx="404">
                  <c:v>43598</c:v>
                </c:pt>
                <c:pt idx="405">
                  <c:v>43599</c:v>
                </c:pt>
                <c:pt idx="406">
                  <c:v>43600</c:v>
                </c:pt>
                <c:pt idx="407">
                  <c:v>43601</c:v>
                </c:pt>
                <c:pt idx="408">
                  <c:v>43602</c:v>
                </c:pt>
                <c:pt idx="409">
                  <c:v>43603</c:v>
                </c:pt>
                <c:pt idx="410">
                  <c:v>43604</c:v>
                </c:pt>
                <c:pt idx="411">
                  <c:v>43605</c:v>
                </c:pt>
                <c:pt idx="412">
                  <c:v>43606</c:v>
                </c:pt>
                <c:pt idx="413">
                  <c:v>43607</c:v>
                </c:pt>
                <c:pt idx="414">
                  <c:v>43608</c:v>
                </c:pt>
                <c:pt idx="415">
                  <c:v>43609</c:v>
                </c:pt>
                <c:pt idx="416">
                  <c:v>43610</c:v>
                </c:pt>
                <c:pt idx="417">
                  <c:v>43611</c:v>
                </c:pt>
                <c:pt idx="418">
                  <c:v>43612</c:v>
                </c:pt>
                <c:pt idx="419">
                  <c:v>43613</c:v>
                </c:pt>
                <c:pt idx="420">
                  <c:v>43614</c:v>
                </c:pt>
                <c:pt idx="421">
                  <c:v>43615</c:v>
                </c:pt>
                <c:pt idx="422">
                  <c:v>43616</c:v>
                </c:pt>
                <c:pt idx="423">
                  <c:v>43617</c:v>
                </c:pt>
                <c:pt idx="424">
                  <c:v>43618</c:v>
                </c:pt>
                <c:pt idx="425">
                  <c:v>43619</c:v>
                </c:pt>
                <c:pt idx="426">
                  <c:v>43620</c:v>
                </c:pt>
                <c:pt idx="427">
                  <c:v>43621</c:v>
                </c:pt>
                <c:pt idx="428">
                  <c:v>43622</c:v>
                </c:pt>
                <c:pt idx="429">
                  <c:v>43623</c:v>
                </c:pt>
                <c:pt idx="430">
                  <c:v>43624</c:v>
                </c:pt>
                <c:pt idx="431">
                  <c:v>43625</c:v>
                </c:pt>
                <c:pt idx="432">
                  <c:v>43626</c:v>
                </c:pt>
                <c:pt idx="433">
                  <c:v>43627</c:v>
                </c:pt>
                <c:pt idx="434">
                  <c:v>43628</c:v>
                </c:pt>
                <c:pt idx="435">
                  <c:v>43629</c:v>
                </c:pt>
                <c:pt idx="436">
                  <c:v>43630</c:v>
                </c:pt>
                <c:pt idx="437">
                  <c:v>43631</c:v>
                </c:pt>
                <c:pt idx="438">
                  <c:v>43632</c:v>
                </c:pt>
                <c:pt idx="439">
                  <c:v>43633</c:v>
                </c:pt>
                <c:pt idx="440">
                  <c:v>43634</c:v>
                </c:pt>
                <c:pt idx="441">
                  <c:v>43635</c:v>
                </c:pt>
                <c:pt idx="442">
                  <c:v>43636</c:v>
                </c:pt>
                <c:pt idx="443">
                  <c:v>43637</c:v>
                </c:pt>
                <c:pt idx="444">
                  <c:v>43638</c:v>
                </c:pt>
                <c:pt idx="445">
                  <c:v>43639</c:v>
                </c:pt>
                <c:pt idx="446">
                  <c:v>43640</c:v>
                </c:pt>
                <c:pt idx="447">
                  <c:v>43641</c:v>
                </c:pt>
                <c:pt idx="448">
                  <c:v>43642</c:v>
                </c:pt>
                <c:pt idx="449">
                  <c:v>43643</c:v>
                </c:pt>
                <c:pt idx="450">
                  <c:v>43644</c:v>
                </c:pt>
                <c:pt idx="451">
                  <c:v>43645</c:v>
                </c:pt>
                <c:pt idx="452">
                  <c:v>43646</c:v>
                </c:pt>
                <c:pt idx="453">
                  <c:v>43647</c:v>
                </c:pt>
                <c:pt idx="454">
                  <c:v>43648</c:v>
                </c:pt>
                <c:pt idx="455">
                  <c:v>43649</c:v>
                </c:pt>
                <c:pt idx="456">
                  <c:v>43650</c:v>
                </c:pt>
                <c:pt idx="457">
                  <c:v>43651</c:v>
                </c:pt>
                <c:pt idx="458">
                  <c:v>43652</c:v>
                </c:pt>
                <c:pt idx="459">
                  <c:v>43653</c:v>
                </c:pt>
                <c:pt idx="460">
                  <c:v>43654</c:v>
                </c:pt>
                <c:pt idx="461">
                  <c:v>43655</c:v>
                </c:pt>
                <c:pt idx="462">
                  <c:v>43656</c:v>
                </c:pt>
                <c:pt idx="463">
                  <c:v>43657</c:v>
                </c:pt>
                <c:pt idx="464">
                  <c:v>43658</c:v>
                </c:pt>
                <c:pt idx="465">
                  <c:v>43659</c:v>
                </c:pt>
                <c:pt idx="466">
                  <c:v>43660</c:v>
                </c:pt>
                <c:pt idx="467">
                  <c:v>43661</c:v>
                </c:pt>
                <c:pt idx="468">
                  <c:v>43662</c:v>
                </c:pt>
                <c:pt idx="469">
                  <c:v>43663</c:v>
                </c:pt>
                <c:pt idx="470">
                  <c:v>43664</c:v>
                </c:pt>
                <c:pt idx="471">
                  <c:v>43665</c:v>
                </c:pt>
                <c:pt idx="472">
                  <c:v>43666</c:v>
                </c:pt>
                <c:pt idx="473">
                  <c:v>43667</c:v>
                </c:pt>
                <c:pt idx="474">
                  <c:v>43668</c:v>
                </c:pt>
                <c:pt idx="475">
                  <c:v>43669</c:v>
                </c:pt>
                <c:pt idx="476">
                  <c:v>43670</c:v>
                </c:pt>
                <c:pt idx="477">
                  <c:v>43671</c:v>
                </c:pt>
                <c:pt idx="478">
                  <c:v>43672</c:v>
                </c:pt>
                <c:pt idx="479">
                  <c:v>43673</c:v>
                </c:pt>
                <c:pt idx="480">
                  <c:v>43674</c:v>
                </c:pt>
                <c:pt idx="481">
                  <c:v>43675</c:v>
                </c:pt>
                <c:pt idx="482">
                  <c:v>43676</c:v>
                </c:pt>
                <c:pt idx="483">
                  <c:v>43677</c:v>
                </c:pt>
                <c:pt idx="484">
                  <c:v>43678</c:v>
                </c:pt>
                <c:pt idx="485">
                  <c:v>43679</c:v>
                </c:pt>
                <c:pt idx="486">
                  <c:v>43680</c:v>
                </c:pt>
                <c:pt idx="487">
                  <c:v>43681</c:v>
                </c:pt>
                <c:pt idx="488">
                  <c:v>43682</c:v>
                </c:pt>
                <c:pt idx="489">
                  <c:v>43683</c:v>
                </c:pt>
                <c:pt idx="490">
                  <c:v>43684</c:v>
                </c:pt>
                <c:pt idx="491">
                  <c:v>43685</c:v>
                </c:pt>
                <c:pt idx="492">
                  <c:v>43686</c:v>
                </c:pt>
                <c:pt idx="493">
                  <c:v>43687</c:v>
                </c:pt>
                <c:pt idx="494">
                  <c:v>43688</c:v>
                </c:pt>
                <c:pt idx="495">
                  <c:v>43689</c:v>
                </c:pt>
                <c:pt idx="496">
                  <c:v>43690</c:v>
                </c:pt>
                <c:pt idx="497">
                  <c:v>43691</c:v>
                </c:pt>
                <c:pt idx="498">
                  <c:v>43692</c:v>
                </c:pt>
                <c:pt idx="499">
                  <c:v>43693</c:v>
                </c:pt>
                <c:pt idx="500">
                  <c:v>43694</c:v>
                </c:pt>
                <c:pt idx="501">
                  <c:v>43695</c:v>
                </c:pt>
                <c:pt idx="502">
                  <c:v>43696</c:v>
                </c:pt>
                <c:pt idx="503">
                  <c:v>43697</c:v>
                </c:pt>
                <c:pt idx="504">
                  <c:v>43698</c:v>
                </c:pt>
                <c:pt idx="505">
                  <c:v>43699</c:v>
                </c:pt>
                <c:pt idx="506">
                  <c:v>43700</c:v>
                </c:pt>
                <c:pt idx="507">
                  <c:v>43701</c:v>
                </c:pt>
                <c:pt idx="508">
                  <c:v>43702</c:v>
                </c:pt>
                <c:pt idx="509">
                  <c:v>43703</c:v>
                </c:pt>
                <c:pt idx="510">
                  <c:v>43704</c:v>
                </c:pt>
                <c:pt idx="511">
                  <c:v>43705</c:v>
                </c:pt>
                <c:pt idx="512">
                  <c:v>43706</c:v>
                </c:pt>
                <c:pt idx="513">
                  <c:v>43707</c:v>
                </c:pt>
                <c:pt idx="514">
                  <c:v>43708</c:v>
                </c:pt>
                <c:pt idx="515">
                  <c:v>43709</c:v>
                </c:pt>
                <c:pt idx="516">
                  <c:v>43710</c:v>
                </c:pt>
                <c:pt idx="517">
                  <c:v>43711</c:v>
                </c:pt>
                <c:pt idx="518">
                  <c:v>43712</c:v>
                </c:pt>
                <c:pt idx="519">
                  <c:v>43713</c:v>
                </c:pt>
                <c:pt idx="520">
                  <c:v>43714</c:v>
                </c:pt>
                <c:pt idx="521">
                  <c:v>43715</c:v>
                </c:pt>
                <c:pt idx="522">
                  <c:v>43716</c:v>
                </c:pt>
                <c:pt idx="523">
                  <c:v>43717</c:v>
                </c:pt>
                <c:pt idx="524">
                  <c:v>43718</c:v>
                </c:pt>
                <c:pt idx="525">
                  <c:v>43719</c:v>
                </c:pt>
                <c:pt idx="526">
                  <c:v>43720</c:v>
                </c:pt>
                <c:pt idx="527">
                  <c:v>43721</c:v>
                </c:pt>
                <c:pt idx="528">
                  <c:v>43722</c:v>
                </c:pt>
                <c:pt idx="529">
                  <c:v>43723</c:v>
                </c:pt>
                <c:pt idx="530">
                  <c:v>43724</c:v>
                </c:pt>
                <c:pt idx="531">
                  <c:v>43725</c:v>
                </c:pt>
                <c:pt idx="532">
                  <c:v>43726</c:v>
                </c:pt>
                <c:pt idx="533">
                  <c:v>43727</c:v>
                </c:pt>
                <c:pt idx="534">
                  <c:v>43728</c:v>
                </c:pt>
                <c:pt idx="535">
                  <c:v>43729</c:v>
                </c:pt>
                <c:pt idx="536">
                  <c:v>43730</c:v>
                </c:pt>
                <c:pt idx="537">
                  <c:v>43731</c:v>
                </c:pt>
                <c:pt idx="538">
                  <c:v>43732</c:v>
                </c:pt>
                <c:pt idx="539">
                  <c:v>43733</c:v>
                </c:pt>
                <c:pt idx="540">
                  <c:v>43734</c:v>
                </c:pt>
                <c:pt idx="541">
                  <c:v>43735</c:v>
                </c:pt>
                <c:pt idx="542">
                  <c:v>43736</c:v>
                </c:pt>
                <c:pt idx="543">
                  <c:v>43737</c:v>
                </c:pt>
                <c:pt idx="544">
                  <c:v>43738</c:v>
                </c:pt>
                <c:pt idx="545">
                  <c:v>43739</c:v>
                </c:pt>
                <c:pt idx="546">
                  <c:v>43740</c:v>
                </c:pt>
                <c:pt idx="547">
                  <c:v>43741</c:v>
                </c:pt>
                <c:pt idx="548">
                  <c:v>43742</c:v>
                </c:pt>
                <c:pt idx="549">
                  <c:v>43743</c:v>
                </c:pt>
                <c:pt idx="550">
                  <c:v>43744</c:v>
                </c:pt>
                <c:pt idx="551">
                  <c:v>43745</c:v>
                </c:pt>
                <c:pt idx="552">
                  <c:v>43746</c:v>
                </c:pt>
                <c:pt idx="553">
                  <c:v>43747</c:v>
                </c:pt>
                <c:pt idx="554">
                  <c:v>43748</c:v>
                </c:pt>
                <c:pt idx="555">
                  <c:v>43749</c:v>
                </c:pt>
                <c:pt idx="556">
                  <c:v>43750</c:v>
                </c:pt>
                <c:pt idx="557">
                  <c:v>43751</c:v>
                </c:pt>
                <c:pt idx="558">
                  <c:v>43752</c:v>
                </c:pt>
                <c:pt idx="559">
                  <c:v>43753</c:v>
                </c:pt>
                <c:pt idx="560">
                  <c:v>43754</c:v>
                </c:pt>
                <c:pt idx="561">
                  <c:v>43755</c:v>
                </c:pt>
                <c:pt idx="562">
                  <c:v>43756</c:v>
                </c:pt>
                <c:pt idx="563">
                  <c:v>43757</c:v>
                </c:pt>
                <c:pt idx="564">
                  <c:v>43758</c:v>
                </c:pt>
                <c:pt idx="565">
                  <c:v>43759</c:v>
                </c:pt>
                <c:pt idx="566">
                  <c:v>43760</c:v>
                </c:pt>
                <c:pt idx="567">
                  <c:v>43761</c:v>
                </c:pt>
                <c:pt idx="568">
                  <c:v>43762</c:v>
                </c:pt>
                <c:pt idx="569">
                  <c:v>43763</c:v>
                </c:pt>
                <c:pt idx="570">
                  <c:v>43764</c:v>
                </c:pt>
                <c:pt idx="571">
                  <c:v>43765</c:v>
                </c:pt>
                <c:pt idx="572">
                  <c:v>43766</c:v>
                </c:pt>
                <c:pt idx="573">
                  <c:v>43767</c:v>
                </c:pt>
                <c:pt idx="574">
                  <c:v>43768</c:v>
                </c:pt>
                <c:pt idx="575">
                  <c:v>43769</c:v>
                </c:pt>
                <c:pt idx="576">
                  <c:v>43770</c:v>
                </c:pt>
                <c:pt idx="577">
                  <c:v>43771</c:v>
                </c:pt>
                <c:pt idx="578">
                  <c:v>43772</c:v>
                </c:pt>
                <c:pt idx="579">
                  <c:v>43773</c:v>
                </c:pt>
                <c:pt idx="580">
                  <c:v>43774</c:v>
                </c:pt>
                <c:pt idx="581">
                  <c:v>43775</c:v>
                </c:pt>
                <c:pt idx="582">
                  <c:v>43776</c:v>
                </c:pt>
                <c:pt idx="583">
                  <c:v>43777</c:v>
                </c:pt>
                <c:pt idx="584">
                  <c:v>43778</c:v>
                </c:pt>
                <c:pt idx="585">
                  <c:v>43779</c:v>
                </c:pt>
                <c:pt idx="586">
                  <c:v>43780</c:v>
                </c:pt>
                <c:pt idx="587">
                  <c:v>43781</c:v>
                </c:pt>
                <c:pt idx="588">
                  <c:v>43782</c:v>
                </c:pt>
                <c:pt idx="589">
                  <c:v>43783</c:v>
                </c:pt>
                <c:pt idx="590">
                  <c:v>43784</c:v>
                </c:pt>
                <c:pt idx="591">
                  <c:v>43785</c:v>
                </c:pt>
                <c:pt idx="592">
                  <c:v>43786</c:v>
                </c:pt>
                <c:pt idx="593">
                  <c:v>43787</c:v>
                </c:pt>
                <c:pt idx="594">
                  <c:v>43788</c:v>
                </c:pt>
                <c:pt idx="595">
                  <c:v>43789</c:v>
                </c:pt>
                <c:pt idx="596">
                  <c:v>43790</c:v>
                </c:pt>
                <c:pt idx="597">
                  <c:v>43791</c:v>
                </c:pt>
                <c:pt idx="598">
                  <c:v>43792</c:v>
                </c:pt>
                <c:pt idx="599">
                  <c:v>43793</c:v>
                </c:pt>
                <c:pt idx="600">
                  <c:v>43794</c:v>
                </c:pt>
                <c:pt idx="601">
                  <c:v>43795</c:v>
                </c:pt>
                <c:pt idx="602">
                  <c:v>43796</c:v>
                </c:pt>
                <c:pt idx="603">
                  <c:v>43797</c:v>
                </c:pt>
                <c:pt idx="604">
                  <c:v>43798</c:v>
                </c:pt>
                <c:pt idx="605">
                  <c:v>43799</c:v>
                </c:pt>
                <c:pt idx="606">
                  <c:v>43800</c:v>
                </c:pt>
                <c:pt idx="607">
                  <c:v>43801</c:v>
                </c:pt>
                <c:pt idx="608">
                  <c:v>43802</c:v>
                </c:pt>
                <c:pt idx="609">
                  <c:v>43803</c:v>
                </c:pt>
                <c:pt idx="610">
                  <c:v>43804</c:v>
                </c:pt>
                <c:pt idx="611">
                  <c:v>43805</c:v>
                </c:pt>
                <c:pt idx="612">
                  <c:v>43806</c:v>
                </c:pt>
                <c:pt idx="613">
                  <c:v>43807</c:v>
                </c:pt>
                <c:pt idx="614">
                  <c:v>43808</c:v>
                </c:pt>
                <c:pt idx="615">
                  <c:v>43809</c:v>
                </c:pt>
                <c:pt idx="616">
                  <c:v>43810</c:v>
                </c:pt>
                <c:pt idx="617">
                  <c:v>43811</c:v>
                </c:pt>
                <c:pt idx="618">
                  <c:v>43812</c:v>
                </c:pt>
                <c:pt idx="619">
                  <c:v>43813</c:v>
                </c:pt>
                <c:pt idx="620">
                  <c:v>43814</c:v>
                </c:pt>
                <c:pt idx="621">
                  <c:v>43815</c:v>
                </c:pt>
                <c:pt idx="622">
                  <c:v>43816</c:v>
                </c:pt>
                <c:pt idx="623">
                  <c:v>43817</c:v>
                </c:pt>
                <c:pt idx="624">
                  <c:v>43818</c:v>
                </c:pt>
                <c:pt idx="625">
                  <c:v>43819</c:v>
                </c:pt>
                <c:pt idx="626">
                  <c:v>43820</c:v>
                </c:pt>
                <c:pt idx="627">
                  <c:v>43821</c:v>
                </c:pt>
                <c:pt idx="628">
                  <c:v>43822</c:v>
                </c:pt>
                <c:pt idx="629">
                  <c:v>43823</c:v>
                </c:pt>
                <c:pt idx="630">
                  <c:v>43824</c:v>
                </c:pt>
                <c:pt idx="631">
                  <c:v>43825</c:v>
                </c:pt>
                <c:pt idx="632">
                  <c:v>43826</c:v>
                </c:pt>
                <c:pt idx="633">
                  <c:v>43827</c:v>
                </c:pt>
                <c:pt idx="634">
                  <c:v>43828</c:v>
                </c:pt>
                <c:pt idx="635">
                  <c:v>43829</c:v>
                </c:pt>
                <c:pt idx="636">
                  <c:v>43830</c:v>
                </c:pt>
                <c:pt idx="637">
                  <c:v>43831</c:v>
                </c:pt>
                <c:pt idx="638">
                  <c:v>43832</c:v>
                </c:pt>
                <c:pt idx="639">
                  <c:v>43833</c:v>
                </c:pt>
                <c:pt idx="640">
                  <c:v>43834</c:v>
                </c:pt>
                <c:pt idx="641">
                  <c:v>43835</c:v>
                </c:pt>
                <c:pt idx="642">
                  <c:v>43836</c:v>
                </c:pt>
                <c:pt idx="643">
                  <c:v>43837</c:v>
                </c:pt>
                <c:pt idx="644">
                  <c:v>43838</c:v>
                </c:pt>
                <c:pt idx="645">
                  <c:v>43839</c:v>
                </c:pt>
                <c:pt idx="646">
                  <c:v>43840</c:v>
                </c:pt>
                <c:pt idx="647">
                  <c:v>43841</c:v>
                </c:pt>
                <c:pt idx="648">
                  <c:v>43842</c:v>
                </c:pt>
                <c:pt idx="649">
                  <c:v>43843</c:v>
                </c:pt>
                <c:pt idx="650">
                  <c:v>43844</c:v>
                </c:pt>
                <c:pt idx="651">
                  <c:v>43845</c:v>
                </c:pt>
                <c:pt idx="652">
                  <c:v>43846</c:v>
                </c:pt>
                <c:pt idx="653">
                  <c:v>43847</c:v>
                </c:pt>
                <c:pt idx="654">
                  <c:v>43848</c:v>
                </c:pt>
                <c:pt idx="655">
                  <c:v>43849</c:v>
                </c:pt>
                <c:pt idx="656">
                  <c:v>43850</c:v>
                </c:pt>
                <c:pt idx="657">
                  <c:v>43851</c:v>
                </c:pt>
                <c:pt idx="658">
                  <c:v>43852</c:v>
                </c:pt>
                <c:pt idx="659">
                  <c:v>43853</c:v>
                </c:pt>
                <c:pt idx="660">
                  <c:v>43854</c:v>
                </c:pt>
                <c:pt idx="661">
                  <c:v>43855</c:v>
                </c:pt>
                <c:pt idx="662">
                  <c:v>43856</c:v>
                </c:pt>
                <c:pt idx="663">
                  <c:v>43857</c:v>
                </c:pt>
                <c:pt idx="664">
                  <c:v>43858</c:v>
                </c:pt>
                <c:pt idx="665">
                  <c:v>43859</c:v>
                </c:pt>
                <c:pt idx="666">
                  <c:v>43860</c:v>
                </c:pt>
                <c:pt idx="667">
                  <c:v>43861</c:v>
                </c:pt>
                <c:pt idx="668">
                  <c:v>43862</c:v>
                </c:pt>
                <c:pt idx="669">
                  <c:v>43863</c:v>
                </c:pt>
                <c:pt idx="670">
                  <c:v>43864</c:v>
                </c:pt>
                <c:pt idx="671">
                  <c:v>43865</c:v>
                </c:pt>
                <c:pt idx="672">
                  <c:v>43866</c:v>
                </c:pt>
                <c:pt idx="673">
                  <c:v>43867</c:v>
                </c:pt>
                <c:pt idx="674">
                  <c:v>43868</c:v>
                </c:pt>
                <c:pt idx="675">
                  <c:v>43869</c:v>
                </c:pt>
                <c:pt idx="676">
                  <c:v>43870</c:v>
                </c:pt>
                <c:pt idx="677">
                  <c:v>43871</c:v>
                </c:pt>
                <c:pt idx="678">
                  <c:v>43872</c:v>
                </c:pt>
                <c:pt idx="679">
                  <c:v>43873</c:v>
                </c:pt>
                <c:pt idx="680">
                  <c:v>43874</c:v>
                </c:pt>
                <c:pt idx="681">
                  <c:v>43875</c:v>
                </c:pt>
                <c:pt idx="682">
                  <c:v>43876</c:v>
                </c:pt>
                <c:pt idx="683">
                  <c:v>43877</c:v>
                </c:pt>
                <c:pt idx="684">
                  <c:v>43878</c:v>
                </c:pt>
                <c:pt idx="685">
                  <c:v>43879</c:v>
                </c:pt>
                <c:pt idx="686">
                  <c:v>43880</c:v>
                </c:pt>
                <c:pt idx="687">
                  <c:v>43881</c:v>
                </c:pt>
                <c:pt idx="688">
                  <c:v>43882</c:v>
                </c:pt>
                <c:pt idx="689">
                  <c:v>43883</c:v>
                </c:pt>
                <c:pt idx="690">
                  <c:v>43884</c:v>
                </c:pt>
                <c:pt idx="691">
                  <c:v>43885</c:v>
                </c:pt>
                <c:pt idx="692">
                  <c:v>43886</c:v>
                </c:pt>
                <c:pt idx="693">
                  <c:v>43887</c:v>
                </c:pt>
                <c:pt idx="694">
                  <c:v>43888</c:v>
                </c:pt>
                <c:pt idx="695">
                  <c:v>43889</c:v>
                </c:pt>
                <c:pt idx="696">
                  <c:v>43890</c:v>
                </c:pt>
                <c:pt idx="697">
                  <c:v>43891</c:v>
                </c:pt>
                <c:pt idx="698">
                  <c:v>43892</c:v>
                </c:pt>
                <c:pt idx="699">
                  <c:v>43893</c:v>
                </c:pt>
                <c:pt idx="700">
                  <c:v>43894</c:v>
                </c:pt>
                <c:pt idx="701">
                  <c:v>43895</c:v>
                </c:pt>
                <c:pt idx="702">
                  <c:v>43896</c:v>
                </c:pt>
                <c:pt idx="703">
                  <c:v>43897</c:v>
                </c:pt>
                <c:pt idx="704">
                  <c:v>43898</c:v>
                </c:pt>
                <c:pt idx="705">
                  <c:v>43899</c:v>
                </c:pt>
                <c:pt idx="706">
                  <c:v>43900</c:v>
                </c:pt>
                <c:pt idx="707">
                  <c:v>43901</c:v>
                </c:pt>
                <c:pt idx="708">
                  <c:v>43902</c:v>
                </c:pt>
                <c:pt idx="709">
                  <c:v>43903</c:v>
                </c:pt>
                <c:pt idx="710">
                  <c:v>43904</c:v>
                </c:pt>
                <c:pt idx="711">
                  <c:v>43905</c:v>
                </c:pt>
                <c:pt idx="712">
                  <c:v>43906</c:v>
                </c:pt>
                <c:pt idx="713">
                  <c:v>43907</c:v>
                </c:pt>
                <c:pt idx="714">
                  <c:v>43908</c:v>
                </c:pt>
                <c:pt idx="715">
                  <c:v>43909</c:v>
                </c:pt>
                <c:pt idx="716">
                  <c:v>43910</c:v>
                </c:pt>
                <c:pt idx="717">
                  <c:v>43911</c:v>
                </c:pt>
                <c:pt idx="718">
                  <c:v>43912</c:v>
                </c:pt>
                <c:pt idx="719">
                  <c:v>43913</c:v>
                </c:pt>
                <c:pt idx="720">
                  <c:v>43914</c:v>
                </c:pt>
                <c:pt idx="721">
                  <c:v>43915</c:v>
                </c:pt>
                <c:pt idx="722">
                  <c:v>43916</c:v>
                </c:pt>
                <c:pt idx="723">
                  <c:v>43917</c:v>
                </c:pt>
                <c:pt idx="724">
                  <c:v>43918</c:v>
                </c:pt>
                <c:pt idx="725">
                  <c:v>43919</c:v>
                </c:pt>
                <c:pt idx="726">
                  <c:v>43920</c:v>
                </c:pt>
                <c:pt idx="727">
                  <c:v>43921</c:v>
                </c:pt>
                <c:pt idx="728">
                  <c:v>43922</c:v>
                </c:pt>
                <c:pt idx="729">
                  <c:v>43923</c:v>
                </c:pt>
                <c:pt idx="730">
                  <c:v>43883</c:v>
                </c:pt>
                <c:pt idx="731">
                  <c:v>43884</c:v>
                </c:pt>
              </c:numCache>
            </c:numRef>
          </c:cat>
          <c:val>
            <c:numRef>
              <c:f>'איור 7 נתונים'!$D$4:$D$5000</c:f>
              <c:numCache>
                <c:formatCode>0.00</c:formatCode>
                <c:ptCount val="4997"/>
                <c:pt idx="0">
                  <c:v>2.8027000000000002</c:v>
                </c:pt>
                <c:pt idx="1">
                  <c:v>2.8319999999999999</c:v>
                </c:pt>
                <c:pt idx="2">
                  <c:v>2.7734999999999999</c:v>
                </c:pt>
                <c:pt idx="3">
                  <c:v>2.7734999999999999</c:v>
                </c:pt>
                <c:pt idx="4">
                  <c:v>2.7734999999999999</c:v>
                </c:pt>
                <c:pt idx="5">
                  <c:v>2.7789999999999999</c:v>
                </c:pt>
                <c:pt idx="6">
                  <c:v>2.8008999999999999</c:v>
                </c:pt>
                <c:pt idx="7">
                  <c:v>2.7808000000000002</c:v>
                </c:pt>
                <c:pt idx="8">
                  <c:v>2.8357999999999999</c:v>
                </c:pt>
                <c:pt idx="9">
                  <c:v>2.8267000000000002</c:v>
                </c:pt>
                <c:pt idx="10">
                  <c:v>2.8267000000000002</c:v>
                </c:pt>
                <c:pt idx="11">
                  <c:v>2.8267000000000002</c:v>
                </c:pt>
                <c:pt idx="12">
                  <c:v>2.8267000000000002</c:v>
                </c:pt>
                <c:pt idx="13">
                  <c:v>2.8285</c:v>
                </c:pt>
                <c:pt idx="14">
                  <c:v>2.8727999999999998</c:v>
                </c:pt>
                <c:pt idx="15">
                  <c:v>2.9098000000000002</c:v>
                </c:pt>
                <c:pt idx="16">
                  <c:v>2.9601999999999999</c:v>
                </c:pt>
                <c:pt idx="17">
                  <c:v>2.9601999999999999</c:v>
                </c:pt>
                <c:pt idx="18">
                  <c:v>2.9601999999999999</c:v>
                </c:pt>
                <c:pt idx="19">
                  <c:v>2.9752000000000001</c:v>
                </c:pt>
                <c:pt idx="20">
                  <c:v>2.9994999999999998</c:v>
                </c:pt>
                <c:pt idx="21">
                  <c:v>3.0259</c:v>
                </c:pt>
                <c:pt idx="22">
                  <c:v>2.9809000000000001</c:v>
                </c:pt>
                <c:pt idx="23">
                  <c:v>2.9567999999999999</c:v>
                </c:pt>
                <c:pt idx="24">
                  <c:v>2.9567999999999999</c:v>
                </c:pt>
                <c:pt idx="25">
                  <c:v>2.9567999999999999</c:v>
                </c:pt>
                <c:pt idx="26">
                  <c:v>2.9531000000000001</c:v>
                </c:pt>
                <c:pt idx="27">
                  <c:v>2.9643999999999999</c:v>
                </c:pt>
                <c:pt idx="28">
                  <c:v>2.9662999999999999</c:v>
                </c:pt>
                <c:pt idx="29">
                  <c:v>2.9458000000000002</c:v>
                </c:pt>
                <c:pt idx="30">
                  <c:v>2.9497</c:v>
                </c:pt>
                <c:pt idx="31">
                  <c:v>2.9497</c:v>
                </c:pt>
                <c:pt idx="32">
                  <c:v>2.9497</c:v>
                </c:pt>
                <c:pt idx="33">
                  <c:v>2.9497</c:v>
                </c:pt>
                <c:pt idx="34">
                  <c:v>2.976</c:v>
                </c:pt>
                <c:pt idx="35">
                  <c:v>3.0042</c:v>
                </c:pt>
                <c:pt idx="36">
                  <c:v>2.9622000000000002</c:v>
                </c:pt>
                <c:pt idx="37">
                  <c:v>2.9695</c:v>
                </c:pt>
                <c:pt idx="38">
                  <c:v>2.9695</c:v>
                </c:pt>
                <c:pt idx="39">
                  <c:v>2.9695</c:v>
                </c:pt>
                <c:pt idx="40">
                  <c:v>3.0024000000000002</c:v>
                </c:pt>
                <c:pt idx="41">
                  <c:v>3.0722999999999998</c:v>
                </c:pt>
                <c:pt idx="42">
                  <c:v>3.0964</c:v>
                </c:pt>
                <c:pt idx="43">
                  <c:v>3.1112000000000002</c:v>
                </c:pt>
                <c:pt idx="44">
                  <c:v>3.0558999999999998</c:v>
                </c:pt>
                <c:pt idx="45">
                  <c:v>3.0558999999999998</c:v>
                </c:pt>
                <c:pt idx="46">
                  <c:v>3.0558999999999998</c:v>
                </c:pt>
                <c:pt idx="47">
                  <c:v>3.0596000000000001</c:v>
                </c:pt>
                <c:pt idx="48">
                  <c:v>3.0596999999999999</c:v>
                </c:pt>
                <c:pt idx="49">
                  <c:v>2.9935</c:v>
                </c:pt>
                <c:pt idx="50">
                  <c:v>2.9769999999999999</c:v>
                </c:pt>
                <c:pt idx="51">
                  <c:v>2.9312999999999998</c:v>
                </c:pt>
                <c:pt idx="52">
                  <c:v>2.9312999999999998</c:v>
                </c:pt>
                <c:pt idx="53">
                  <c:v>2.9312999999999998</c:v>
                </c:pt>
                <c:pt idx="54">
                  <c:v>2.9312999999999998</c:v>
                </c:pt>
                <c:pt idx="55">
                  <c:v>2.7810000000000001</c:v>
                </c:pt>
                <c:pt idx="56">
                  <c:v>2.855</c:v>
                </c:pt>
                <c:pt idx="57">
                  <c:v>2.8586</c:v>
                </c:pt>
                <c:pt idx="58">
                  <c:v>2.9022000000000001</c:v>
                </c:pt>
                <c:pt idx="59">
                  <c:v>2.9022000000000001</c:v>
                </c:pt>
                <c:pt idx="60">
                  <c:v>2.9022000000000001</c:v>
                </c:pt>
                <c:pt idx="61">
                  <c:v>2.9424000000000001</c:v>
                </c:pt>
                <c:pt idx="62">
                  <c:v>2.9277000000000002</c:v>
                </c:pt>
                <c:pt idx="63">
                  <c:v>2.9716999999999998</c:v>
                </c:pt>
                <c:pt idx="64">
                  <c:v>2.9203999999999999</c:v>
                </c:pt>
                <c:pt idx="65">
                  <c:v>2.9460999999999999</c:v>
                </c:pt>
                <c:pt idx="66">
                  <c:v>2.9460999999999999</c:v>
                </c:pt>
                <c:pt idx="67">
                  <c:v>2.9460999999999999</c:v>
                </c:pt>
                <c:pt idx="68">
                  <c:v>2.9516</c:v>
                </c:pt>
                <c:pt idx="69">
                  <c:v>2.9607999999999999</c:v>
                </c:pt>
                <c:pt idx="70">
                  <c:v>2.9662999999999999</c:v>
                </c:pt>
                <c:pt idx="71">
                  <c:v>2.9350999999999998</c:v>
                </c:pt>
                <c:pt idx="72">
                  <c:v>2.9205000000000001</c:v>
                </c:pt>
                <c:pt idx="73">
                  <c:v>2.9205000000000001</c:v>
                </c:pt>
                <c:pt idx="74">
                  <c:v>2.9205000000000001</c:v>
                </c:pt>
                <c:pt idx="75">
                  <c:v>2.9169</c:v>
                </c:pt>
                <c:pt idx="76">
                  <c:v>2.8967000000000001</c:v>
                </c:pt>
                <c:pt idx="77">
                  <c:v>2.9388999999999998</c:v>
                </c:pt>
                <c:pt idx="78">
                  <c:v>2.8967000000000001</c:v>
                </c:pt>
                <c:pt idx="79">
                  <c:v>2.8948999999999998</c:v>
                </c:pt>
                <c:pt idx="80">
                  <c:v>2.8948999999999998</c:v>
                </c:pt>
                <c:pt idx="81">
                  <c:v>2.8948999999999998</c:v>
                </c:pt>
                <c:pt idx="82">
                  <c:v>2.8803000000000001</c:v>
                </c:pt>
                <c:pt idx="83">
                  <c:v>2.8765999999999998</c:v>
                </c:pt>
                <c:pt idx="84">
                  <c:v>2.8256000000000001</c:v>
                </c:pt>
                <c:pt idx="85">
                  <c:v>2.8365</c:v>
                </c:pt>
                <c:pt idx="86">
                  <c:v>2.8601000000000001</c:v>
                </c:pt>
                <c:pt idx="87">
                  <c:v>2.8601000000000001</c:v>
                </c:pt>
                <c:pt idx="88">
                  <c:v>2.8601000000000001</c:v>
                </c:pt>
                <c:pt idx="89">
                  <c:v>2.8711000000000002</c:v>
                </c:pt>
                <c:pt idx="90">
                  <c:v>2.8309000000000002</c:v>
                </c:pt>
                <c:pt idx="91">
                  <c:v>2.8309000000000002</c:v>
                </c:pt>
                <c:pt idx="92">
                  <c:v>2.8290999999999999</c:v>
                </c:pt>
                <c:pt idx="93">
                  <c:v>2.8216999999999999</c:v>
                </c:pt>
                <c:pt idx="94">
                  <c:v>2.8216999999999999</c:v>
                </c:pt>
                <c:pt idx="95">
                  <c:v>2.8216999999999999</c:v>
                </c:pt>
                <c:pt idx="96">
                  <c:v>2.8563999999999998</c:v>
                </c:pt>
                <c:pt idx="97">
                  <c:v>2.8491</c:v>
                </c:pt>
                <c:pt idx="98">
                  <c:v>2.8491</c:v>
                </c:pt>
                <c:pt idx="99">
                  <c:v>2.8454000000000002</c:v>
                </c:pt>
                <c:pt idx="100">
                  <c:v>2.8271000000000002</c:v>
                </c:pt>
                <c:pt idx="101">
                  <c:v>2.8271000000000002</c:v>
                </c:pt>
                <c:pt idx="102">
                  <c:v>2.8271000000000002</c:v>
                </c:pt>
                <c:pt idx="103">
                  <c:v>2.8582000000000001</c:v>
                </c:pt>
                <c:pt idx="104">
                  <c:v>2.86</c:v>
                </c:pt>
                <c:pt idx="105">
                  <c:v>2.8692000000000002</c:v>
                </c:pt>
                <c:pt idx="106">
                  <c:v>2.8380000000000001</c:v>
                </c:pt>
                <c:pt idx="107">
                  <c:v>2.8931</c:v>
                </c:pt>
                <c:pt idx="108">
                  <c:v>2.8931</c:v>
                </c:pt>
                <c:pt idx="109">
                  <c:v>2.8931</c:v>
                </c:pt>
                <c:pt idx="110">
                  <c:v>2.9540999999999999</c:v>
                </c:pt>
                <c:pt idx="111">
                  <c:v>2.9485999999999999</c:v>
                </c:pt>
                <c:pt idx="112">
                  <c:v>2.9746000000000001</c:v>
                </c:pt>
                <c:pt idx="113">
                  <c:v>2.9763999999999999</c:v>
                </c:pt>
                <c:pt idx="114">
                  <c:v>2.9542000000000002</c:v>
                </c:pt>
                <c:pt idx="115">
                  <c:v>2.9542000000000002</c:v>
                </c:pt>
                <c:pt idx="116">
                  <c:v>2.9542000000000002</c:v>
                </c:pt>
                <c:pt idx="117">
                  <c:v>2.9727999999999999</c:v>
                </c:pt>
                <c:pt idx="118">
                  <c:v>2.9598</c:v>
                </c:pt>
                <c:pt idx="119">
                  <c:v>3.0064000000000002</c:v>
                </c:pt>
                <c:pt idx="120">
                  <c:v>2.9859</c:v>
                </c:pt>
                <c:pt idx="121">
                  <c:v>2.9487999999999999</c:v>
                </c:pt>
                <c:pt idx="122">
                  <c:v>2.9487999999999999</c:v>
                </c:pt>
                <c:pt idx="123">
                  <c:v>2.9487999999999999</c:v>
                </c:pt>
                <c:pt idx="124">
                  <c:v>2.9394999999999998</c:v>
                </c:pt>
                <c:pt idx="125">
                  <c:v>2.9729999999999999</c:v>
                </c:pt>
                <c:pt idx="126">
                  <c:v>2.96</c:v>
                </c:pt>
                <c:pt idx="127">
                  <c:v>2.9258000000000002</c:v>
                </c:pt>
                <c:pt idx="128">
                  <c:v>2.8732000000000002</c:v>
                </c:pt>
                <c:pt idx="129">
                  <c:v>2.8732000000000002</c:v>
                </c:pt>
                <c:pt idx="130">
                  <c:v>2.8732000000000002</c:v>
                </c:pt>
                <c:pt idx="131">
                  <c:v>2.8786</c:v>
                </c:pt>
                <c:pt idx="132">
                  <c:v>2.8984999999999999</c:v>
                </c:pt>
                <c:pt idx="133">
                  <c:v>2.8622999999999998</c:v>
                </c:pt>
                <c:pt idx="134">
                  <c:v>2.8658999999999999</c:v>
                </c:pt>
                <c:pt idx="135">
                  <c:v>2.8605</c:v>
                </c:pt>
                <c:pt idx="136">
                  <c:v>2.8605</c:v>
                </c:pt>
                <c:pt idx="137">
                  <c:v>2.8605</c:v>
                </c:pt>
                <c:pt idx="138">
                  <c:v>2.819</c:v>
                </c:pt>
                <c:pt idx="139">
                  <c:v>2.8298000000000001</c:v>
                </c:pt>
                <c:pt idx="140">
                  <c:v>2.8189000000000002</c:v>
                </c:pt>
                <c:pt idx="141">
                  <c:v>2.8260999999999998</c:v>
                </c:pt>
                <c:pt idx="142">
                  <c:v>2.8098000000000001</c:v>
                </c:pt>
                <c:pt idx="143">
                  <c:v>2.8098000000000001</c:v>
                </c:pt>
                <c:pt idx="144">
                  <c:v>2.8098000000000001</c:v>
                </c:pt>
                <c:pt idx="145">
                  <c:v>2.8458999999999999</c:v>
                </c:pt>
                <c:pt idx="146">
                  <c:v>2.8803999999999998</c:v>
                </c:pt>
                <c:pt idx="147">
                  <c:v>2.8839999999999999</c:v>
                </c:pt>
                <c:pt idx="148">
                  <c:v>2.855</c:v>
                </c:pt>
                <c:pt idx="149">
                  <c:v>2.8603999999999998</c:v>
                </c:pt>
                <c:pt idx="150">
                  <c:v>2.8603999999999998</c:v>
                </c:pt>
                <c:pt idx="151">
                  <c:v>2.8603999999999998</c:v>
                </c:pt>
                <c:pt idx="152">
                  <c:v>2.8603999999999998</c:v>
                </c:pt>
                <c:pt idx="153">
                  <c:v>2.8984999999999999</c:v>
                </c:pt>
                <c:pt idx="154">
                  <c:v>2.9022000000000001</c:v>
                </c:pt>
                <c:pt idx="155">
                  <c:v>2.8731</c:v>
                </c:pt>
                <c:pt idx="156">
                  <c:v>2.9388000000000001</c:v>
                </c:pt>
                <c:pt idx="157">
                  <c:v>2.9388000000000001</c:v>
                </c:pt>
                <c:pt idx="158">
                  <c:v>2.9388000000000001</c:v>
                </c:pt>
                <c:pt idx="159">
                  <c:v>2.9314</c:v>
                </c:pt>
                <c:pt idx="160">
                  <c:v>2.9754999999999998</c:v>
                </c:pt>
                <c:pt idx="161">
                  <c:v>2.9626000000000001</c:v>
                </c:pt>
                <c:pt idx="162">
                  <c:v>2.97</c:v>
                </c:pt>
                <c:pt idx="163">
                  <c:v>2.9958999999999998</c:v>
                </c:pt>
                <c:pt idx="164">
                  <c:v>2.9958999999999998</c:v>
                </c:pt>
                <c:pt idx="165">
                  <c:v>2.9958999999999998</c:v>
                </c:pt>
                <c:pt idx="166">
                  <c:v>2.9866999999999999</c:v>
                </c:pt>
                <c:pt idx="167">
                  <c:v>3.0550999999999999</c:v>
                </c:pt>
                <c:pt idx="168">
                  <c:v>3.0626000000000002</c:v>
                </c:pt>
                <c:pt idx="169">
                  <c:v>3.0626000000000002</c:v>
                </c:pt>
                <c:pt idx="170">
                  <c:v>3.0628000000000002</c:v>
                </c:pt>
                <c:pt idx="171">
                  <c:v>3.0628000000000002</c:v>
                </c:pt>
                <c:pt idx="172">
                  <c:v>3.0628000000000002</c:v>
                </c:pt>
                <c:pt idx="173">
                  <c:v>3.0889000000000002</c:v>
                </c:pt>
                <c:pt idx="174">
                  <c:v>3.0964</c:v>
                </c:pt>
                <c:pt idx="175">
                  <c:v>3.048</c:v>
                </c:pt>
                <c:pt idx="176">
                  <c:v>3.0518000000000001</c:v>
                </c:pt>
                <c:pt idx="177">
                  <c:v>3.0611999999999999</c:v>
                </c:pt>
                <c:pt idx="178">
                  <c:v>3.0611999999999999</c:v>
                </c:pt>
                <c:pt idx="179">
                  <c:v>3.0611999999999999</c:v>
                </c:pt>
                <c:pt idx="180">
                  <c:v>3.0836000000000001</c:v>
                </c:pt>
                <c:pt idx="181">
                  <c:v>3.0630999999999999</c:v>
                </c:pt>
                <c:pt idx="182">
                  <c:v>3.1812999999999998</c:v>
                </c:pt>
                <c:pt idx="183">
                  <c:v>3.1869999999999998</c:v>
                </c:pt>
                <c:pt idx="184">
                  <c:v>3.2328000000000001</c:v>
                </c:pt>
                <c:pt idx="185">
                  <c:v>3.2328000000000001</c:v>
                </c:pt>
                <c:pt idx="186">
                  <c:v>3.2328000000000001</c:v>
                </c:pt>
                <c:pt idx="187">
                  <c:v>3.2328000000000001</c:v>
                </c:pt>
                <c:pt idx="188">
                  <c:v>3.2063000000000001</c:v>
                </c:pt>
                <c:pt idx="189">
                  <c:v>3.1629</c:v>
                </c:pt>
                <c:pt idx="190">
                  <c:v>3.1497999999999999</c:v>
                </c:pt>
                <c:pt idx="191">
                  <c:v>3.1613000000000002</c:v>
                </c:pt>
                <c:pt idx="192">
                  <c:v>3.1613000000000002</c:v>
                </c:pt>
                <c:pt idx="193">
                  <c:v>3.1613000000000002</c:v>
                </c:pt>
                <c:pt idx="194">
                  <c:v>3.1556999999999999</c:v>
                </c:pt>
                <c:pt idx="195">
                  <c:v>3.1633</c:v>
                </c:pt>
                <c:pt idx="196">
                  <c:v>3.2050000000000001</c:v>
                </c:pt>
                <c:pt idx="197">
                  <c:v>3.1785999999999999</c:v>
                </c:pt>
                <c:pt idx="198">
                  <c:v>3.1920999999999999</c:v>
                </c:pt>
                <c:pt idx="199">
                  <c:v>3.1920999999999999</c:v>
                </c:pt>
                <c:pt idx="200">
                  <c:v>3.1920999999999999</c:v>
                </c:pt>
                <c:pt idx="201">
                  <c:v>3.1978</c:v>
                </c:pt>
                <c:pt idx="202">
                  <c:v>3.1676000000000002</c:v>
                </c:pt>
                <c:pt idx="203">
                  <c:v>3.1034999999999999</c:v>
                </c:pt>
                <c:pt idx="204">
                  <c:v>3.1166999999999998</c:v>
                </c:pt>
                <c:pt idx="205">
                  <c:v>3.0754999999999999</c:v>
                </c:pt>
                <c:pt idx="206">
                  <c:v>3.0754999999999999</c:v>
                </c:pt>
                <c:pt idx="207">
                  <c:v>3.0754999999999999</c:v>
                </c:pt>
                <c:pt idx="208">
                  <c:v>3.0849000000000002</c:v>
                </c:pt>
                <c:pt idx="209">
                  <c:v>3.1227</c:v>
                </c:pt>
                <c:pt idx="210">
                  <c:v>3.1435</c:v>
                </c:pt>
                <c:pt idx="211">
                  <c:v>3.1303000000000001</c:v>
                </c:pt>
                <c:pt idx="212">
                  <c:v>3.2121</c:v>
                </c:pt>
                <c:pt idx="213">
                  <c:v>3.2121</c:v>
                </c:pt>
                <c:pt idx="214">
                  <c:v>3.2121</c:v>
                </c:pt>
                <c:pt idx="215">
                  <c:v>3.2008000000000001</c:v>
                </c:pt>
                <c:pt idx="216">
                  <c:v>3.2275999999999998</c:v>
                </c:pt>
                <c:pt idx="217">
                  <c:v>3.2355</c:v>
                </c:pt>
                <c:pt idx="218">
                  <c:v>3.2372999999999998</c:v>
                </c:pt>
                <c:pt idx="219">
                  <c:v>3.1819000000000002</c:v>
                </c:pt>
                <c:pt idx="220">
                  <c:v>3.1819000000000002</c:v>
                </c:pt>
                <c:pt idx="221">
                  <c:v>3.1819000000000002</c:v>
                </c:pt>
                <c:pt idx="222">
                  <c:v>3.1819000000000002</c:v>
                </c:pt>
                <c:pt idx="223">
                  <c:v>3.1396999999999999</c:v>
                </c:pt>
                <c:pt idx="224">
                  <c:v>3.125</c:v>
                </c:pt>
                <c:pt idx="225">
                  <c:v>3.1103000000000001</c:v>
                </c:pt>
                <c:pt idx="226">
                  <c:v>3.0628000000000002</c:v>
                </c:pt>
                <c:pt idx="227">
                  <c:v>3.0628000000000002</c:v>
                </c:pt>
                <c:pt idx="228">
                  <c:v>3.0628000000000002</c:v>
                </c:pt>
                <c:pt idx="229">
                  <c:v>3.0628000000000002</c:v>
                </c:pt>
                <c:pt idx="230">
                  <c:v>3.0628000000000002</c:v>
                </c:pt>
                <c:pt idx="231">
                  <c:v>3.0627</c:v>
                </c:pt>
                <c:pt idx="232">
                  <c:v>3.0627</c:v>
                </c:pt>
                <c:pt idx="233">
                  <c:v>3.0390000000000001</c:v>
                </c:pt>
                <c:pt idx="234">
                  <c:v>3.0390000000000001</c:v>
                </c:pt>
                <c:pt idx="235">
                  <c:v>3.0390000000000001</c:v>
                </c:pt>
                <c:pt idx="236">
                  <c:v>3.0535000000000001</c:v>
                </c:pt>
                <c:pt idx="237">
                  <c:v>3.0571999999999999</c:v>
                </c:pt>
                <c:pt idx="238">
                  <c:v>3.0590000000000002</c:v>
                </c:pt>
                <c:pt idx="239">
                  <c:v>3.0297999999999998</c:v>
                </c:pt>
                <c:pt idx="240">
                  <c:v>2.9878999999999998</c:v>
                </c:pt>
                <c:pt idx="241">
                  <c:v>2.9878999999999998</c:v>
                </c:pt>
                <c:pt idx="242">
                  <c:v>2.9878999999999998</c:v>
                </c:pt>
                <c:pt idx="243">
                  <c:v>2.9697</c:v>
                </c:pt>
                <c:pt idx="244">
                  <c:v>2.9136000000000002</c:v>
                </c:pt>
                <c:pt idx="245">
                  <c:v>2.9136000000000002</c:v>
                </c:pt>
                <c:pt idx="246">
                  <c:v>2.8955000000000002</c:v>
                </c:pt>
                <c:pt idx="247">
                  <c:v>2.8450000000000002</c:v>
                </c:pt>
                <c:pt idx="248">
                  <c:v>2.8450000000000002</c:v>
                </c:pt>
                <c:pt idx="249">
                  <c:v>2.8450000000000002</c:v>
                </c:pt>
                <c:pt idx="250">
                  <c:v>2.8574999999999999</c:v>
                </c:pt>
                <c:pt idx="251">
                  <c:v>2.879</c:v>
                </c:pt>
                <c:pt idx="252">
                  <c:v>2.9096000000000002</c:v>
                </c:pt>
                <c:pt idx="253">
                  <c:v>2.9131</c:v>
                </c:pt>
                <c:pt idx="254">
                  <c:v>2.8895</c:v>
                </c:pt>
                <c:pt idx="255">
                  <c:v>2.8895</c:v>
                </c:pt>
                <c:pt idx="256">
                  <c:v>2.8895</c:v>
                </c:pt>
                <c:pt idx="257">
                  <c:v>2.8570000000000002</c:v>
                </c:pt>
                <c:pt idx="258">
                  <c:v>2.8174999999999999</c:v>
                </c:pt>
                <c:pt idx="259">
                  <c:v>2.7547999999999999</c:v>
                </c:pt>
                <c:pt idx="260">
                  <c:v>2.8065000000000002</c:v>
                </c:pt>
                <c:pt idx="261">
                  <c:v>2.7902</c:v>
                </c:pt>
                <c:pt idx="262">
                  <c:v>2.7902</c:v>
                </c:pt>
                <c:pt idx="263">
                  <c:v>2.7902</c:v>
                </c:pt>
                <c:pt idx="264">
                  <c:v>2.7383000000000002</c:v>
                </c:pt>
                <c:pt idx="265">
                  <c:v>2.7383000000000002</c:v>
                </c:pt>
                <c:pt idx="266">
                  <c:v>2.8079000000000001</c:v>
                </c:pt>
                <c:pt idx="267">
                  <c:v>2.7665999999999999</c:v>
                </c:pt>
                <c:pt idx="268">
                  <c:v>2.7181999999999999</c:v>
                </c:pt>
                <c:pt idx="269">
                  <c:v>2.7181999999999999</c:v>
                </c:pt>
                <c:pt idx="270">
                  <c:v>2.7181999999999999</c:v>
                </c:pt>
                <c:pt idx="271">
                  <c:v>2.6842000000000001</c:v>
                </c:pt>
                <c:pt idx="272">
                  <c:v>2.6842000000000001</c:v>
                </c:pt>
                <c:pt idx="273">
                  <c:v>2.6204000000000001</c:v>
                </c:pt>
                <c:pt idx="274">
                  <c:v>2.5535000000000001</c:v>
                </c:pt>
                <c:pt idx="275">
                  <c:v>2.6677</c:v>
                </c:pt>
                <c:pt idx="276">
                  <c:v>2.6677</c:v>
                </c:pt>
                <c:pt idx="277">
                  <c:v>2.6677</c:v>
                </c:pt>
                <c:pt idx="278">
                  <c:v>2.6960000000000002</c:v>
                </c:pt>
                <c:pt idx="279">
                  <c:v>2.7280000000000002</c:v>
                </c:pt>
                <c:pt idx="280">
                  <c:v>2.71</c:v>
                </c:pt>
                <c:pt idx="281">
                  <c:v>2.7421000000000002</c:v>
                </c:pt>
                <c:pt idx="282">
                  <c:v>2.7006999999999999</c:v>
                </c:pt>
                <c:pt idx="283">
                  <c:v>2.7006999999999999</c:v>
                </c:pt>
                <c:pt idx="284">
                  <c:v>2.7006999999999999</c:v>
                </c:pt>
                <c:pt idx="285">
                  <c:v>2.7023999999999999</c:v>
                </c:pt>
                <c:pt idx="286">
                  <c:v>2.7111999999999998</c:v>
                </c:pt>
                <c:pt idx="287">
                  <c:v>2.7218</c:v>
                </c:pt>
                <c:pt idx="288">
                  <c:v>2.7504</c:v>
                </c:pt>
                <c:pt idx="289">
                  <c:v>2.7841999999999998</c:v>
                </c:pt>
                <c:pt idx="290">
                  <c:v>2.7841999999999998</c:v>
                </c:pt>
                <c:pt idx="291">
                  <c:v>2.7841999999999998</c:v>
                </c:pt>
                <c:pt idx="292">
                  <c:v>2.7841999999999998</c:v>
                </c:pt>
                <c:pt idx="293">
                  <c:v>2.7391999999999999</c:v>
                </c:pt>
                <c:pt idx="294">
                  <c:v>2.7408999999999999</c:v>
                </c:pt>
                <c:pt idx="295">
                  <c:v>2.7157</c:v>
                </c:pt>
                <c:pt idx="296">
                  <c:v>2.7585000000000002</c:v>
                </c:pt>
                <c:pt idx="297">
                  <c:v>2.7585000000000002</c:v>
                </c:pt>
                <c:pt idx="298">
                  <c:v>2.7585000000000002</c:v>
                </c:pt>
                <c:pt idx="299">
                  <c:v>2.7440000000000002</c:v>
                </c:pt>
                <c:pt idx="300">
                  <c:v>2.7098</c:v>
                </c:pt>
                <c:pt idx="301">
                  <c:v>2.6775000000000002</c:v>
                </c:pt>
                <c:pt idx="302">
                  <c:v>2.6293000000000002</c:v>
                </c:pt>
                <c:pt idx="303">
                  <c:v>2.6842000000000001</c:v>
                </c:pt>
                <c:pt idx="304">
                  <c:v>2.6842000000000001</c:v>
                </c:pt>
                <c:pt idx="305">
                  <c:v>2.6842000000000001</c:v>
                </c:pt>
                <c:pt idx="306">
                  <c:v>2.7235</c:v>
                </c:pt>
                <c:pt idx="307">
                  <c:v>2.6983000000000001</c:v>
                </c:pt>
                <c:pt idx="308">
                  <c:v>2.6945999999999999</c:v>
                </c:pt>
                <c:pt idx="309">
                  <c:v>2.6572</c:v>
                </c:pt>
                <c:pt idx="310">
                  <c:v>2.6339000000000001</c:v>
                </c:pt>
                <c:pt idx="311">
                  <c:v>2.6339000000000001</c:v>
                </c:pt>
                <c:pt idx="312">
                  <c:v>2.6339000000000001</c:v>
                </c:pt>
                <c:pt idx="313">
                  <c:v>2.6536</c:v>
                </c:pt>
                <c:pt idx="314">
                  <c:v>2.6877</c:v>
                </c:pt>
                <c:pt idx="315">
                  <c:v>2.7021000000000002</c:v>
                </c:pt>
                <c:pt idx="316">
                  <c:v>2.6536</c:v>
                </c:pt>
                <c:pt idx="317">
                  <c:v>2.6625999999999999</c:v>
                </c:pt>
                <c:pt idx="318">
                  <c:v>2.6625999999999999</c:v>
                </c:pt>
                <c:pt idx="319">
                  <c:v>2.6625999999999999</c:v>
                </c:pt>
                <c:pt idx="320">
                  <c:v>2.6625999999999999</c:v>
                </c:pt>
                <c:pt idx="321">
                  <c:v>2.6339000000000001</c:v>
                </c:pt>
                <c:pt idx="322">
                  <c:v>2.6446999999999998</c:v>
                </c:pt>
                <c:pt idx="323">
                  <c:v>2.6913999999999998</c:v>
                </c:pt>
                <c:pt idx="324">
                  <c:v>2.6518000000000002</c:v>
                </c:pt>
                <c:pt idx="325">
                  <c:v>2.6518000000000002</c:v>
                </c:pt>
                <c:pt idx="326">
                  <c:v>2.6518000000000002</c:v>
                </c:pt>
                <c:pt idx="327">
                  <c:v>2.6625999999999999</c:v>
                </c:pt>
                <c:pt idx="328">
                  <c:v>2.6356999999999999</c:v>
                </c:pt>
                <c:pt idx="329">
                  <c:v>2.6825000000000001</c:v>
                </c:pt>
                <c:pt idx="330">
                  <c:v>2.7149999999999999</c:v>
                </c:pt>
                <c:pt idx="331">
                  <c:v>2.7530999999999999</c:v>
                </c:pt>
                <c:pt idx="332">
                  <c:v>2.7530999999999999</c:v>
                </c:pt>
                <c:pt idx="333">
                  <c:v>2.7530999999999999</c:v>
                </c:pt>
                <c:pt idx="334">
                  <c:v>2.7223000000000002</c:v>
                </c:pt>
                <c:pt idx="335">
                  <c:v>2.7168999999999999</c:v>
                </c:pt>
                <c:pt idx="336">
                  <c:v>2.6934</c:v>
                </c:pt>
                <c:pt idx="337">
                  <c:v>2.6393</c:v>
                </c:pt>
                <c:pt idx="338">
                  <c:v>2.6284999999999998</c:v>
                </c:pt>
                <c:pt idx="339">
                  <c:v>2.6284999999999998</c:v>
                </c:pt>
                <c:pt idx="340">
                  <c:v>2.6284999999999998</c:v>
                </c:pt>
                <c:pt idx="341">
                  <c:v>2.6393</c:v>
                </c:pt>
                <c:pt idx="342">
                  <c:v>2.6015000000000001</c:v>
                </c:pt>
                <c:pt idx="343">
                  <c:v>2.6213000000000002</c:v>
                </c:pt>
                <c:pt idx="344">
                  <c:v>2.6303000000000001</c:v>
                </c:pt>
                <c:pt idx="345">
                  <c:v>2.5871</c:v>
                </c:pt>
                <c:pt idx="346">
                  <c:v>2.5871</c:v>
                </c:pt>
                <c:pt idx="347">
                  <c:v>2.5871</c:v>
                </c:pt>
                <c:pt idx="348">
                  <c:v>2.6032999999999999</c:v>
                </c:pt>
                <c:pt idx="349">
                  <c:v>2.6122999999999998</c:v>
                </c:pt>
                <c:pt idx="350">
                  <c:v>2.5263</c:v>
                </c:pt>
                <c:pt idx="351">
                  <c:v>2.5369000000000002</c:v>
                </c:pt>
                <c:pt idx="352">
                  <c:v>2.4390000000000001</c:v>
                </c:pt>
                <c:pt idx="353">
                  <c:v>2.4390000000000001</c:v>
                </c:pt>
                <c:pt idx="354">
                  <c:v>2.4390000000000001</c:v>
                </c:pt>
                <c:pt idx="355">
                  <c:v>2.3982999999999999</c:v>
                </c:pt>
                <c:pt idx="356">
                  <c:v>2.423</c:v>
                </c:pt>
                <c:pt idx="357">
                  <c:v>2.3664999999999998</c:v>
                </c:pt>
                <c:pt idx="358">
                  <c:v>2.3946000000000001</c:v>
                </c:pt>
                <c:pt idx="359">
                  <c:v>2.4049999999999998</c:v>
                </c:pt>
                <c:pt idx="360">
                  <c:v>2.4049999999999998</c:v>
                </c:pt>
                <c:pt idx="361">
                  <c:v>2.4049999999999998</c:v>
                </c:pt>
                <c:pt idx="362">
                  <c:v>2.5009000000000001</c:v>
                </c:pt>
                <c:pt idx="363">
                  <c:v>2.4741</c:v>
                </c:pt>
                <c:pt idx="364">
                  <c:v>2.5240999999999998</c:v>
                </c:pt>
                <c:pt idx="365">
                  <c:v>2.5150999999999999</c:v>
                </c:pt>
                <c:pt idx="366">
                  <c:v>2.4954000000000001</c:v>
                </c:pt>
                <c:pt idx="367">
                  <c:v>2.4954000000000001</c:v>
                </c:pt>
                <c:pt idx="368">
                  <c:v>2.4954000000000001</c:v>
                </c:pt>
                <c:pt idx="369">
                  <c:v>2.5222000000000002</c:v>
                </c:pt>
                <c:pt idx="370">
                  <c:v>2.5005999999999999</c:v>
                </c:pt>
                <c:pt idx="371">
                  <c:v>2.4649000000000001</c:v>
                </c:pt>
                <c:pt idx="372">
                  <c:v>2.4969999999999999</c:v>
                </c:pt>
                <c:pt idx="373">
                  <c:v>2.5651000000000002</c:v>
                </c:pt>
                <c:pt idx="374">
                  <c:v>2.5651000000000002</c:v>
                </c:pt>
                <c:pt idx="375">
                  <c:v>2.5651000000000002</c:v>
                </c:pt>
                <c:pt idx="376">
                  <c:v>2.5543</c:v>
                </c:pt>
                <c:pt idx="377">
                  <c:v>2.5903999999999998</c:v>
                </c:pt>
                <c:pt idx="378">
                  <c:v>2.5939999999999999</c:v>
                </c:pt>
                <c:pt idx="379">
                  <c:v>2.5596000000000001</c:v>
                </c:pt>
                <c:pt idx="380">
                  <c:v>2.5596000000000001</c:v>
                </c:pt>
                <c:pt idx="381">
                  <c:v>2.5596000000000001</c:v>
                </c:pt>
                <c:pt idx="382">
                  <c:v>2.5596000000000001</c:v>
                </c:pt>
                <c:pt idx="383">
                  <c:v>2.5884999999999998</c:v>
                </c:pt>
                <c:pt idx="384">
                  <c:v>2.5649999999999999</c:v>
                </c:pt>
                <c:pt idx="385">
                  <c:v>2.5181</c:v>
                </c:pt>
                <c:pt idx="386">
                  <c:v>2.5325000000000002</c:v>
                </c:pt>
                <c:pt idx="387">
                  <c:v>2.4982000000000002</c:v>
                </c:pt>
                <c:pt idx="388">
                  <c:v>2.4982000000000002</c:v>
                </c:pt>
                <c:pt idx="389">
                  <c:v>2.4982000000000002</c:v>
                </c:pt>
                <c:pt idx="390">
                  <c:v>2.5251999999999999</c:v>
                </c:pt>
                <c:pt idx="391">
                  <c:v>2.5017999999999998</c:v>
                </c:pt>
                <c:pt idx="392">
                  <c:v>2.4998999999999998</c:v>
                </c:pt>
                <c:pt idx="393">
                  <c:v>2.5413999999999999</c:v>
                </c:pt>
                <c:pt idx="394">
                  <c:v>2.5249999999999999</c:v>
                </c:pt>
                <c:pt idx="395">
                  <c:v>2.5249999999999999</c:v>
                </c:pt>
                <c:pt idx="396">
                  <c:v>2.5249999999999999</c:v>
                </c:pt>
                <c:pt idx="397">
                  <c:v>2.4691999999999998</c:v>
                </c:pt>
                <c:pt idx="398">
                  <c:v>2.4565999999999999</c:v>
                </c:pt>
                <c:pt idx="399">
                  <c:v>2.4834999999999998</c:v>
                </c:pt>
                <c:pt idx="400">
                  <c:v>2.4422999999999999</c:v>
                </c:pt>
                <c:pt idx="401">
                  <c:v>2.4672000000000001</c:v>
                </c:pt>
                <c:pt idx="402">
                  <c:v>2.4672000000000001</c:v>
                </c:pt>
                <c:pt idx="403">
                  <c:v>2.4672000000000001</c:v>
                </c:pt>
                <c:pt idx="404">
                  <c:v>2.4015</c:v>
                </c:pt>
                <c:pt idx="405">
                  <c:v>2.4104000000000001</c:v>
                </c:pt>
                <c:pt idx="406">
                  <c:v>2.3732000000000002</c:v>
                </c:pt>
                <c:pt idx="407">
                  <c:v>2.3944000000000001</c:v>
                </c:pt>
                <c:pt idx="408">
                  <c:v>2.3908999999999998</c:v>
                </c:pt>
                <c:pt idx="409">
                  <c:v>2.3908999999999998</c:v>
                </c:pt>
                <c:pt idx="410">
                  <c:v>2.3908999999999998</c:v>
                </c:pt>
                <c:pt idx="411">
                  <c:v>2.4157000000000002</c:v>
                </c:pt>
                <c:pt idx="412">
                  <c:v>2.4264000000000001</c:v>
                </c:pt>
                <c:pt idx="413">
                  <c:v>2.3820000000000001</c:v>
                </c:pt>
                <c:pt idx="414">
                  <c:v>2.3184999999999998</c:v>
                </c:pt>
                <c:pt idx="415">
                  <c:v>2.3201999999999998</c:v>
                </c:pt>
                <c:pt idx="416">
                  <c:v>2.3201999999999998</c:v>
                </c:pt>
                <c:pt idx="417">
                  <c:v>2.3201999999999998</c:v>
                </c:pt>
                <c:pt idx="418">
                  <c:v>2.3201999999999998</c:v>
                </c:pt>
                <c:pt idx="419">
                  <c:v>2.2658</c:v>
                </c:pt>
                <c:pt idx="420">
                  <c:v>2.2605</c:v>
                </c:pt>
                <c:pt idx="421">
                  <c:v>2.2132999999999998</c:v>
                </c:pt>
                <c:pt idx="422">
                  <c:v>2.1246</c:v>
                </c:pt>
                <c:pt idx="423">
                  <c:v>2.1246</c:v>
                </c:pt>
                <c:pt idx="424">
                  <c:v>2.1246</c:v>
                </c:pt>
                <c:pt idx="425">
                  <c:v>2.0710000000000002</c:v>
                </c:pt>
                <c:pt idx="426">
                  <c:v>2.1295999999999999</c:v>
                </c:pt>
                <c:pt idx="427">
                  <c:v>2.1347999999999998</c:v>
                </c:pt>
                <c:pt idx="428">
                  <c:v>2.1173999999999999</c:v>
                </c:pt>
                <c:pt idx="429">
                  <c:v>2.0809000000000002</c:v>
                </c:pt>
                <c:pt idx="430">
                  <c:v>2.0809000000000002</c:v>
                </c:pt>
                <c:pt idx="431">
                  <c:v>2.0809000000000002</c:v>
                </c:pt>
                <c:pt idx="432">
                  <c:v>2.1484000000000001</c:v>
                </c:pt>
                <c:pt idx="433">
                  <c:v>2.1431</c:v>
                </c:pt>
                <c:pt idx="434">
                  <c:v>2.1204999999999998</c:v>
                </c:pt>
                <c:pt idx="435">
                  <c:v>2.0945</c:v>
                </c:pt>
                <c:pt idx="436">
                  <c:v>2.0804</c:v>
                </c:pt>
                <c:pt idx="437">
                  <c:v>2.0804</c:v>
                </c:pt>
                <c:pt idx="438">
                  <c:v>2.0804</c:v>
                </c:pt>
                <c:pt idx="439">
                  <c:v>2.0941999999999998</c:v>
                </c:pt>
                <c:pt idx="440">
                  <c:v>2.0594999999999999</c:v>
                </c:pt>
                <c:pt idx="441">
                  <c:v>2.0232999999999999</c:v>
                </c:pt>
                <c:pt idx="442">
                  <c:v>2.0284</c:v>
                </c:pt>
                <c:pt idx="443">
                  <c:v>2.0539999999999998</c:v>
                </c:pt>
                <c:pt idx="444">
                  <c:v>2.0539999999999998</c:v>
                </c:pt>
                <c:pt idx="445">
                  <c:v>2.0539999999999998</c:v>
                </c:pt>
                <c:pt idx="446">
                  <c:v>2.0143</c:v>
                </c:pt>
                <c:pt idx="447">
                  <c:v>1.9850000000000001</c:v>
                </c:pt>
                <c:pt idx="448">
                  <c:v>2.0468000000000002</c:v>
                </c:pt>
                <c:pt idx="449">
                  <c:v>2.0139999999999998</c:v>
                </c:pt>
                <c:pt idx="450">
                  <c:v>2.0051000000000001</c:v>
                </c:pt>
                <c:pt idx="451">
                  <c:v>2.0051000000000001</c:v>
                </c:pt>
                <c:pt idx="452">
                  <c:v>2.0051000000000001</c:v>
                </c:pt>
                <c:pt idx="453">
                  <c:v>2.024</c:v>
                </c:pt>
                <c:pt idx="454">
                  <c:v>1.974</c:v>
                </c:pt>
                <c:pt idx="455">
                  <c:v>1.9498</c:v>
                </c:pt>
                <c:pt idx="456">
                  <c:v>1.9498</c:v>
                </c:pt>
                <c:pt idx="457">
                  <c:v>2.0337999999999998</c:v>
                </c:pt>
                <c:pt idx="458">
                  <c:v>2.0337999999999998</c:v>
                </c:pt>
                <c:pt idx="459">
                  <c:v>2.0337999999999998</c:v>
                </c:pt>
                <c:pt idx="460">
                  <c:v>2.0476000000000001</c:v>
                </c:pt>
                <c:pt idx="461">
                  <c:v>2.0648</c:v>
                </c:pt>
                <c:pt idx="462">
                  <c:v>2.0613000000000001</c:v>
                </c:pt>
                <c:pt idx="463">
                  <c:v>2.1377999999999999</c:v>
                </c:pt>
                <c:pt idx="464">
                  <c:v>2.1219000000000001</c:v>
                </c:pt>
                <c:pt idx="465">
                  <c:v>2.1219000000000001</c:v>
                </c:pt>
                <c:pt idx="466">
                  <c:v>2.1219000000000001</c:v>
                </c:pt>
                <c:pt idx="467">
                  <c:v>2.0886999999999998</c:v>
                </c:pt>
                <c:pt idx="468">
                  <c:v>2.1025999999999998</c:v>
                </c:pt>
                <c:pt idx="469">
                  <c:v>2.0451000000000001</c:v>
                </c:pt>
                <c:pt idx="470">
                  <c:v>2.0242</c:v>
                </c:pt>
                <c:pt idx="471">
                  <c:v>2.0552000000000001</c:v>
                </c:pt>
                <c:pt idx="472">
                  <c:v>2.0552000000000001</c:v>
                </c:pt>
                <c:pt idx="473">
                  <c:v>2.0552000000000001</c:v>
                </c:pt>
                <c:pt idx="474">
                  <c:v>2.0464000000000002</c:v>
                </c:pt>
                <c:pt idx="475">
                  <c:v>2.0811999999999999</c:v>
                </c:pt>
                <c:pt idx="476">
                  <c:v>2.0428000000000002</c:v>
                </c:pt>
                <c:pt idx="477">
                  <c:v>2.081</c:v>
                </c:pt>
                <c:pt idx="478">
                  <c:v>2.0703</c:v>
                </c:pt>
                <c:pt idx="479">
                  <c:v>2.0703</c:v>
                </c:pt>
                <c:pt idx="480">
                  <c:v>2.0703</c:v>
                </c:pt>
                <c:pt idx="481">
                  <c:v>2.0649999999999999</c:v>
                </c:pt>
                <c:pt idx="482">
                  <c:v>2.0579999999999998</c:v>
                </c:pt>
                <c:pt idx="483">
                  <c:v>2.0144000000000002</c:v>
                </c:pt>
                <c:pt idx="484">
                  <c:v>1.8935</c:v>
                </c:pt>
                <c:pt idx="485">
                  <c:v>1.8452</c:v>
                </c:pt>
                <c:pt idx="486">
                  <c:v>1.8452</c:v>
                </c:pt>
                <c:pt idx="487">
                  <c:v>1.8452</c:v>
                </c:pt>
                <c:pt idx="488">
                  <c:v>1.7075</c:v>
                </c:pt>
                <c:pt idx="489">
                  <c:v>1.7022999999999999</c:v>
                </c:pt>
                <c:pt idx="490">
                  <c:v>1.7342</c:v>
                </c:pt>
                <c:pt idx="491">
                  <c:v>1.7172000000000001</c:v>
                </c:pt>
                <c:pt idx="492">
                  <c:v>1.7446999999999999</c:v>
                </c:pt>
                <c:pt idx="493">
                  <c:v>1.7446999999999999</c:v>
                </c:pt>
                <c:pt idx="494">
                  <c:v>1.7446999999999999</c:v>
                </c:pt>
                <c:pt idx="495">
                  <c:v>1.6454</c:v>
                </c:pt>
                <c:pt idx="496">
                  <c:v>1.7035</c:v>
                </c:pt>
                <c:pt idx="497">
                  <c:v>1.5791999999999999</c:v>
                </c:pt>
                <c:pt idx="498">
                  <c:v>1.5268999999999999</c:v>
                </c:pt>
                <c:pt idx="499">
                  <c:v>1.5538000000000001</c:v>
                </c:pt>
                <c:pt idx="500">
                  <c:v>1.5538000000000001</c:v>
                </c:pt>
                <c:pt idx="501">
                  <c:v>1.5538000000000001</c:v>
                </c:pt>
                <c:pt idx="502">
                  <c:v>1.6063000000000001</c:v>
                </c:pt>
                <c:pt idx="503">
                  <c:v>1.5555000000000001</c:v>
                </c:pt>
                <c:pt idx="504">
                  <c:v>1.5892999999999999</c:v>
                </c:pt>
                <c:pt idx="505">
                  <c:v>1.6131</c:v>
                </c:pt>
                <c:pt idx="506">
                  <c:v>1.5350999999999999</c:v>
                </c:pt>
                <c:pt idx="507">
                  <c:v>1.5350999999999999</c:v>
                </c:pt>
                <c:pt idx="508">
                  <c:v>1.5350999999999999</c:v>
                </c:pt>
                <c:pt idx="509">
                  <c:v>1.5350999999999999</c:v>
                </c:pt>
                <c:pt idx="510">
                  <c:v>1.4711000000000001</c:v>
                </c:pt>
                <c:pt idx="511">
                  <c:v>1.4794</c:v>
                </c:pt>
                <c:pt idx="512">
                  <c:v>1.4944999999999999</c:v>
                </c:pt>
                <c:pt idx="513">
                  <c:v>1.4961</c:v>
                </c:pt>
                <c:pt idx="514">
                  <c:v>1.4961</c:v>
                </c:pt>
                <c:pt idx="515">
                  <c:v>1.4961</c:v>
                </c:pt>
                <c:pt idx="516">
                  <c:v>1.4961</c:v>
                </c:pt>
                <c:pt idx="517">
                  <c:v>1.4573</c:v>
                </c:pt>
                <c:pt idx="518">
                  <c:v>1.4657</c:v>
                </c:pt>
                <c:pt idx="519">
                  <c:v>1.5586</c:v>
                </c:pt>
                <c:pt idx="520">
                  <c:v>1.5602</c:v>
                </c:pt>
                <c:pt idx="521">
                  <c:v>1.5602</c:v>
                </c:pt>
                <c:pt idx="522">
                  <c:v>1.5602</c:v>
                </c:pt>
                <c:pt idx="523">
                  <c:v>1.6437999999999999</c:v>
                </c:pt>
                <c:pt idx="524">
                  <c:v>1.7316</c:v>
                </c:pt>
                <c:pt idx="525">
                  <c:v>1.7384999999999999</c:v>
                </c:pt>
                <c:pt idx="526">
                  <c:v>1.7715000000000001</c:v>
                </c:pt>
                <c:pt idx="527">
                  <c:v>1.8957999999999999</c:v>
                </c:pt>
                <c:pt idx="528">
                  <c:v>1.8957999999999999</c:v>
                </c:pt>
                <c:pt idx="529">
                  <c:v>1.8957999999999999</c:v>
                </c:pt>
                <c:pt idx="530">
                  <c:v>1.8467</c:v>
                </c:pt>
                <c:pt idx="531">
                  <c:v>1.8012999999999999</c:v>
                </c:pt>
                <c:pt idx="532">
                  <c:v>1.7961</c:v>
                </c:pt>
                <c:pt idx="533">
                  <c:v>1.784</c:v>
                </c:pt>
                <c:pt idx="534">
                  <c:v>1.7215</c:v>
                </c:pt>
                <c:pt idx="535">
                  <c:v>1.7215</c:v>
                </c:pt>
                <c:pt idx="536">
                  <c:v>1.7215</c:v>
                </c:pt>
                <c:pt idx="537">
                  <c:v>1.7266999999999999</c:v>
                </c:pt>
                <c:pt idx="538">
                  <c:v>1.6456</c:v>
                </c:pt>
                <c:pt idx="539">
                  <c:v>1.7372000000000001</c:v>
                </c:pt>
                <c:pt idx="540">
                  <c:v>1.6920999999999999</c:v>
                </c:pt>
                <c:pt idx="541">
                  <c:v>1.6800999999999999</c:v>
                </c:pt>
                <c:pt idx="542">
                  <c:v>1.6800999999999999</c:v>
                </c:pt>
                <c:pt idx="543">
                  <c:v>1.6800999999999999</c:v>
                </c:pt>
                <c:pt idx="544">
                  <c:v>1.6646000000000001</c:v>
                </c:pt>
                <c:pt idx="545">
                  <c:v>1.6353</c:v>
                </c:pt>
                <c:pt idx="546">
                  <c:v>1.5992</c:v>
                </c:pt>
                <c:pt idx="547">
                  <c:v>1.5341</c:v>
                </c:pt>
                <c:pt idx="548">
                  <c:v>1.5289999999999999</c:v>
                </c:pt>
                <c:pt idx="549">
                  <c:v>1.5289999999999999</c:v>
                </c:pt>
                <c:pt idx="550">
                  <c:v>1.5289999999999999</c:v>
                </c:pt>
                <c:pt idx="551">
                  <c:v>1.5580000000000001</c:v>
                </c:pt>
                <c:pt idx="552">
                  <c:v>1.5288999999999999</c:v>
                </c:pt>
                <c:pt idx="553">
                  <c:v>1.5835999999999999</c:v>
                </c:pt>
                <c:pt idx="554">
                  <c:v>1.6680999999999999</c:v>
                </c:pt>
                <c:pt idx="555">
                  <c:v>1.7290000000000001</c:v>
                </c:pt>
                <c:pt idx="556">
                  <c:v>1.7290000000000001</c:v>
                </c:pt>
                <c:pt idx="557">
                  <c:v>1.7290000000000001</c:v>
                </c:pt>
                <c:pt idx="558">
                  <c:v>1.7290000000000001</c:v>
                </c:pt>
                <c:pt idx="559">
                  <c:v>1.7709999999999999</c:v>
                </c:pt>
                <c:pt idx="560">
                  <c:v>1.7395</c:v>
                </c:pt>
                <c:pt idx="561">
                  <c:v>1.7518</c:v>
                </c:pt>
                <c:pt idx="562">
                  <c:v>1.7536</c:v>
                </c:pt>
                <c:pt idx="563">
                  <c:v>1.7536</c:v>
                </c:pt>
                <c:pt idx="564">
                  <c:v>1.7536</c:v>
                </c:pt>
                <c:pt idx="565">
                  <c:v>1.7992999999999999</c:v>
                </c:pt>
                <c:pt idx="566">
                  <c:v>1.7606999999999999</c:v>
                </c:pt>
                <c:pt idx="567">
                  <c:v>1.7642</c:v>
                </c:pt>
                <c:pt idx="568">
                  <c:v>1.766</c:v>
                </c:pt>
                <c:pt idx="569">
                  <c:v>1.7943</c:v>
                </c:pt>
                <c:pt idx="570">
                  <c:v>1.7943</c:v>
                </c:pt>
                <c:pt idx="571">
                  <c:v>1.7943</c:v>
                </c:pt>
                <c:pt idx="572">
                  <c:v>1.8420000000000001</c:v>
                </c:pt>
                <c:pt idx="573">
                  <c:v>1.8385</c:v>
                </c:pt>
                <c:pt idx="574">
                  <c:v>1.7715000000000001</c:v>
                </c:pt>
                <c:pt idx="575">
                  <c:v>1.6910000000000001</c:v>
                </c:pt>
                <c:pt idx="576">
                  <c:v>1.7102999999999999</c:v>
                </c:pt>
                <c:pt idx="577">
                  <c:v>1.7102999999999999</c:v>
                </c:pt>
                <c:pt idx="578">
                  <c:v>1.7102999999999999</c:v>
                </c:pt>
                <c:pt idx="579">
                  <c:v>1.7769999999999999</c:v>
                </c:pt>
                <c:pt idx="580">
                  <c:v>1.8584000000000001</c:v>
                </c:pt>
                <c:pt idx="581">
                  <c:v>1.8283</c:v>
                </c:pt>
                <c:pt idx="582">
                  <c:v>1.9173</c:v>
                </c:pt>
                <c:pt idx="583">
                  <c:v>1.9417</c:v>
                </c:pt>
                <c:pt idx="584">
                  <c:v>1.9417</c:v>
                </c:pt>
                <c:pt idx="585">
                  <c:v>1.9417</c:v>
                </c:pt>
                <c:pt idx="586">
                  <c:v>1.9417</c:v>
                </c:pt>
                <c:pt idx="587">
                  <c:v>1.9347000000000001</c:v>
                </c:pt>
                <c:pt idx="588">
                  <c:v>1.8859999999999999</c:v>
                </c:pt>
                <c:pt idx="589">
                  <c:v>1.8186</c:v>
                </c:pt>
                <c:pt idx="590">
                  <c:v>1.8308</c:v>
                </c:pt>
                <c:pt idx="591">
                  <c:v>1.8308</c:v>
                </c:pt>
                <c:pt idx="592">
                  <c:v>1.8308</c:v>
                </c:pt>
                <c:pt idx="593">
                  <c:v>1.8152999999999999</c:v>
                </c:pt>
                <c:pt idx="594">
                  <c:v>1.7826</c:v>
                </c:pt>
                <c:pt idx="595">
                  <c:v>1.7448999999999999</c:v>
                </c:pt>
                <c:pt idx="596">
                  <c:v>1.7723</c:v>
                </c:pt>
                <c:pt idx="597">
                  <c:v>1.7706</c:v>
                </c:pt>
                <c:pt idx="598">
                  <c:v>1.7706</c:v>
                </c:pt>
                <c:pt idx="599">
                  <c:v>1.7706</c:v>
                </c:pt>
                <c:pt idx="600">
                  <c:v>1.7551000000000001</c:v>
                </c:pt>
                <c:pt idx="601">
                  <c:v>1.7414000000000001</c:v>
                </c:pt>
                <c:pt idx="602">
                  <c:v>1.7654000000000001</c:v>
                </c:pt>
                <c:pt idx="603">
                  <c:v>1.7654000000000001</c:v>
                </c:pt>
                <c:pt idx="604">
                  <c:v>1.7758</c:v>
                </c:pt>
                <c:pt idx="605">
                  <c:v>1.7758</c:v>
                </c:pt>
                <c:pt idx="606">
                  <c:v>1.7758</c:v>
                </c:pt>
                <c:pt idx="607">
                  <c:v>1.8189</c:v>
                </c:pt>
                <c:pt idx="608">
                  <c:v>1.7157</c:v>
                </c:pt>
                <c:pt idx="609">
                  <c:v>1.774</c:v>
                </c:pt>
                <c:pt idx="610">
                  <c:v>1.8103</c:v>
                </c:pt>
                <c:pt idx="611">
                  <c:v>1.8363</c:v>
                </c:pt>
                <c:pt idx="612">
                  <c:v>1.8363</c:v>
                </c:pt>
                <c:pt idx="613">
                  <c:v>1.8363</c:v>
                </c:pt>
                <c:pt idx="614">
                  <c:v>1.819</c:v>
                </c:pt>
                <c:pt idx="615">
                  <c:v>1.8415999999999999</c:v>
                </c:pt>
                <c:pt idx="616">
                  <c:v>1.7914000000000001</c:v>
                </c:pt>
                <c:pt idx="617">
                  <c:v>1.8922000000000001</c:v>
                </c:pt>
                <c:pt idx="618">
                  <c:v>1.8226</c:v>
                </c:pt>
                <c:pt idx="619">
                  <c:v>1.8226</c:v>
                </c:pt>
                <c:pt idx="620">
                  <c:v>1.8226</c:v>
                </c:pt>
                <c:pt idx="621">
                  <c:v>1.8713</c:v>
                </c:pt>
                <c:pt idx="622">
                  <c:v>1.8801000000000001</c:v>
                </c:pt>
                <c:pt idx="623">
                  <c:v>1.9169</c:v>
                </c:pt>
                <c:pt idx="624">
                  <c:v>1.9204000000000001</c:v>
                </c:pt>
                <c:pt idx="625">
                  <c:v>1.9171</c:v>
                </c:pt>
                <c:pt idx="626">
                  <c:v>1.9171</c:v>
                </c:pt>
                <c:pt idx="627">
                  <c:v>1.9171</c:v>
                </c:pt>
                <c:pt idx="628">
                  <c:v>1.9294</c:v>
                </c:pt>
                <c:pt idx="629">
                  <c:v>1.8996</c:v>
                </c:pt>
                <c:pt idx="630">
                  <c:v>1.8996</c:v>
                </c:pt>
                <c:pt idx="631">
                  <c:v>1.8944000000000001</c:v>
                </c:pt>
                <c:pt idx="632">
                  <c:v>1.8752</c:v>
                </c:pt>
                <c:pt idx="633">
                  <c:v>1.8752</c:v>
                </c:pt>
                <c:pt idx="634">
                  <c:v>1.8752</c:v>
                </c:pt>
                <c:pt idx="635">
                  <c:v>1.8788</c:v>
                </c:pt>
                <c:pt idx="636">
                  <c:v>1.9175</c:v>
                </c:pt>
                <c:pt idx="637">
                  <c:v>1.9175</c:v>
                </c:pt>
                <c:pt idx="638">
                  <c:v>1.8771</c:v>
                </c:pt>
                <c:pt idx="639">
                  <c:v>1.7881</c:v>
                </c:pt>
                <c:pt idx="640">
                  <c:v>1.7881</c:v>
                </c:pt>
                <c:pt idx="641">
                  <c:v>1.7881</c:v>
                </c:pt>
                <c:pt idx="642">
                  <c:v>1.8089999999999999</c:v>
                </c:pt>
                <c:pt idx="643">
                  <c:v>1.8177000000000001</c:v>
                </c:pt>
                <c:pt idx="644">
                  <c:v>1.8737999999999999</c:v>
                </c:pt>
                <c:pt idx="645">
                  <c:v>1.8545</c:v>
                </c:pt>
                <c:pt idx="646">
                  <c:v>1.8196000000000001</c:v>
                </c:pt>
                <c:pt idx="647">
                  <c:v>1.8196000000000001</c:v>
                </c:pt>
                <c:pt idx="648">
                  <c:v>1.8196000000000001</c:v>
                </c:pt>
                <c:pt idx="649">
                  <c:v>1.8459000000000001</c:v>
                </c:pt>
                <c:pt idx="650">
                  <c:v>1.8109</c:v>
                </c:pt>
                <c:pt idx="651">
                  <c:v>1.7829999999999999</c:v>
                </c:pt>
                <c:pt idx="652">
                  <c:v>1.8073999999999999</c:v>
                </c:pt>
                <c:pt idx="653">
                  <c:v>1.8214999999999999</c:v>
                </c:pt>
                <c:pt idx="654">
                  <c:v>1.8214999999999999</c:v>
                </c:pt>
                <c:pt idx="655">
                  <c:v>1.8214999999999999</c:v>
                </c:pt>
                <c:pt idx="656">
                  <c:v>1.8214999999999999</c:v>
                </c:pt>
                <c:pt idx="657">
                  <c:v>1.7743</c:v>
                </c:pt>
                <c:pt idx="658">
                  <c:v>1.7690999999999999</c:v>
                </c:pt>
                <c:pt idx="659">
                  <c:v>1.7324999999999999</c:v>
                </c:pt>
                <c:pt idx="660">
                  <c:v>1.6839</c:v>
                </c:pt>
                <c:pt idx="661">
                  <c:v>1.6839</c:v>
                </c:pt>
                <c:pt idx="662">
                  <c:v>1.6839</c:v>
                </c:pt>
                <c:pt idx="663">
                  <c:v>1.6080000000000001</c:v>
                </c:pt>
                <c:pt idx="664">
                  <c:v>1.6561999999999999</c:v>
                </c:pt>
                <c:pt idx="665">
                  <c:v>1.5839000000000001</c:v>
                </c:pt>
                <c:pt idx="666">
                  <c:v>1.5855999999999999</c:v>
                </c:pt>
                <c:pt idx="667">
                  <c:v>1.5067999999999999</c:v>
                </c:pt>
                <c:pt idx="668">
                  <c:v>1.5067999999999999</c:v>
                </c:pt>
                <c:pt idx="669">
                  <c:v>1.5067999999999999</c:v>
                </c:pt>
                <c:pt idx="670">
                  <c:v>1.5271999999999999</c:v>
                </c:pt>
                <c:pt idx="671">
                  <c:v>1.5991</c:v>
                </c:pt>
                <c:pt idx="672">
                  <c:v>1.6508</c:v>
                </c:pt>
                <c:pt idx="673">
                  <c:v>1.6422000000000001</c:v>
                </c:pt>
                <c:pt idx="674">
                  <c:v>1.5833999999999999</c:v>
                </c:pt>
                <c:pt idx="675">
                  <c:v>1.5833999999999999</c:v>
                </c:pt>
                <c:pt idx="676">
                  <c:v>1.5833999999999999</c:v>
                </c:pt>
                <c:pt idx="677">
                  <c:v>1.5696000000000001</c:v>
                </c:pt>
                <c:pt idx="678">
                  <c:v>1.6006</c:v>
                </c:pt>
                <c:pt idx="679">
                  <c:v>1.6333</c:v>
                </c:pt>
                <c:pt idx="680">
                  <c:v>1.6173</c:v>
                </c:pt>
                <c:pt idx="681">
                  <c:v>1.5848</c:v>
                </c:pt>
                <c:pt idx="682">
                  <c:v>1.5848</c:v>
                </c:pt>
                <c:pt idx="683">
                  <c:v>1.5848</c:v>
                </c:pt>
                <c:pt idx="684">
                  <c:v>1.5848</c:v>
                </c:pt>
                <c:pt idx="685">
                  <c:v>1.5609999999999999</c:v>
                </c:pt>
                <c:pt idx="686">
                  <c:v>1.5661</c:v>
                </c:pt>
                <c:pt idx="687">
                  <c:v>1.5152000000000001</c:v>
                </c:pt>
                <c:pt idx="688">
                  <c:v>1.4713000000000001</c:v>
                </c:pt>
                <c:pt idx="689">
                  <c:v>1.4713000000000001</c:v>
                </c:pt>
                <c:pt idx="690">
                  <c:v>1.4713000000000001</c:v>
                </c:pt>
                <c:pt idx="691">
                  <c:v>1.3705000000000001</c:v>
                </c:pt>
                <c:pt idx="692">
                  <c:v>1.3521000000000001</c:v>
                </c:pt>
                <c:pt idx="693">
                  <c:v>1.3371</c:v>
                </c:pt>
                <c:pt idx="694">
                  <c:v>1.2606999999999999</c:v>
                </c:pt>
                <c:pt idx="695">
                  <c:v>1.1486000000000001</c:v>
                </c:pt>
                <c:pt idx="696">
                  <c:v>1.1486000000000001</c:v>
                </c:pt>
                <c:pt idx="697">
                  <c:v>1.1486000000000001</c:v>
                </c:pt>
                <c:pt idx="698">
                  <c:v>1.1632</c:v>
                </c:pt>
                <c:pt idx="699">
                  <c:v>0.999</c:v>
                </c:pt>
                <c:pt idx="700">
                  <c:v>1.0522</c:v>
                </c:pt>
                <c:pt idx="701">
                  <c:v>0.91200000000000003</c:v>
                </c:pt>
                <c:pt idx="702">
                  <c:v>0.76229999999999998</c:v>
                </c:pt>
                <c:pt idx="703">
                  <c:v>0.76229999999999998</c:v>
                </c:pt>
                <c:pt idx="704">
                  <c:v>0.76229999999999998</c:v>
                </c:pt>
                <c:pt idx="705">
                  <c:v>0.54069999999999996</c:v>
                </c:pt>
                <c:pt idx="706">
                  <c:v>0.80300000000000005</c:v>
                </c:pt>
                <c:pt idx="707">
                  <c:v>0.86950000000000005</c:v>
                </c:pt>
                <c:pt idx="708">
                  <c:v>0.80420000000000003</c:v>
                </c:pt>
                <c:pt idx="709">
                  <c:v>0.96030000000000004</c:v>
                </c:pt>
                <c:pt idx="710">
                  <c:v>0.96030000000000004</c:v>
                </c:pt>
                <c:pt idx="711">
                  <c:v>0.96030000000000004</c:v>
                </c:pt>
                <c:pt idx="712">
                  <c:v>0.71819999999999995</c:v>
                </c:pt>
                <c:pt idx="713">
                  <c:v>1.0784</c:v>
                </c:pt>
                <c:pt idx="714">
                  <c:v>1.1915</c:v>
                </c:pt>
                <c:pt idx="715">
                  <c:v>1.1404000000000001</c:v>
                </c:pt>
                <c:pt idx="716">
                  <c:v>0.84540000000000004</c:v>
                </c:pt>
                <c:pt idx="717">
                  <c:v>0.84540000000000004</c:v>
                </c:pt>
                <c:pt idx="718">
                  <c:v>0.84540000000000004</c:v>
                </c:pt>
                <c:pt idx="719">
                  <c:v>0.7863</c:v>
                </c:pt>
                <c:pt idx="720">
                  <c:v>0.84660000000000002</c:v>
                </c:pt>
                <c:pt idx="721">
                  <c:v>0.86729999999999996</c:v>
                </c:pt>
                <c:pt idx="722">
                  <c:v>0.84470000000000001</c:v>
                </c:pt>
                <c:pt idx="723">
                  <c:v>0.67459999999999998</c:v>
                </c:pt>
                <c:pt idx="724">
                  <c:v>0.67459999999999998</c:v>
                </c:pt>
                <c:pt idx="725">
                  <c:v>0.67459999999999998</c:v>
                </c:pt>
                <c:pt idx="726">
                  <c:v>0.72640000000000005</c:v>
                </c:pt>
                <c:pt idx="727">
                  <c:v>0.66949999999999998</c:v>
                </c:pt>
                <c:pt idx="728">
                  <c:v>0.58320000000000005</c:v>
                </c:pt>
                <c:pt idx="729">
                  <c:v>0.59699999999999998</c:v>
                </c:pt>
                <c:pt idx="730">
                  <c:v>1.4713000000000001</c:v>
                </c:pt>
                <c:pt idx="731">
                  <c:v>1.4713000000000001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0B1-4D2F-BC81-A345C422DF0F}"/>
            </c:ext>
          </c:extLst>
        </c:ser>
        <c:ser>
          <c:idx val="0"/>
          <c:order val="3"/>
          <c:tx>
            <c:strRef>
              <c:f>'איור 7 נתונים'!$E$3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dPt>
            <c:idx val="72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C0B1-4D2F-BC81-A345C422DF0F}"/>
              </c:ext>
            </c:extLst>
          </c:dPt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43194</c:v>
                </c:pt>
                <c:pt idx="1">
                  <c:v>43195</c:v>
                </c:pt>
                <c:pt idx="2">
                  <c:v>43196</c:v>
                </c:pt>
                <c:pt idx="3">
                  <c:v>43197</c:v>
                </c:pt>
                <c:pt idx="4">
                  <c:v>43198</c:v>
                </c:pt>
                <c:pt idx="5">
                  <c:v>43199</c:v>
                </c:pt>
                <c:pt idx="6">
                  <c:v>43200</c:v>
                </c:pt>
                <c:pt idx="7">
                  <c:v>43201</c:v>
                </c:pt>
                <c:pt idx="8">
                  <c:v>43202</c:v>
                </c:pt>
                <c:pt idx="9">
                  <c:v>43203</c:v>
                </c:pt>
                <c:pt idx="10">
                  <c:v>43204</c:v>
                </c:pt>
                <c:pt idx="11">
                  <c:v>43205</c:v>
                </c:pt>
                <c:pt idx="12">
                  <c:v>43206</c:v>
                </c:pt>
                <c:pt idx="13">
                  <c:v>43207</c:v>
                </c:pt>
                <c:pt idx="14">
                  <c:v>43208</c:v>
                </c:pt>
                <c:pt idx="15">
                  <c:v>43209</c:v>
                </c:pt>
                <c:pt idx="16">
                  <c:v>43210</c:v>
                </c:pt>
                <c:pt idx="17">
                  <c:v>43211</c:v>
                </c:pt>
                <c:pt idx="18">
                  <c:v>43212</c:v>
                </c:pt>
                <c:pt idx="19">
                  <c:v>43213</c:v>
                </c:pt>
                <c:pt idx="20">
                  <c:v>43214</c:v>
                </c:pt>
                <c:pt idx="21">
                  <c:v>43215</c:v>
                </c:pt>
                <c:pt idx="22">
                  <c:v>43216</c:v>
                </c:pt>
                <c:pt idx="23">
                  <c:v>43217</c:v>
                </c:pt>
                <c:pt idx="24">
                  <c:v>43218</c:v>
                </c:pt>
                <c:pt idx="25">
                  <c:v>43219</c:v>
                </c:pt>
                <c:pt idx="26">
                  <c:v>43220</c:v>
                </c:pt>
                <c:pt idx="27">
                  <c:v>43221</c:v>
                </c:pt>
                <c:pt idx="28">
                  <c:v>43222</c:v>
                </c:pt>
                <c:pt idx="29">
                  <c:v>43223</c:v>
                </c:pt>
                <c:pt idx="30">
                  <c:v>43224</c:v>
                </c:pt>
                <c:pt idx="31">
                  <c:v>43225</c:v>
                </c:pt>
                <c:pt idx="32">
                  <c:v>43226</c:v>
                </c:pt>
                <c:pt idx="33">
                  <c:v>43227</c:v>
                </c:pt>
                <c:pt idx="34">
                  <c:v>43228</c:v>
                </c:pt>
                <c:pt idx="35">
                  <c:v>43229</c:v>
                </c:pt>
                <c:pt idx="36">
                  <c:v>43230</c:v>
                </c:pt>
                <c:pt idx="37">
                  <c:v>43231</c:v>
                </c:pt>
                <c:pt idx="38">
                  <c:v>43232</c:v>
                </c:pt>
                <c:pt idx="39">
                  <c:v>43233</c:v>
                </c:pt>
                <c:pt idx="40">
                  <c:v>43234</c:v>
                </c:pt>
                <c:pt idx="41">
                  <c:v>43235</c:v>
                </c:pt>
                <c:pt idx="42">
                  <c:v>43236</c:v>
                </c:pt>
                <c:pt idx="43">
                  <c:v>43237</c:v>
                </c:pt>
                <c:pt idx="44">
                  <c:v>43238</c:v>
                </c:pt>
                <c:pt idx="45">
                  <c:v>43239</c:v>
                </c:pt>
                <c:pt idx="46">
                  <c:v>43240</c:v>
                </c:pt>
                <c:pt idx="47">
                  <c:v>43241</c:v>
                </c:pt>
                <c:pt idx="48">
                  <c:v>43242</c:v>
                </c:pt>
                <c:pt idx="49">
                  <c:v>43243</c:v>
                </c:pt>
                <c:pt idx="50">
                  <c:v>43244</c:v>
                </c:pt>
                <c:pt idx="51">
                  <c:v>43245</c:v>
                </c:pt>
                <c:pt idx="52">
                  <c:v>43246</c:v>
                </c:pt>
                <c:pt idx="53">
                  <c:v>43247</c:v>
                </c:pt>
                <c:pt idx="54">
                  <c:v>43248</c:v>
                </c:pt>
                <c:pt idx="55">
                  <c:v>43249</c:v>
                </c:pt>
                <c:pt idx="56">
                  <c:v>43250</c:v>
                </c:pt>
                <c:pt idx="57">
                  <c:v>43251</c:v>
                </c:pt>
                <c:pt idx="58">
                  <c:v>43252</c:v>
                </c:pt>
                <c:pt idx="59">
                  <c:v>43253</c:v>
                </c:pt>
                <c:pt idx="60">
                  <c:v>43254</c:v>
                </c:pt>
                <c:pt idx="61">
                  <c:v>43255</c:v>
                </c:pt>
                <c:pt idx="62">
                  <c:v>43256</c:v>
                </c:pt>
                <c:pt idx="63">
                  <c:v>43257</c:v>
                </c:pt>
                <c:pt idx="64">
                  <c:v>43258</c:v>
                </c:pt>
                <c:pt idx="65">
                  <c:v>43259</c:v>
                </c:pt>
                <c:pt idx="66">
                  <c:v>43260</c:v>
                </c:pt>
                <c:pt idx="67">
                  <c:v>43261</c:v>
                </c:pt>
                <c:pt idx="68">
                  <c:v>43262</c:v>
                </c:pt>
                <c:pt idx="69">
                  <c:v>43263</c:v>
                </c:pt>
                <c:pt idx="70">
                  <c:v>43264</c:v>
                </c:pt>
                <c:pt idx="71">
                  <c:v>43265</c:v>
                </c:pt>
                <c:pt idx="72">
                  <c:v>43266</c:v>
                </c:pt>
                <c:pt idx="73">
                  <c:v>43267</c:v>
                </c:pt>
                <c:pt idx="74">
                  <c:v>43268</c:v>
                </c:pt>
                <c:pt idx="75">
                  <c:v>43269</c:v>
                </c:pt>
                <c:pt idx="76">
                  <c:v>43270</c:v>
                </c:pt>
                <c:pt idx="77">
                  <c:v>43271</c:v>
                </c:pt>
                <c:pt idx="78">
                  <c:v>43272</c:v>
                </c:pt>
                <c:pt idx="79">
                  <c:v>43273</c:v>
                </c:pt>
                <c:pt idx="80">
                  <c:v>43274</c:v>
                </c:pt>
                <c:pt idx="81">
                  <c:v>43275</c:v>
                </c:pt>
                <c:pt idx="82">
                  <c:v>43276</c:v>
                </c:pt>
                <c:pt idx="83">
                  <c:v>43277</c:v>
                </c:pt>
                <c:pt idx="84">
                  <c:v>43278</c:v>
                </c:pt>
                <c:pt idx="85">
                  <c:v>43279</c:v>
                </c:pt>
                <c:pt idx="86">
                  <c:v>43280</c:v>
                </c:pt>
                <c:pt idx="87">
                  <c:v>43281</c:v>
                </c:pt>
                <c:pt idx="88">
                  <c:v>43282</c:v>
                </c:pt>
                <c:pt idx="89">
                  <c:v>43283</c:v>
                </c:pt>
                <c:pt idx="90">
                  <c:v>43284</c:v>
                </c:pt>
                <c:pt idx="91">
                  <c:v>43285</c:v>
                </c:pt>
                <c:pt idx="92">
                  <c:v>43286</c:v>
                </c:pt>
                <c:pt idx="93">
                  <c:v>43287</c:v>
                </c:pt>
                <c:pt idx="94">
                  <c:v>43288</c:v>
                </c:pt>
                <c:pt idx="95">
                  <c:v>43289</c:v>
                </c:pt>
                <c:pt idx="96">
                  <c:v>43290</c:v>
                </c:pt>
                <c:pt idx="97">
                  <c:v>43291</c:v>
                </c:pt>
                <c:pt idx="98">
                  <c:v>43292</c:v>
                </c:pt>
                <c:pt idx="99">
                  <c:v>43293</c:v>
                </c:pt>
                <c:pt idx="100">
                  <c:v>43294</c:v>
                </c:pt>
                <c:pt idx="101">
                  <c:v>43295</c:v>
                </c:pt>
                <c:pt idx="102">
                  <c:v>43296</c:v>
                </c:pt>
                <c:pt idx="103">
                  <c:v>43297</c:v>
                </c:pt>
                <c:pt idx="104">
                  <c:v>43298</c:v>
                </c:pt>
                <c:pt idx="105">
                  <c:v>43299</c:v>
                </c:pt>
                <c:pt idx="106">
                  <c:v>43300</c:v>
                </c:pt>
                <c:pt idx="107">
                  <c:v>43301</c:v>
                </c:pt>
                <c:pt idx="108">
                  <c:v>43302</c:v>
                </c:pt>
                <c:pt idx="109">
                  <c:v>43303</c:v>
                </c:pt>
                <c:pt idx="110">
                  <c:v>43304</c:v>
                </c:pt>
                <c:pt idx="111">
                  <c:v>43305</c:v>
                </c:pt>
                <c:pt idx="112">
                  <c:v>43306</c:v>
                </c:pt>
                <c:pt idx="113">
                  <c:v>43307</c:v>
                </c:pt>
                <c:pt idx="114">
                  <c:v>43308</c:v>
                </c:pt>
                <c:pt idx="115">
                  <c:v>43309</c:v>
                </c:pt>
                <c:pt idx="116">
                  <c:v>43310</c:v>
                </c:pt>
                <c:pt idx="117">
                  <c:v>43311</c:v>
                </c:pt>
                <c:pt idx="118">
                  <c:v>43312</c:v>
                </c:pt>
                <c:pt idx="119">
                  <c:v>43313</c:v>
                </c:pt>
                <c:pt idx="120">
                  <c:v>43314</c:v>
                </c:pt>
                <c:pt idx="121">
                  <c:v>43315</c:v>
                </c:pt>
                <c:pt idx="122">
                  <c:v>43316</c:v>
                </c:pt>
                <c:pt idx="123">
                  <c:v>43317</c:v>
                </c:pt>
                <c:pt idx="124">
                  <c:v>43318</c:v>
                </c:pt>
                <c:pt idx="125">
                  <c:v>43319</c:v>
                </c:pt>
                <c:pt idx="126">
                  <c:v>43320</c:v>
                </c:pt>
                <c:pt idx="127">
                  <c:v>43321</c:v>
                </c:pt>
                <c:pt idx="128">
                  <c:v>43322</c:v>
                </c:pt>
                <c:pt idx="129">
                  <c:v>43323</c:v>
                </c:pt>
                <c:pt idx="130">
                  <c:v>43324</c:v>
                </c:pt>
                <c:pt idx="131">
                  <c:v>43325</c:v>
                </c:pt>
                <c:pt idx="132">
                  <c:v>43326</c:v>
                </c:pt>
                <c:pt idx="133">
                  <c:v>43327</c:v>
                </c:pt>
                <c:pt idx="134">
                  <c:v>43328</c:v>
                </c:pt>
                <c:pt idx="135">
                  <c:v>43329</c:v>
                </c:pt>
                <c:pt idx="136">
                  <c:v>43330</c:v>
                </c:pt>
                <c:pt idx="137">
                  <c:v>43331</c:v>
                </c:pt>
                <c:pt idx="138">
                  <c:v>43332</c:v>
                </c:pt>
                <c:pt idx="139">
                  <c:v>43333</c:v>
                </c:pt>
                <c:pt idx="140">
                  <c:v>43334</c:v>
                </c:pt>
                <c:pt idx="141">
                  <c:v>43335</c:v>
                </c:pt>
                <c:pt idx="142">
                  <c:v>43336</c:v>
                </c:pt>
                <c:pt idx="143">
                  <c:v>43337</c:v>
                </c:pt>
                <c:pt idx="144">
                  <c:v>43338</c:v>
                </c:pt>
                <c:pt idx="145">
                  <c:v>43339</c:v>
                </c:pt>
                <c:pt idx="146">
                  <c:v>43340</c:v>
                </c:pt>
                <c:pt idx="147">
                  <c:v>43341</c:v>
                </c:pt>
                <c:pt idx="148">
                  <c:v>43342</c:v>
                </c:pt>
                <c:pt idx="149">
                  <c:v>43343</c:v>
                </c:pt>
                <c:pt idx="150">
                  <c:v>43344</c:v>
                </c:pt>
                <c:pt idx="151">
                  <c:v>43345</c:v>
                </c:pt>
                <c:pt idx="152">
                  <c:v>43346</c:v>
                </c:pt>
                <c:pt idx="153">
                  <c:v>43347</c:v>
                </c:pt>
                <c:pt idx="154">
                  <c:v>43348</c:v>
                </c:pt>
                <c:pt idx="155">
                  <c:v>43349</c:v>
                </c:pt>
                <c:pt idx="156">
                  <c:v>43350</c:v>
                </c:pt>
                <c:pt idx="157">
                  <c:v>43351</c:v>
                </c:pt>
                <c:pt idx="158">
                  <c:v>43352</c:v>
                </c:pt>
                <c:pt idx="159">
                  <c:v>43353</c:v>
                </c:pt>
                <c:pt idx="160">
                  <c:v>43354</c:v>
                </c:pt>
                <c:pt idx="161">
                  <c:v>43355</c:v>
                </c:pt>
                <c:pt idx="162">
                  <c:v>43356</c:v>
                </c:pt>
                <c:pt idx="163">
                  <c:v>43357</c:v>
                </c:pt>
                <c:pt idx="164">
                  <c:v>43358</c:v>
                </c:pt>
                <c:pt idx="165">
                  <c:v>43359</c:v>
                </c:pt>
                <c:pt idx="166">
                  <c:v>43360</c:v>
                </c:pt>
                <c:pt idx="167">
                  <c:v>43361</c:v>
                </c:pt>
                <c:pt idx="168">
                  <c:v>43362</c:v>
                </c:pt>
                <c:pt idx="169">
                  <c:v>43363</c:v>
                </c:pt>
                <c:pt idx="170">
                  <c:v>43364</c:v>
                </c:pt>
                <c:pt idx="171">
                  <c:v>43365</c:v>
                </c:pt>
                <c:pt idx="172">
                  <c:v>43366</c:v>
                </c:pt>
                <c:pt idx="173">
                  <c:v>43367</c:v>
                </c:pt>
                <c:pt idx="174">
                  <c:v>43368</c:v>
                </c:pt>
                <c:pt idx="175">
                  <c:v>43369</c:v>
                </c:pt>
                <c:pt idx="176">
                  <c:v>43370</c:v>
                </c:pt>
                <c:pt idx="177">
                  <c:v>43371</c:v>
                </c:pt>
                <c:pt idx="178">
                  <c:v>43372</c:v>
                </c:pt>
                <c:pt idx="179">
                  <c:v>43373</c:v>
                </c:pt>
                <c:pt idx="180">
                  <c:v>43374</c:v>
                </c:pt>
                <c:pt idx="181">
                  <c:v>43375</c:v>
                </c:pt>
                <c:pt idx="182">
                  <c:v>43376</c:v>
                </c:pt>
                <c:pt idx="183">
                  <c:v>43377</c:v>
                </c:pt>
                <c:pt idx="184">
                  <c:v>43378</c:v>
                </c:pt>
                <c:pt idx="185">
                  <c:v>43379</c:v>
                </c:pt>
                <c:pt idx="186">
                  <c:v>43380</c:v>
                </c:pt>
                <c:pt idx="187">
                  <c:v>43381</c:v>
                </c:pt>
                <c:pt idx="188">
                  <c:v>43382</c:v>
                </c:pt>
                <c:pt idx="189">
                  <c:v>43383</c:v>
                </c:pt>
                <c:pt idx="190">
                  <c:v>43384</c:v>
                </c:pt>
                <c:pt idx="191">
                  <c:v>43385</c:v>
                </c:pt>
                <c:pt idx="192">
                  <c:v>43386</c:v>
                </c:pt>
                <c:pt idx="193">
                  <c:v>43387</c:v>
                </c:pt>
                <c:pt idx="194">
                  <c:v>43388</c:v>
                </c:pt>
                <c:pt idx="195">
                  <c:v>43389</c:v>
                </c:pt>
                <c:pt idx="196">
                  <c:v>43390</c:v>
                </c:pt>
                <c:pt idx="197">
                  <c:v>43391</c:v>
                </c:pt>
                <c:pt idx="198">
                  <c:v>43392</c:v>
                </c:pt>
                <c:pt idx="199">
                  <c:v>43393</c:v>
                </c:pt>
                <c:pt idx="200">
                  <c:v>43394</c:v>
                </c:pt>
                <c:pt idx="201">
                  <c:v>43395</c:v>
                </c:pt>
                <c:pt idx="202">
                  <c:v>43396</c:v>
                </c:pt>
                <c:pt idx="203">
                  <c:v>43397</c:v>
                </c:pt>
                <c:pt idx="204">
                  <c:v>43398</c:v>
                </c:pt>
                <c:pt idx="205">
                  <c:v>43399</c:v>
                </c:pt>
                <c:pt idx="206">
                  <c:v>43400</c:v>
                </c:pt>
                <c:pt idx="207">
                  <c:v>43401</c:v>
                </c:pt>
                <c:pt idx="208">
                  <c:v>43402</c:v>
                </c:pt>
                <c:pt idx="209">
                  <c:v>43403</c:v>
                </c:pt>
                <c:pt idx="210">
                  <c:v>43404</c:v>
                </c:pt>
                <c:pt idx="211">
                  <c:v>43405</c:v>
                </c:pt>
                <c:pt idx="212">
                  <c:v>43406</c:v>
                </c:pt>
                <c:pt idx="213">
                  <c:v>43407</c:v>
                </c:pt>
                <c:pt idx="214">
                  <c:v>43408</c:v>
                </c:pt>
                <c:pt idx="215">
                  <c:v>43409</c:v>
                </c:pt>
                <c:pt idx="216">
                  <c:v>43410</c:v>
                </c:pt>
                <c:pt idx="217">
                  <c:v>43411</c:v>
                </c:pt>
                <c:pt idx="218">
                  <c:v>43412</c:v>
                </c:pt>
                <c:pt idx="219">
                  <c:v>43413</c:v>
                </c:pt>
                <c:pt idx="220">
                  <c:v>43414</c:v>
                </c:pt>
                <c:pt idx="221">
                  <c:v>43415</c:v>
                </c:pt>
                <c:pt idx="222">
                  <c:v>43416</c:v>
                </c:pt>
                <c:pt idx="223">
                  <c:v>43417</c:v>
                </c:pt>
                <c:pt idx="224">
                  <c:v>43418</c:v>
                </c:pt>
                <c:pt idx="225">
                  <c:v>43419</c:v>
                </c:pt>
                <c:pt idx="226">
                  <c:v>43420</c:v>
                </c:pt>
                <c:pt idx="227">
                  <c:v>43421</c:v>
                </c:pt>
                <c:pt idx="228">
                  <c:v>43422</c:v>
                </c:pt>
                <c:pt idx="229">
                  <c:v>43423</c:v>
                </c:pt>
                <c:pt idx="230">
                  <c:v>43424</c:v>
                </c:pt>
                <c:pt idx="231">
                  <c:v>43425</c:v>
                </c:pt>
                <c:pt idx="232">
                  <c:v>43426</c:v>
                </c:pt>
                <c:pt idx="233">
                  <c:v>43427</c:v>
                </c:pt>
                <c:pt idx="234">
                  <c:v>43428</c:v>
                </c:pt>
                <c:pt idx="235">
                  <c:v>43429</c:v>
                </c:pt>
                <c:pt idx="236">
                  <c:v>43430</c:v>
                </c:pt>
                <c:pt idx="237">
                  <c:v>43431</c:v>
                </c:pt>
                <c:pt idx="238">
                  <c:v>43432</c:v>
                </c:pt>
                <c:pt idx="239">
                  <c:v>43433</c:v>
                </c:pt>
                <c:pt idx="240">
                  <c:v>43434</c:v>
                </c:pt>
                <c:pt idx="241">
                  <c:v>43435</c:v>
                </c:pt>
                <c:pt idx="242">
                  <c:v>43436</c:v>
                </c:pt>
                <c:pt idx="243">
                  <c:v>43437</c:v>
                </c:pt>
                <c:pt idx="244">
                  <c:v>43438</c:v>
                </c:pt>
                <c:pt idx="245">
                  <c:v>43439</c:v>
                </c:pt>
                <c:pt idx="246">
                  <c:v>43440</c:v>
                </c:pt>
                <c:pt idx="247">
                  <c:v>43441</c:v>
                </c:pt>
                <c:pt idx="248">
                  <c:v>43442</c:v>
                </c:pt>
                <c:pt idx="249">
                  <c:v>43443</c:v>
                </c:pt>
                <c:pt idx="250">
                  <c:v>43444</c:v>
                </c:pt>
                <c:pt idx="251">
                  <c:v>43445</c:v>
                </c:pt>
                <c:pt idx="252">
                  <c:v>43446</c:v>
                </c:pt>
                <c:pt idx="253">
                  <c:v>43447</c:v>
                </c:pt>
                <c:pt idx="254">
                  <c:v>43448</c:v>
                </c:pt>
                <c:pt idx="255">
                  <c:v>43449</c:v>
                </c:pt>
                <c:pt idx="256">
                  <c:v>43450</c:v>
                </c:pt>
                <c:pt idx="257">
                  <c:v>43451</c:v>
                </c:pt>
                <c:pt idx="258">
                  <c:v>43452</c:v>
                </c:pt>
                <c:pt idx="259">
                  <c:v>43453</c:v>
                </c:pt>
                <c:pt idx="260">
                  <c:v>43454</c:v>
                </c:pt>
                <c:pt idx="261">
                  <c:v>43455</c:v>
                </c:pt>
                <c:pt idx="262">
                  <c:v>43456</c:v>
                </c:pt>
                <c:pt idx="263">
                  <c:v>43457</c:v>
                </c:pt>
                <c:pt idx="264">
                  <c:v>43458</c:v>
                </c:pt>
                <c:pt idx="265">
                  <c:v>43459</c:v>
                </c:pt>
                <c:pt idx="266">
                  <c:v>43460</c:v>
                </c:pt>
                <c:pt idx="267">
                  <c:v>43461</c:v>
                </c:pt>
                <c:pt idx="268">
                  <c:v>43462</c:v>
                </c:pt>
                <c:pt idx="269">
                  <c:v>43463</c:v>
                </c:pt>
                <c:pt idx="270">
                  <c:v>43464</c:v>
                </c:pt>
                <c:pt idx="271">
                  <c:v>43465</c:v>
                </c:pt>
                <c:pt idx="272">
                  <c:v>43466</c:v>
                </c:pt>
                <c:pt idx="273">
                  <c:v>43467</c:v>
                </c:pt>
                <c:pt idx="274">
                  <c:v>43468</c:v>
                </c:pt>
                <c:pt idx="275">
                  <c:v>43469</c:v>
                </c:pt>
                <c:pt idx="276">
                  <c:v>43470</c:v>
                </c:pt>
                <c:pt idx="277">
                  <c:v>43471</c:v>
                </c:pt>
                <c:pt idx="278">
                  <c:v>43472</c:v>
                </c:pt>
                <c:pt idx="279">
                  <c:v>43473</c:v>
                </c:pt>
                <c:pt idx="280">
                  <c:v>43474</c:v>
                </c:pt>
                <c:pt idx="281">
                  <c:v>43475</c:v>
                </c:pt>
                <c:pt idx="282">
                  <c:v>43476</c:v>
                </c:pt>
                <c:pt idx="283">
                  <c:v>43477</c:v>
                </c:pt>
                <c:pt idx="284">
                  <c:v>43478</c:v>
                </c:pt>
                <c:pt idx="285">
                  <c:v>43479</c:v>
                </c:pt>
                <c:pt idx="286">
                  <c:v>43480</c:v>
                </c:pt>
                <c:pt idx="287">
                  <c:v>43481</c:v>
                </c:pt>
                <c:pt idx="288">
                  <c:v>43482</c:v>
                </c:pt>
                <c:pt idx="289">
                  <c:v>43483</c:v>
                </c:pt>
                <c:pt idx="290">
                  <c:v>43484</c:v>
                </c:pt>
                <c:pt idx="291">
                  <c:v>43485</c:v>
                </c:pt>
                <c:pt idx="292">
                  <c:v>43486</c:v>
                </c:pt>
                <c:pt idx="293">
                  <c:v>43487</c:v>
                </c:pt>
                <c:pt idx="294">
                  <c:v>43488</c:v>
                </c:pt>
                <c:pt idx="295">
                  <c:v>43489</c:v>
                </c:pt>
                <c:pt idx="296">
                  <c:v>43490</c:v>
                </c:pt>
                <c:pt idx="297">
                  <c:v>43491</c:v>
                </c:pt>
                <c:pt idx="298">
                  <c:v>43492</c:v>
                </c:pt>
                <c:pt idx="299">
                  <c:v>43493</c:v>
                </c:pt>
                <c:pt idx="300">
                  <c:v>43494</c:v>
                </c:pt>
                <c:pt idx="301">
                  <c:v>43495</c:v>
                </c:pt>
                <c:pt idx="302">
                  <c:v>43496</c:v>
                </c:pt>
                <c:pt idx="303">
                  <c:v>43497</c:v>
                </c:pt>
                <c:pt idx="304">
                  <c:v>43498</c:v>
                </c:pt>
                <c:pt idx="305">
                  <c:v>43499</c:v>
                </c:pt>
                <c:pt idx="306">
                  <c:v>43500</c:v>
                </c:pt>
                <c:pt idx="307">
                  <c:v>43501</c:v>
                </c:pt>
                <c:pt idx="308">
                  <c:v>43502</c:v>
                </c:pt>
                <c:pt idx="309">
                  <c:v>43503</c:v>
                </c:pt>
                <c:pt idx="310">
                  <c:v>43504</c:v>
                </c:pt>
                <c:pt idx="311">
                  <c:v>43505</c:v>
                </c:pt>
                <c:pt idx="312">
                  <c:v>43506</c:v>
                </c:pt>
                <c:pt idx="313">
                  <c:v>43507</c:v>
                </c:pt>
                <c:pt idx="314">
                  <c:v>43508</c:v>
                </c:pt>
                <c:pt idx="315">
                  <c:v>43509</c:v>
                </c:pt>
                <c:pt idx="316">
                  <c:v>43510</c:v>
                </c:pt>
                <c:pt idx="317">
                  <c:v>43511</c:v>
                </c:pt>
                <c:pt idx="318">
                  <c:v>43512</c:v>
                </c:pt>
                <c:pt idx="319">
                  <c:v>43513</c:v>
                </c:pt>
                <c:pt idx="320">
                  <c:v>43514</c:v>
                </c:pt>
                <c:pt idx="321">
                  <c:v>43515</c:v>
                </c:pt>
                <c:pt idx="322">
                  <c:v>43516</c:v>
                </c:pt>
                <c:pt idx="323">
                  <c:v>43517</c:v>
                </c:pt>
                <c:pt idx="324">
                  <c:v>43518</c:v>
                </c:pt>
                <c:pt idx="325">
                  <c:v>43519</c:v>
                </c:pt>
                <c:pt idx="326">
                  <c:v>43520</c:v>
                </c:pt>
                <c:pt idx="327">
                  <c:v>43521</c:v>
                </c:pt>
                <c:pt idx="328">
                  <c:v>43522</c:v>
                </c:pt>
                <c:pt idx="329">
                  <c:v>43523</c:v>
                </c:pt>
                <c:pt idx="330">
                  <c:v>43524</c:v>
                </c:pt>
                <c:pt idx="331">
                  <c:v>43525</c:v>
                </c:pt>
                <c:pt idx="332">
                  <c:v>43526</c:v>
                </c:pt>
                <c:pt idx="333">
                  <c:v>43527</c:v>
                </c:pt>
                <c:pt idx="334">
                  <c:v>43528</c:v>
                </c:pt>
                <c:pt idx="335">
                  <c:v>43529</c:v>
                </c:pt>
                <c:pt idx="336">
                  <c:v>43530</c:v>
                </c:pt>
                <c:pt idx="337">
                  <c:v>43531</c:v>
                </c:pt>
                <c:pt idx="338">
                  <c:v>43532</c:v>
                </c:pt>
                <c:pt idx="339">
                  <c:v>43533</c:v>
                </c:pt>
                <c:pt idx="340">
                  <c:v>43534</c:v>
                </c:pt>
                <c:pt idx="341">
                  <c:v>43535</c:v>
                </c:pt>
                <c:pt idx="342">
                  <c:v>43536</c:v>
                </c:pt>
                <c:pt idx="343">
                  <c:v>43537</c:v>
                </c:pt>
                <c:pt idx="344">
                  <c:v>43538</c:v>
                </c:pt>
                <c:pt idx="345">
                  <c:v>43539</c:v>
                </c:pt>
                <c:pt idx="346">
                  <c:v>43540</c:v>
                </c:pt>
                <c:pt idx="347">
                  <c:v>43541</c:v>
                </c:pt>
                <c:pt idx="348">
                  <c:v>43542</c:v>
                </c:pt>
                <c:pt idx="349">
                  <c:v>43543</c:v>
                </c:pt>
                <c:pt idx="350">
                  <c:v>43544</c:v>
                </c:pt>
                <c:pt idx="351">
                  <c:v>43545</c:v>
                </c:pt>
                <c:pt idx="352">
                  <c:v>43546</c:v>
                </c:pt>
                <c:pt idx="353">
                  <c:v>43547</c:v>
                </c:pt>
                <c:pt idx="354">
                  <c:v>43548</c:v>
                </c:pt>
                <c:pt idx="355">
                  <c:v>43549</c:v>
                </c:pt>
                <c:pt idx="356">
                  <c:v>43550</c:v>
                </c:pt>
                <c:pt idx="357">
                  <c:v>43551</c:v>
                </c:pt>
                <c:pt idx="358">
                  <c:v>43552</c:v>
                </c:pt>
                <c:pt idx="359">
                  <c:v>43553</c:v>
                </c:pt>
                <c:pt idx="360">
                  <c:v>43554</c:v>
                </c:pt>
                <c:pt idx="361">
                  <c:v>43555</c:v>
                </c:pt>
                <c:pt idx="362">
                  <c:v>43556</c:v>
                </c:pt>
                <c:pt idx="363">
                  <c:v>43557</c:v>
                </c:pt>
                <c:pt idx="364">
                  <c:v>43558</c:v>
                </c:pt>
                <c:pt idx="365">
                  <c:v>43559</c:v>
                </c:pt>
                <c:pt idx="366">
                  <c:v>43560</c:v>
                </c:pt>
                <c:pt idx="367">
                  <c:v>43561</c:v>
                </c:pt>
                <c:pt idx="368">
                  <c:v>43562</c:v>
                </c:pt>
                <c:pt idx="369">
                  <c:v>43563</c:v>
                </c:pt>
                <c:pt idx="370">
                  <c:v>43564</c:v>
                </c:pt>
                <c:pt idx="371">
                  <c:v>43565</c:v>
                </c:pt>
                <c:pt idx="372">
                  <c:v>43566</c:v>
                </c:pt>
                <c:pt idx="373">
                  <c:v>43567</c:v>
                </c:pt>
                <c:pt idx="374">
                  <c:v>43568</c:v>
                </c:pt>
                <c:pt idx="375">
                  <c:v>43569</c:v>
                </c:pt>
                <c:pt idx="376">
                  <c:v>43570</c:v>
                </c:pt>
                <c:pt idx="377">
                  <c:v>43571</c:v>
                </c:pt>
                <c:pt idx="378">
                  <c:v>43572</c:v>
                </c:pt>
                <c:pt idx="379">
                  <c:v>43573</c:v>
                </c:pt>
                <c:pt idx="380">
                  <c:v>43574</c:v>
                </c:pt>
                <c:pt idx="381">
                  <c:v>43575</c:v>
                </c:pt>
                <c:pt idx="382">
                  <c:v>43576</c:v>
                </c:pt>
                <c:pt idx="383">
                  <c:v>43577</c:v>
                </c:pt>
                <c:pt idx="384">
                  <c:v>43578</c:v>
                </c:pt>
                <c:pt idx="385">
                  <c:v>43579</c:v>
                </c:pt>
                <c:pt idx="386">
                  <c:v>43580</c:v>
                </c:pt>
                <c:pt idx="387">
                  <c:v>43581</c:v>
                </c:pt>
                <c:pt idx="388">
                  <c:v>43582</c:v>
                </c:pt>
                <c:pt idx="389">
                  <c:v>43583</c:v>
                </c:pt>
                <c:pt idx="390">
                  <c:v>43584</c:v>
                </c:pt>
                <c:pt idx="391">
                  <c:v>43585</c:v>
                </c:pt>
                <c:pt idx="392">
                  <c:v>43586</c:v>
                </c:pt>
                <c:pt idx="393">
                  <c:v>43587</c:v>
                </c:pt>
                <c:pt idx="394">
                  <c:v>43588</c:v>
                </c:pt>
                <c:pt idx="395">
                  <c:v>43589</c:v>
                </c:pt>
                <c:pt idx="396">
                  <c:v>43590</c:v>
                </c:pt>
                <c:pt idx="397">
                  <c:v>43591</c:v>
                </c:pt>
                <c:pt idx="398">
                  <c:v>43592</c:v>
                </c:pt>
                <c:pt idx="399">
                  <c:v>43593</c:v>
                </c:pt>
                <c:pt idx="400">
                  <c:v>43594</c:v>
                </c:pt>
                <c:pt idx="401">
                  <c:v>43595</c:v>
                </c:pt>
                <c:pt idx="402">
                  <c:v>43596</c:v>
                </c:pt>
                <c:pt idx="403">
                  <c:v>43597</c:v>
                </c:pt>
                <c:pt idx="404">
                  <c:v>43598</c:v>
                </c:pt>
                <c:pt idx="405">
                  <c:v>43599</c:v>
                </c:pt>
                <c:pt idx="406">
                  <c:v>43600</c:v>
                </c:pt>
                <c:pt idx="407">
                  <c:v>43601</c:v>
                </c:pt>
                <c:pt idx="408">
                  <c:v>43602</c:v>
                </c:pt>
                <c:pt idx="409">
                  <c:v>43603</c:v>
                </c:pt>
                <c:pt idx="410">
                  <c:v>43604</c:v>
                </c:pt>
                <c:pt idx="411">
                  <c:v>43605</c:v>
                </c:pt>
                <c:pt idx="412">
                  <c:v>43606</c:v>
                </c:pt>
                <c:pt idx="413">
                  <c:v>43607</c:v>
                </c:pt>
                <c:pt idx="414">
                  <c:v>43608</c:v>
                </c:pt>
                <c:pt idx="415">
                  <c:v>43609</c:v>
                </c:pt>
                <c:pt idx="416">
                  <c:v>43610</c:v>
                </c:pt>
                <c:pt idx="417">
                  <c:v>43611</c:v>
                </c:pt>
                <c:pt idx="418">
                  <c:v>43612</c:v>
                </c:pt>
                <c:pt idx="419">
                  <c:v>43613</c:v>
                </c:pt>
                <c:pt idx="420">
                  <c:v>43614</c:v>
                </c:pt>
                <c:pt idx="421">
                  <c:v>43615</c:v>
                </c:pt>
                <c:pt idx="422">
                  <c:v>43616</c:v>
                </c:pt>
                <c:pt idx="423">
                  <c:v>43617</c:v>
                </c:pt>
                <c:pt idx="424">
                  <c:v>43618</c:v>
                </c:pt>
                <c:pt idx="425">
                  <c:v>43619</c:v>
                </c:pt>
                <c:pt idx="426">
                  <c:v>43620</c:v>
                </c:pt>
                <c:pt idx="427">
                  <c:v>43621</c:v>
                </c:pt>
                <c:pt idx="428">
                  <c:v>43622</c:v>
                </c:pt>
                <c:pt idx="429">
                  <c:v>43623</c:v>
                </c:pt>
                <c:pt idx="430">
                  <c:v>43624</c:v>
                </c:pt>
                <c:pt idx="431">
                  <c:v>43625</c:v>
                </c:pt>
                <c:pt idx="432">
                  <c:v>43626</c:v>
                </c:pt>
                <c:pt idx="433">
                  <c:v>43627</c:v>
                </c:pt>
                <c:pt idx="434">
                  <c:v>43628</c:v>
                </c:pt>
                <c:pt idx="435">
                  <c:v>43629</c:v>
                </c:pt>
                <c:pt idx="436">
                  <c:v>43630</c:v>
                </c:pt>
                <c:pt idx="437">
                  <c:v>43631</c:v>
                </c:pt>
                <c:pt idx="438">
                  <c:v>43632</c:v>
                </c:pt>
                <c:pt idx="439">
                  <c:v>43633</c:v>
                </c:pt>
                <c:pt idx="440">
                  <c:v>43634</c:v>
                </c:pt>
                <c:pt idx="441">
                  <c:v>43635</c:v>
                </c:pt>
                <c:pt idx="442">
                  <c:v>43636</c:v>
                </c:pt>
                <c:pt idx="443">
                  <c:v>43637</c:v>
                </c:pt>
                <c:pt idx="444">
                  <c:v>43638</c:v>
                </c:pt>
                <c:pt idx="445">
                  <c:v>43639</c:v>
                </c:pt>
                <c:pt idx="446">
                  <c:v>43640</c:v>
                </c:pt>
                <c:pt idx="447">
                  <c:v>43641</c:v>
                </c:pt>
                <c:pt idx="448">
                  <c:v>43642</c:v>
                </c:pt>
                <c:pt idx="449">
                  <c:v>43643</c:v>
                </c:pt>
                <c:pt idx="450">
                  <c:v>43644</c:v>
                </c:pt>
                <c:pt idx="451">
                  <c:v>43645</c:v>
                </c:pt>
                <c:pt idx="452">
                  <c:v>43646</c:v>
                </c:pt>
                <c:pt idx="453">
                  <c:v>43647</c:v>
                </c:pt>
                <c:pt idx="454">
                  <c:v>43648</c:v>
                </c:pt>
                <c:pt idx="455">
                  <c:v>43649</c:v>
                </c:pt>
                <c:pt idx="456">
                  <c:v>43650</c:v>
                </c:pt>
                <c:pt idx="457">
                  <c:v>43651</c:v>
                </c:pt>
                <c:pt idx="458">
                  <c:v>43652</c:v>
                </c:pt>
                <c:pt idx="459">
                  <c:v>43653</c:v>
                </c:pt>
                <c:pt idx="460">
                  <c:v>43654</c:v>
                </c:pt>
                <c:pt idx="461">
                  <c:v>43655</c:v>
                </c:pt>
                <c:pt idx="462">
                  <c:v>43656</c:v>
                </c:pt>
                <c:pt idx="463">
                  <c:v>43657</c:v>
                </c:pt>
                <c:pt idx="464">
                  <c:v>43658</c:v>
                </c:pt>
                <c:pt idx="465">
                  <c:v>43659</c:v>
                </c:pt>
                <c:pt idx="466">
                  <c:v>43660</c:v>
                </c:pt>
                <c:pt idx="467">
                  <c:v>43661</c:v>
                </c:pt>
                <c:pt idx="468">
                  <c:v>43662</c:v>
                </c:pt>
                <c:pt idx="469">
                  <c:v>43663</c:v>
                </c:pt>
                <c:pt idx="470">
                  <c:v>43664</c:v>
                </c:pt>
                <c:pt idx="471">
                  <c:v>43665</c:v>
                </c:pt>
                <c:pt idx="472">
                  <c:v>43666</c:v>
                </c:pt>
                <c:pt idx="473">
                  <c:v>43667</c:v>
                </c:pt>
                <c:pt idx="474">
                  <c:v>43668</c:v>
                </c:pt>
                <c:pt idx="475">
                  <c:v>43669</c:v>
                </c:pt>
                <c:pt idx="476">
                  <c:v>43670</c:v>
                </c:pt>
                <c:pt idx="477">
                  <c:v>43671</c:v>
                </c:pt>
                <c:pt idx="478">
                  <c:v>43672</c:v>
                </c:pt>
                <c:pt idx="479">
                  <c:v>43673</c:v>
                </c:pt>
                <c:pt idx="480">
                  <c:v>43674</c:v>
                </c:pt>
                <c:pt idx="481">
                  <c:v>43675</c:v>
                </c:pt>
                <c:pt idx="482">
                  <c:v>43676</c:v>
                </c:pt>
                <c:pt idx="483">
                  <c:v>43677</c:v>
                </c:pt>
                <c:pt idx="484">
                  <c:v>43678</c:v>
                </c:pt>
                <c:pt idx="485">
                  <c:v>43679</c:v>
                </c:pt>
                <c:pt idx="486">
                  <c:v>43680</c:v>
                </c:pt>
                <c:pt idx="487">
                  <c:v>43681</c:v>
                </c:pt>
                <c:pt idx="488">
                  <c:v>43682</c:v>
                </c:pt>
                <c:pt idx="489">
                  <c:v>43683</c:v>
                </c:pt>
                <c:pt idx="490">
                  <c:v>43684</c:v>
                </c:pt>
                <c:pt idx="491">
                  <c:v>43685</c:v>
                </c:pt>
                <c:pt idx="492">
                  <c:v>43686</c:v>
                </c:pt>
                <c:pt idx="493">
                  <c:v>43687</c:v>
                </c:pt>
                <c:pt idx="494">
                  <c:v>43688</c:v>
                </c:pt>
                <c:pt idx="495">
                  <c:v>43689</c:v>
                </c:pt>
                <c:pt idx="496">
                  <c:v>43690</c:v>
                </c:pt>
                <c:pt idx="497">
                  <c:v>43691</c:v>
                </c:pt>
                <c:pt idx="498">
                  <c:v>43692</c:v>
                </c:pt>
                <c:pt idx="499">
                  <c:v>43693</c:v>
                </c:pt>
                <c:pt idx="500">
                  <c:v>43694</c:v>
                </c:pt>
                <c:pt idx="501">
                  <c:v>43695</c:v>
                </c:pt>
                <c:pt idx="502">
                  <c:v>43696</c:v>
                </c:pt>
                <c:pt idx="503">
                  <c:v>43697</c:v>
                </c:pt>
                <c:pt idx="504">
                  <c:v>43698</c:v>
                </c:pt>
                <c:pt idx="505">
                  <c:v>43699</c:v>
                </c:pt>
                <c:pt idx="506">
                  <c:v>43700</c:v>
                </c:pt>
                <c:pt idx="507">
                  <c:v>43701</c:v>
                </c:pt>
                <c:pt idx="508">
                  <c:v>43702</c:v>
                </c:pt>
                <c:pt idx="509">
                  <c:v>43703</c:v>
                </c:pt>
                <c:pt idx="510">
                  <c:v>43704</c:v>
                </c:pt>
                <c:pt idx="511">
                  <c:v>43705</c:v>
                </c:pt>
                <c:pt idx="512">
                  <c:v>43706</c:v>
                </c:pt>
                <c:pt idx="513">
                  <c:v>43707</c:v>
                </c:pt>
                <c:pt idx="514">
                  <c:v>43708</c:v>
                </c:pt>
                <c:pt idx="515">
                  <c:v>43709</c:v>
                </c:pt>
                <c:pt idx="516">
                  <c:v>43710</c:v>
                </c:pt>
                <c:pt idx="517">
                  <c:v>43711</c:v>
                </c:pt>
                <c:pt idx="518">
                  <c:v>43712</c:v>
                </c:pt>
                <c:pt idx="519">
                  <c:v>43713</c:v>
                </c:pt>
                <c:pt idx="520">
                  <c:v>43714</c:v>
                </c:pt>
                <c:pt idx="521">
                  <c:v>43715</c:v>
                </c:pt>
                <c:pt idx="522">
                  <c:v>43716</c:v>
                </c:pt>
                <c:pt idx="523">
                  <c:v>43717</c:v>
                </c:pt>
                <c:pt idx="524">
                  <c:v>43718</c:v>
                </c:pt>
                <c:pt idx="525">
                  <c:v>43719</c:v>
                </c:pt>
                <c:pt idx="526">
                  <c:v>43720</c:v>
                </c:pt>
                <c:pt idx="527">
                  <c:v>43721</c:v>
                </c:pt>
                <c:pt idx="528">
                  <c:v>43722</c:v>
                </c:pt>
                <c:pt idx="529">
                  <c:v>43723</c:v>
                </c:pt>
                <c:pt idx="530">
                  <c:v>43724</c:v>
                </c:pt>
                <c:pt idx="531">
                  <c:v>43725</c:v>
                </c:pt>
                <c:pt idx="532">
                  <c:v>43726</c:v>
                </c:pt>
                <c:pt idx="533">
                  <c:v>43727</c:v>
                </c:pt>
                <c:pt idx="534">
                  <c:v>43728</c:v>
                </c:pt>
                <c:pt idx="535">
                  <c:v>43729</c:v>
                </c:pt>
                <c:pt idx="536">
                  <c:v>43730</c:v>
                </c:pt>
                <c:pt idx="537">
                  <c:v>43731</c:v>
                </c:pt>
                <c:pt idx="538">
                  <c:v>43732</c:v>
                </c:pt>
                <c:pt idx="539">
                  <c:v>43733</c:v>
                </c:pt>
                <c:pt idx="540">
                  <c:v>43734</c:v>
                </c:pt>
                <c:pt idx="541">
                  <c:v>43735</c:v>
                </c:pt>
                <c:pt idx="542">
                  <c:v>43736</c:v>
                </c:pt>
                <c:pt idx="543">
                  <c:v>43737</c:v>
                </c:pt>
                <c:pt idx="544">
                  <c:v>43738</c:v>
                </c:pt>
                <c:pt idx="545">
                  <c:v>43739</c:v>
                </c:pt>
                <c:pt idx="546">
                  <c:v>43740</c:v>
                </c:pt>
                <c:pt idx="547">
                  <c:v>43741</c:v>
                </c:pt>
                <c:pt idx="548">
                  <c:v>43742</c:v>
                </c:pt>
                <c:pt idx="549">
                  <c:v>43743</c:v>
                </c:pt>
                <c:pt idx="550">
                  <c:v>43744</c:v>
                </c:pt>
                <c:pt idx="551">
                  <c:v>43745</c:v>
                </c:pt>
                <c:pt idx="552">
                  <c:v>43746</c:v>
                </c:pt>
                <c:pt idx="553">
                  <c:v>43747</c:v>
                </c:pt>
                <c:pt idx="554">
                  <c:v>43748</c:v>
                </c:pt>
                <c:pt idx="555">
                  <c:v>43749</c:v>
                </c:pt>
                <c:pt idx="556">
                  <c:v>43750</c:v>
                </c:pt>
                <c:pt idx="557">
                  <c:v>43751</c:v>
                </c:pt>
                <c:pt idx="558">
                  <c:v>43752</c:v>
                </c:pt>
                <c:pt idx="559">
                  <c:v>43753</c:v>
                </c:pt>
                <c:pt idx="560">
                  <c:v>43754</c:v>
                </c:pt>
                <c:pt idx="561">
                  <c:v>43755</c:v>
                </c:pt>
                <c:pt idx="562">
                  <c:v>43756</c:v>
                </c:pt>
                <c:pt idx="563">
                  <c:v>43757</c:v>
                </c:pt>
                <c:pt idx="564">
                  <c:v>43758</c:v>
                </c:pt>
                <c:pt idx="565">
                  <c:v>43759</c:v>
                </c:pt>
                <c:pt idx="566">
                  <c:v>43760</c:v>
                </c:pt>
                <c:pt idx="567">
                  <c:v>43761</c:v>
                </c:pt>
                <c:pt idx="568">
                  <c:v>43762</c:v>
                </c:pt>
                <c:pt idx="569">
                  <c:v>43763</c:v>
                </c:pt>
                <c:pt idx="570">
                  <c:v>43764</c:v>
                </c:pt>
                <c:pt idx="571">
                  <c:v>43765</c:v>
                </c:pt>
                <c:pt idx="572">
                  <c:v>43766</c:v>
                </c:pt>
                <c:pt idx="573">
                  <c:v>43767</c:v>
                </c:pt>
                <c:pt idx="574">
                  <c:v>43768</c:v>
                </c:pt>
                <c:pt idx="575">
                  <c:v>43769</c:v>
                </c:pt>
                <c:pt idx="576">
                  <c:v>43770</c:v>
                </c:pt>
                <c:pt idx="577">
                  <c:v>43771</c:v>
                </c:pt>
                <c:pt idx="578">
                  <c:v>43772</c:v>
                </c:pt>
                <c:pt idx="579">
                  <c:v>43773</c:v>
                </c:pt>
                <c:pt idx="580">
                  <c:v>43774</c:v>
                </c:pt>
                <c:pt idx="581">
                  <c:v>43775</c:v>
                </c:pt>
                <c:pt idx="582">
                  <c:v>43776</c:v>
                </c:pt>
                <c:pt idx="583">
                  <c:v>43777</c:v>
                </c:pt>
                <c:pt idx="584">
                  <c:v>43778</c:v>
                </c:pt>
                <c:pt idx="585">
                  <c:v>43779</c:v>
                </c:pt>
                <c:pt idx="586">
                  <c:v>43780</c:v>
                </c:pt>
                <c:pt idx="587">
                  <c:v>43781</c:v>
                </c:pt>
                <c:pt idx="588">
                  <c:v>43782</c:v>
                </c:pt>
                <c:pt idx="589">
                  <c:v>43783</c:v>
                </c:pt>
                <c:pt idx="590">
                  <c:v>43784</c:v>
                </c:pt>
                <c:pt idx="591">
                  <c:v>43785</c:v>
                </c:pt>
                <c:pt idx="592">
                  <c:v>43786</c:v>
                </c:pt>
                <c:pt idx="593">
                  <c:v>43787</c:v>
                </c:pt>
                <c:pt idx="594">
                  <c:v>43788</c:v>
                </c:pt>
                <c:pt idx="595">
                  <c:v>43789</c:v>
                </c:pt>
                <c:pt idx="596">
                  <c:v>43790</c:v>
                </c:pt>
                <c:pt idx="597">
                  <c:v>43791</c:v>
                </c:pt>
                <c:pt idx="598">
                  <c:v>43792</c:v>
                </c:pt>
                <c:pt idx="599">
                  <c:v>43793</c:v>
                </c:pt>
                <c:pt idx="600">
                  <c:v>43794</c:v>
                </c:pt>
                <c:pt idx="601">
                  <c:v>43795</c:v>
                </c:pt>
                <c:pt idx="602">
                  <c:v>43796</c:v>
                </c:pt>
                <c:pt idx="603">
                  <c:v>43797</c:v>
                </c:pt>
                <c:pt idx="604">
                  <c:v>43798</c:v>
                </c:pt>
                <c:pt idx="605">
                  <c:v>43799</c:v>
                </c:pt>
                <c:pt idx="606">
                  <c:v>43800</c:v>
                </c:pt>
                <c:pt idx="607">
                  <c:v>43801</c:v>
                </c:pt>
                <c:pt idx="608">
                  <c:v>43802</c:v>
                </c:pt>
                <c:pt idx="609">
                  <c:v>43803</c:v>
                </c:pt>
                <c:pt idx="610">
                  <c:v>43804</c:v>
                </c:pt>
                <c:pt idx="611">
                  <c:v>43805</c:v>
                </c:pt>
                <c:pt idx="612">
                  <c:v>43806</c:v>
                </c:pt>
                <c:pt idx="613">
                  <c:v>43807</c:v>
                </c:pt>
                <c:pt idx="614">
                  <c:v>43808</c:v>
                </c:pt>
                <c:pt idx="615">
                  <c:v>43809</c:v>
                </c:pt>
                <c:pt idx="616">
                  <c:v>43810</c:v>
                </c:pt>
                <c:pt idx="617">
                  <c:v>43811</c:v>
                </c:pt>
                <c:pt idx="618">
                  <c:v>43812</c:v>
                </c:pt>
                <c:pt idx="619">
                  <c:v>43813</c:v>
                </c:pt>
                <c:pt idx="620">
                  <c:v>43814</c:v>
                </c:pt>
                <c:pt idx="621">
                  <c:v>43815</c:v>
                </c:pt>
                <c:pt idx="622">
                  <c:v>43816</c:v>
                </c:pt>
                <c:pt idx="623">
                  <c:v>43817</c:v>
                </c:pt>
                <c:pt idx="624">
                  <c:v>43818</c:v>
                </c:pt>
                <c:pt idx="625">
                  <c:v>43819</c:v>
                </c:pt>
                <c:pt idx="626">
                  <c:v>43820</c:v>
                </c:pt>
                <c:pt idx="627">
                  <c:v>43821</c:v>
                </c:pt>
                <c:pt idx="628">
                  <c:v>43822</c:v>
                </c:pt>
                <c:pt idx="629">
                  <c:v>43823</c:v>
                </c:pt>
                <c:pt idx="630">
                  <c:v>43824</c:v>
                </c:pt>
                <c:pt idx="631">
                  <c:v>43825</c:v>
                </c:pt>
                <c:pt idx="632">
                  <c:v>43826</c:v>
                </c:pt>
                <c:pt idx="633">
                  <c:v>43827</c:v>
                </c:pt>
                <c:pt idx="634">
                  <c:v>43828</c:v>
                </c:pt>
                <c:pt idx="635">
                  <c:v>43829</c:v>
                </c:pt>
                <c:pt idx="636">
                  <c:v>43830</c:v>
                </c:pt>
                <c:pt idx="637">
                  <c:v>43831</c:v>
                </c:pt>
                <c:pt idx="638">
                  <c:v>43832</c:v>
                </c:pt>
                <c:pt idx="639">
                  <c:v>43833</c:v>
                </c:pt>
                <c:pt idx="640">
                  <c:v>43834</c:v>
                </c:pt>
                <c:pt idx="641">
                  <c:v>43835</c:v>
                </c:pt>
                <c:pt idx="642">
                  <c:v>43836</c:v>
                </c:pt>
                <c:pt idx="643">
                  <c:v>43837</c:v>
                </c:pt>
                <c:pt idx="644">
                  <c:v>43838</c:v>
                </c:pt>
                <c:pt idx="645">
                  <c:v>43839</c:v>
                </c:pt>
                <c:pt idx="646">
                  <c:v>43840</c:v>
                </c:pt>
                <c:pt idx="647">
                  <c:v>43841</c:v>
                </c:pt>
                <c:pt idx="648">
                  <c:v>43842</c:v>
                </c:pt>
                <c:pt idx="649">
                  <c:v>43843</c:v>
                </c:pt>
                <c:pt idx="650">
                  <c:v>43844</c:v>
                </c:pt>
                <c:pt idx="651">
                  <c:v>43845</c:v>
                </c:pt>
                <c:pt idx="652">
                  <c:v>43846</c:v>
                </c:pt>
                <c:pt idx="653">
                  <c:v>43847</c:v>
                </c:pt>
                <c:pt idx="654">
                  <c:v>43848</c:v>
                </c:pt>
                <c:pt idx="655">
                  <c:v>43849</c:v>
                </c:pt>
                <c:pt idx="656">
                  <c:v>43850</c:v>
                </c:pt>
                <c:pt idx="657">
                  <c:v>43851</c:v>
                </c:pt>
                <c:pt idx="658">
                  <c:v>43852</c:v>
                </c:pt>
                <c:pt idx="659">
                  <c:v>43853</c:v>
                </c:pt>
                <c:pt idx="660">
                  <c:v>43854</c:v>
                </c:pt>
                <c:pt idx="661">
                  <c:v>43855</c:v>
                </c:pt>
                <c:pt idx="662">
                  <c:v>43856</c:v>
                </c:pt>
                <c:pt idx="663">
                  <c:v>43857</c:v>
                </c:pt>
                <c:pt idx="664">
                  <c:v>43858</c:v>
                </c:pt>
                <c:pt idx="665">
                  <c:v>43859</c:v>
                </c:pt>
                <c:pt idx="666">
                  <c:v>43860</c:v>
                </c:pt>
                <c:pt idx="667">
                  <c:v>43861</c:v>
                </c:pt>
                <c:pt idx="668">
                  <c:v>43862</c:v>
                </c:pt>
                <c:pt idx="669">
                  <c:v>43863</c:v>
                </c:pt>
                <c:pt idx="670">
                  <c:v>43864</c:v>
                </c:pt>
                <c:pt idx="671">
                  <c:v>43865</c:v>
                </c:pt>
                <c:pt idx="672">
                  <c:v>43866</c:v>
                </c:pt>
                <c:pt idx="673">
                  <c:v>43867</c:v>
                </c:pt>
                <c:pt idx="674">
                  <c:v>43868</c:v>
                </c:pt>
                <c:pt idx="675">
                  <c:v>43869</c:v>
                </c:pt>
                <c:pt idx="676">
                  <c:v>43870</c:v>
                </c:pt>
                <c:pt idx="677">
                  <c:v>43871</c:v>
                </c:pt>
                <c:pt idx="678">
                  <c:v>43872</c:v>
                </c:pt>
                <c:pt idx="679">
                  <c:v>43873</c:v>
                </c:pt>
                <c:pt idx="680">
                  <c:v>43874</c:v>
                </c:pt>
                <c:pt idx="681">
                  <c:v>43875</c:v>
                </c:pt>
                <c:pt idx="682">
                  <c:v>43876</c:v>
                </c:pt>
                <c:pt idx="683">
                  <c:v>43877</c:v>
                </c:pt>
                <c:pt idx="684">
                  <c:v>43878</c:v>
                </c:pt>
                <c:pt idx="685">
                  <c:v>43879</c:v>
                </c:pt>
                <c:pt idx="686">
                  <c:v>43880</c:v>
                </c:pt>
                <c:pt idx="687">
                  <c:v>43881</c:v>
                </c:pt>
                <c:pt idx="688">
                  <c:v>43882</c:v>
                </c:pt>
                <c:pt idx="689">
                  <c:v>43883</c:v>
                </c:pt>
                <c:pt idx="690">
                  <c:v>43884</c:v>
                </c:pt>
                <c:pt idx="691">
                  <c:v>43885</c:v>
                </c:pt>
                <c:pt idx="692">
                  <c:v>43886</c:v>
                </c:pt>
                <c:pt idx="693">
                  <c:v>43887</c:v>
                </c:pt>
                <c:pt idx="694">
                  <c:v>43888</c:v>
                </c:pt>
                <c:pt idx="695">
                  <c:v>43889</c:v>
                </c:pt>
                <c:pt idx="696">
                  <c:v>43890</c:v>
                </c:pt>
                <c:pt idx="697">
                  <c:v>43891</c:v>
                </c:pt>
                <c:pt idx="698">
                  <c:v>43892</c:v>
                </c:pt>
                <c:pt idx="699">
                  <c:v>43893</c:v>
                </c:pt>
                <c:pt idx="700">
                  <c:v>43894</c:v>
                </c:pt>
                <c:pt idx="701">
                  <c:v>43895</c:v>
                </c:pt>
                <c:pt idx="702">
                  <c:v>43896</c:v>
                </c:pt>
                <c:pt idx="703">
                  <c:v>43897</c:v>
                </c:pt>
                <c:pt idx="704">
                  <c:v>43898</c:v>
                </c:pt>
                <c:pt idx="705">
                  <c:v>43899</c:v>
                </c:pt>
                <c:pt idx="706">
                  <c:v>43900</c:v>
                </c:pt>
                <c:pt idx="707">
                  <c:v>43901</c:v>
                </c:pt>
                <c:pt idx="708">
                  <c:v>43902</c:v>
                </c:pt>
                <c:pt idx="709">
                  <c:v>43903</c:v>
                </c:pt>
                <c:pt idx="710">
                  <c:v>43904</c:v>
                </c:pt>
                <c:pt idx="711">
                  <c:v>43905</c:v>
                </c:pt>
                <c:pt idx="712">
                  <c:v>43906</c:v>
                </c:pt>
                <c:pt idx="713">
                  <c:v>43907</c:v>
                </c:pt>
                <c:pt idx="714">
                  <c:v>43908</c:v>
                </c:pt>
                <c:pt idx="715">
                  <c:v>43909</c:v>
                </c:pt>
                <c:pt idx="716">
                  <c:v>43910</c:v>
                </c:pt>
                <c:pt idx="717">
                  <c:v>43911</c:v>
                </c:pt>
                <c:pt idx="718">
                  <c:v>43912</c:v>
                </c:pt>
                <c:pt idx="719">
                  <c:v>43913</c:v>
                </c:pt>
                <c:pt idx="720">
                  <c:v>43914</c:v>
                </c:pt>
                <c:pt idx="721">
                  <c:v>43915</c:v>
                </c:pt>
                <c:pt idx="722">
                  <c:v>43916</c:v>
                </c:pt>
                <c:pt idx="723">
                  <c:v>43917</c:v>
                </c:pt>
                <c:pt idx="724">
                  <c:v>43918</c:v>
                </c:pt>
                <c:pt idx="725">
                  <c:v>43919</c:v>
                </c:pt>
                <c:pt idx="726">
                  <c:v>43920</c:v>
                </c:pt>
                <c:pt idx="727">
                  <c:v>43921</c:v>
                </c:pt>
                <c:pt idx="728">
                  <c:v>43922</c:v>
                </c:pt>
                <c:pt idx="729">
                  <c:v>43923</c:v>
                </c:pt>
                <c:pt idx="730">
                  <c:v>43883</c:v>
                </c:pt>
                <c:pt idx="731">
                  <c:v>43884</c:v>
                </c:pt>
              </c:numCache>
            </c:numRef>
          </c:cat>
          <c:val>
            <c:numRef>
              <c:f>'איור 7 נתונים'!$E$4:$E$5000</c:f>
              <c:numCache>
                <c:formatCode>0.000%</c:formatCode>
                <c:ptCount val="4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200</c:v>
                </c:pt>
                <c:pt idx="691">
                  <c:v>-100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200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  <c:pt idx="3997">
                  <c:v>#N/A</c:v>
                </c:pt>
                <c:pt idx="3998">
                  <c:v>#N/A</c:v>
                </c:pt>
                <c:pt idx="3999">
                  <c:v>#N/A</c:v>
                </c:pt>
                <c:pt idx="4000">
                  <c:v>#N/A</c:v>
                </c:pt>
                <c:pt idx="4001">
                  <c:v>#N/A</c:v>
                </c:pt>
                <c:pt idx="4002">
                  <c:v>#N/A</c:v>
                </c:pt>
                <c:pt idx="4003">
                  <c:v>#N/A</c:v>
                </c:pt>
                <c:pt idx="4004">
                  <c:v>#N/A</c:v>
                </c:pt>
                <c:pt idx="4005">
                  <c:v>#N/A</c:v>
                </c:pt>
                <c:pt idx="4006">
                  <c:v>#N/A</c:v>
                </c:pt>
                <c:pt idx="4007">
                  <c:v>#N/A</c:v>
                </c:pt>
                <c:pt idx="4008">
                  <c:v>#N/A</c:v>
                </c:pt>
                <c:pt idx="4009">
                  <c:v>#N/A</c:v>
                </c:pt>
                <c:pt idx="4010">
                  <c:v>#N/A</c:v>
                </c:pt>
                <c:pt idx="4011">
                  <c:v>#N/A</c:v>
                </c:pt>
                <c:pt idx="4012">
                  <c:v>#N/A</c:v>
                </c:pt>
                <c:pt idx="4013">
                  <c:v>#N/A</c:v>
                </c:pt>
                <c:pt idx="4014">
                  <c:v>#N/A</c:v>
                </c:pt>
                <c:pt idx="4015">
                  <c:v>#N/A</c:v>
                </c:pt>
                <c:pt idx="4016">
                  <c:v>#N/A</c:v>
                </c:pt>
                <c:pt idx="4017">
                  <c:v>#N/A</c:v>
                </c:pt>
                <c:pt idx="4018">
                  <c:v>#N/A</c:v>
                </c:pt>
                <c:pt idx="4019">
                  <c:v>#N/A</c:v>
                </c:pt>
                <c:pt idx="4020">
                  <c:v>#N/A</c:v>
                </c:pt>
                <c:pt idx="4021">
                  <c:v>#N/A</c:v>
                </c:pt>
                <c:pt idx="4022">
                  <c:v>#N/A</c:v>
                </c:pt>
                <c:pt idx="4023">
                  <c:v>#N/A</c:v>
                </c:pt>
                <c:pt idx="4024">
                  <c:v>#N/A</c:v>
                </c:pt>
                <c:pt idx="4025">
                  <c:v>#N/A</c:v>
                </c:pt>
                <c:pt idx="4026">
                  <c:v>#N/A</c:v>
                </c:pt>
                <c:pt idx="4027">
                  <c:v>#N/A</c:v>
                </c:pt>
                <c:pt idx="4028">
                  <c:v>#N/A</c:v>
                </c:pt>
                <c:pt idx="4029">
                  <c:v>#N/A</c:v>
                </c:pt>
                <c:pt idx="4030">
                  <c:v>#N/A</c:v>
                </c:pt>
                <c:pt idx="4031">
                  <c:v>#N/A</c:v>
                </c:pt>
                <c:pt idx="4032">
                  <c:v>#N/A</c:v>
                </c:pt>
                <c:pt idx="4033">
                  <c:v>#N/A</c:v>
                </c:pt>
                <c:pt idx="4034">
                  <c:v>#N/A</c:v>
                </c:pt>
                <c:pt idx="4035">
                  <c:v>#N/A</c:v>
                </c:pt>
                <c:pt idx="4036">
                  <c:v>#N/A</c:v>
                </c:pt>
                <c:pt idx="4037">
                  <c:v>#N/A</c:v>
                </c:pt>
                <c:pt idx="4038">
                  <c:v>#N/A</c:v>
                </c:pt>
                <c:pt idx="4039">
                  <c:v>#N/A</c:v>
                </c:pt>
                <c:pt idx="4040">
                  <c:v>#N/A</c:v>
                </c:pt>
                <c:pt idx="4041">
                  <c:v>#N/A</c:v>
                </c:pt>
                <c:pt idx="4042">
                  <c:v>#N/A</c:v>
                </c:pt>
                <c:pt idx="4043">
                  <c:v>#N/A</c:v>
                </c:pt>
                <c:pt idx="4044">
                  <c:v>#N/A</c:v>
                </c:pt>
                <c:pt idx="4045">
                  <c:v>#N/A</c:v>
                </c:pt>
                <c:pt idx="4046">
                  <c:v>#N/A</c:v>
                </c:pt>
                <c:pt idx="4047">
                  <c:v>#N/A</c:v>
                </c:pt>
                <c:pt idx="4048">
                  <c:v>#N/A</c:v>
                </c:pt>
                <c:pt idx="4049">
                  <c:v>#N/A</c:v>
                </c:pt>
                <c:pt idx="4050">
                  <c:v>#N/A</c:v>
                </c:pt>
                <c:pt idx="4051">
                  <c:v>#N/A</c:v>
                </c:pt>
                <c:pt idx="4052">
                  <c:v>#N/A</c:v>
                </c:pt>
                <c:pt idx="4053">
                  <c:v>#N/A</c:v>
                </c:pt>
                <c:pt idx="4054">
                  <c:v>#N/A</c:v>
                </c:pt>
                <c:pt idx="4055">
                  <c:v>#N/A</c:v>
                </c:pt>
                <c:pt idx="4056">
                  <c:v>#N/A</c:v>
                </c:pt>
                <c:pt idx="4057">
                  <c:v>#N/A</c:v>
                </c:pt>
                <c:pt idx="4058">
                  <c:v>#N/A</c:v>
                </c:pt>
                <c:pt idx="4059">
                  <c:v>#N/A</c:v>
                </c:pt>
                <c:pt idx="4060">
                  <c:v>#N/A</c:v>
                </c:pt>
                <c:pt idx="4061">
                  <c:v>#N/A</c:v>
                </c:pt>
                <c:pt idx="4062">
                  <c:v>#N/A</c:v>
                </c:pt>
                <c:pt idx="4063">
                  <c:v>#N/A</c:v>
                </c:pt>
                <c:pt idx="4064">
                  <c:v>#N/A</c:v>
                </c:pt>
                <c:pt idx="4065">
                  <c:v>#N/A</c:v>
                </c:pt>
                <c:pt idx="4066">
                  <c:v>#N/A</c:v>
                </c:pt>
                <c:pt idx="4067">
                  <c:v>#N/A</c:v>
                </c:pt>
                <c:pt idx="4068">
                  <c:v>#N/A</c:v>
                </c:pt>
                <c:pt idx="4069">
                  <c:v>#N/A</c:v>
                </c:pt>
                <c:pt idx="4070">
                  <c:v>#N/A</c:v>
                </c:pt>
                <c:pt idx="4071">
                  <c:v>#N/A</c:v>
                </c:pt>
                <c:pt idx="4072">
                  <c:v>#N/A</c:v>
                </c:pt>
                <c:pt idx="4073">
                  <c:v>#N/A</c:v>
                </c:pt>
                <c:pt idx="4074">
                  <c:v>#N/A</c:v>
                </c:pt>
                <c:pt idx="4075">
                  <c:v>#N/A</c:v>
                </c:pt>
                <c:pt idx="4076">
                  <c:v>#N/A</c:v>
                </c:pt>
                <c:pt idx="4077">
                  <c:v>#N/A</c:v>
                </c:pt>
                <c:pt idx="4078">
                  <c:v>#N/A</c:v>
                </c:pt>
                <c:pt idx="4079">
                  <c:v>#N/A</c:v>
                </c:pt>
                <c:pt idx="4080">
                  <c:v>#N/A</c:v>
                </c:pt>
                <c:pt idx="4081">
                  <c:v>#N/A</c:v>
                </c:pt>
                <c:pt idx="4082">
                  <c:v>#N/A</c:v>
                </c:pt>
                <c:pt idx="4083">
                  <c:v>#N/A</c:v>
                </c:pt>
                <c:pt idx="4084">
                  <c:v>#N/A</c:v>
                </c:pt>
                <c:pt idx="4085">
                  <c:v>#N/A</c:v>
                </c:pt>
                <c:pt idx="4086">
                  <c:v>#N/A</c:v>
                </c:pt>
                <c:pt idx="4087">
                  <c:v>#N/A</c:v>
                </c:pt>
                <c:pt idx="4088">
                  <c:v>#N/A</c:v>
                </c:pt>
                <c:pt idx="4089">
                  <c:v>#N/A</c:v>
                </c:pt>
                <c:pt idx="4090">
                  <c:v>#N/A</c:v>
                </c:pt>
                <c:pt idx="4091">
                  <c:v>#N/A</c:v>
                </c:pt>
                <c:pt idx="4092">
                  <c:v>#N/A</c:v>
                </c:pt>
                <c:pt idx="4093">
                  <c:v>#N/A</c:v>
                </c:pt>
                <c:pt idx="4094">
                  <c:v>#N/A</c:v>
                </c:pt>
                <c:pt idx="4095">
                  <c:v>#N/A</c:v>
                </c:pt>
                <c:pt idx="4096">
                  <c:v>#N/A</c:v>
                </c:pt>
                <c:pt idx="4097">
                  <c:v>#N/A</c:v>
                </c:pt>
                <c:pt idx="4098">
                  <c:v>#N/A</c:v>
                </c:pt>
                <c:pt idx="4099">
                  <c:v>#N/A</c:v>
                </c:pt>
                <c:pt idx="4100">
                  <c:v>#N/A</c:v>
                </c:pt>
                <c:pt idx="4101">
                  <c:v>#N/A</c:v>
                </c:pt>
                <c:pt idx="4102">
                  <c:v>#N/A</c:v>
                </c:pt>
                <c:pt idx="4103">
                  <c:v>#N/A</c:v>
                </c:pt>
                <c:pt idx="4104">
                  <c:v>#N/A</c:v>
                </c:pt>
                <c:pt idx="4105">
                  <c:v>#N/A</c:v>
                </c:pt>
                <c:pt idx="4106">
                  <c:v>#N/A</c:v>
                </c:pt>
                <c:pt idx="4107">
                  <c:v>#N/A</c:v>
                </c:pt>
                <c:pt idx="4108">
                  <c:v>#N/A</c:v>
                </c:pt>
                <c:pt idx="4109">
                  <c:v>#N/A</c:v>
                </c:pt>
                <c:pt idx="4110">
                  <c:v>#N/A</c:v>
                </c:pt>
                <c:pt idx="4111">
                  <c:v>#N/A</c:v>
                </c:pt>
                <c:pt idx="4112">
                  <c:v>#N/A</c:v>
                </c:pt>
                <c:pt idx="4113">
                  <c:v>#N/A</c:v>
                </c:pt>
                <c:pt idx="4114">
                  <c:v>#N/A</c:v>
                </c:pt>
                <c:pt idx="4115">
                  <c:v>#N/A</c:v>
                </c:pt>
                <c:pt idx="4116">
                  <c:v>#N/A</c:v>
                </c:pt>
                <c:pt idx="4117">
                  <c:v>#N/A</c:v>
                </c:pt>
                <c:pt idx="4118">
                  <c:v>#N/A</c:v>
                </c:pt>
                <c:pt idx="4119">
                  <c:v>#N/A</c:v>
                </c:pt>
                <c:pt idx="4120">
                  <c:v>#N/A</c:v>
                </c:pt>
                <c:pt idx="4121">
                  <c:v>#N/A</c:v>
                </c:pt>
                <c:pt idx="4122">
                  <c:v>#N/A</c:v>
                </c:pt>
                <c:pt idx="4123">
                  <c:v>#N/A</c:v>
                </c:pt>
                <c:pt idx="4124">
                  <c:v>#N/A</c:v>
                </c:pt>
                <c:pt idx="4125">
                  <c:v>#N/A</c:v>
                </c:pt>
                <c:pt idx="4126">
                  <c:v>#N/A</c:v>
                </c:pt>
                <c:pt idx="4127">
                  <c:v>#N/A</c:v>
                </c:pt>
                <c:pt idx="4128">
                  <c:v>#N/A</c:v>
                </c:pt>
                <c:pt idx="4129">
                  <c:v>#N/A</c:v>
                </c:pt>
                <c:pt idx="4130">
                  <c:v>#N/A</c:v>
                </c:pt>
                <c:pt idx="4131">
                  <c:v>#N/A</c:v>
                </c:pt>
                <c:pt idx="4132">
                  <c:v>#N/A</c:v>
                </c:pt>
                <c:pt idx="4133">
                  <c:v>#N/A</c:v>
                </c:pt>
                <c:pt idx="4134">
                  <c:v>#N/A</c:v>
                </c:pt>
                <c:pt idx="4135">
                  <c:v>#N/A</c:v>
                </c:pt>
                <c:pt idx="4136">
                  <c:v>#N/A</c:v>
                </c:pt>
                <c:pt idx="4137">
                  <c:v>#N/A</c:v>
                </c:pt>
                <c:pt idx="4138">
                  <c:v>#N/A</c:v>
                </c:pt>
                <c:pt idx="4139">
                  <c:v>#N/A</c:v>
                </c:pt>
                <c:pt idx="4140">
                  <c:v>#N/A</c:v>
                </c:pt>
                <c:pt idx="4141">
                  <c:v>#N/A</c:v>
                </c:pt>
                <c:pt idx="4142">
                  <c:v>#N/A</c:v>
                </c:pt>
                <c:pt idx="4143">
                  <c:v>#N/A</c:v>
                </c:pt>
                <c:pt idx="4144">
                  <c:v>#N/A</c:v>
                </c:pt>
                <c:pt idx="4145">
                  <c:v>#N/A</c:v>
                </c:pt>
                <c:pt idx="4146">
                  <c:v>#N/A</c:v>
                </c:pt>
                <c:pt idx="4147">
                  <c:v>#N/A</c:v>
                </c:pt>
                <c:pt idx="4148">
                  <c:v>#N/A</c:v>
                </c:pt>
                <c:pt idx="4149">
                  <c:v>#N/A</c:v>
                </c:pt>
                <c:pt idx="4150">
                  <c:v>#N/A</c:v>
                </c:pt>
                <c:pt idx="4151">
                  <c:v>#N/A</c:v>
                </c:pt>
                <c:pt idx="4152">
                  <c:v>#N/A</c:v>
                </c:pt>
                <c:pt idx="4153">
                  <c:v>#N/A</c:v>
                </c:pt>
                <c:pt idx="4154">
                  <c:v>#N/A</c:v>
                </c:pt>
                <c:pt idx="4155">
                  <c:v>#N/A</c:v>
                </c:pt>
                <c:pt idx="4156">
                  <c:v>#N/A</c:v>
                </c:pt>
                <c:pt idx="4157">
                  <c:v>#N/A</c:v>
                </c:pt>
                <c:pt idx="4158">
                  <c:v>#N/A</c:v>
                </c:pt>
                <c:pt idx="4159">
                  <c:v>#N/A</c:v>
                </c:pt>
                <c:pt idx="4160">
                  <c:v>#N/A</c:v>
                </c:pt>
                <c:pt idx="4161">
                  <c:v>#N/A</c:v>
                </c:pt>
                <c:pt idx="4162">
                  <c:v>#N/A</c:v>
                </c:pt>
                <c:pt idx="4163">
                  <c:v>#N/A</c:v>
                </c:pt>
                <c:pt idx="4164">
                  <c:v>#N/A</c:v>
                </c:pt>
                <c:pt idx="4165">
                  <c:v>#N/A</c:v>
                </c:pt>
                <c:pt idx="4166">
                  <c:v>#N/A</c:v>
                </c:pt>
                <c:pt idx="4167">
                  <c:v>#N/A</c:v>
                </c:pt>
                <c:pt idx="4168">
                  <c:v>#N/A</c:v>
                </c:pt>
                <c:pt idx="4169">
                  <c:v>#N/A</c:v>
                </c:pt>
                <c:pt idx="4170">
                  <c:v>#N/A</c:v>
                </c:pt>
                <c:pt idx="4171">
                  <c:v>#N/A</c:v>
                </c:pt>
                <c:pt idx="4172">
                  <c:v>#N/A</c:v>
                </c:pt>
                <c:pt idx="4173">
                  <c:v>#N/A</c:v>
                </c:pt>
                <c:pt idx="4174">
                  <c:v>#N/A</c:v>
                </c:pt>
                <c:pt idx="4175">
                  <c:v>#N/A</c:v>
                </c:pt>
                <c:pt idx="4176">
                  <c:v>#N/A</c:v>
                </c:pt>
                <c:pt idx="4177">
                  <c:v>#N/A</c:v>
                </c:pt>
                <c:pt idx="4178">
                  <c:v>#N/A</c:v>
                </c:pt>
                <c:pt idx="4179">
                  <c:v>#N/A</c:v>
                </c:pt>
                <c:pt idx="4180">
                  <c:v>#N/A</c:v>
                </c:pt>
                <c:pt idx="4181">
                  <c:v>#N/A</c:v>
                </c:pt>
                <c:pt idx="4182">
                  <c:v>#N/A</c:v>
                </c:pt>
                <c:pt idx="4183">
                  <c:v>#N/A</c:v>
                </c:pt>
                <c:pt idx="4184">
                  <c:v>#N/A</c:v>
                </c:pt>
                <c:pt idx="4185">
                  <c:v>#N/A</c:v>
                </c:pt>
                <c:pt idx="4186">
                  <c:v>#N/A</c:v>
                </c:pt>
                <c:pt idx="4187">
                  <c:v>#N/A</c:v>
                </c:pt>
                <c:pt idx="4188">
                  <c:v>#N/A</c:v>
                </c:pt>
                <c:pt idx="4189">
                  <c:v>#N/A</c:v>
                </c:pt>
                <c:pt idx="4190">
                  <c:v>#N/A</c:v>
                </c:pt>
                <c:pt idx="4191">
                  <c:v>#N/A</c:v>
                </c:pt>
                <c:pt idx="4192">
                  <c:v>#N/A</c:v>
                </c:pt>
                <c:pt idx="4193">
                  <c:v>#N/A</c:v>
                </c:pt>
                <c:pt idx="4194">
                  <c:v>#N/A</c:v>
                </c:pt>
                <c:pt idx="4195">
                  <c:v>#N/A</c:v>
                </c:pt>
                <c:pt idx="4196">
                  <c:v>#N/A</c:v>
                </c:pt>
                <c:pt idx="4197">
                  <c:v>#N/A</c:v>
                </c:pt>
                <c:pt idx="4198">
                  <c:v>#N/A</c:v>
                </c:pt>
                <c:pt idx="4199">
                  <c:v>#N/A</c:v>
                </c:pt>
                <c:pt idx="4200">
                  <c:v>#N/A</c:v>
                </c:pt>
                <c:pt idx="4201">
                  <c:v>#N/A</c:v>
                </c:pt>
                <c:pt idx="4202">
                  <c:v>#N/A</c:v>
                </c:pt>
                <c:pt idx="4203">
                  <c:v>#N/A</c:v>
                </c:pt>
                <c:pt idx="4204">
                  <c:v>#N/A</c:v>
                </c:pt>
                <c:pt idx="4205">
                  <c:v>#N/A</c:v>
                </c:pt>
                <c:pt idx="4206">
                  <c:v>#N/A</c:v>
                </c:pt>
                <c:pt idx="4207">
                  <c:v>#N/A</c:v>
                </c:pt>
                <c:pt idx="4208">
                  <c:v>#N/A</c:v>
                </c:pt>
                <c:pt idx="4209">
                  <c:v>#N/A</c:v>
                </c:pt>
                <c:pt idx="4210">
                  <c:v>#N/A</c:v>
                </c:pt>
                <c:pt idx="4211">
                  <c:v>#N/A</c:v>
                </c:pt>
                <c:pt idx="4212">
                  <c:v>#N/A</c:v>
                </c:pt>
                <c:pt idx="4213">
                  <c:v>#N/A</c:v>
                </c:pt>
                <c:pt idx="4214">
                  <c:v>#N/A</c:v>
                </c:pt>
                <c:pt idx="4215">
                  <c:v>#N/A</c:v>
                </c:pt>
                <c:pt idx="4216">
                  <c:v>#N/A</c:v>
                </c:pt>
                <c:pt idx="4217">
                  <c:v>#N/A</c:v>
                </c:pt>
                <c:pt idx="4218">
                  <c:v>#N/A</c:v>
                </c:pt>
                <c:pt idx="4219">
                  <c:v>#N/A</c:v>
                </c:pt>
                <c:pt idx="4220">
                  <c:v>#N/A</c:v>
                </c:pt>
                <c:pt idx="4221">
                  <c:v>#N/A</c:v>
                </c:pt>
                <c:pt idx="4222">
                  <c:v>#N/A</c:v>
                </c:pt>
                <c:pt idx="4223">
                  <c:v>#N/A</c:v>
                </c:pt>
                <c:pt idx="4224">
                  <c:v>#N/A</c:v>
                </c:pt>
                <c:pt idx="4225">
                  <c:v>#N/A</c:v>
                </c:pt>
                <c:pt idx="4226">
                  <c:v>#N/A</c:v>
                </c:pt>
                <c:pt idx="4227">
                  <c:v>#N/A</c:v>
                </c:pt>
                <c:pt idx="4228">
                  <c:v>#N/A</c:v>
                </c:pt>
                <c:pt idx="4229">
                  <c:v>#N/A</c:v>
                </c:pt>
                <c:pt idx="4230">
                  <c:v>#N/A</c:v>
                </c:pt>
                <c:pt idx="4231">
                  <c:v>#N/A</c:v>
                </c:pt>
                <c:pt idx="4232">
                  <c:v>#N/A</c:v>
                </c:pt>
                <c:pt idx="4233">
                  <c:v>#N/A</c:v>
                </c:pt>
                <c:pt idx="4234">
                  <c:v>#N/A</c:v>
                </c:pt>
                <c:pt idx="4235">
                  <c:v>#N/A</c:v>
                </c:pt>
                <c:pt idx="4236">
                  <c:v>#N/A</c:v>
                </c:pt>
                <c:pt idx="4237">
                  <c:v>#N/A</c:v>
                </c:pt>
                <c:pt idx="4238">
                  <c:v>#N/A</c:v>
                </c:pt>
                <c:pt idx="4239">
                  <c:v>#N/A</c:v>
                </c:pt>
                <c:pt idx="4240">
                  <c:v>#N/A</c:v>
                </c:pt>
                <c:pt idx="4241">
                  <c:v>#N/A</c:v>
                </c:pt>
                <c:pt idx="4242">
                  <c:v>#N/A</c:v>
                </c:pt>
                <c:pt idx="4243">
                  <c:v>#N/A</c:v>
                </c:pt>
                <c:pt idx="4244">
                  <c:v>#N/A</c:v>
                </c:pt>
                <c:pt idx="4245">
                  <c:v>#N/A</c:v>
                </c:pt>
                <c:pt idx="4246">
                  <c:v>#N/A</c:v>
                </c:pt>
                <c:pt idx="4247">
                  <c:v>#N/A</c:v>
                </c:pt>
                <c:pt idx="4248">
                  <c:v>#N/A</c:v>
                </c:pt>
                <c:pt idx="4249">
                  <c:v>#N/A</c:v>
                </c:pt>
                <c:pt idx="4250">
                  <c:v>#N/A</c:v>
                </c:pt>
                <c:pt idx="4251">
                  <c:v>#N/A</c:v>
                </c:pt>
                <c:pt idx="4252">
                  <c:v>#N/A</c:v>
                </c:pt>
                <c:pt idx="4253">
                  <c:v>#N/A</c:v>
                </c:pt>
                <c:pt idx="4254">
                  <c:v>#N/A</c:v>
                </c:pt>
                <c:pt idx="4255">
                  <c:v>#N/A</c:v>
                </c:pt>
                <c:pt idx="4256">
                  <c:v>#N/A</c:v>
                </c:pt>
                <c:pt idx="4257">
                  <c:v>#N/A</c:v>
                </c:pt>
                <c:pt idx="4258">
                  <c:v>#N/A</c:v>
                </c:pt>
                <c:pt idx="4259">
                  <c:v>#N/A</c:v>
                </c:pt>
                <c:pt idx="4260">
                  <c:v>#N/A</c:v>
                </c:pt>
                <c:pt idx="4261">
                  <c:v>#N/A</c:v>
                </c:pt>
                <c:pt idx="4262">
                  <c:v>#N/A</c:v>
                </c:pt>
                <c:pt idx="4263">
                  <c:v>#N/A</c:v>
                </c:pt>
                <c:pt idx="4264">
                  <c:v>#N/A</c:v>
                </c:pt>
                <c:pt idx="4265">
                  <c:v>#N/A</c:v>
                </c:pt>
                <c:pt idx="4266">
                  <c:v>#N/A</c:v>
                </c:pt>
                <c:pt idx="4267">
                  <c:v>#N/A</c:v>
                </c:pt>
                <c:pt idx="4268">
                  <c:v>#N/A</c:v>
                </c:pt>
                <c:pt idx="4269">
                  <c:v>#N/A</c:v>
                </c:pt>
                <c:pt idx="4270">
                  <c:v>#N/A</c:v>
                </c:pt>
                <c:pt idx="4271">
                  <c:v>#N/A</c:v>
                </c:pt>
                <c:pt idx="4272">
                  <c:v>#N/A</c:v>
                </c:pt>
                <c:pt idx="4273">
                  <c:v>#N/A</c:v>
                </c:pt>
                <c:pt idx="4274">
                  <c:v>#N/A</c:v>
                </c:pt>
                <c:pt idx="4275">
                  <c:v>#N/A</c:v>
                </c:pt>
                <c:pt idx="4276">
                  <c:v>#N/A</c:v>
                </c:pt>
                <c:pt idx="4277">
                  <c:v>#N/A</c:v>
                </c:pt>
                <c:pt idx="4278">
                  <c:v>#N/A</c:v>
                </c:pt>
                <c:pt idx="4279">
                  <c:v>#N/A</c:v>
                </c:pt>
                <c:pt idx="4280">
                  <c:v>#N/A</c:v>
                </c:pt>
                <c:pt idx="4281">
                  <c:v>#N/A</c:v>
                </c:pt>
                <c:pt idx="4282">
                  <c:v>#N/A</c:v>
                </c:pt>
                <c:pt idx="4283">
                  <c:v>#N/A</c:v>
                </c:pt>
                <c:pt idx="4284">
                  <c:v>#N/A</c:v>
                </c:pt>
                <c:pt idx="4285">
                  <c:v>#N/A</c:v>
                </c:pt>
                <c:pt idx="4286">
                  <c:v>#N/A</c:v>
                </c:pt>
                <c:pt idx="4287">
                  <c:v>#N/A</c:v>
                </c:pt>
                <c:pt idx="4288">
                  <c:v>#N/A</c:v>
                </c:pt>
                <c:pt idx="4289">
                  <c:v>#N/A</c:v>
                </c:pt>
                <c:pt idx="4290">
                  <c:v>#N/A</c:v>
                </c:pt>
                <c:pt idx="4291">
                  <c:v>#N/A</c:v>
                </c:pt>
                <c:pt idx="4292">
                  <c:v>#N/A</c:v>
                </c:pt>
                <c:pt idx="4293">
                  <c:v>#N/A</c:v>
                </c:pt>
                <c:pt idx="4294">
                  <c:v>#N/A</c:v>
                </c:pt>
                <c:pt idx="4295">
                  <c:v>#N/A</c:v>
                </c:pt>
                <c:pt idx="4296">
                  <c:v>#N/A</c:v>
                </c:pt>
                <c:pt idx="4297">
                  <c:v>#N/A</c:v>
                </c:pt>
                <c:pt idx="4298">
                  <c:v>#N/A</c:v>
                </c:pt>
                <c:pt idx="4299">
                  <c:v>#N/A</c:v>
                </c:pt>
                <c:pt idx="4300">
                  <c:v>#N/A</c:v>
                </c:pt>
                <c:pt idx="4301">
                  <c:v>#N/A</c:v>
                </c:pt>
                <c:pt idx="4302">
                  <c:v>#N/A</c:v>
                </c:pt>
                <c:pt idx="4303">
                  <c:v>#N/A</c:v>
                </c:pt>
                <c:pt idx="4304">
                  <c:v>#N/A</c:v>
                </c:pt>
                <c:pt idx="4305">
                  <c:v>#N/A</c:v>
                </c:pt>
                <c:pt idx="4306">
                  <c:v>#N/A</c:v>
                </c:pt>
                <c:pt idx="4307">
                  <c:v>#N/A</c:v>
                </c:pt>
                <c:pt idx="4308">
                  <c:v>#N/A</c:v>
                </c:pt>
                <c:pt idx="4309">
                  <c:v>#N/A</c:v>
                </c:pt>
                <c:pt idx="4310">
                  <c:v>#N/A</c:v>
                </c:pt>
                <c:pt idx="4311">
                  <c:v>#N/A</c:v>
                </c:pt>
                <c:pt idx="4312">
                  <c:v>#N/A</c:v>
                </c:pt>
                <c:pt idx="4313">
                  <c:v>#N/A</c:v>
                </c:pt>
                <c:pt idx="4314">
                  <c:v>#N/A</c:v>
                </c:pt>
                <c:pt idx="4315">
                  <c:v>#N/A</c:v>
                </c:pt>
                <c:pt idx="4316">
                  <c:v>#N/A</c:v>
                </c:pt>
                <c:pt idx="4317">
                  <c:v>#N/A</c:v>
                </c:pt>
                <c:pt idx="4318">
                  <c:v>#N/A</c:v>
                </c:pt>
                <c:pt idx="4319">
                  <c:v>#N/A</c:v>
                </c:pt>
                <c:pt idx="4320">
                  <c:v>#N/A</c:v>
                </c:pt>
                <c:pt idx="4321">
                  <c:v>#N/A</c:v>
                </c:pt>
                <c:pt idx="4322">
                  <c:v>#N/A</c:v>
                </c:pt>
                <c:pt idx="4323">
                  <c:v>#N/A</c:v>
                </c:pt>
                <c:pt idx="4324">
                  <c:v>#N/A</c:v>
                </c:pt>
                <c:pt idx="4325">
                  <c:v>#N/A</c:v>
                </c:pt>
                <c:pt idx="4326">
                  <c:v>#N/A</c:v>
                </c:pt>
                <c:pt idx="4327">
                  <c:v>#N/A</c:v>
                </c:pt>
                <c:pt idx="4328">
                  <c:v>#N/A</c:v>
                </c:pt>
                <c:pt idx="4329">
                  <c:v>#N/A</c:v>
                </c:pt>
                <c:pt idx="4330">
                  <c:v>#N/A</c:v>
                </c:pt>
                <c:pt idx="4331">
                  <c:v>#N/A</c:v>
                </c:pt>
                <c:pt idx="4332">
                  <c:v>#N/A</c:v>
                </c:pt>
                <c:pt idx="4333">
                  <c:v>#N/A</c:v>
                </c:pt>
                <c:pt idx="4334">
                  <c:v>#N/A</c:v>
                </c:pt>
                <c:pt idx="4335">
                  <c:v>#N/A</c:v>
                </c:pt>
                <c:pt idx="4336">
                  <c:v>#N/A</c:v>
                </c:pt>
                <c:pt idx="4337">
                  <c:v>#N/A</c:v>
                </c:pt>
                <c:pt idx="4338">
                  <c:v>#N/A</c:v>
                </c:pt>
                <c:pt idx="4339">
                  <c:v>#N/A</c:v>
                </c:pt>
                <c:pt idx="4340">
                  <c:v>#N/A</c:v>
                </c:pt>
                <c:pt idx="4341">
                  <c:v>#N/A</c:v>
                </c:pt>
                <c:pt idx="4342">
                  <c:v>#N/A</c:v>
                </c:pt>
                <c:pt idx="4343">
                  <c:v>#N/A</c:v>
                </c:pt>
                <c:pt idx="4344">
                  <c:v>#N/A</c:v>
                </c:pt>
                <c:pt idx="4345">
                  <c:v>#N/A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0B1-4D2F-BC81-A345C422DF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878016"/>
        <c:axId val="124133760"/>
      </c:lineChart>
      <c:lineChart>
        <c:grouping val="standard"/>
        <c:varyColors val="0"/>
        <c:ser>
          <c:idx val="1"/>
          <c:order val="0"/>
          <c:tx>
            <c:strRef>
              <c:f>'איור 7 נתונים'!$B$3</c:f>
              <c:strCache>
                <c:ptCount val="1"/>
                <c:pt idx="0">
                  <c:v>גרמניה</c:v>
                </c:pt>
              </c:strCache>
            </c:strRef>
          </c:tx>
          <c:spPr>
            <a:ln w="3175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43194</c:v>
                </c:pt>
                <c:pt idx="1">
                  <c:v>43195</c:v>
                </c:pt>
                <c:pt idx="2">
                  <c:v>43196</c:v>
                </c:pt>
                <c:pt idx="3">
                  <c:v>43197</c:v>
                </c:pt>
                <c:pt idx="4">
                  <c:v>43198</c:v>
                </c:pt>
                <c:pt idx="5">
                  <c:v>43199</c:v>
                </c:pt>
                <c:pt idx="6">
                  <c:v>43200</c:v>
                </c:pt>
                <c:pt idx="7">
                  <c:v>43201</c:v>
                </c:pt>
                <c:pt idx="8">
                  <c:v>43202</c:v>
                </c:pt>
                <c:pt idx="9">
                  <c:v>43203</c:v>
                </c:pt>
                <c:pt idx="10">
                  <c:v>43204</c:v>
                </c:pt>
                <c:pt idx="11">
                  <c:v>43205</c:v>
                </c:pt>
                <c:pt idx="12">
                  <c:v>43206</c:v>
                </c:pt>
                <c:pt idx="13">
                  <c:v>43207</c:v>
                </c:pt>
                <c:pt idx="14">
                  <c:v>43208</c:v>
                </c:pt>
                <c:pt idx="15">
                  <c:v>43209</c:v>
                </c:pt>
                <c:pt idx="16">
                  <c:v>43210</c:v>
                </c:pt>
                <c:pt idx="17">
                  <c:v>43211</c:v>
                </c:pt>
                <c:pt idx="18">
                  <c:v>43212</c:v>
                </c:pt>
                <c:pt idx="19">
                  <c:v>43213</c:v>
                </c:pt>
                <c:pt idx="20">
                  <c:v>43214</c:v>
                </c:pt>
                <c:pt idx="21">
                  <c:v>43215</c:v>
                </c:pt>
                <c:pt idx="22">
                  <c:v>43216</c:v>
                </c:pt>
                <c:pt idx="23">
                  <c:v>43217</c:v>
                </c:pt>
                <c:pt idx="24">
                  <c:v>43218</c:v>
                </c:pt>
                <c:pt idx="25">
                  <c:v>43219</c:v>
                </c:pt>
                <c:pt idx="26">
                  <c:v>43220</c:v>
                </c:pt>
                <c:pt idx="27">
                  <c:v>43221</c:v>
                </c:pt>
                <c:pt idx="28">
                  <c:v>43222</c:v>
                </c:pt>
                <c:pt idx="29">
                  <c:v>43223</c:v>
                </c:pt>
                <c:pt idx="30">
                  <c:v>43224</c:v>
                </c:pt>
                <c:pt idx="31">
                  <c:v>43225</c:v>
                </c:pt>
                <c:pt idx="32">
                  <c:v>43226</c:v>
                </c:pt>
                <c:pt idx="33">
                  <c:v>43227</c:v>
                </c:pt>
                <c:pt idx="34">
                  <c:v>43228</c:v>
                </c:pt>
                <c:pt idx="35">
                  <c:v>43229</c:v>
                </c:pt>
                <c:pt idx="36">
                  <c:v>43230</c:v>
                </c:pt>
                <c:pt idx="37">
                  <c:v>43231</c:v>
                </c:pt>
                <c:pt idx="38">
                  <c:v>43232</c:v>
                </c:pt>
                <c:pt idx="39">
                  <c:v>43233</c:v>
                </c:pt>
                <c:pt idx="40">
                  <c:v>43234</c:v>
                </c:pt>
                <c:pt idx="41">
                  <c:v>43235</c:v>
                </c:pt>
                <c:pt idx="42">
                  <c:v>43236</c:v>
                </c:pt>
                <c:pt idx="43">
                  <c:v>43237</c:v>
                </c:pt>
                <c:pt idx="44">
                  <c:v>43238</c:v>
                </c:pt>
                <c:pt idx="45">
                  <c:v>43239</c:v>
                </c:pt>
                <c:pt idx="46">
                  <c:v>43240</c:v>
                </c:pt>
                <c:pt idx="47">
                  <c:v>43241</c:v>
                </c:pt>
                <c:pt idx="48">
                  <c:v>43242</c:v>
                </c:pt>
                <c:pt idx="49">
                  <c:v>43243</c:v>
                </c:pt>
                <c:pt idx="50">
                  <c:v>43244</c:v>
                </c:pt>
                <c:pt idx="51">
                  <c:v>43245</c:v>
                </c:pt>
                <c:pt idx="52">
                  <c:v>43246</c:v>
                </c:pt>
                <c:pt idx="53">
                  <c:v>43247</c:v>
                </c:pt>
                <c:pt idx="54">
                  <c:v>43248</c:v>
                </c:pt>
                <c:pt idx="55">
                  <c:v>43249</c:v>
                </c:pt>
                <c:pt idx="56">
                  <c:v>43250</c:v>
                </c:pt>
                <c:pt idx="57">
                  <c:v>43251</c:v>
                </c:pt>
                <c:pt idx="58">
                  <c:v>43252</c:v>
                </c:pt>
                <c:pt idx="59">
                  <c:v>43253</c:v>
                </c:pt>
                <c:pt idx="60">
                  <c:v>43254</c:v>
                </c:pt>
                <c:pt idx="61">
                  <c:v>43255</c:v>
                </c:pt>
                <c:pt idx="62">
                  <c:v>43256</c:v>
                </c:pt>
                <c:pt idx="63">
                  <c:v>43257</c:v>
                </c:pt>
                <c:pt idx="64">
                  <c:v>43258</c:v>
                </c:pt>
                <c:pt idx="65">
                  <c:v>43259</c:v>
                </c:pt>
                <c:pt idx="66">
                  <c:v>43260</c:v>
                </c:pt>
                <c:pt idx="67">
                  <c:v>43261</c:v>
                </c:pt>
                <c:pt idx="68">
                  <c:v>43262</c:v>
                </c:pt>
                <c:pt idx="69">
                  <c:v>43263</c:v>
                </c:pt>
                <c:pt idx="70">
                  <c:v>43264</c:v>
                </c:pt>
                <c:pt idx="71">
                  <c:v>43265</c:v>
                </c:pt>
                <c:pt idx="72">
                  <c:v>43266</c:v>
                </c:pt>
                <c:pt idx="73">
                  <c:v>43267</c:v>
                </c:pt>
                <c:pt idx="74">
                  <c:v>43268</c:v>
                </c:pt>
                <c:pt idx="75">
                  <c:v>43269</c:v>
                </c:pt>
                <c:pt idx="76">
                  <c:v>43270</c:v>
                </c:pt>
                <c:pt idx="77">
                  <c:v>43271</c:v>
                </c:pt>
                <c:pt idx="78">
                  <c:v>43272</c:v>
                </c:pt>
                <c:pt idx="79">
                  <c:v>43273</c:v>
                </c:pt>
                <c:pt idx="80">
                  <c:v>43274</c:v>
                </c:pt>
                <c:pt idx="81">
                  <c:v>43275</c:v>
                </c:pt>
                <c:pt idx="82">
                  <c:v>43276</c:v>
                </c:pt>
                <c:pt idx="83">
                  <c:v>43277</c:v>
                </c:pt>
                <c:pt idx="84">
                  <c:v>43278</c:v>
                </c:pt>
                <c:pt idx="85">
                  <c:v>43279</c:v>
                </c:pt>
                <c:pt idx="86">
                  <c:v>43280</c:v>
                </c:pt>
                <c:pt idx="87">
                  <c:v>43281</c:v>
                </c:pt>
                <c:pt idx="88">
                  <c:v>43282</c:v>
                </c:pt>
                <c:pt idx="89">
                  <c:v>43283</c:v>
                </c:pt>
                <c:pt idx="90">
                  <c:v>43284</c:v>
                </c:pt>
                <c:pt idx="91">
                  <c:v>43285</c:v>
                </c:pt>
                <c:pt idx="92">
                  <c:v>43286</c:v>
                </c:pt>
                <c:pt idx="93">
                  <c:v>43287</c:v>
                </c:pt>
                <c:pt idx="94">
                  <c:v>43288</c:v>
                </c:pt>
                <c:pt idx="95">
                  <c:v>43289</c:v>
                </c:pt>
                <c:pt idx="96">
                  <c:v>43290</c:v>
                </c:pt>
                <c:pt idx="97">
                  <c:v>43291</c:v>
                </c:pt>
                <c:pt idx="98">
                  <c:v>43292</c:v>
                </c:pt>
                <c:pt idx="99">
                  <c:v>43293</c:v>
                </c:pt>
                <c:pt idx="100">
                  <c:v>43294</c:v>
                </c:pt>
                <c:pt idx="101">
                  <c:v>43295</c:v>
                </c:pt>
                <c:pt idx="102">
                  <c:v>43296</c:v>
                </c:pt>
                <c:pt idx="103">
                  <c:v>43297</c:v>
                </c:pt>
                <c:pt idx="104">
                  <c:v>43298</c:v>
                </c:pt>
                <c:pt idx="105">
                  <c:v>43299</c:v>
                </c:pt>
                <c:pt idx="106">
                  <c:v>43300</c:v>
                </c:pt>
                <c:pt idx="107">
                  <c:v>43301</c:v>
                </c:pt>
                <c:pt idx="108">
                  <c:v>43302</c:v>
                </c:pt>
                <c:pt idx="109">
                  <c:v>43303</c:v>
                </c:pt>
                <c:pt idx="110">
                  <c:v>43304</c:v>
                </c:pt>
                <c:pt idx="111">
                  <c:v>43305</c:v>
                </c:pt>
                <c:pt idx="112">
                  <c:v>43306</c:v>
                </c:pt>
                <c:pt idx="113">
                  <c:v>43307</c:v>
                </c:pt>
                <c:pt idx="114">
                  <c:v>43308</c:v>
                </c:pt>
                <c:pt idx="115">
                  <c:v>43309</c:v>
                </c:pt>
                <c:pt idx="116">
                  <c:v>43310</c:v>
                </c:pt>
                <c:pt idx="117">
                  <c:v>43311</c:v>
                </c:pt>
                <c:pt idx="118">
                  <c:v>43312</c:v>
                </c:pt>
                <c:pt idx="119">
                  <c:v>43313</c:v>
                </c:pt>
                <c:pt idx="120">
                  <c:v>43314</c:v>
                </c:pt>
                <c:pt idx="121">
                  <c:v>43315</c:v>
                </c:pt>
                <c:pt idx="122">
                  <c:v>43316</c:v>
                </c:pt>
                <c:pt idx="123">
                  <c:v>43317</c:v>
                </c:pt>
                <c:pt idx="124">
                  <c:v>43318</c:v>
                </c:pt>
                <c:pt idx="125">
                  <c:v>43319</c:v>
                </c:pt>
                <c:pt idx="126">
                  <c:v>43320</c:v>
                </c:pt>
                <c:pt idx="127">
                  <c:v>43321</c:v>
                </c:pt>
                <c:pt idx="128">
                  <c:v>43322</c:v>
                </c:pt>
                <c:pt idx="129">
                  <c:v>43323</c:v>
                </c:pt>
                <c:pt idx="130">
                  <c:v>43324</c:v>
                </c:pt>
                <c:pt idx="131">
                  <c:v>43325</c:v>
                </c:pt>
                <c:pt idx="132">
                  <c:v>43326</c:v>
                </c:pt>
                <c:pt idx="133">
                  <c:v>43327</c:v>
                </c:pt>
                <c:pt idx="134">
                  <c:v>43328</c:v>
                </c:pt>
                <c:pt idx="135">
                  <c:v>43329</c:v>
                </c:pt>
                <c:pt idx="136">
                  <c:v>43330</c:v>
                </c:pt>
                <c:pt idx="137">
                  <c:v>43331</c:v>
                </c:pt>
                <c:pt idx="138">
                  <c:v>43332</c:v>
                </c:pt>
                <c:pt idx="139">
                  <c:v>43333</c:v>
                </c:pt>
                <c:pt idx="140">
                  <c:v>43334</c:v>
                </c:pt>
                <c:pt idx="141">
                  <c:v>43335</c:v>
                </c:pt>
                <c:pt idx="142">
                  <c:v>43336</c:v>
                </c:pt>
                <c:pt idx="143">
                  <c:v>43337</c:v>
                </c:pt>
                <c:pt idx="144">
                  <c:v>43338</c:v>
                </c:pt>
                <c:pt idx="145">
                  <c:v>43339</c:v>
                </c:pt>
                <c:pt idx="146">
                  <c:v>43340</c:v>
                </c:pt>
                <c:pt idx="147">
                  <c:v>43341</c:v>
                </c:pt>
                <c:pt idx="148">
                  <c:v>43342</c:v>
                </c:pt>
                <c:pt idx="149">
                  <c:v>43343</c:v>
                </c:pt>
                <c:pt idx="150">
                  <c:v>43344</c:v>
                </c:pt>
                <c:pt idx="151">
                  <c:v>43345</c:v>
                </c:pt>
                <c:pt idx="152">
                  <c:v>43346</c:v>
                </c:pt>
                <c:pt idx="153">
                  <c:v>43347</c:v>
                </c:pt>
                <c:pt idx="154">
                  <c:v>43348</c:v>
                </c:pt>
                <c:pt idx="155">
                  <c:v>43349</c:v>
                </c:pt>
                <c:pt idx="156">
                  <c:v>43350</c:v>
                </c:pt>
                <c:pt idx="157">
                  <c:v>43351</c:v>
                </c:pt>
                <c:pt idx="158">
                  <c:v>43352</c:v>
                </c:pt>
                <c:pt idx="159">
                  <c:v>43353</c:v>
                </c:pt>
                <c:pt idx="160">
                  <c:v>43354</c:v>
                </c:pt>
                <c:pt idx="161">
                  <c:v>43355</c:v>
                </c:pt>
                <c:pt idx="162">
                  <c:v>43356</c:v>
                </c:pt>
                <c:pt idx="163">
                  <c:v>43357</c:v>
                </c:pt>
                <c:pt idx="164">
                  <c:v>43358</c:v>
                </c:pt>
                <c:pt idx="165">
                  <c:v>43359</c:v>
                </c:pt>
                <c:pt idx="166">
                  <c:v>43360</c:v>
                </c:pt>
                <c:pt idx="167">
                  <c:v>43361</c:v>
                </c:pt>
                <c:pt idx="168">
                  <c:v>43362</c:v>
                </c:pt>
                <c:pt idx="169">
                  <c:v>43363</c:v>
                </c:pt>
                <c:pt idx="170">
                  <c:v>43364</c:v>
                </c:pt>
                <c:pt idx="171">
                  <c:v>43365</c:v>
                </c:pt>
                <c:pt idx="172">
                  <c:v>43366</c:v>
                </c:pt>
                <c:pt idx="173">
                  <c:v>43367</c:v>
                </c:pt>
                <c:pt idx="174">
                  <c:v>43368</c:v>
                </c:pt>
                <c:pt idx="175">
                  <c:v>43369</c:v>
                </c:pt>
                <c:pt idx="176">
                  <c:v>43370</c:v>
                </c:pt>
                <c:pt idx="177">
                  <c:v>43371</c:v>
                </c:pt>
                <c:pt idx="178">
                  <c:v>43372</c:v>
                </c:pt>
                <c:pt idx="179">
                  <c:v>43373</c:v>
                </c:pt>
                <c:pt idx="180">
                  <c:v>43374</c:v>
                </c:pt>
                <c:pt idx="181">
                  <c:v>43375</c:v>
                </c:pt>
                <c:pt idx="182">
                  <c:v>43376</c:v>
                </c:pt>
                <c:pt idx="183">
                  <c:v>43377</c:v>
                </c:pt>
                <c:pt idx="184">
                  <c:v>43378</c:v>
                </c:pt>
                <c:pt idx="185">
                  <c:v>43379</c:v>
                </c:pt>
                <c:pt idx="186">
                  <c:v>43380</c:v>
                </c:pt>
                <c:pt idx="187">
                  <c:v>43381</c:v>
                </c:pt>
                <c:pt idx="188">
                  <c:v>43382</c:v>
                </c:pt>
                <c:pt idx="189">
                  <c:v>43383</c:v>
                </c:pt>
                <c:pt idx="190">
                  <c:v>43384</c:v>
                </c:pt>
                <c:pt idx="191">
                  <c:v>43385</c:v>
                </c:pt>
                <c:pt idx="192">
                  <c:v>43386</c:v>
                </c:pt>
                <c:pt idx="193">
                  <c:v>43387</c:v>
                </c:pt>
                <c:pt idx="194">
                  <c:v>43388</c:v>
                </c:pt>
                <c:pt idx="195">
                  <c:v>43389</c:v>
                </c:pt>
                <c:pt idx="196">
                  <c:v>43390</c:v>
                </c:pt>
                <c:pt idx="197">
                  <c:v>43391</c:v>
                </c:pt>
                <c:pt idx="198">
                  <c:v>43392</c:v>
                </c:pt>
                <c:pt idx="199">
                  <c:v>43393</c:v>
                </c:pt>
                <c:pt idx="200">
                  <c:v>43394</c:v>
                </c:pt>
                <c:pt idx="201">
                  <c:v>43395</c:v>
                </c:pt>
                <c:pt idx="202">
                  <c:v>43396</c:v>
                </c:pt>
                <c:pt idx="203">
                  <c:v>43397</c:v>
                </c:pt>
                <c:pt idx="204">
                  <c:v>43398</c:v>
                </c:pt>
                <c:pt idx="205">
                  <c:v>43399</c:v>
                </c:pt>
                <c:pt idx="206">
                  <c:v>43400</c:v>
                </c:pt>
                <c:pt idx="207">
                  <c:v>43401</c:v>
                </c:pt>
                <c:pt idx="208">
                  <c:v>43402</c:v>
                </c:pt>
                <c:pt idx="209">
                  <c:v>43403</c:v>
                </c:pt>
                <c:pt idx="210">
                  <c:v>43404</c:v>
                </c:pt>
                <c:pt idx="211">
                  <c:v>43405</c:v>
                </c:pt>
                <c:pt idx="212">
                  <c:v>43406</c:v>
                </c:pt>
                <c:pt idx="213">
                  <c:v>43407</c:v>
                </c:pt>
                <c:pt idx="214">
                  <c:v>43408</c:v>
                </c:pt>
                <c:pt idx="215">
                  <c:v>43409</c:v>
                </c:pt>
                <c:pt idx="216">
                  <c:v>43410</c:v>
                </c:pt>
                <c:pt idx="217">
                  <c:v>43411</c:v>
                </c:pt>
                <c:pt idx="218">
                  <c:v>43412</c:v>
                </c:pt>
                <c:pt idx="219">
                  <c:v>43413</c:v>
                </c:pt>
                <c:pt idx="220">
                  <c:v>43414</c:v>
                </c:pt>
                <c:pt idx="221">
                  <c:v>43415</c:v>
                </c:pt>
                <c:pt idx="222">
                  <c:v>43416</c:v>
                </c:pt>
                <c:pt idx="223">
                  <c:v>43417</c:v>
                </c:pt>
                <c:pt idx="224">
                  <c:v>43418</c:v>
                </c:pt>
                <c:pt idx="225">
                  <c:v>43419</c:v>
                </c:pt>
                <c:pt idx="226">
                  <c:v>43420</c:v>
                </c:pt>
                <c:pt idx="227">
                  <c:v>43421</c:v>
                </c:pt>
                <c:pt idx="228">
                  <c:v>43422</c:v>
                </c:pt>
                <c:pt idx="229">
                  <c:v>43423</c:v>
                </c:pt>
                <c:pt idx="230">
                  <c:v>43424</c:v>
                </c:pt>
                <c:pt idx="231">
                  <c:v>43425</c:v>
                </c:pt>
                <c:pt idx="232">
                  <c:v>43426</c:v>
                </c:pt>
                <c:pt idx="233">
                  <c:v>43427</c:v>
                </c:pt>
                <c:pt idx="234">
                  <c:v>43428</c:v>
                </c:pt>
                <c:pt idx="235">
                  <c:v>43429</c:v>
                </c:pt>
                <c:pt idx="236">
                  <c:v>43430</c:v>
                </c:pt>
                <c:pt idx="237">
                  <c:v>43431</c:v>
                </c:pt>
                <c:pt idx="238">
                  <c:v>43432</c:v>
                </c:pt>
                <c:pt idx="239">
                  <c:v>43433</c:v>
                </c:pt>
                <c:pt idx="240">
                  <c:v>43434</c:v>
                </c:pt>
                <c:pt idx="241">
                  <c:v>43435</c:v>
                </c:pt>
                <c:pt idx="242">
                  <c:v>43436</c:v>
                </c:pt>
                <c:pt idx="243">
                  <c:v>43437</c:v>
                </c:pt>
                <c:pt idx="244">
                  <c:v>43438</c:v>
                </c:pt>
                <c:pt idx="245">
                  <c:v>43439</c:v>
                </c:pt>
                <c:pt idx="246">
                  <c:v>43440</c:v>
                </c:pt>
                <c:pt idx="247">
                  <c:v>43441</c:v>
                </c:pt>
                <c:pt idx="248">
                  <c:v>43442</c:v>
                </c:pt>
                <c:pt idx="249">
                  <c:v>43443</c:v>
                </c:pt>
                <c:pt idx="250">
                  <c:v>43444</c:v>
                </c:pt>
                <c:pt idx="251">
                  <c:v>43445</c:v>
                </c:pt>
                <c:pt idx="252">
                  <c:v>43446</c:v>
                </c:pt>
                <c:pt idx="253">
                  <c:v>43447</c:v>
                </c:pt>
                <c:pt idx="254">
                  <c:v>43448</c:v>
                </c:pt>
                <c:pt idx="255">
                  <c:v>43449</c:v>
                </c:pt>
                <c:pt idx="256">
                  <c:v>43450</c:v>
                </c:pt>
                <c:pt idx="257">
                  <c:v>43451</c:v>
                </c:pt>
                <c:pt idx="258">
                  <c:v>43452</c:v>
                </c:pt>
                <c:pt idx="259">
                  <c:v>43453</c:v>
                </c:pt>
                <c:pt idx="260">
                  <c:v>43454</c:v>
                </c:pt>
                <c:pt idx="261">
                  <c:v>43455</c:v>
                </c:pt>
                <c:pt idx="262">
                  <c:v>43456</c:v>
                </c:pt>
                <c:pt idx="263">
                  <c:v>43457</c:v>
                </c:pt>
                <c:pt idx="264">
                  <c:v>43458</c:v>
                </c:pt>
                <c:pt idx="265">
                  <c:v>43459</c:v>
                </c:pt>
                <c:pt idx="266">
                  <c:v>43460</c:v>
                </c:pt>
                <c:pt idx="267">
                  <c:v>43461</c:v>
                </c:pt>
                <c:pt idx="268">
                  <c:v>43462</c:v>
                </c:pt>
                <c:pt idx="269">
                  <c:v>43463</c:v>
                </c:pt>
                <c:pt idx="270">
                  <c:v>43464</c:v>
                </c:pt>
                <c:pt idx="271">
                  <c:v>43465</c:v>
                </c:pt>
                <c:pt idx="272">
                  <c:v>43466</c:v>
                </c:pt>
                <c:pt idx="273">
                  <c:v>43467</c:v>
                </c:pt>
                <c:pt idx="274">
                  <c:v>43468</c:v>
                </c:pt>
                <c:pt idx="275">
                  <c:v>43469</c:v>
                </c:pt>
                <c:pt idx="276">
                  <c:v>43470</c:v>
                </c:pt>
                <c:pt idx="277">
                  <c:v>43471</c:v>
                </c:pt>
                <c:pt idx="278">
                  <c:v>43472</c:v>
                </c:pt>
                <c:pt idx="279">
                  <c:v>43473</c:v>
                </c:pt>
                <c:pt idx="280">
                  <c:v>43474</c:v>
                </c:pt>
                <c:pt idx="281">
                  <c:v>43475</c:v>
                </c:pt>
                <c:pt idx="282">
                  <c:v>43476</c:v>
                </c:pt>
                <c:pt idx="283">
                  <c:v>43477</c:v>
                </c:pt>
                <c:pt idx="284">
                  <c:v>43478</c:v>
                </c:pt>
                <c:pt idx="285">
                  <c:v>43479</c:v>
                </c:pt>
                <c:pt idx="286">
                  <c:v>43480</c:v>
                </c:pt>
                <c:pt idx="287">
                  <c:v>43481</c:v>
                </c:pt>
                <c:pt idx="288">
                  <c:v>43482</c:v>
                </c:pt>
                <c:pt idx="289">
                  <c:v>43483</c:v>
                </c:pt>
                <c:pt idx="290">
                  <c:v>43484</c:v>
                </c:pt>
                <c:pt idx="291">
                  <c:v>43485</c:v>
                </c:pt>
                <c:pt idx="292">
                  <c:v>43486</c:v>
                </c:pt>
                <c:pt idx="293">
                  <c:v>43487</c:v>
                </c:pt>
                <c:pt idx="294">
                  <c:v>43488</c:v>
                </c:pt>
                <c:pt idx="295">
                  <c:v>43489</c:v>
                </c:pt>
                <c:pt idx="296">
                  <c:v>43490</c:v>
                </c:pt>
                <c:pt idx="297">
                  <c:v>43491</c:v>
                </c:pt>
                <c:pt idx="298">
                  <c:v>43492</c:v>
                </c:pt>
                <c:pt idx="299">
                  <c:v>43493</c:v>
                </c:pt>
                <c:pt idx="300">
                  <c:v>43494</c:v>
                </c:pt>
                <c:pt idx="301">
                  <c:v>43495</c:v>
                </c:pt>
                <c:pt idx="302">
                  <c:v>43496</c:v>
                </c:pt>
                <c:pt idx="303">
                  <c:v>43497</c:v>
                </c:pt>
                <c:pt idx="304">
                  <c:v>43498</c:v>
                </c:pt>
                <c:pt idx="305">
                  <c:v>43499</c:v>
                </c:pt>
                <c:pt idx="306">
                  <c:v>43500</c:v>
                </c:pt>
                <c:pt idx="307">
                  <c:v>43501</c:v>
                </c:pt>
                <c:pt idx="308">
                  <c:v>43502</c:v>
                </c:pt>
                <c:pt idx="309">
                  <c:v>43503</c:v>
                </c:pt>
                <c:pt idx="310">
                  <c:v>43504</c:v>
                </c:pt>
                <c:pt idx="311">
                  <c:v>43505</c:v>
                </c:pt>
                <c:pt idx="312">
                  <c:v>43506</c:v>
                </c:pt>
                <c:pt idx="313">
                  <c:v>43507</c:v>
                </c:pt>
                <c:pt idx="314">
                  <c:v>43508</c:v>
                </c:pt>
                <c:pt idx="315">
                  <c:v>43509</c:v>
                </c:pt>
                <c:pt idx="316">
                  <c:v>43510</c:v>
                </c:pt>
                <c:pt idx="317">
                  <c:v>43511</c:v>
                </c:pt>
                <c:pt idx="318">
                  <c:v>43512</c:v>
                </c:pt>
                <c:pt idx="319">
                  <c:v>43513</c:v>
                </c:pt>
                <c:pt idx="320">
                  <c:v>43514</c:v>
                </c:pt>
                <c:pt idx="321">
                  <c:v>43515</c:v>
                </c:pt>
                <c:pt idx="322">
                  <c:v>43516</c:v>
                </c:pt>
                <c:pt idx="323">
                  <c:v>43517</c:v>
                </c:pt>
                <c:pt idx="324">
                  <c:v>43518</c:v>
                </c:pt>
                <c:pt idx="325">
                  <c:v>43519</c:v>
                </c:pt>
                <c:pt idx="326">
                  <c:v>43520</c:v>
                </c:pt>
                <c:pt idx="327">
                  <c:v>43521</c:v>
                </c:pt>
                <c:pt idx="328">
                  <c:v>43522</c:v>
                </c:pt>
                <c:pt idx="329">
                  <c:v>43523</c:v>
                </c:pt>
                <c:pt idx="330">
                  <c:v>43524</c:v>
                </c:pt>
                <c:pt idx="331">
                  <c:v>43525</c:v>
                </c:pt>
                <c:pt idx="332">
                  <c:v>43526</c:v>
                </c:pt>
                <c:pt idx="333">
                  <c:v>43527</c:v>
                </c:pt>
                <c:pt idx="334">
                  <c:v>43528</c:v>
                </c:pt>
                <c:pt idx="335">
                  <c:v>43529</c:v>
                </c:pt>
                <c:pt idx="336">
                  <c:v>43530</c:v>
                </c:pt>
                <c:pt idx="337">
                  <c:v>43531</c:v>
                </c:pt>
                <c:pt idx="338">
                  <c:v>43532</c:v>
                </c:pt>
                <c:pt idx="339">
                  <c:v>43533</c:v>
                </c:pt>
                <c:pt idx="340">
                  <c:v>43534</c:v>
                </c:pt>
                <c:pt idx="341">
                  <c:v>43535</c:v>
                </c:pt>
                <c:pt idx="342">
                  <c:v>43536</c:v>
                </c:pt>
                <c:pt idx="343">
                  <c:v>43537</c:v>
                </c:pt>
                <c:pt idx="344">
                  <c:v>43538</c:v>
                </c:pt>
                <c:pt idx="345">
                  <c:v>43539</c:v>
                </c:pt>
                <c:pt idx="346">
                  <c:v>43540</c:v>
                </c:pt>
                <c:pt idx="347">
                  <c:v>43541</c:v>
                </c:pt>
                <c:pt idx="348">
                  <c:v>43542</c:v>
                </c:pt>
                <c:pt idx="349">
                  <c:v>43543</c:v>
                </c:pt>
                <c:pt idx="350">
                  <c:v>43544</c:v>
                </c:pt>
                <c:pt idx="351">
                  <c:v>43545</c:v>
                </c:pt>
                <c:pt idx="352">
                  <c:v>43546</c:v>
                </c:pt>
                <c:pt idx="353">
                  <c:v>43547</c:v>
                </c:pt>
                <c:pt idx="354">
                  <c:v>43548</c:v>
                </c:pt>
                <c:pt idx="355">
                  <c:v>43549</c:v>
                </c:pt>
                <c:pt idx="356">
                  <c:v>43550</c:v>
                </c:pt>
                <c:pt idx="357">
                  <c:v>43551</c:v>
                </c:pt>
                <c:pt idx="358">
                  <c:v>43552</c:v>
                </c:pt>
                <c:pt idx="359">
                  <c:v>43553</c:v>
                </c:pt>
                <c:pt idx="360">
                  <c:v>43554</c:v>
                </c:pt>
                <c:pt idx="361">
                  <c:v>43555</c:v>
                </c:pt>
                <c:pt idx="362">
                  <c:v>43556</c:v>
                </c:pt>
                <c:pt idx="363">
                  <c:v>43557</c:v>
                </c:pt>
                <c:pt idx="364">
                  <c:v>43558</c:v>
                </c:pt>
                <c:pt idx="365">
                  <c:v>43559</c:v>
                </c:pt>
                <c:pt idx="366">
                  <c:v>43560</c:v>
                </c:pt>
                <c:pt idx="367">
                  <c:v>43561</c:v>
                </c:pt>
                <c:pt idx="368">
                  <c:v>43562</c:v>
                </c:pt>
                <c:pt idx="369">
                  <c:v>43563</c:v>
                </c:pt>
                <c:pt idx="370">
                  <c:v>43564</c:v>
                </c:pt>
                <c:pt idx="371">
                  <c:v>43565</c:v>
                </c:pt>
                <c:pt idx="372">
                  <c:v>43566</c:v>
                </c:pt>
                <c:pt idx="373">
                  <c:v>43567</c:v>
                </c:pt>
                <c:pt idx="374">
                  <c:v>43568</c:v>
                </c:pt>
                <c:pt idx="375">
                  <c:v>43569</c:v>
                </c:pt>
                <c:pt idx="376">
                  <c:v>43570</c:v>
                </c:pt>
                <c:pt idx="377">
                  <c:v>43571</c:v>
                </c:pt>
                <c:pt idx="378">
                  <c:v>43572</c:v>
                </c:pt>
                <c:pt idx="379">
                  <c:v>43573</c:v>
                </c:pt>
                <c:pt idx="380">
                  <c:v>43574</c:v>
                </c:pt>
                <c:pt idx="381">
                  <c:v>43575</c:v>
                </c:pt>
                <c:pt idx="382">
                  <c:v>43576</c:v>
                </c:pt>
                <c:pt idx="383">
                  <c:v>43577</c:v>
                </c:pt>
                <c:pt idx="384">
                  <c:v>43578</c:v>
                </c:pt>
                <c:pt idx="385">
                  <c:v>43579</c:v>
                </c:pt>
                <c:pt idx="386">
                  <c:v>43580</c:v>
                </c:pt>
                <c:pt idx="387">
                  <c:v>43581</c:v>
                </c:pt>
                <c:pt idx="388">
                  <c:v>43582</c:v>
                </c:pt>
                <c:pt idx="389">
                  <c:v>43583</c:v>
                </c:pt>
                <c:pt idx="390">
                  <c:v>43584</c:v>
                </c:pt>
                <c:pt idx="391">
                  <c:v>43585</c:v>
                </c:pt>
                <c:pt idx="392">
                  <c:v>43586</c:v>
                </c:pt>
                <c:pt idx="393">
                  <c:v>43587</c:v>
                </c:pt>
                <c:pt idx="394">
                  <c:v>43588</c:v>
                </c:pt>
                <c:pt idx="395">
                  <c:v>43589</c:v>
                </c:pt>
                <c:pt idx="396">
                  <c:v>43590</c:v>
                </c:pt>
                <c:pt idx="397">
                  <c:v>43591</c:v>
                </c:pt>
                <c:pt idx="398">
                  <c:v>43592</c:v>
                </c:pt>
                <c:pt idx="399">
                  <c:v>43593</c:v>
                </c:pt>
                <c:pt idx="400">
                  <c:v>43594</c:v>
                </c:pt>
                <c:pt idx="401">
                  <c:v>43595</c:v>
                </c:pt>
                <c:pt idx="402">
                  <c:v>43596</c:v>
                </c:pt>
                <c:pt idx="403">
                  <c:v>43597</c:v>
                </c:pt>
                <c:pt idx="404">
                  <c:v>43598</c:v>
                </c:pt>
                <c:pt idx="405">
                  <c:v>43599</c:v>
                </c:pt>
                <c:pt idx="406">
                  <c:v>43600</c:v>
                </c:pt>
                <c:pt idx="407">
                  <c:v>43601</c:v>
                </c:pt>
                <c:pt idx="408">
                  <c:v>43602</c:v>
                </c:pt>
                <c:pt idx="409">
                  <c:v>43603</c:v>
                </c:pt>
                <c:pt idx="410">
                  <c:v>43604</c:v>
                </c:pt>
                <c:pt idx="411">
                  <c:v>43605</c:v>
                </c:pt>
                <c:pt idx="412">
                  <c:v>43606</c:v>
                </c:pt>
                <c:pt idx="413">
                  <c:v>43607</c:v>
                </c:pt>
                <c:pt idx="414">
                  <c:v>43608</c:v>
                </c:pt>
                <c:pt idx="415">
                  <c:v>43609</c:v>
                </c:pt>
                <c:pt idx="416">
                  <c:v>43610</c:v>
                </c:pt>
                <c:pt idx="417">
                  <c:v>43611</c:v>
                </c:pt>
                <c:pt idx="418">
                  <c:v>43612</c:v>
                </c:pt>
                <c:pt idx="419">
                  <c:v>43613</c:v>
                </c:pt>
                <c:pt idx="420">
                  <c:v>43614</c:v>
                </c:pt>
                <c:pt idx="421">
                  <c:v>43615</c:v>
                </c:pt>
                <c:pt idx="422">
                  <c:v>43616</c:v>
                </c:pt>
                <c:pt idx="423">
                  <c:v>43617</c:v>
                </c:pt>
                <c:pt idx="424">
                  <c:v>43618</c:v>
                </c:pt>
                <c:pt idx="425">
                  <c:v>43619</c:v>
                </c:pt>
                <c:pt idx="426">
                  <c:v>43620</c:v>
                </c:pt>
                <c:pt idx="427">
                  <c:v>43621</c:v>
                </c:pt>
                <c:pt idx="428">
                  <c:v>43622</c:v>
                </c:pt>
                <c:pt idx="429">
                  <c:v>43623</c:v>
                </c:pt>
                <c:pt idx="430">
                  <c:v>43624</c:v>
                </c:pt>
                <c:pt idx="431">
                  <c:v>43625</c:v>
                </c:pt>
                <c:pt idx="432">
                  <c:v>43626</c:v>
                </c:pt>
                <c:pt idx="433">
                  <c:v>43627</c:v>
                </c:pt>
                <c:pt idx="434">
                  <c:v>43628</c:v>
                </c:pt>
                <c:pt idx="435">
                  <c:v>43629</c:v>
                </c:pt>
                <c:pt idx="436">
                  <c:v>43630</c:v>
                </c:pt>
                <c:pt idx="437">
                  <c:v>43631</c:v>
                </c:pt>
                <c:pt idx="438">
                  <c:v>43632</c:v>
                </c:pt>
                <c:pt idx="439">
                  <c:v>43633</c:v>
                </c:pt>
                <c:pt idx="440">
                  <c:v>43634</c:v>
                </c:pt>
                <c:pt idx="441">
                  <c:v>43635</c:v>
                </c:pt>
                <c:pt idx="442">
                  <c:v>43636</c:v>
                </c:pt>
                <c:pt idx="443">
                  <c:v>43637</c:v>
                </c:pt>
                <c:pt idx="444">
                  <c:v>43638</c:v>
                </c:pt>
                <c:pt idx="445">
                  <c:v>43639</c:v>
                </c:pt>
                <c:pt idx="446">
                  <c:v>43640</c:v>
                </c:pt>
                <c:pt idx="447">
                  <c:v>43641</c:v>
                </c:pt>
                <c:pt idx="448">
                  <c:v>43642</c:v>
                </c:pt>
                <c:pt idx="449">
                  <c:v>43643</c:v>
                </c:pt>
                <c:pt idx="450">
                  <c:v>43644</c:v>
                </c:pt>
                <c:pt idx="451">
                  <c:v>43645</c:v>
                </c:pt>
                <c:pt idx="452">
                  <c:v>43646</c:v>
                </c:pt>
                <c:pt idx="453">
                  <c:v>43647</c:v>
                </c:pt>
                <c:pt idx="454">
                  <c:v>43648</c:v>
                </c:pt>
                <c:pt idx="455">
                  <c:v>43649</c:v>
                </c:pt>
                <c:pt idx="456">
                  <c:v>43650</c:v>
                </c:pt>
                <c:pt idx="457">
                  <c:v>43651</c:v>
                </c:pt>
                <c:pt idx="458">
                  <c:v>43652</c:v>
                </c:pt>
                <c:pt idx="459">
                  <c:v>43653</c:v>
                </c:pt>
                <c:pt idx="460">
                  <c:v>43654</c:v>
                </c:pt>
                <c:pt idx="461">
                  <c:v>43655</c:v>
                </c:pt>
                <c:pt idx="462">
                  <c:v>43656</c:v>
                </c:pt>
                <c:pt idx="463">
                  <c:v>43657</c:v>
                </c:pt>
                <c:pt idx="464">
                  <c:v>43658</c:v>
                </c:pt>
                <c:pt idx="465">
                  <c:v>43659</c:v>
                </c:pt>
                <c:pt idx="466">
                  <c:v>43660</c:v>
                </c:pt>
                <c:pt idx="467">
                  <c:v>43661</c:v>
                </c:pt>
                <c:pt idx="468">
                  <c:v>43662</c:v>
                </c:pt>
                <c:pt idx="469">
                  <c:v>43663</c:v>
                </c:pt>
                <c:pt idx="470">
                  <c:v>43664</c:v>
                </c:pt>
                <c:pt idx="471">
                  <c:v>43665</c:v>
                </c:pt>
                <c:pt idx="472">
                  <c:v>43666</c:v>
                </c:pt>
                <c:pt idx="473">
                  <c:v>43667</c:v>
                </c:pt>
                <c:pt idx="474">
                  <c:v>43668</c:v>
                </c:pt>
                <c:pt idx="475">
                  <c:v>43669</c:v>
                </c:pt>
                <c:pt idx="476">
                  <c:v>43670</c:v>
                </c:pt>
                <c:pt idx="477">
                  <c:v>43671</c:v>
                </c:pt>
                <c:pt idx="478">
                  <c:v>43672</c:v>
                </c:pt>
                <c:pt idx="479">
                  <c:v>43673</c:v>
                </c:pt>
                <c:pt idx="480">
                  <c:v>43674</c:v>
                </c:pt>
                <c:pt idx="481">
                  <c:v>43675</c:v>
                </c:pt>
                <c:pt idx="482">
                  <c:v>43676</c:v>
                </c:pt>
                <c:pt idx="483">
                  <c:v>43677</c:v>
                </c:pt>
                <c:pt idx="484">
                  <c:v>43678</c:v>
                </c:pt>
                <c:pt idx="485">
                  <c:v>43679</c:v>
                </c:pt>
                <c:pt idx="486">
                  <c:v>43680</c:v>
                </c:pt>
                <c:pt idx="487">
                  <c:v>43681</c:v>
                </c:pt>
                <c:pt idx="488">
                  <c:v>43682</c:v>
                </c:pt>
                <c:pt idx="489">
                  <c:v>43683</c:v>
                </c:pt>
                <c:pt idx="490">
                  <c:v>43684</c:v>
                </c:pt>
                <c:pt idx="491">
                  <c:v>43685</c:v>
                </c:pt>
                <c:pt idx="492">
                  <c:v>43686</c:v>
                </c:pt>
                <c:pt idx="493">
                  <c:v>43687</c:v>
                </c:pt>
                <c:pt idx="494">
                  <c:v>43688</c:v>
                </c:pt>
                <c:pt idx="495">
                  <c:v>43689</c:v>
                </c:pt>
                <c:pt idx="496">
                  <c:v>43690</c:v>
                </c:pt>
                <c:pt idx="497">
                  <c:v>43691</c:v>
                </c:pt>
                <c:pt idx="498">
                  <c:v>43692</c:v>
                </c:pt>
                <c:pt idx="499">
                  <c:v>43693</c:v>
                </c:pt>
                <c:pt idx="500">
                  <c:v>43694</c:v>
                </c:pt>
                <c:pt idx="501">
                  <c:v>43695</c:v>
                </c:pt>
                <c:pt idx="502">
                  <c:v>43696</c:v>
                </c:pt>
                <c:pt idx="503">
                  <c:v>43697</c:v>
                </c:pt>
                <c:pt idx="504">
                  <c:v>43698</c:v>
                </c:pt>
                <c:pt idx="505">
                  <c:v>43699</c:v>
                </c:pt>
                <c:pt idx="506">
                  <c:v>43700</c:v>
                </c:pt>
                <c:pt idx="507">
                  <c:v>43701</c:v>
                </c:pt>
                <c:pt idx="508">
                  <c:v>43702</c:v>
                </c:pt>
                <c:pt idx="509">
                  <c:v>43703</c:v>
                </c:pt>
                <c:pt idx="510">
                  <c:v>43704</c:v>
                </c:pt>
                <c:pt idx="511">
                  <c:v>43705</c:v>
                </c:pt>
                <c:pt idx="512">
                  <c:v>43706</c:v>
                </c:pt>
                <c:pt idx="513">
                  <c:v>43707</c:v>
                </c:pt>
                <c:pt idx="514">
                  <c:v>43708</c:v>
                </c:pt>
                <c:pt idx="515">
                  <c:v>43709</c:v>
                </c:pt>
                <c:pt idx="516">
                  <c:v>43710</c:v>
                </c:pt>
                <c:pt idx="517">
                  <c:v>43711</c:v>
                </c:pt>
                <c:pt idx="518">
                  <c:v>43712</c:v>
                </c:pt>
                <c:pt idx="519">
                  <c:v>43713</c:v>
                </c:pt>
                <c:pt idx="520">
                  <c:v>43714</c:v>
                </c:pt>
                <c:pt idx="521">
                  <c:v>43715</c:v>
                </c:pt>
                <c:pt idx="522">
                  <c:v>43716</c:v>
                </c:pt>
                <c:pt idx="523">
                  <c:v>43717</c:v>
                </c:pt>
                <c:pt idx="524">
                  <c:v>43718</c:v>
                </c:pt>
                <c:pt idx="525">
                  <c:v>43719</c:v>
                </c:pt>
                <c:pt idx="526">
                  <c:v>43720</c:v>
                </c:pt>
                <c:pt idx="527">
                  <c:v>43721</c:v>
                </c:pt>
                <c:pt idx="528">
                  <c:v>43722</c:v>
                </c:pt>
                <c:pt idx="529">
                  <c:v>43723</c:v>
                </c:pt>
                <c:pt idx="530">
                  <c:v>43724</c:v>
                </c:pt>
                <c:pt idx="531">
                  <c:v>43725</c:v>
                </c:pt>
                <c:pt idx="532">
                  <c:v>43726</c:v>
                </c:pt>
                <c:pt idx="533">
                  <c:v>43727</c:v>
                </c:pt>
                <c:pt idx="534">
                  <c:v>43728</c:v>
                </c:pt>
                <c:pt idx="535">
                  <c:v>43729</c:v>
                </c:pt>
                <c:pt idx="536">
                  <c:v>43730</c:v>
                </c:pt>
                <c:pt idx="537">
                  <c:v>43731</c:v>
                </c:pt>
                <c:pt idx="538">
                  <c:v>43732</c:v>
                </c:pt>
                <c:pt idx="539">
                  <c:v>43733</c:v>
                </c:pt>
                <c:pt idx="540">
                  <c:v>43734</c:v>
                </c:pt>
                <c:pt idx="541">
                  <c:v>43735</c:v>
                </c:pt>
                <c:pt idx="542">
                  <c:v>43736</c:v>
                </c:pt>
                <c:pt idx="543">
                  <c:v>43737</c:v>
                </c:pt>
                <c:pt idx="544">
                  <c:v>43738</c:v>
                </c:pt>
                <c:pt idx="545">
                  <c:v>43739</c:v>
                </c:pt>
                <c:pt idx="546">
                  <c:v>43740</c:v>
                </c:pt>
                <c:pt idx="547">
                  <c:v>43741</c:v>
                </c:pt>
                <c:pt idx="548">
                  <c:v>43742</c:v>
                </c:pt>
                <c:pt idx="549">
                  <c:v>43743</c:v>
                </c:pt>
                <c:pt idx="550">
                  <c:v>43744</c:v>
                </c:pt>
                <c:pt idx="551">
                  <c:v>43745</c:v>
                </c:pt>
                <c:pt idx="552">
                  <c:v>43746</c:v>
                </c:pt>
                <c:pt idx="553">
                  <c:v>43747</c:v>
                </c:pt>
                <c:pt idx="554">
                  <c:v>43748</c:v>
                </c:pt>
                <c:pt idx="555">
                  <c:v>43749</c:v>
                </c:pt>
                <c:pt idx="556">
                  <c:v>43750</c:v>
                </c:pt>
                <c:pt idx="557">
                  <c:v>43751</c:v>
                </c:pt>
                <c:pt idx="558">
                  <c:v>43752</c:v>
                </c:pt>
                <c:pt idx="559">
                  <c:v>43753</c:v>
                </c:pt>
                <c:pt idx="560">
                  <c:v>43754</c:v>
                </c:pt>
                <c:pt idx="561">
                  <c:v>43755</c:v>
                </c:pt>
                <c:pt idx="562">
                  <c:v>43756</c:v>
                </c:pt>
                <c:pt idx="563">
                  <c:v>43757</c:v>
                </c:pt>
                <c:pt idx="564">
                  <c:v>43758</c:v>
                </c:pt>
                <c:pt idx="565">
                  <c:v>43759</c:v>
                </c:pt>
                <c:pt idx="566">
                  <c:v>43760</c:v>
                </c:pt>
                <c:pt idx="567">
                  <c:v>43761</c:v>
                </c:pt>
                <c:pt idx="568">
                  <c:v>43762</c:v>
                </c:pt>
                <c:pt idx="569">
                  <c:v>43763</c:v>
                </c:pt>
                <c:pt idx="570">
                  <c:v>43764</c:v>
                </c:pt>
                <c:pt idx="571">
                  <c:v>43765</c:v>
                </c:pt>
                <c:pt idx="572">
                  <c:v>43766</c:v>
                </c:pt>
                <c:pt idx="573">
                  <c:v>43767</c:v>
                </c:pt>
                <c:pt idx="574">
                  <c:v>43768</c:v>
                </c:pt>
                <c:pt idx="575">
                  <c:v>43769</c:v>
                </c:pt>
                <c:pt idx="576">
                  <c:v>43770</c:v>
                </c:pt>
                <c:pt idx="577">
                  <c:v>43771</c:v>
                </c:pt>
                <c:pt idx="578">
                  <c:v>43772</c:v>
                </c:pt>
                <c:pt idx="579">
                  <c:v>43773</c:v>
                </c:pt>
                <c:pt idx="580">
                  <c:v>43774</c:v>
                </c:pt>
                <c:pt idx="581">
                  <c:v>43775</c:v>
                </c:pt>
                <c:pt idx="582">
                  <c:v>43776</c:v>
                </c:pt>
                <c:pt idx="583">
                  <c:v>43777</c:v>
                </c:pt>
                <c:pt idx="584">
                  <c:v>43778</c:v>
                </c:pt>
                <c:pt idx="585">
                  <c:v>43779</c:v>
                </c:pt>
                <c:pt idx="586">
                  <c:v>43780</c:v>
                </c:pt>
                <c:pt idx="587">
                  <c:v>43781</c:v>
                </c:pt>
                <c:pt idx="588">
                  <c:v>43782</c:v>
                </c:pt>
                <c:pt idx="589">
                  <c:v>43783</c:v>
                </c:pt>
                <c:pt idx="590">
                  <c:v>43784</c:v>
                </c:pt>
                <c:pt idx="591">
                  <c:v>43785</c:v>
                </c:pt>
                <c:pt idx="592">
                  <c:v>43786</c:v>
                </c:pt>
                <c:pt idx="593">
                  <c:v>43787</c:v>
                </c:pt>
                <c:pt idx="594">
                  <c:v>43788</c:v>
                </c:pt>
                <c:pt idx="595">
                  <c:v>43789</c:v>
                </c:pt>
                <c:pt idx="596">
                  <c:v>43790</c:v>
                </c:pt>
                <c:pt idx="597">
                  <c:v>43791</c:v>
                </c:pt>
                <c:pt idx="598">
                  <c:v>43792</c:v>
                </c:pt>
                <c:pt idx="599">
                  <c:v>43793</c:v>
                </c:pt>
                <c:pt idx="600">
                  <c:v>43794</c:v>
                </c:pt>
                <c:pt idx="601">
                  <c:v>43795</c:v>
                </c:pt>
                <c:pt idx="602">
                  <c:v>43796</c:v>
                </c:pt>
                <c:pt idx="603">
                  <c:v>43797</c:v>
                </c:pt>
                <c:pt idx="604">
                  <c:v>43798</c:v>
                </c:pt>
                <c:pt idx="605">
                  <c:v>43799</c:v>
                </c:pt>
                <c:pt idx="606">
                  <c:v>43800</c:v>
                </c:pt>
                <c:pt idx="607">
                  <c:v>43801</c:v>
                </c:pt>
                <c:pt idx="608">
                  <c:v>43802</c:v>
                </c:pt>
                <c:pt idx="609">
                  <c:v>43803</c:v>
                </c:pt>
                <c:pt idx="610">
                  <c:v>43804</c:v>
                </c:pt>
                <c:pt idx="611">
                  <c:v>43805</c:v>
                </c:pt>
                <c:pt idx="612">
                  <c:v>43806</c:v>
                </c:pt>
                <c:pt idx="613">
                  <c:v>43807</c:v>
                </c:pt>
                <c:pt idx="614">
                  <c:v>43808</c:v>
                </c:pt>
                <c:pt idx="615">
                  <c:v>43809</c:v>
                </c:pt>
                <c:pt idx="616">
                  <c:v>43810</c:v>
                </c:pt>
                <c:pt idx="617">
                  <c:v>43811</c:v>
                </c:pt>
                <c:pt idx="618">
                  <c:v>43812</c:v>
                </c:pt>
                <c:pt idx="619">
                  <c:v>43813</c:v>
                </c:pt>
                <c:pt idx="620">
                  <c:v>43814</c:v>
                </c:pt>
                <c:pt idx="621">
                  <c:v>43815</c:v>
                </c:pt>
                <c:pt idx="622">
                  <c:v>43816</c:v>
                </c:pt>
                <c:pt idx="623">
                  <c:v>43817</c:v>
                </c:pt>
                <c:pt idx="624">
                  <c:v>43818</c:v>
                </c:pt>
                <c:pt idx="625">
                  <c:v>43819</c:v>
                </c:pt>
                <c:pt idx="626">
                  <c:v>43820</c:v>
                </c:pt>
                <c:pt idx="627">
                  <c:v>43821</c:v>
                </c:pt>
                <c:pt idx="628">
                  <c:v>43822</c:v>
                </c:pt>
                <c:pt idx="629">
                  <c:v>43823</c:v>
                </c:pt>
                <c:pt idx="630">
                  <c:v>43824</c:v>
                </c:pt>
                <c:pt idx="631">
                  <c:v>43825</c:v>
                </c:pt>
                <c:pt idx="632">
                  <c:v>43826</c:v>
                </c:pt>
                <c:pt idx="633">
                  <c:v>43827</c:v>
                </c:pt>
                <c:pt idx="634">
                  <c:v>43828</c:v>
                </c:pt>
                <c:pt idx="635">
                  <c:v>43829</c:v>
                </c:pt>
                <c:pt idx="636">
                  <c:v>43830</c:v>
                </c:pt>
                <c:pt idx="637">
                  <c:v>43831</c:v>
                </c:pt>
                <c:pt idx="638">
                  <c:v>43832</c:v>
                </c:pt>
                <c:pt idx="639">
                  <c:v>43833</c:v>
                </c:pt>
                <c:pt idx="640">
                  <c:v>43834</c:v>
                </c:pt>
                <c:pt idx="641">
                  <c:v>43835</c:v>
                </c:pt>
                <c:pt idx="642">
                  <c:v>43836</c:v>
                </c:pt>
                <c:pt idx="643">
                  <c:v>43837</c:v>
                </c:pt>
                <c:pt idx="644">
                  <c:v>43838</c:v>
                </c:pt>
                <c:pt idx="645">
                  <c:v>43839</c:v>
                </c:pt>
                <c:pt idx="646">
                  <c:v>43840</c:v>
                </c:pt>
                <c:pt idx="647">
                  <c:v>43841</c:v>
                </c:pt>
                <c:pt idx="648">
                  <c:v>43842</c:v>
                </c:pt>
                <c:pt idx="649">
                  <c:v>43843</c:v>
                </c:pt>
                <c:pt idx="650">
                  <c:v>43844</c:v>
                </c:pt>
                <c:pt idx="651">
                  <c:v>43845</c:v>
                </c:pt>
                <c:pt idx="652">
                  <c:v>43846</c:v>
                </c:pt>
                <c:pt idx="653">
                  <c:v>43847</c:v>
                </c:pt>
                <c:pt idx="654">
                  <c:v>43848</c:v>
                </c:pt>
                <c:pt idx="655">
                  <c:v>43849</c:v>
                </c:pt>
                <c:pt idx="656">
                  <c:v>43850</c:v>
                </c:pt>
                <c:pt idx="657">
                  <c:v>43851</c:v>
                </c:pt>
                <c:pt idx="658">
                  <c:v>43852</c:v>
                </c:pt>
                <c:pt idx="659">
                  <c:v>43853</c:v>
                </c:pt>
                <c:pt idx="660">
                  <c:v>43854</c:v>
                </c:pt>
                <c:pt idx="661">
                  <c:v>43855</c:v>
                </c:pt>
                <c:pt idx="662">
                  <c:v>43856</c:v>
                </c:pt>
                <c:pt idx="663">
                  <c:v>43857</c:v>
                </c:pt>
                <c:pt idx="664">
                  <c:v>43858</c:v>
                </c:pt>
                <c:pt idx="665">
                  <c:v>43859</c:v>
                </c:pt>
                <c:pt idx="666">
                  <c:v>43860</c:v>
                </c:pt>
                <c:pt idx="667">
                  <c:v>43861</c:v>
                </c:pt>
                <c:pt idx="668">
                  <c:v>43862</c:v>
                </c:pt>
                <c:pt idx="669">
                  <c:v>43863</c:v>
                </c:pt>
                <c:pt idx="670">
                  <c:v>43864</c:v>
                </c:pt>
                <c:pt idx="671">
                  <c:v>43865</c:v>
                </c:pt>
                <c:pt idx="672">
                  <c:v>43866</c:v>
                </c:pt>
                <c:pt idx="673">
                  <c:v>43867</c:v>
                </c:pt>
                <c:pt idx="674">
                  <c:v>43868</c:v>
                </c:pt>
                <c:pt idx="675">
                  <c:v>43869</c:v>
                </c:pt>
                <c:pt idx="676">
                  <c:v>43870</c:v>
                </c:pt>
                <c:pt idx="677">
                  <c:v>43871</c:v>
                </c:pt>
                <c:pt idx="678">
                  <c:v>43872</c:v>
                </c:pt>
                <c:pt idx="679">
                  <c:v>43873</c:v>
                </c:pt>
                <c:pt idx="680">
                  <c:v>43874</c:v>
                </c:pt>
                <c:pt idx="681">
                  <c:v>43875</c:v>
                </c:pt>
                <c:pt idx="682">
                  <c:v>43876</c:v>
                </c:pt>
                <c:pt idx="683">
                  <c:v>43877</c:v>
                </c:pt>
                <c:pt idx="684">
                  <c:v>43878</c:v>
                </c:pt>
                <c:pt idx="685">
                  <c:v>43879</c:v>
                </c:pt>
                <c:pt idx="686">
                  <c:v>43880</c:v>
                </c:pt>
                <c:pt idx="687">
                  <c:v>43881</c:v>
                </c:pt>
                <c:pt idx="688">
                  <c:v>43882</c:v>
                </c:pt>
                <c:pt idx="689">
                  <c:v>43883</c:v>
                </c:pt>
                <c:pt idx="690">
                  <c:v>43884</c:v>
                </c:pt>
                <c:pt idx="691">
                  <c:v>43885</c:v>
                </c:pt>
                <c:pt idx="692">
                  <c:v>43886</c:v>
                </c:pt>
                <c:pt idx="693">
                  <c:v>43887</c:v>
                </c:pt>
                <c:pt idx="694">
                  <c:v>43888</c:v>
                </c:pt>
                <c:pt idx="695">
                  <c:v>43889</c:v>
                </c:pt>
                <c:pt idx="696">
                  <c:v>43890</c:v>
                </c:pt>
                <c:pt idx="697">
                  <c:v>43891</c:v>
                </c:pt>
                <c:pt idx="698">
                  <c:v>43892</c:v>
                </c:pt>
                <c:pt idx="699">
                  <c:v>43893</c:v>
                </c:pt>
                <c:pt idx="700">
                  <c:v>43894</c:v>
                </c:pt>
                <c:pt idx="701">
                  <c:v>43895</c:v>
                </c:pt>
                <c:pt idx="702">
                  <c:v>43896</c:v>
                </c:pt>
                <c:pt idx="703">
                  <c:v>43897</c:v>
                </c:pt>
                <c:pt idx="704">
                  <c:v>43898</c:v>
                </c:pt>
                <c:pt idx="705">
                  <c:v>43899</c:v>
                </c:pt>
                <c:pt idx="706">
                  <c:v>43900</c:v>
                </c:pt>
                <c:pt idx="707">
                  <c:v>43901</c:v>
                </c:pt>
                <c:pt idx="708">
                  <c:v>43902</c:v>
                </c:pt>
                <c:pt idx="709">
                  <c:v>43903</c:v>
                </c:pt>
                <c:pt idx="710">
                  <c:v>43904</c:v>
                </c:pt>
                <c:pt idx="711">
                  <c:v>43905</c:v>
                </c:pt>
                <c:pt idx="712">
                  <c:v>43906</c:v>
                </c:pt>
                <c:pt idx="713">
                  <c:v>43907</c:v>
                </c:pt>
                <c:pt idx="714">
                  <c:v>43908</c:v>
                </c:pt>
                <c:pt idx="715">
                  <c:v>43909</c:v>
                </c:pt>
                <c:pt idx="716">
                  <c:v>43910</c:v>
                </c:pt>
                <c:pt idx="717">
                  <c:v>43911</c:v>
                </c:pt>
                <c:pt idx="718">
                  <c:v>43912</c:v>
                </c:pt>
                <c:pt idx="719">
                  <c:v>43913</c:v>
                </c:pt>
                <c:pt idx="720">
                  <c:v>43914</c:v>
                </c:pt>
                <c:pt idx="721">
                  <c:v>43915</c:v>
                </c:pt>
                <c:pt idx="722">
                  <c:v>43916</c:v>
                </c:pt>
                <c:pt idx="723">
                  <c:v>43917</c:v>
                </c:pt>
                <c:pt idx="724">
                  <c:v>43918</c:v>
                </c:pt>
                <c:pt idx="725">
                  <c:v>43919</c:v>
                </c:pt>
                <c:pt idx="726">
                  <c:v>43920</c:v>
                </c:pt>
                <c:pt idx="727">
                  <c:v>43921</c:v>
                </c:pt>
                <c:pt idx="728">
                  <c:v>43922</c:v>
                </c:pt>
                <c:pt idx="729">
                  <c:v>43923</c:v>
                </c:pt>
                <c:pt idx="730">
                  <c:v>43883</c:v>
                </c:pt>
                <c:pt idx="731">
                  <c:v>43884</c:v>
                </c:pt>
              </c:numCache>
            </c:numRef>
          </c:cat>
          <c:val>
            <c:numRef>
              <c:f>'איור 7 נתונים'!$B$4:$B$5000</c:f>
              <c:numCache>
                <c:formatCode>0.00</c:formatCode>
                <c:ptCount val="4997"/>
                <c:pt idx="0">
                  <c:v>0.5</c:v>
                </c:pt>
                <c:pt idx="1">
                  <c:v>0.52400000000000002</c:v>
                </c:pt>
                <c:pt idx="2">
                  <c:v>0.497</c:v>
                </c:pt>
                <c:pt idx="3">
                  <c:v>0.497</c:v>
                </c:pt>
                <c:pt idx="4">
                  <c:v>0.497</c:v>
                </c:pt>
                <c:pt idx="5">
                  <c:v>0.504</c:v>
                </c:pt>
                <c:pt idx="6">
                  <c:v>0.51600000000000001</c:v>
                </c:pt>
                <c:pt idx="7">
                  <c:v>0.499</c:v>
                </c:pt>
                <c:pt idx="8">
                  <c:v>0.51500000000000001</c:v>
                </c:pt>
                <c:pt idx="9">
                  <c:v>0.51100000000000001</c:v>
                </c:pt>
                <c:pt idx="10">
                  <c:v>0.51100000000000001</c:v>
                </c:pt>
                <c:pt idx="11">
                  <c:v>0.51100000000000001</c:v>
                </c:pt>
                <c:pt idx="12">
                  <c:v>0.52500000000000002</c:v>
                </c:pt>
                <c:pt idx="13">
                  <c:v>0.50700000000000001</c:v>
                </c:pt>
                <c:pt idx="14">
                  <c:v>0.53100000000000003</c:v>
                </c:pt>
                <c:pt idx="15">
                  <c:v>0.6</c:v>
                </c:pt>
                <c:pt idx="16">
                  <c:v>0.59</c:v>
                </c:pt>
                <c:pt idx="17">
                  <c:v>0.59</c:v>
                </c:pt>
                <c:pt idx="18">
                  <c:v>0.59</c:v>
                </c:pt>
                <c:pt idx="19">
                  <c:v>0.63600000000000001</c:v>
                </c:pt>
                <c:pt idx="20">
                  <c:v>0.63100000000000001</c:v>
                </c:pt>
                <c:pt idx="21">
                  <c:v>0.63400000000000001</c:v>
                </c:pt>
                <c:pt idx="22">
                  <c:v>0.59299999999999997</c:v>
                </c:pt>
                <c:pt idx="23">
                  <c:v>0.57099999999999995</c:v>
                </c:pt>
                <c:pt idx="24">
                  <c:v>0.57099999999999995</c:v>
                </c:pt>
                <c:pt idx="25">
                  <c:v>0.57099999999999995</c:v>
                </c:pt>
                <c:pt idx="26">
                  <c:v>0.55900000000000005</c:v>
                </c:pt>
                <c:pt idx="27">
                  <c:v>0.55900000000000005</c:v>
                </c:pt>
                <c:pt idx="28">
                  <c:v>0.58099999999999996</c:v>
                </c:pt>
                <c:pt idx="29">
                  <c:v>0.53200000000000003</c:v>
                </c:pt>
                <c:pt idx="30">
                  <c:v>0.54400000000000004</c:v>
                </c:pt>
                <c:pt idx="31">
                  <c:v>0.54400000000000004</c:v>
                </c:pt>
                <c:pt idx="32">
                  <c:v>0.54400000000000004</c:v>
                </c:pt>
                <c:pt idx="33">
                  <c:v>0.53200000000000003</c:v>
                </c:pt>
                <c:pt idx="34">
                  <c:v>0.56100000000000005</c:v>
                </c:pt>
                <c:pt idx="35">
                  <c:v>0.55900000000000005</c:v>
                </c:pt>
                <c:pt idx="36">
                  <c:v>0.55700000000000005</c:v>
                </c:pt>
                <c:pt idx="37">
                  <c:v>0.55900000000000005</c:v>
                </c:pt>
                <c:pt idx="38">
                  <c:v>0.55900000000000005</c:v>
                </c:pt>
                <c:pt idx="39">
                  <c:v>0.55900000000000005</c:v>
                </c:pt>
                <c:pt idx="40">
                  <c:v>0.61099999999999999</c:v>
                </c:pt>
                <c:pt idx="41">
                  <c:v>0.64500000000000002</c:v>
                </c:pt>
                <c:pt idx="42">
                  <c:v>0.60599999999999998</c:v>
                </c:pt>
                <c:pt idx="43">
                  <c:v>0.64</c:v>
                </c:pt>
                <c:pt idx="44">
                  <c:v>0.57899999999999996</c:v>
                </c:pt>
                <c:pt idx="45">
                  <c:v>0.57899999999999996</c:v>
                </c:pt>
                <c:pt idx="46">
                  <c:v>0.57899999999999996</c:v>
                </c:pt>
                <c:pt idx="47">
                  <c:v>0.52300000000000002</c:v>
                </c:pt>
                <c:pt idx="48">
                  <c:v>0.56000000000000005</c:v>
                </c:pt>
                <c:pt idx="49">
                  <c:v>0.50700000000000001</c:v>
                </c:pt>
                <c:pt idx="50">
                  <c:v>0.47199999999999998</c:v>
                </c:pt>
                <c:pt idx="51">
                  <c:v>0.40600000000000003</c:v>
                </c:pt>
                <c:pt idx="52">
                  <c:v>0.40600000000000003</c:v>
                </c:pt>
                <c:pt idx="53">
                  <c:v>0.40600000000000003</c:v>
                </c:pt>
                <c:pt idx="54">
                  <c:v>0.34399999999999997</c:v>
                </c:pt>
                <c:pt idx="55">
                  <c:v>0.26</c:v>
                </c:pt>
                <c:pt idx="56">
                  <c:v>0.372</c:v>
                </c:pt>
                <c:pt idx="57">
                  <c:v>0.34100000000000003</c:v>
                </c:pt>
                <c:pt idx="58">
                  <c:v>0.38600000000000001</c:v>
                </c:pt>
                <c:pt idx="59">
                  <c:v>0.38600000000000001</c:v>
                </c:pt>
                <c:pt idx="60">
                  <c:v>0.38600000000000001</c:v>
                </c:pt>
                <c:pt idx="61">
                  <c:v>0.41799999999999998</c:v>
                </c:pt>
                <c:pt idx="62">
                  <c:v>0.36899999999999999</c:v>
                </c:pt>
                <c:pt idx="63">
                  <c:v>0.46500000000000002</c:v>
                </c:pt>
                <c:pt idx="64">
                  <c:v>0.48399999999999999</c:v>
                </c:pt>
                <c:pt idx="65">
                  <c:v>0.44900000000000001</c:v>
                </c:pt>
                <c:pt idx="66">
                  <c:v>0.44900000000000001</c:v>
                </c:pt>
                <c:pt idx="67">
                  <c:v>0.44900000000000001</c:v>
                </c:pt>
                <c:pt idx="68">
                  <c:v>0.49299999999999999</c:v>
                </c:pt>
                <c:pt idx="69">
                  <c:v>0.49099999999999999</c:v>
                </c:pt>
                <c:pt idx="70">
                  <c:v>0.48199999999999998</c:v>
                </c:pt>
                <c:pt idx="71">
                  <c:v>0.42599999999999999</c:v>
                </c:pt>
                <c:pt idx="72">
                  <c:v>0.40300000000000002</c:v>
                </c:pt>
                <c:pt idx="73">
                  <c:v>0.40300000000000002</c:v>
                </c:pt>
                <c:pt idx="74">
                  <c:v>0.40300000000000002</c:v>
                </c:pt>
                <c:pt idx="75">
                  <c:v>0.39800000000000002</c:v>
                </c:pt>
                <c:pt idx="76">
                  <c:v>0.373</c:v>
                </c:pt>
                <c:pt idx="77">
                  <c:v>0.377</c:v>
                </c:pt>
                <c:pt idx="78">
                  <c:v>0.33500000000000002</c:v>
                </c:pt>
                <c:pt idx="79">
                  <c:v>0.33700000000000002</c:v>
                </c:pt>
                <c:pt idx="80">
                  <c:v>0.33700000000000002</c:v>
                </c:pt>
                <c:pt idx="81">
                  <c:v>0.33700000000000002</c:v>
                </c:pt>
                <c:pt idx="82">
                  <c:v>0.32700000000000001</c:v>
                </c:pt>
                <c:pt idx="83">
                  <c:v>0.34</c:v>
                </c:pt>
                <c:pt idx="84">
                  <c:v>0.32100000000000001</c:v>
                </c:pt>
                <c:pt idx="85">
                  <c:v>0.31900000000000001</c:v>
                </c:pt>
                <c:pt idx="86">
                  <c:v>0.30199999999999999</c:v>
                </c:pt>
                <c:pt idx="87">
                  <c:v>0.30199999999999999</c:v>
                </c:pt>
                <c:pt idx="88">
                  <c:v>0.30199999999999999</c:v>
                </c:pt>
                <c:pt idx="89">
                  <c:v>0.30399999999999999</c:v>
                </c:pt>
                <c:pt idx="90">
                  <c:v>0.29399999999999998</c:v>
                </c:pt>
                <c:pt idx="91">
                  <c:v>0.30499999999999999</c:v>
                </c:pt>
                <c:pt idx="92">
                  <c:v>0.29899999999999999</c:v>
                </c:pt>
                <c:pt idx="93">
                  <c:v>0.29199999999999998</c:v>
                </c:pt>
                <c:pt idx="94">
                  <c:v>0.29199999999999998</c:v>
                </c:pt>
                <c:pt idx="95">
                  <c:v>0.29199999999999998</c:v>
                </c:pt>
                <c:pt idx="96">
                  <c:v>0.3</c:v>
                </c:pt>
                <c:pt idx="97">
                  <c:v>0.32</c:v>
                </c:pt>
                <c:pt idx="98">
                  <c:v>0.36699999999999999</c:v>
                </c:pt>
                <c:pt idx="99">
                  <c:v>0.35699999999999998</c:v>
                </c:pt>
                <c:pt idx="100">
                  <c:v>0.34</c:v>
                </c:pt>
                <c:pt idx="101">
                  <c:v>0.34</c:v>
                </c:pt>
                <c:pt idx="102">
                  <c:v>0.34</c:v>
                </c:pt>
                <c:pt idx="103">
                  <c:v>0.36299999999999999</c:v>
                </c:pt>
                <c:pt idx="104">
                  <c:v>0.34599999999999997</c:v>
                </c:pt>
                <c:pt idx="105">
                  <c:v>0.34200000000000003</c:v>
                </c:pt>
                <c:pt idx="106">
                  <c:v>0.33</c:v>
                </c:pt>
                <c:pt idx="107">
                  <c:v>0.37</c:v>
                </c:pt>
                <c:pt idx="108">
                  <c:v>0.37</c:v>
                </c:pt>
                <c:pt idx="109">
                  <c:v>0.37</c:v>
                </c:pt>
                <c:pt idx="110">
                  <c:v>0.40600000000000003</c:v>
                </c:pt>
                <c:pt idx="111">
                  <c:v>0.39700000000000002</c:v>
                </c:pt>
                <c:pt idx="112">
                  <c:v>0.39600000000000002</c:v>
                </c:pt>
                <c:pt idx="113">
                  <c:v>0.40400000000000003</c:v>
                </c:pt>
                <c:pt idx="114">
                  <c:v>0.40300000000000002</c:v>
                </c:pt>
                <c:pt idx="115">
                  <c:v>0.40300000000000002</c:v>
                </c:pt>
                <c:pt idx="116">
                  <c:v>0.40300000000000002</c:v>
                </c:pt>
                <c:pt idx="117">
                  <c:v>0.44600000000000001</c:v>
                </c:pt>
                <c:pt idx="118">
                  <c:v>0.443</c:v>
                </c:pt>
                <c:pt idx="119">
                  <c:v>0.47799999999999998</c:v>
                </c:pt>
                <c:pt idx="120">
                  <c:v>0.46</c:v>
                </c:pt>
                <c:pt idx="121">
                  <c:v>0.40799999999999997</c:v>
                </c:pt>
                <c:pt idx="122">
                  <c:v>0.40799999999999997</c:v>
                </c:pt>
                <c:pt idx="123">
                  <c:v>0.40799999999999997</c:v>
                </c:pt>
                <c:pt idx="124">
                  <c:v>0.38900000000000001</c:v>
                </c:pt>
                <c:pt idx="125">
                  <c:v>0.40899999999999997</c:v>
                </c:pt>
                <c:pt idx="126">
                  <c:v>0.39800000000000002</c:v>
                </c:pt>
                <c:pt idx="127">
                  <c:v>0.375</c:v>
                </c:pt>
                <c:pt idx="128">
                  <c:v>0.317</c:v>
                </c:pt>
                <c:pt idx="129">
                  <c:v>0.317</c:v>
                </c:pt>
                <c:pt idx="130">
                  <c:v>0.317</c:v>
                </c:pt>
                <c:pt idx="131">
                  <c:v>0.311</c:v>
                </c:pt>
                <c:pt idx="132">
                  <c:v>0.32700000000000001</c:v>
                </c:pt>
                <c:pt idx="133">
                  <c:v>0.30399999999999999</c:v>
                </c:pt>
                <c:pt idx="134">
                  <c:v>0.32</c:v>
                </c:pt>
                <c:pt idx="135">
                  <c:v>0.30499999999999999</c:v>
                </c:pt>
                <c:pt idx="136">
                  <c:v>0.30499999999999999</c:v>
                </c:pt>
                <c:pt idx="137">
                  <c:v>0.30499999999999999</c:v>
                </c:pt>
                <c:pt idx="138">
                  <c:v>0.30199999999999999</c:v>
                </c:pt>
                <c:pt idx="139">
                  <c:v>0.33100000000000002</c:v>
                </c:pt>
                <c:pt idx="140">
                  <c:v>0.34399999999999997</c:v>
                </c:pt>
                <c:pt idx="141">
                  <c:v>0.33900000000000002</c:v>
                </c:pt>
                <c:pt idx="142">
                  <c:v>0.34499999999999997</c:v>
                </c:pt>
                <c:pt idx="143">
                  <c:v>0.34499999999999997</c:v>
                </c:pt>
                <c:pt idx="144">
                  <c:v>0.34499999999999997</c:v>
                </c:pt>
                <c:pt idx="145">
                  <c:v>0.376</c:v>
                </c:pt>
                <c:pt idx="146">
                  <c:v>0.38</c:v>
                </c:pt>
                <c:pt idx="147">
                  <c:v>0.40400000000000003</c:v>
                </c:pt>
                <c:pt idx="148">
                  <c:v>0.34599999999999997</c:v>
                </c:pt>
                <c:pt idx="149">
                  <c:v>0.32600000000000001</c:v>
                </c:pt>
                <c:pt idx="150">
                  <c:v>0.32600000000000001</c:v>
                </c:pt>
                <c:pt idx="151">
                  <c:v>0.32600000000000001</c:v>
                </c:pt>
                <c:pt idx="152">
                  <c:v>0.33300000000000002</c:v>
                </c:pt>
                <c:pt idx="153">
                  <c:v>0.35699999999999998</c:v>
                </c:pt>
                <c:pt idx="154">
                  <c:v>0.38</c:v>
                </c:pt>
                <c:pt idx="155">
                  <c:v>0.35499999999999998</c:v>
                </c:pt>
                <c:pt idx="156">
                  <c:v>0.38700000000000001</c:v>
                </c:pt>
                <c:pt idx="157">
                  <c:v>0.38700000000000001</c:v>
                </c:pt>
                <c:pt idx="158">
                  <c:v>0.38700000000000001</c:v>
                </c:pt>
                <c:pt idx="159">
                  <c:v>0.40100000000000002</c:v>
                </c:pt>
                <c:pt idx="160">
                  <c:v>0.43</c:v>
                </c:pt>
                <c:pt idx="161">
                  <c:v>0.41099999999999998</c:v>
                </c:pt>
                <c:pt idx="162">
                  <c:v>0.42299999999999999</c:v>
                </c:pt>
                <c:pt idx="163">
                  <c:v>0.45</c:v>
                </c:pt>
                <c:pt idx="164">
                  <c:v>0.45</c:v>
                </c:pt>
                <c:pt idx="165">
                  <c:v>0.45</c:v>
                </c:pt>
                <c:pt idx="166">
                  <c:v>0.45800000000000002</c:v>
                </c:pt>
                <c:pt idx="167">
                  <c:v>0.48</c:v>
                </c:pt>
                <c:pt idx="168">
                  <c:v>0.48699999999999999</c:v>
                </c:pt>
                <c:pt idx="169">
                  <c:v>0.47099999999999997</c:v>
                </c:pt>
                <c:pt idx="170">
                  <c:v>0.46200000000000002</c:v>
                </c:pt>
                <c:pt idx="171">
                  <c:v>0.46200000000000002</c:v>
                </c:pt>
                <c:pt idx="172">
                  <c:v>0.46200000000000002</c:v>
                </c:pt>
                <c:pt idx="173">
                  <c:v>0.51</c:v>
                </c:pt>
                <c:pt idx="174">
                  <c:v>0.54300000000000004</c:v>
                </c:pt>
                <c:pt idx="175">
                  <c:v>0.52600000000000002</c:v>
                </c:pt>
                <c:pt idx="176">
                  <c:v>0.52900000000000003</c:v>
                </c:pt>
                <c:pt idx="177">
                  <c:v>0.47</c:v>
                </c:pt>
                <c:pt idx="178">
                  <c:v>0.47</c:v>
                </c:pt>
                <c:pt idx="179">
                  <c:v>0.47</c:v>
                </c:pt>
                <c:pt idx="180">
                  <c:v>0.47099999999999997</c:v>
                </c:pt>
                <c:pt idx="181">
                  <c:v>0.42199999999999999</c:v>
                </c:pt>
                <c:pt idx="182">
                  <c:v>0.47499999999999998</c:v>
                </c:pt>
                <c:pt idx="183">
                  <c:v>0.53100000000000003</c:v>
                </c:pt>
                <c:pt idx="184">
                  <c:v>0.57299999999999995</c:v>
                </c:pt>
                <c:pt idx="185">
                  <c:v>0.57299999999999995</c:v>
                </c:pt>
                <c:pt idx="186">
                  <c:v>0.57299999999999995</c:v>
                </c:pt>
                <c:pt idx="187">
                  <c:v>0.52900000000000003</c:v>
                </c:pt>
                <c:pt idx="188">
                  <c:v>0.54900000000000004</c:v>
                </c:pt>
                <c:pt idx="189">
                  <c:v>0.55200000000000005</c:v>
                </c:pt>
                <c:pt idx="190">
                  <c:v>0.51800000000000002</c:v>
                </c:pt>
                <c:pt idx="191">
                  <c:v>0.498</c:v>
                </c:pt>
                <c:pt idx="192">
                  <c:v>0.498</c:v>
                </c:pt>
                <c:pt idx="193">
                  <c:v>0.498</c:v>
                </c:pt>
                <c:pt idx="194">
                  <c:v>0.503</c:v>
                </c:pt>
                <c:pt idx="195">
                  <c:v>0.49099999999999999</c:v>
                </c:pt>
                <c:pt idx="196">
                  <c:v>0.46100000000000002</c:v>
                </c:pt>
                <c:pt idx="197">
                  <c:v>0.41599999999999998</c:v>
                </c:pt>
                <c:pt idx="198">
                  <c:v>0.46</c:v>
                </c:pt>
                <c:pt idx="199">
                  <c:v>0.46</c:v>
                </c:pt>
                <c:pt idx="200">
                  <c:v>0.46</c:v>
                </c:pt>
                <c:pt idx="201">
                  <c:v>0.44800000000000001</c:v>
                </c:pt>
                <c:pt idx="202">
                  <c:v>0.40899999999999997</c:v>
                </c:pt>
                <c:pt idx="203">
                  <c:v>0.39600000000000002</c:v>
                </c:pt>
                <c:pt idx="204">
                  <c:v>0.39800000000000002</c:v>
                </c:pt>
                <c:pt idx="205">
                  <c:v>0.35199999999999998</c:v>
                </c:pt>
                <c:pt idx="206">
                  <c:v>0.35199999999999998</c:v>
                </c:pt>
                <c:pt idx="207">
                  <c:v>0.35199999999999998</c:v>
                </c:pt>
                <c:pt idx="208">
                  <c:v>0.377</c:v>
                </c:pt>
                <c:pt idx="209">
                  <c:v>0.36899999999999999</c:v>
                </c:pt>
                <c:pt idx="210">
                  <c:v>0.38500000000000001</c:v>
                </c:pt>
                <c:pt idx="211">
                  <c:v>0.39900000000000002</c:v>
                </c:pt>
                <c:pt idx="212">
                  <c:v>0.42799999999999999</c:v>
                </c:pt>
                <c:pt idx="213">
                  <c:v>0.42799999999999999</c:v>
                </c:pt>
                <c:pt idx="214">
                  <c:v>0.42799999999999999</c:v>
                </c:pt>
                <c:pt idx="215">
                  <c:v>0.42599999999999999</c:v>
                </c:pt>
                <c:pt idx="216">
                  <c:v>0.434</c:v>
                </c:pt>
                <c:pt idx="217">
                  <c:v>0.44700000000000001</c:v>
                </c:pt>
                <c:pt idx="218">
                  <c:v>0.45700000000000002</c:v>
                </c:pt>
                <c:pt idx="219">
                  <c:v>0.40699999999999997</c:v>
                </c:pt>
                <c:pt idx="220">
                  <c:v>0.40699999999999997</c:v>
                </c:pt>
                <c:pt idx="221">
                  <c:v>0.40699999999999997</c:v>
                </c:pt>
                <c:pt idx="222">
                  <c:v>0.39800000000000002</c:v>
                </c:pt>
                <c:pt idx="223">
                  <c:v>0.40899999999999997</c:v>
                </c:pt>
                <c:pt idx="224">
                  <c:v>0.39800000000000002</c:v>
                </c:pt>
                <c:pt idx="225">
                  <c:v>0.36</c:v>
                </c:pt>
                <c:pt idx="226">
                  <c:v>0.36699999999999999</c:v>
                </c:pt>
                <c:pt idx="227">
                  <c:v>0.36699999999999999</c:v>
                </c:pt>
                <c:pt idx="228">
                  <c:v>0.36699999999999999</c:v>
                </c:pt>
                <c:pt idx="229">
                  <c:v>0.373</c:v>
                </c:pt>
                <c:pt idx="230">
                  <c:v>0.35</c:v>
                </c:pt>
                <c:pt idx="231">
                  <c:v>0.376</c:v>
                </c:pt>
                <c:pt idx="232">
                  <c:v>0.37</c:v>
                </c:pt>
                <c:pt idx="233">
                  <c:v>0.34</c:v>
                </c:pt>
                <c:pt idx="234">
                  <c:v>0.34</c:v>
                </c:pt>
                <c:pt idx="235">
                  <c:v>0.34</c:v>
                </c:pt>
                <c:pt idx="236">
                  <c:v>0.36099999999999999</c:v>
                </c:pt>
                <c:pt idx="237">
                  <c:v>0.35</c:v>
                </c:pt>
                <c:pt idx="238">
                  <c:v>0.34899999999999998</c:v>
                </c:pt>
                <c:pt idx="239">
                  <c:v>0.32100000000000001</c:v>
                </c:pt>
                <c:pt idx="240">
                  <c:v>0.313</c:v>
                </c:pt>
                <c:pt idx="241">
                  <c:v>0.313</c:v>
                </c:pt>
                <c:pt idx="242">
                  <c:v>0.313</c:v>
                </c:pt>
                <c:pt idx="243">
                  <c:v>0.30599999999999999</c:v>
                </c:pt>
                <c:pt idx="244">
                  <c:v>0.26300000000000001</c:v>
                </c:pt>
                <c:pt idx="245">
                  <c:v>0.27700000000000002</c:v>
                </c:pt>
                <c:pt idx="246">
                  <c:v>0.23599999999999999</c:v>
                </c:pt>
                <c:pt idx="247">
                  <c:v>0.249</c:v>
                </c:pt>
                <c:pt idx="248">
                  <c:v>0.249</c:v>
                </c:pt>
                <c:pt idx="249">
                  <c:v>0.249</c:v>
                </c:pt>
                <c:pt idx="250">
                  <c:v>0.246</c:v>
                </c:pt>
                <c:pt idx="251">
                  <c:v>0.23200000000000001</c:v>
                </c:pt>
                <c:pt idx="252">
                  <c:v>0.27900000000000003</c:v>
                </c:pt>
                <c:pt idx="253">
                  <c:v>0.28499999999999998</c:v>
                </c:pt>
                <c:pt idx="254">
                  <c:v>0.252</c:v>
                </c:pt>
                <c:pt idx="255">
                  <c:v>0.252</c:v>
                </c:pt>
                <c:pt idx="256">
                  <c:v>0.252</c:v>
                </c:pt>
                <c:pt idx="257">
                  <c:v>0.25600000000000001</c:v>
                </c:pt>
                <c:pt idx="258">
                  <c:v>0.24399999999999999</c:v>
                </c:pt>
                <c:pt idx="259">
                  <c:v>0.23899999999999999</c:v>
                </c:pt>
                <c:pt idx="260">
                  <c:v>0.22800000000000001</c:v>
                </c:pt>
                <c:pt idx="261">
                  <c:v>0.25</c:v>
                </c:pt>
                <c:pt idx="262">
                  <c:v>0.25</c:v>
                </c:pt>
                <c:pt idx="263">
                  <c:v>0.25</c:v>
                </c:pt>
                <c:pt idx="264">
                  <c:v>0.25</c:v>
                </c:pt>
                <c:pt idx="265">
                  <c:v>0.25</c:v>
                </c:pt>
                <c:pt idx="266">
                  <c:v>0.25</c:v>
                </c:pt>
                <c:pt idx="267">
                  <c:v>0.23100000000000001</c:v>
                </c:pt>
                <c:pt idx="268">
                  <c:v>0.24199999999999999</c:v>
                </c:pt>
                <c:pt idx="269">
                  <c:v>0.24199999999999999</c:v>
                </c:pt>
                <c:pt idx="270">
                  <c:v>0.24199999999999999</c:v>
                </c:pt>
                <c:pt idx="271">
                  <c:v>0.24199999999999999</c:v>
                </c:pt>
                <c:pt idx="272">
                  <c:v>0.24199999999999999</c:v>
                </c:pt>
                <c:pt idx="273">
                  <c:v>0.16500000000000001</c:v>
                </c:pt>
                <c:pt idx="274">
                  <c:v>0.153</c:v>
                </c:pt>
                <c:pt idx="275">
                  <c:v>0.20799999999999999</c:v>
                </c:pt>
                <c:pt idx="276">
                  <c:v>0.20799999999999999</c:v>
                </c:pt>
                <c:pt idx="277">
                  <c:v>0.20799999999999999</c:v>
                </c:pt>
                <c:pt idx="278">
                  <c:v>0.221</c:v>
                </c:pt>
                <c:pt idx="279">
                  <c:v>0.22600000000000001</c:v>
                </c:pt>
                <c:pt idx="280">
                  <c:v>0.27900000000000003</c:v>
                </c:pt>
                <c:pt idx="281">
                  <c:v>0.255</c:v>
                </c:pt>
                <c:pt idx="282">
                  <c:v>0.23899999999999999</c:v>
                </c:pt>
                <c:pt idx="283">
                  <c:v>0.23899999999999999</c:v>
                </c:pt>
                <c:pt idx="284">
                  <c:v>0.23899999999999999</c:v>
                </c:pt>
                <c:pt idx="285">
                  <c:v>0.23100000000000001</c:v>
                </c:pt>
                <c:pt idx="286">
                  <c:v>0.20599999999999999</c:v>
                </c:pt>
                <c:pt idx="287">
                  <c:v>0.224</c:v>
                </c:pt>
                <c:pt idx="288">
                  <c:v>0.24299999999999999</c:v>
                </c:pt>
                <c:pt idx="289">
                  <c:v>0.26200000000000001</c:v>
                </c:pt>
                <c:pt idx="290">
                  <c:v>0.26200000000000001</c:v>
                </c:pt>
                <c:pt idx="291">
                  <c:v>0.26200000000000001</c:v>
                </c:pt>
                <c:pt idx="292">
                  <c:v>0.255</c:v>
                </c:pt>
                <c:pt idx="293">
                  <c:v>0.23599999999999999</c:v>
                </c:pt>
                <c:pt idx="294">
                  <c:v>0.22500000000000001</c:v>
                </c:pt>
                <c:pt idx="295">
                  <c:v>0.18</c:v>
                </c:pt>
                <c:pt idx="296">
                  <c:v>0.193</c:v>
                </c:pt>
                <c:pt idx="297">
                  <c:v>0.193</c:v>
                </c:pt>
                <c:pt idx="298">
                  <c:v>0.193</c:v>
                </c:pt>
                <c:pt idx="299">
                  <c:v>0.20499999999999999</c:v>
                </c:pt>
                <c:pt idx="300">
                  <c:v>0.2</c:v>
                </c:pt>
                <c:pt idx="301">
                  <c:v>0.188</c:v>
                </c:pt>
                <c:pt idx="302">
                  <c:v>0.14899999999999999</c:v>
                </c:pt>
                <c:pt idx="303">
                  <c:v>0.16600000000000001</c:v>
                </c:pt>
                <c:pt idx="304">
                  <c:v>0.16600000000000001</c:v>
                </c:pt>
                <c:pt idx="305">
                  <c:v>0.16600000000000001</c:v>
                </c:pt>
                <c:pt idx="306">
                  <c:v>0.17699999999999999</c:v>
                </c:pt>
                <c:pt idx="307">
                  <c:v>0.17</c:v>
                </c:pt>
                <c:pt idx="308">
                  <c:v>0.16200000000000001</c:v>
                </c:pt>
                <c:pt idx="309">
                  <c:v>0.115</c:v>
                </c:pt>
                <c:pt idx="310">
                  <c:v>8.6999999999999994E-2</c:v>
                </c:pt>
                <c:pt idx="311">
                  <c:v>8.6999999999999994E-2</c:v>
                </c:pt>
                <c:pt idx="312">
                  <c:v>8.6999999999999994E-2</c:v>
                </c:pt>
                <c:pt idx="313">
                  <c:v>0.12</c:v>
                </c:pt>
                <c:pt idx="314">
                  <c:v>0.13200000000000001</c:v>
                </c:pt>
                <c:pt idx="315">
                  <c:v>0.123</c:v>
                </c:pt>
                <c:pt idx="316">
                  <c:v>0.10299999999999999</c:v>
                </c:pt>
                <c:pt idx="317">
                  <c:v>0.10100000000000001</c:v>
                </c:pt>
                <c:pt idx="318">
                  <c:v>0.10100000000000001</c:v>
                </c:pt>
                <c:pt idx="319">
                  <c:v>0.10100000000000001</c:v>
                </c:pt>
                <c:pt idx="320">
                  <c:v>0.11</c:v>
                </c:pt>
                <c:pt idx="321">
                  <c:v>0.105</c:v>
                </c:pt>
                <c:pt idx="322">
                  <c:v>0.1</c:v>
                </c:pt>
                <c:pt idx="323">
                  <c:v>0.127</c:v>
                </c:pt>
                <c:pt idx="324">
                  <c:v>9.6000000000000002E-2</c:v>
                </c:pt>
                <c:pt idx="325">
                  <c:v>9.6000000000000002E-2</c:v>
                </c:pt>
                <c:pt idx="326">
                  <c:v>9.6000000000000002E-2</c:v>
                </c:pt>
                <c:pt idx="327">
                  <c:v>0.108</c:v>
                </c:pt>
                <c:pt idx="328">
                  <c:v>0.11799999999999999</c:v>
                </c:pt>
                <c:pt idx="329">
                  <c:v>0.14799999999999999</c:v>
                </c:pt>
                <c:pt idx="330">
                  <c:v>0.183</c:v>
                </c:pt>
                <c:pt idx="331">
                  <c:v>0.183</c:v>
                </c:pt>
                <c:pt idx="332">
                  <c:v>0.183</c:v>
                </c:pt>
                <c:pt idx="333">
                  <c:v>0.183</c:v>
                </c:pt>
                <c:pt idx="334">
                  <c:v>0.158</c:v>
                </c:pt>
                <c:pt idx="335">
                  <c:v>0.16800000000000001</c:v>
                </c:pt>
                <c:pt idx="336">
                  <c:v>0.128</c:v>
                </c:pt>
                <c:pt idx="337">
                  <c:v>6.7000000000000004E-2</c:v>
                </c:pt>
                <c:pt idx="338">
                  <c:v>6.9000000000000006E-2</c:v>
                </c:pt>
                <c:pt idx="339">
                  <c:v>6.9000000000000006E-2</c:v>
                </c:pt>
                <c:pt idx="340">
                  <c:v>6.9000000000000006E-2</c:v>
                </c:pt>
                <c:pt idx="341">
                  <c:v>6.9000000000000006E-2</c:v>
                </c:pt>
                <c:pt idx="342">
                  <c:v>5.5E-2</c:v>
                </c:pt>
                <c:pt idx="343">
                  <c:v>6.5000000000000002E-2</c:v>
                </c:pt>
                <c:pt idx="344">
                  <c:v>8.5999999999999993E-2</c:v>
                </c:pt>
                <c:pt idx="345">
                  <c:v>8.4000000000000005E-2</c:v>
                </c:pt>
                <c:pt idx="346">
                  <c:v>8.4000000000000005E-2</c:v>
                </c:pt>
                <c:pt idx="347">
                  <c:v>8.4000000000000005E-2</c:v>
                </c:pt>
                <c:pt idx="348">
                  <c:v>8.3000000000000004E-2</c:v>
                </c:pt>
                <c:pt idx="349">
                  <c:v>9.7000000000000003E-2</c:v>
                </c:pt>
                <c:pt idx="350">
                  <c:v>8.4000000000000005E-2</c:v>
                </c:pt>
                <c:pt idx="351">
                  <c:v>4.1000000000000002E-2</c:v>
                </c:pt>
                <c:pt idx="352">
                  <c:v>-1.4999999999999999E-2</c:v>
                </c:pt>
                <c:pt idx="353">
                  <c:v>-1.4999999999999999E-2</c:v>
                </c:pt>
                <c:pt idx="354">
                  <c:v>-1.4999999999999999E-2</c:v>
                </c:pt>
                <c:pt idx="355">
                  <c:v>-2.8000000000000001E-2</c:v>
                </c:pt>
                <c:pt idx="356">
                  <c:v>-1.4999999999999999E-2</c:v>
                </c:pt>
                <c:pt idx="357">
                  <c:v>-8.1000000000000003E-2</c:v>
                </c:pt>
                <c:pt idx="358">
                  <c:v>-6.9000000000000006E-2</c:v>
                </c:pt>
                <c:pt idx="359">
                  <c:v>-7.0000000000000007E-2</c:v>
                </c:pt>
                <c:pt idx="360">
                  <c:v>-7.0000000000000007E-2</c:v>
                </c:pt>
                <c:pt idx="361">
                  <c:v>-7.0000000000000007E-2</c:v>
                </c:pt>
                <c:pt idx="362">
                  <c:v>-2.5999999999999999E-2</c:v>
                </c:pt>
                <c:pt idx="363">
                  <c:v>-4.9000000000000002E-2</c:v>
                </c:pt>
                <c:pt idx="364">
                  <c:v>8.0000000000000002E-3</c:v>
                </c:pt>
                <c:pt idx="365">
                  <c:v>-6.0000000000000001E-3</c:v>
                </c:pt>
                <c:pt idx="366">
                  <c:v>7.0000000000000001E-3</c:v>
                </c:pt>
                <c:pt idx="367">
                  <c:v>7.0000000000000001E-3</c:v>
                </c:pt>
                <c:pt idx="368">
                  <c:v>7.0000000000000001E-3</c:v>
                </c:pt>
                <c:pt idx="369">
                  <c:v>7.0000000000000001E-3</c:v>
                </c:pt>
                <c:pt idx="370">
                  <c:v>-0.01</c:v>
                </c:pt>
                <c:pt idx="371">
                  <c:v>-2.5999999999999999E-2</c:v>
                </c:pt>
                <c:pt idx="372">
                  <c:v>-8.9999999999999993E-3</c:v>
                </c:pt>
                <c:pt idx="373">
                  <c:v>5.5E-2</c:v>
                </c:pt>
                <c:pt idx="374">
                  <c:v>5.5E-2</c:v>
                </c:pt>
                <c:pt idx="375">
                  <c:v>5.5E-2</c:v>
                </c:pt>
                <c:pt idx="376">
                  <c:v>5.6000000000000001E-2</c:v>
                </c:pt>
                <c:pt idx="377">
                  <c:v>6.6000000000000003E-2</c:v>
                </c:pt>
                <c:pt idx="378">
                  <c:v>0.08</c:v>
                </c:pt>
                <c:pt idx="379">
                  <c:v>2.5000000000000001E-2</c:v>
                </c:pt>
                <c:pt idx="380">
                  <c:v>2.5000000000000001E-2</c:v>
                </c:pt>
                <c:pt idx="381">
                  <c:v>2.5000000000000001E-2</c:v>
                </c:pt>
                <c:pt idx="382">
                  <c:v>2.5000000000000001E-2</c:v>
                </c:pt>
                <c:pt idx="383">
                  <c:v>2.5000000000000001E-2</c:v>
                </c:pt>
                <c:pt idx="384">
                  <c:v>4.1000000000000002E-2</c:v>
                </c:pt>
                <c:pt idx="385">
                  <c:v>-1.2E-2</c:v>
                </c:pt>
                <c:pt idx="386">
                  <c:v>-8.9999999999999993E-3</c:v>
                </c:pt>
                <c:pt idx="387">
                  <c:v>-2.1999999999999999E-2</c:v>
                </c:pt>
                <c:pt idx="388">
                  <c:v>-2.1999999999999999E-2</c:v>
                </c:pt>
                <c:pt idx="389">
                  <c:v>-2.1999999999999999E-2</c:v>
                </c:pt>
                <c:pt idx="390">
                  <c:v>3.0000000000000001E-3</c:v>
                </c:pt>
                <c:pt idx="391">
                  <c:v>1.2999999999999999E-2</c:v>
                </c:pt>
                <c:pt idx="392">
                  <c:v>1.2999999999999999E-2</c:v>
                </c:pt>
                <c:pt idx="393">
                  <c:v>0.03</c:v>
                </c:pt>
                <c:pt idx="394">
                  <c:v>2.5000000000000001E-2</c:v>
                </c:pt>
                <c:pt idx="395">
                  <c:v>2.5000000000000001E-2</c:v>
                </c:pt>
                <c:pt idx="396">
                  <c:v>2.5000000000000001E-2</c:v>
                </c:pt>
                <c:pt idx="397">
                  <c:v>6.0000000000000001E-3</c:v>
                </c:pt>
                <c:pt idx="398">
                  <c:v>-3.7999999999999999E-2</c:v>
                </c:pt>
                <c:pt idx="399">
                  <c:v>-4.3999999999999997E-2</c:v>
                </c:pt>
                <c:pt idx="400">
                  <c:v>-4.7E-2</c:v>
                </c:pt>
                <c:pt idx="401">
                  <c:v>-4.4999999999999998E-2</c:v>
                </c:pt>
                <c:pt idx="402">
                  <c:v>-4.4999999999999998E-2</c:v>
                </c:pt>
                <c:pt idx="403">
                  <c:v>-4.4999999999999998E-2</c:v>
                </c:pt>
                <c:pt idx="404">
                  <c:v>-7.0000000000000007E-2</c:v>
                </c:pt>
                <c:pt idx="405">
                  <c:v>-7.0000000000000007E-2</c:v>
                </c:pt>
                <c:pt idx="406">
                  <c:v>-9.8000000000000004E-2</c:v>
                </c:pt>
                <c:pt idx="407">
                  <c:v>-9.5000000000000001E-2</c:v>
                </c:pt>
                <c:pt idx="408">
                  <c:v>-0.104</c:v>
                </c:pt>
                <c:pt idx="409">
                  <c:v>-0.104</c:v>
                </c:pt>
                <c:pt idx="410">
                  <c:v>-0.104</c:v>
                </c:pt>
                <c:pt idx="411">
                  <c:v>-8.6999999999999994E-2</c:v>
                </c:pt>
                <c:pt idx="412">
                  <c:v>-6.3E-2</c:v>
                </c:pt>
                <c:pt idx="413">
                  <c:v>-8.5999999999999993E-2</c:v>
                </c:pt>
                <c:pt idx="414">
                  <c:v>-0.12</c:v>
                </c:pt>
                <c:pt idx="415">
                  <c:v>-0.11700000000000001</c:v>
                </c:pt>
                <c:pt idx="416">
                  <c:v>-0.11700000000000001</c:v>
                </c:pt>
                <c:pt idx="417">
                  <c:v>-0.11700000000000001</c:v>
                </c:pt>
                <c:pt idx="418">
                  <c:v>-0.14399999999999999</c:v>
                </c:pt>
                <c:pt idx="419">
                  <c:v>-0.161</c:v>
                </c:pt>
                <c:pt idx="420">
                  <c:v>-0.17899999999999999</c:v>
                </c:pt>
                <c:pt idx="421">
                  <c:v>-0.17499999999999999</c:v>
                </c:pt>
                <c:pt idx="422">
                  <c:v>-0.20200000000000001</c:v>
                </c:pt>
                <c:pt idx="423">
                  <c:v>-0.20200000000000001</c:v>
                </c:pt>
                <c:pt idx="424">
                  <c:v>-0.20200000000000001</c:v>
                </c:pt>
                <c:pt idx="425">
                  <c:v>-0.20100000000000001</c:v>
                </c:pt>
                <c:pt idx="426">
                  <c:v>-0.20599999999999999</c:v>
                </c:pt>
                <c:pt idx="427">
                  <c:v>-0.22600000000000001</c:v>
                </c:pt>
                <c:pt idx="428">
                  <c:v>-0.23899999999999999</c:v>
                </c:pt>
                <c:pt idx="429">
                  <c:v>-0.25700000000000001</c:v>
                </c:pt>
                <c:pt idx="430">
                  <c:v>-0.25700000000000001</c:v>
                </c:pt>
                <c:pt idx="431">
                  <c:v>-0.25700000000000001</c:v>
                </c:pt>
                <c:pt idx="432">
                  <c:v>-0.219</c:v>
                </c:pt>
                <c:pt idx="433">
                  <c:v>-0.23200000000000001</c:v>
                </c:pt>
                <c:pt idx="434">
                  <c:v>-0.23599999999999999</c:v>
                </c:pt>
                <c:pt idx="435">
                  <c:v>-0.24099999999999999</c:v>
                </c:pt>
                <c:pt idx="436">
                  <c:v>-0.255</c:v>
                </c:pt>
                <c:pt idx="437">
                  <c:v>-0.255</c:v>
                </c:pt>
                <c:pt idx="438">
                  <c:v>-0.255</c:v>
                </c:pt>
                <c:pt idx="439">
                  <c:v>-0.24399999999999999</c:v>
                </c:pt>
                <c:pt idx="440">
                  <c:v>-0.32</c:v>
                </c:pt>
                <c:pt idx="441">
                  <c:v>-0.28799999999999998</c:v>
                </c:pt>
                <c:pt idx="442">
                  <c:v>-0.318</c:v>
                </c:pt>
                <c:pt idx="443">
                  <c:v>-0.28499999999999998</c:v>
                </c:pt>
                <c:pt idx="444">
                  <c:v>-0.28499999999999998</c:v>
                </c:pt>
                <c:pt idx="445">
                  <c:v>-0.28499999999999998</c:v>
                </c:pt>
                <c:pt idx="446">
                  <c:v>-0.307</c:v>
                </c:pt>
                <c:pt idx="447">
                  <c:v>-0.33100000000000002</c:v>
                </c:pt>
                <c:pt idx="448">
                  <c:v>-0.30299999999999999</c:v>
                </c:pt>
                <c:pt idx="449">
                  <c:v>-0.32</c:v>
                </c:pt>
                <c:pt idx="450">
                  <c:v>-0.32700000000000001</c:v>
                </c:pt>
                <c:pt idx="451">
                  <c:v>-0.32700000000000001</c:v>
                </c:pt>
                <c:pt idx="452">
                  <c:v>-0.32700000000000001</c:v>
                </c:pt>
                <c:pt idx="453">
                  <c:v>-0.35699999999999998</c:v>
                </c:pt>
                <c:pt idx="454">
                  <c:v>-0.36699999999999999</c:v>
                </c:pt>
                <c:pt idx="455">
                  <c:v>-0.38500000000000001</c:v>
                </c:pt>
                <c:pt idx="456">
                  <c:v>-0.39900000000000002</c:v>
                </c:pt>
                <c:pt idx="457">
                  <c:v>-0.36299999999999999</c:v>
                </c:pt>
                <c:pt idx="458">
                  <c:v>-0.36299999999999999</c:v>
                </c:pt>
                <c:pt idx="459">
                  <c:v>-0.36299999999999999</c:v>
                </c:pt>
                <c:pt idx="460">
                  <c:v>-0.36599999999999999</c:v>
                </c:pt>
                <c:pt idx="461">
                  <c:v>-0.35399999999999998</c:v>
                </c:pt>
                <c:pt idx="462">
                  <c:v>-0.307</c:v>
                </c:pt>
                <c:pt idx="463">
                  <c:v>-0.22500000000000001</c:v>
                </c:pt>
                <c:pt idx="464">
                  <c:v>-0.21</c:v>
                </c:pt>
                <c:pt idx="465">
                  <c:v>-0.21</c:v>
                </c:pt>
                <c:pt idx="466">
                  <c:v>-0.21</c:v>
                </c:pt>
                <c:pt idx="467">
                  <c:v>-0.251</c:v>
                </c:pt>
                <c:pt idx="468">
                  <c:v>-0.24399999999999999</c:v>
                </c:pt>
                <c:pt idx="469">
                  <c:v>-0.28999999999999998</c:v>
                </c:pt>
                <c:pt idx="470">
                  <c:v>-0.31</c:v>
                </c:pt>
                <c:pt idx="471">
                  <c:v>-0.32400000000000001</c:v>
                </c:pt>
                <c:pt idx="472">
                  <c:v>-0.32400000000000001</c:v>
                </c:pt>
                <c:pt idx="473">
                  <c:v>-0.32400000000000001</c:v>
                </c:pt>
                <c:pt idx="474">
                  <c:v>-0.34599999999999997</c:v>
                </c:pt>
                <c:pt idx="475">
                  <c:v>-0.35499999999999998</c:v>
                </c:pt>
                <c:pt idx="476">
                  <c:v>-0.378</c:v>
                </c:pt>
                <c:pt idx="477">
                  <c:v>-0.36299999999999999</c:v>
                </c:pt>
                <c:pt idx="478">
                  <c:v>-0.376</c:v>
                </c:pt>
                <c:pt idx="479">
                  <c:v>-0.376</c:v>
                </c:pt>
                <c:pt idx="480">
                  <c:v>-0.376</c:v>
                </c:pt>
                <c:pt idx="481">
                  <c:v>-0.39100000000000001</c:v>
                </c:pt>
                <c:pt idx="482">
                  <c:v>-0.39900000000000002</c:v>
                </c:pt>
                <c:pt idx="483">
                  <c:v>-0.44</c:v>
                </c:pt>
                <c:pt idx="484">
                  <c:v>-0.45</c:v>
                </c:pt>
                <c:pt idx="485">
                  <c:v>-0.495</c:v>
                </c:pt>
                <c:pt idx="486">
                  <c:v>-0.495</c:v>
                </c:pt>
                <c:pt idx="487">
                  <c:v>-0.495</c:v>
                </c:pt>
                <c:pt idx="488">
                  <c:v>-0.51600000000000001</c:v>
                </c:pt>
                <c:pt idx="489">
                  <c:v>-0.53600000000000003</c:v>
                </c:pt>
                <c:pt idx="490">
                  <c:v>-0.58099999999999996</c:v>
                </c:pt>
                <c:pt idx="491">
                  <c:v>-0.56000000000000005</c:v>
                </c:pt>
                <c:pt idx="492">
                  <c:v>-0.57599999999999996</c:v>
                </c:pt>
                <c:pt idx="493">
                  <c:v>-0.57599999999999996</c:v>
                </c:pt>
                <c:pt idx="494">
                  <c:v>-0.57599999999999996</c:v>
                </c:pt>
                <c:pt idx="495">
                  <c:v>-0.59199999999999997</c:v>
                </c:pt>
                <c:pt idx="496">
                  <c:v>-0.60899999999999999</c:v>
                </c:pt>
                <c:pt idx="497">
                  <c:v>-0.65</c:v>
                </c:pt>
                <c:pt idx="498">
                  <c:v>-0.71299999999999997</c:v>
                </c:pt>
                <c:pt idx="499">
                  <c:v>-0.68500000000000005</c:v>
                </c:pt>
                <c:pt idx="500">
                  <c:v>-0.68500000000000005</c:v>
                </c:pt>
                <c:pt idx="501">
                  <c:v>-0.68500000000000005</c:v>
                </c:pt>
                <c:pt idx="502">
                  <c:v>-0.64800000000000002</c:v>
                </c:pt>
                <c:pt idx="503">
                  <c:v>-0.69</c:v>
                </c:pt>
                <c:pt idx="504">
                  <c:v>-0.67</c:v>
                </c:pt>
                <c:pt idx="505">
                  <c:v>-0.64400000000000002</c:v>
                </c:pt>
                <c:pt idx="506">
                  <c:v>-0.67500000000000004</c:v>
                </c:pt>
                <c:pt idx="507">
                  <c:v>-0.67500000000000004</c:v>
                </c:pt>
                <c:pt idx="508">
                  <c:v>-0.67500000000000004</c:v>
                </c:pt>
                <c:pt idx="509">
                  <c:v>-0.66600000000000004</c:v>
                </c:pt>
                <c:pt idx="510">
                  <c:v>-0.69299999999999995</c:v>
                </c:pt>
                <c:pt idx="511">
                  <c:v>-0.71399999999999997</c:v>
                </c:pt>
                <c:pt idx="512">
                  <c:v>-0.69199999999999995</c:v>
                </c:pt>
                <c:pt idx="513">
                  <c:v>-0.7</c:v>
                </c:pt>
                <c:pt idx="514">
                  <c:v>-0.7</c:v>
                </c:pt>
                <c:pt idx="515">
                  <c:v>-0.7</c:v>
                </c:pt>
                <c:pt idx="516">
                  <c:v>-0.70199999999999996</c:v>
                </c:pt>
                <c:pt idx="517">
                  <c:v>-0.70599999999999996</c:v>
                </c:pt>
                <c:pt idx="518">
                  <c:v>-0.67400000000000004</c:v>
                </c:pt>
                <c:pt idx="519">
                  <c:v>-0.59399999999999997</c:v>
                </c:pt>
                <c:pt idx="520">
                  <c:v>-0.63800000000000001</c:v>
                </c:pt>
                <c:pt idx="521">
                  <c:v>-0.63800000000000001</c:v>
                </c:pt>
                <c:pt idx="522">
                  <c:v>-0.63800000000000001</c:v>
                </c:pt>
                <c:pt idx="523">
                  <c:v>-0.58499999999999996</c:v>
                </c:pt>
                <c:pt idx="524">
                  <c:v>-0.54700000000000004</c:v>
                </c:pt>
                <c:pt idx="525">
                  <c:v>-0.56399999999999995</c:v>
                </c:pt>
                <c:pt idx="526">
                  <c:v>-0.51600000000000001</c:v>
                </c:pt>
                <c:pt idx="527">
                  <c:v>-0.44900000000000001</c:v>
                </c:pt>
                <c:pt idx="528">
                  <c:v>-0.44900000000000001</c:v>
                </c:pt>
                <c:pt idx="529">
                  <c:v>-0.44900000000000001</c:v>
                </c:pt>
                <c:pt idx="530">
                  <c:v>-0.48</c:v>
                </c:pt>
                <c:pt idx="531">
                  <c:v>-0.47399999999999998</c:v>
                </c:pt>
                <c:pt idx="532">
                  <c:v>-0.51</c:v>
                </c:pt>
                <c:pt idx="533">
                  <c:v>-0.50700000000000001</c:v>
                </c:pt>
                <c:pt idx="534">
                  <c:v>-0.52100000000000002</c:v>
                </c:pt>
                <c:pt idx="535">
                  <c:v>-0.52100000000000002</c:v>
                </c:pt>
                <c:pt idx="536">
                  <c:v>-0.52100000000000002</c:v>
                </c:pt>
                <c:pt idx="537">
                  <c:v>-0.58099999999999996</c:v>
                </c:pt>
                <c:pt idx="538">
                  <c:v>-0.6</c:v>
                </c:pt>
                <c:pt idx="539">
                  <c:v>-0.57499999999999996</c:v>
                </c:pt>
                <c:pt idx="540">
                  <c:v>-0.58199999999999996</c:v>
                </c:pt>
                <c:pt idx="541">
                  <c:v>-0.57299999999999995</c:v>
                </c:pt>
                <c:pt idx="542">
                  <c:v>-0.57299999999999995</c:v>
                </c:pt>
                <c:pt idx="543">
                  <c:v>-0.57299999999999995</c:v>
                </c:pt>
                <c:pt idx="544">
                  <c:v>-0.57099999999999995</c:v>
                </c:pt>
                <c:pt idx="545">
                  <c:v>-0.56399999999999995</c:v>
                </c:pt>
                <c:pt idx="546">
                  <c:v>-0.54600000000000004</c:v>
                </c:pt>
                <c:pt idx="547">
                  <c:v>-0.59</c:v>
                </c:pt>
                <c:pt idx="548">
                  <c:v>-0.58599999999999997</c:v>
                </c:pt>
                <c:pt idx="549">
                  <c:v>-0.58599999999999997</c:v>
                </c:pt>
                <c:pt idx="550">
                  <c:v>-0.58599999999999997</c:v>
                </c:pt>
                <c:pt idx="551">
                  <c:v>-0.57499999999999996</c:v>
                </c:pt>
                <c:pt idx="552">
                  <c:v>-0.59399999999999997</c:v>
                </c:pt>
                <c:pt idx="553">
                  <c:v>-0.54800000000000004</c:v>
                </c:pt>
                <c:pt idx="554">
                  <c:v>-0.46899999999999997</c:v>
                </c:pt>
                <c:pt idx="555">
                  <c:v>-0.442</c:v>
                </c:pt>
                <c:pt idx="556">
                  <c:v>-0.442</c:v>
                </c:pt>
                <c:pt idx="557">
                  <c:v>-0.442</c:v>
                </c:pt>
                <c:pt idx="558">
                  <c:v>-0.45700000000000002</c:v>
                </c:pt>
                <c:pt idx="559">
                  <c:v>-0.41699999999999998</c:v>
                </c:pt>
                <c:pt idx="560">
                  <c:v>-0.38700000000000001</c:v>
                </c:pt>
                <c:pt idx="561">
                  <c:v>-0.40799999999999997</c:v>
                </c:pt>
                <c:pt idx="562">
                  <c:v>-0.38200000000000001</c:v>
                </c:pt>
                <c:pt idx="563">
                  <c:v>-0.38200000000000001</c:v>
                </c:pt>
                <c:pt idx="564">
                  <c:v>-0.38200000000000001</c:v>
                </c:pt>
                <c:pt idx="565">
                  <c:v>-0.34399999999999997</c:v>
                </c:pt>
                <c:pt idx="566">
                  <c:v>-0.36799999999999999</c:v>
                </c:pt>
                <c:pt idx="567">
                  <c:v>-0.39400000000000002</c:v>
                </c:pt>
                <c:pt idx="568">
                  <c:v>-0.40400000000000003</c:v>
                </c:pt>
                <c:pt idx="569">
                  <c:v>-0.36199999999999999</c:v>
                </c:pt>
                <c:pt idx="570">
                  <c:v>-0.36199999999999999</c:v>
                </c:pt>
                <c:pt idx="571">
                  <c:v>-0.36199999999999999</c:v>
                </c:pt>
                <c:pt idx="572">
                  <c:v>-0.33200000000000002</c:v>
                </c:pt>
                <c:pt idx="573">
                  <c:v>-0.35099999999999998</c:v>
                </c:pt>
                <c:pt idx="574">
                  <c:v>-0.35399999999999998</c:v>
                </c:pt>
                <c:pt idx="575">
                  <c:v>-0.40699999999999997</c:v>
                </c:pt>
                <c:pt idx="576">
                  <c:v>-0.38200000000000001</c:v>
                </c:pt>
                <c:pt idx="577">
                  <c:v>-0.38200000000000001</c:v>
                </c:pt>
                <c:pt idx="578">
                  <c:v>-0.38200000000000001</c:v>
                </c:pt>
                <c:pt idx="579">
                  <c:v>-0.35099999999999998</c:v>
                </c:pt>
                <c:pt idx="580">
                  <c:v>-0.309</c:v>
                </c:pt>
                <c:pt idx="581">
                  <c:v>-0.33300000000000002</c:v>
                </c:pt>
                <c:pt idx="582">
                  <c:v>-0.23300000000000001</c:v>
                </c:pt>
                <c:pt idx="583">
                  <c:v>-0.26300000000000001</c:v>
                </c:pt>
                <c:pt idx="584">
                  <c:v>-0.26300000000000001</c:v>
                </c:pt>
                <c:pt idx="585">
                  <c:v>-0.26300000000000001</c:v>
                </c:pt>
                <c:pt idx="586">
                  <c:v>-0.245</c:v>
                </c:pt>
                <c:pt idx="587">
                  <c:v>-0.252</c:v>
                </c:pt>
                <c:pt idx="588">
                  <c:v>-0.3</c:v>
                </c:pt>
                <c:pt idx="589">
                  <c:v>-0.35099999999999998</c:v>
                </c:pt>
                <c:pt idx="590">
                  <c:v>-0.33400000000000002</c:v>
                </c:pt>
                <c:pt idx="591">
                  <c:v>-0.33400000000000002</c:v>
                </c:pt>
                <c:pt idx="592">
                  <c:v>-0.33400000000000002</c:v>
                </c:pt>
                <c:pt idx="593">
                  <c:v>-0.33600000000000002</c:v>
                </c:pt>
                <c:pt idx="594">
                  <c:v>-0.33900000000000002</c:v>
                </c:pt>
                <c:pt idx="595">
                  <c:v>-0.34699999999999998</c:v>
                </c:pt>
                <c:pt idx="596">
                  <c:v>-0.32500000000000001</c:v>
                </c:pt>
                <c:pt idx="597">
                  <c:v>-0.35899999999999999</c:v>
                </c:pt>
                <c:pt idx="598">
                  <c:v>-0.35899999999999999</c:v>
                </c:pt>
                <c:pt idx="599">
                  <c:v>-0.35899999999999999</c:v>
                </c:pt>
                <c:pt idx="600">
                  <c:v>-0.34899999999999998</c:v>
                </c:pt>
                <c:pt idx="601">
                  <c:v>-0.372</c:v>
                </c:pt>
                <c:pt idx="602">
                  <c:v>-0.372</c:v>
                </c:pt>
                <c:pt idx="603">
                  <c:v>-0.36099999999999999</c:v>
                </c:pt>
                <c:pt idx="604">
                  <c:v>-0.36</c:v>
                </c:pt>
                <c:pt idx="605">
                  <c:v>-0.36</c:v>
                </c:pt>
                <c:pt idx="606">
                  <c:v>-0.36</c:v>
                </c:pt>
                <c:pt idx="607">
                  <c:v>-0.28100000000000003</c:v>
                </c:pt>
                <c:pt idx="608">
                  <c:v>-0.34799999999999998</c:v>
                </c:pt>
                <c:pt idx="609">
                  <c:v>-0.315</c:v>
                </c:pt>
                <c:pt idx="610">
                  <c:v>-0.29399999999999998</c:v>
                </c:pt>
                <c:pt idx="611">
                  <c:v>-0.28599999999999998</c:v>
                </c:pt>
                <c:pt idx="612">
                  <c:v>-0.28599999999999998</c:v>
                </c:pt>
                <c:pt idx="613">
                  <c:v>-0.28599999999999998</c:v>
                </c:pt>
                <c:pt idx="614">
                  <c:v>-0.307</c:v>
                </c:pt>
                <c:pt idx="615">
                  <c:v>-0.29499999999999998</c:v>
                </c:pt>
                <c:pt idx="616">
                  <c:v>-0.32100000000000001</c:v>
                </c:pt>
                <c:pt idx="617">
                  <c:v>-0.26900000000000002</c:v>
                </c:pt>
                <c:pt idx="618">
                  <c:v>-0.28899999999999998</c:v>
                </c:pt>
                <c:pt idx="619">
                  <c:v>-0.28899999999999998</c:v>
                </c:pt>
                <c:pt idx="620">
                  <c:v>-0.28899999999999998</c:v>
                </c:pt>
                <c:pt idx="621">
                  <c:v>-0.27700000000000002</c:v>
                </c:pt>
                <c:pt idx="622">
                  <c:v>-0.29499999999999998</c:v>
                </c:pt>
                <c:pt idx="623">
                  <c:v>-0.249</c:v>
                </c:pt>
                <c:pt idx="624">
                  <c:v>-0.23499999999999999</c:v>
                </c:pt>
                <c:pt idx="625">
                  <c:v>-0.252</c:v>
                </c:pt>
                <c:pt idx="626">
                  <c:v>-0.252</c:v>
                </c:pt>
                <c:pt idx="627">
                  <c:v>-0.252</c:v>
                </c:pt>
                <c:pt idx="628">
                  <c:v>-0.24199999999999999</c:v>
                </c:pt>
                <c:pt idx="629">
                  <c:v>-0.24199999999999999</c:v>
                </c:pt>
                <c:pt idx="630">
                  <c:v>-0.24199999999999999</c:v>
                </c:pt>
                <c:pt idx="631">
                  <c:v>-0.24199999999999999</c:v>
                </c:pt>
                <c:pt idx="632">
                  <c:v>-0.25600000000000001</c:v>
                </c:pt>
                <c:pt idx="633">
                  <c:v>-0.25600000000000001</c:v>
                </c:pt>
                <c:pt idx="634">
                  <c:v>-0.25600000000000001</c:v>
                </c:pt>
                <c:pt idx="635">
                  <c:v>-0.185</c:v>
                </c:pt>
                <c:pt idx="636">
                  <c:v>-0.185</c:v>
                </c:pt>
                <c:pt idx="637">
                  <c:v>-0.186</c:v>
                </c:pt>
                <c:pt idx="638">
                  <c:v>-0.223</c:v>
                </c:pt>
                <c:pt idx="639">
                  <c:v>-0.27800000000000002</c:v>
                </c:pt>
                <c:pt idx="640">
                  <c:v>-0.27800000000000002</c:v>
                </c:pt>
                <c:pt idx="641">
                  <c:v>-0.27800000000000002</c:v>
                </c:pt>
                <c:pt idx="642">
                  <c:v>-0.28699999999999998</c:v>
                </c:pt>
                <c:pt idx="643">
                  <c:v>-0.28499999999999998</c:v>
                </c:pt>
                <c:pt idx="644">
                  <c:v>-0.20699999999999999</c:v>
                </c:pt>
                <c:pt idx="645">
                  <c:v>-0.17899999999999999</c:v>
                </c:pt>
                <c:pt idx="646">
                  <c:v>-0.19900000000000001</c:v>
                </c:pt>
                <c:pt idx="647">
                  <c:v>-0.19900000000000001</c:v>
                </c:pt>
                <c:pt idx="648">
                  <c:v>-0.19900000000000001</c:v>
                </c:pt>
                <c:pt idx="649">
                  <c:v>-0.159</c:v>
                </c:pt>
                <c:pt idx="650">
                  <c:v>-0.17100000000000001</c:v>
                </c:pt>
                <c:pt idx="651">
                  <c:v>-0.2</c:v>
                </c:pt>
                <c:pt idx="652">
                  <c:v>-0.219</c:v>
                </c:pt>
                <c:pt idx="653">
                  <c:v>-0.215</c:v>
                </c:pt>
                <c:pt idx="654">
                  <c:v>-0.215</c:v>
                </c:pt>
                <c:pt idx="655">
                  <c:v>-0.215</c:v>
                </c:pt>
                <c:pt idx="656">
                  <c:v>-0.218</c:v>
                </c:pt>
                <c:pt idx="657">
                  <c:v>-0.248</c:v>
                </c:pt>
                <c:pt idx="658">
                  <c:v>-0.26</c:v>
                </c:pt>
                <c:pt idx="659">
                  <c:v>-0.308</c:v>
                </c:pt>
                <c:pt idx="660">
                  <c:v>-0.33500000000000002</c:v>
                </c:pt>
                <c:pt idx="661">
                  <c:v>-0.33500000000000002</c:v>
                </c:pt>
                <c:pt idx="662">
                  <c:v>-0.33500000000000002</c:v>
                </c:pt>
                <c:pt idx="663">
                  <c:v>-0.38500000000000001</c:v>
                </c:pt>
                <c:pt idx="664">
                  <c:v>-0.34100000000000003</c:v>
                </c:pt>
                <c:pt idx="665">
                  <c:v>-0.377</c:v>
                </c:pt>
                <c:pt idx="666">
                  <c:v>-0.40600000000000003</c:v>
                </c:pt>
                <c:pt idx="667">
                  <c:v>-0.434</c:v>
                </c:pt>
                <c:pt idx="668">
                  <c:v>-0.434</c:v>
                </c:pt>
                <c:pt idx="669">
                  <c:v>-0.434</c:v>
                </c:pt>
                <c:pt idx="670">
                  <c:v>-0.442</c:v>
                </c:pt>
                <c:pt idx="671">
                  <c:v>-0.39900000000000002</c:v>
                </c:pt>
                <c:pt idx="672">
                  <c:v>-0.35899999999999999</c:v>
                </c:pt>
                <c:pt idx="673">
                  <c:v>-0.37</c:v>
                </c:pt>
                <c:pt idx="674">
                  <c:v>-0.38600000000000001</c:v>
                </c:pt>
                <c:pt idx="675">
                  <c:v>-0.38600000000000001</c:v>
                </c:pt>
                <c:pt idx="676">
                  <c:v>-0.38600000000000001</c:v>
                </c:pt>
                <c:pt idx="677">
                  <c:v>-0.41099999999999998</c:v>
                </c:pt>
                <c:pt idx="678">
                  <c:v>-0.39100000000000001</c:v>
                </c:pt>
                <c:pt idx="679">
                  <c:v>-0.378</c:v>
                </c:pt>
                <c:pt idx="680">
                  <c:v>-0.38600000000000001</c:v>
                </c:pt>
                <c:pt idx="681">
                  <c:v>-0.40100000000000002</c:v>
                </c:pt>
                <c:pt idx="682">
                  <c:v>-0.40100000000000002</c:v>
                </c:pt>
                <c:pt idx="683">
                  <c:v>-0.40100000000000002</c:v>
                </c:pt>
                <c:pt idx="684">
                  <c:v>-0.40100000000000002</c:v>
                </c:pt>
                <c:pt idx="685">
                  <c:v>-0.40699999999999997</c:v>
                </c:pt>
                <c:pt idx="686">
                  <c:v>-0.41799999999999998</c:v>
                </c:pt>
                <c:pt idx="687">
                  <c:v>-0.44400000000000001</c:v>
                </c:pt>
                <c:pt idx="688">
                  <c:v>-0.43099999999999999</c:v>
                </c:pt>
                <c:pt idx="689">
                  <c:v>-0.43099999999999999</c:v>
                </c:pt>
                <c:pt idx="690">
                  <c:v>-0.43099999999999999</c:v>
                </c:pt>
                <c:pt idx="691">
                  <c:v>-0.48099999999999998</c:v>
                </c:pt>
                <c:pt idx="692">
                  <c:v>-0.51200000000000001</c:v>
                </c:pt>
                <c:pt idx="693">
                  <c:v>-0.505</c:v>
                </c:pt>
                <c:pt idx="694">
                  <c:v>-0.54300000000000004</c:v>
                </c:pt>
                <c:pt idx="695">
                  <c:v>-0.60699999999999998</c:v>
                </c:pt>
                <c:pt idx="696">
                  <c:v>-0.60699999999999998</c:v>
                </c:pt>
                <c:pt idx="697">
                  <c:v>-0.60699999999999998</c:v>
                </c:pt>
                <c:pt idx="698">
                  <c:v>-0.624</c:v>
                </c:pt>
                <c:pt idx="699">
                  <c:v>-0.625</c:v>
                </c:pt>
                <c:pt idx="700">
                  <c:v>-0.63800000000000001</c:v>
                </c:pt>
                <c:pt idx="701">
                  <c:v>-0.68600000000000005</c:v>
                </c:pt>
                <c:pt idx="702">
                  <c:v>-0.71</c:v>
                </c:pt>
                <c:pt idx="703">
                  <c:v>-0.71</c:v>
                </c:pt>
                <c:pt idx="704">
                  <c:v>-0.71</c:v>
                </c:pt>
                <c:pt idx="705">
                  <c:v>-0.85599999999999998</c:v>
                </c:pt>
                <c:pt idx="706">
                  <c:v>-0.79</c:v>
                </c:pt>
                <c:pt idx="707">
                  <c:v>-0.74199999999999999</c:v>
                </c:pt>
                <c:pt idx="708">
                  <c:v>-0.74099999999999999</c:v>
                </c:pt>
                <c:pt idx="709">
                  <c:v>-0.54400000000000004</c:v>
                </c:pt>
                <c:pt idx="710">
                  <c:v>-0.54400000000000004</c:v>
                </c:pt>
                <c:pt idx="711">
                  <c:v>-0.54400000000000004</c:v>
                </c:pt>
                <c:pt idx="712">
                  <c:v>-0.46100000000000002</c:v>
                </c:pt>
                <c:pt idx="713">
                  <c:v>-0.434</c:v>
                </c:pt>
                <c:pt idx="714">
                  <c:v>-0.23499999999999999</c:v>
                </c:pt>
                <c:pt idx="715">
                  <c:v>-0.193</c:v>
                </c:pt>
                <c:pt idx="716">
                  <c:v>-0.32100000000000001</c:v>
                </c:pt>
                <c:pt idx="717">
                  <c:v>-0.32100000000000001</c:v>
                </c:pt>
                <c:pt idx="718">
                  <c:v>-0.32100000000000001</c:v>
                </c:pt>
                <c:pt idx="719">
                  <c:v>-0.375</c:v>
                </c:pt>
                <c:pt idx="720">
                  <c:v>-0.32200000000000001</c:v>
                </c:pt>
                <c:pt idx="721">
                  <c:v>-0.26200000000000001</c:v>
                </c:pt>
                <c:pt idx="722">
                  <c:v>-0.36099999999999999</c:v>
                </c:pt>
                <c:pt idx="723">
                  <c:v>-0.47399999999999998</c:v>
                </c:pt>
                <c:pt idx="724">
                  <c:v>-0.47399999999999998</c:v>
                </c:pt>
                <c:pt idx="725">
                  <c:v>-0.47399999999999998</c:v>
                </c:pt>
                <c:pt idx="726">
                  <c:v>-0.49</c:v>
                </c:pt>
                <c:pt idx="727">
                  <c:v>-0.47099999999999997</c:v>
                </c:pt>
                <c:pt idx="728">
                  <c:v>-0.45800000000000002</c:v>
                </c:pt>
                <c:pt idx="729">
                  <c:v>-0.433</c:v>
                </c:pt>
                <c:pt idx="730">
                  <c:v>-0.43099999999999999</c:v>
                </c:pt>
                <c:pt idx="731">
                  <c:v>-0.43099999999999999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C0B1-4D2F-BC81-A345C422DF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135680"/>
        <c:axId val="126328832"/>
      </c:lineChart>
      <c:dateAx>
        <c:axId val="123878016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0" vert="horz"/>
          <a:lstStyle/>
          <a:p>
            <a:pPr>
              <a:defRPr b="0"/>
            </a:pPr>
            <a:endParaRPr lang="he-IL"/>
          </a:p>
        </c:txPr>
        <c:crossAx val="124133760"/>
        <c:crossesAt val="-1"/>
        <c:auto val="0"/>
        <c:lblOffset val="100"/>
        <c:baseTimeUnit val="days"/>
      </c:dateAx>
      <c:valAx>
        <c:axId val="124133760"/>
        <c:scaling>
          <c:orientation val="minMax"/>
          <c:max val="3.5"/>
          <c:min val="-1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1.4062000639181848E-2"/>
              <c:y val="8.1702701960461227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 b="0"/>
            </a:pPr>
            <a:endParaRPr lang="he-IL"/>
          </a:p>
        </c:txPr>
        <c:crossAx val="123878016"/>
        <c:crosses val="autoZero"/>
        <c:crossBetween val="between"/>
      </c:valAx>
      <c:dateAx>
        <c:axId val="12413568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26328832"/>
        <c:crosses val="autoZero"/>
        <c:auto val="1"/>
        <c:lblOffset val="100"/>
        <c:baseTimeUnit val="days"/>
      </c:dateAx>
      <c:valAx>
        <c:axId val="126328832"/>
        <c:scaling>
          <c:orientation val="minMax"/>
          <c:max val="40"/>
          <c:min val="-60"/>
        </c:scaling>
        <c:delete val="1"/>
        <c:axPos val="r"/>
        <c:numFmt formatCode="0" sourceLinked="0"/>
        <c:majorTickMark val="out"/>
        <c:minorTickMark val="none"/>
        <c:tickLblPos val="nextTo"/>
        <c:crossAx val="124135680"/>
        <c:crosses val="max"/>
        <c:crossBetween val="between"/>
      </c:valAx>
      <c:spPr>
        <a:noFill/>
        <a:ln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8.5692342148506614E-2"/>
          <c:y val="0.92029408879943819"/>
          <c:w val="0.78290827740492175"/>
          <c:h val="4.1838447324129328E-2"/>
        </c:manualLayout>
      </c:layout>
      <c:overlay val="0"/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200" b="1" i="0" baseline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ריבית ריאלית לשלושה חודשים, לחמש שנים ולעשר שנים</a:t>
            </a:r>
            <a:endParaRPr lang="he-IL" sz="1200"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200" b="0" i="0" baseline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השוואה בינלאומית, פברואר 2020</a:t>
            </a:r>
          </a:p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 sz="1200">
              <a:latin typeface="David" panose="020E0502060401010101" pitchFamily="34" charset="-79"/>
              <a:cs typeface="David" panose="020E0502060401010101" pitchFamily="34" charset="-79"/>
            </a:endParaRPr>
          </a:p>
        </c:rich>
      </c:tx>
      <c:layout>
        <c:manualLayout>
          <c:xMode val="edge"/>
          <c:yMode val="edge"/>
          <c:x val="0.10415698304484398"/>
          <c:y val="2.601074530513727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6366843765830487E-2"/>
          <c:y val="0.16509341564811952"/>
          <c:w val="0.90597353541844872"/>
          <c:h val="0.72546316058862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'20.2.20'!$E$21</c:f>
              <c:strCache>
                <c:ptCount val="1"/>
                <c:pt idx="0">
                  <c:v>Israel 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'20.2.20'!$F$20:$H$20</c:f>
              <c:strCache>
                <c:ptCount val="3"/>
                <c:pt idx="0">
                  <c:v>3M</c:v>
                </c:pt>
                <c:pt idx="1">
                  <c:v>5Y</c:v>
                </c:pt>
                <c:pt idx="2">
                  <c:v>10Y</c:v>
                </c:pt>
              </c:strCache>
            </c:strRef>
          </c:cat>
          <c:val>
            <c:numRef>
              <c:f>'20.2.20'!$F$21:$H$21</c:f>
              <c:numCache>
                <c:formatCode>0.0</c:formatCode>
                <c:ptCount val="3"/>
                <c:pt idx="0">
                  <c:v>-0.10499999999999998</c:v>
                </c:pt>
                <c:pt idx="1">
                  <c:v>-1.07</c:v>
                </c:pt>
                <c:pt idx="2">
                  <c:v>-0.72699999999999998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7F-444F-8185-1E53F0AA5E8B}"/>
            </c:ext>
          </c:extLst>
        </c:ser>
        <c:ser>
          <c:idx val="1"/>
          <c:order val="1"/>
          <c:tx>
            <c:strRef>
              <c:f>'20.2.20'!$E$22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'20.2.20'!$F$20:$H$20</c:f>
              <c:strCache>
                <c:ptCount val="3"/>
                <c:pt idx="0">
                  <c:v>3M</c:v>
                </c:pt>
                <c:pt idx="1">
                  <c:v>5Y</c:v>
                </c:pt>
                <c:pt idx="2">
                  <c:v>10Y</c:v>
                </c:pt>
              </c:strCache>
            </c:strRef>
          </c:cat>
          <c:val>
            <c:numRef>
              <c:f>'20.2.20'!$F$22:$H$22</c:f>
              <c:numCache>
                <c:formatCode>0.0</c:formatCode>
                <c:ptCount val="3"/>
                <c:pt idx="0">
                  <c:v>-0.94300000000000006</c:v>
                </c:pt>
                <c:pt idx="1">
                  <c:v>-0.28220000000000001</c:v>
                </c:pt>
                <c:pt idx="2">
                  <c:v>-0.124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37F-444F-8185-1E53F0AA5E8B}"/>
            </c:ext>
          </c:extLst>
        </c:ser>
        <c:ser>
          <c:idx val="2"/>
          <c:order val="2"/>
          <c:tx>
            <c:strRef>
              <c:f>'20.2.20'!$E$23</c:f>
              <c:strCache>
                <c:ptCount val="1"/>
                <c:pt idx="0">
                  <c:v>Germany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'20.2.20'!$F$20:$H$20</c:f>
              <c:strCache>
                <c:ptCount val="3"/>
                <c:pt idx="0">
                  <c:v>3M</c:v>
                </c:pt>
                <c:pt idx="1">
                  <c:v>5Y</c:v>
                </c:pt>
                <c:pt idx="2">
                  <c:v>10Y</c:v>
                </c:pt>
              </c:strCache>
            </c:strRef>
          </c:cat>
          <c:val>
            <c:numRef>
              <c:f>'20.2.20'!$F$23:$H$23</c:f>
              <c:numCache>
                <c:formatCode>0.0</c:formatCode>
                <c:ptCount val="3"/>
                <c:pt idx="0">
                  <c:v>-2.1229999999999998</c:v>
                </c:pt>
                <c:pt idx="1">
                  <c:v>-1.3979999999999999</c:v>
                </c:pt>
                <c:pt idx="2">
                  <c:v>-1.3680000000000001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37F-444F-8185-1E53F0AA5E8B}"/>
            </c:ext>
          </c:extLst>
        </c:ser>
        <c:ser>
          <c:idx val="3"/>
          <c:order val="3"/>
          <c:tx>
            <c:strRef>
              <c:f>'20.2.20'!$E$24</c:f>
              <c:strCache>
                <c:ptCount val="1"/>
                <c:pt idx="0">
                  <c:v>Sweden</c:v>
                </c:pt>
              </c:strCache>
            </c:strRef>
          </c:tx>
          <c:spPr>
            <a:solidFill>
              <a:srgbClr val="F0972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'20.2.20'!$F$20:$H$20</c:f>
              <c:strCache>
                <c:ptCount val="3"/>
                <c:pt idx="0">
                  <c:v>3M</c:v>
                </c:pt>
                <c:pt idx="1">
                  <c:v>5Y</c:v>
                </c:pt>
                <c:pt idx="2">
                  <c:v>10Y</c:v>
                </c:pt>
              </c:strCache>
            </c:strRef>
          </c:cat>
          <c:val>
            <c:numRef>
              <c:f>'20.2.20'!$F$24:$H$24</c:f>
              <c:numCache>
                <c:formatCode>0.0</c:formatCode>
                <c:ptCount val="3"/>
                <c:pt idx="0">
                  <c:v>-1.1500000000000001</c:v>
                </c:pt>
                <c:pt idx="1">
                  <c:v>-1.694</c:v>
                </c:pt>
                <c:pt idx="2">
                  <c:v>-1.7430000000000001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7F-444F-8185-1E53F0AA5E8B}"/>
            </c:ext>
          </c:extLst>
        </c:ser>
        <c:ser>
          <c:idx val="4"/>
          <c:order val="4"/>
          <c:tx>
            <c:strRef>
              <c:f>'20.2.20'!$E$25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'20.2.20'!$F$20:$H$20</c:f>
              <c:strCache>
                <c:ptCount val="3"/>
                <c:pt idx="0">
                  <c:v>3M</c:v>
                </c:pt>
                <c:pt idx="1">
                  <c:v>5Y</c:v>
                </c:pt>
                <c:pt idx="2">
                  <c:v>10Y</c:v>
                </c:pt>
              </c:strCache>
            </c:strRef>
          </c:cat>
          <c:val>
            <c:numRef>
              <c:f>'20.2.20'!$F$25:$H$25</c:f>
              <c:numCache>
                <c:formatCode>0.0</c:formatCode>
                <c:ptCount val="3"/>
                <c:pt idx="0">
                  <c:v>-1.085</c:v>
                </c:pt>
                <c:pt idx="1">
                  <c:v>-2.3929999999999998</c:v>
                </c:pt>
                <c:pt idx="2">
                  <c:v>-2.581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37F-444F-8185-1E53F0AA5E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817792"/>
        <c:axId val="128823680"/>
      </c:barChart>
      <c:catAx>
        <c:axId val="12881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128823680"/>
        <c:crosses val="autoZero"/>
        <c:auto val="1"/>
        <c:lblAlgn val="ctr"/>
        <c:lblOffset val="100"/>
        <c:noMultiLvlLbl val="0"/>
      </c:catAx>
      <c:valAx>
        <c:axId val="128823680"/>
        <c:scaling>
          <c:orientation val="minMax"/>
          <c:min val="-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128817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906929992276801"/>
          <c:y val="0.94871081266856705"/>
          <c:w val="0.7311559313740208"/>
          <c:h val="4.48276055056747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200" b="1" i="0" baseline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ריבית ריאלית לשלושה חודשים, לחמש שנים ולעשר שנים</a:t>
            </a:r>
            <a:endParaRPr lang="he-IL" sz="1200"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200" b="0" i="0" baseline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השוואה בינלאומית, אפריל 2020</a:t>
            </a:r>
          </a:p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 sz="1200">
              <a:latin typeface="David" panose="020E0502060401010101" pitchFamily="34" charset="-79"/>
              <a:cs typeface="David" panose="020E0502060401010101" pitchFamily="34" charset="-79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6366843765830487E-2"/>
          <c:y val="0.16509341564811952"/>
          <c:w val="0.90597353541844872"/>
          <c:h val="0.72546316058862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'5.4.20'!$E$21</c:f>
              <c:strCache>
                <c:ptCount val="1"/>
                <c:pt idx="0">
                  <c:v>Israel 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'5.4.20'!$F$20:$H$20</c:f>
              <c:strCache>
                <c:ptCount val="3"/>
                <c:pt idx="0">
                  <c:v>3M</c:v>
                </c:pt>
                <c:pt idx="1">
                  <c:v>5Y</c:v>
                </c:pt>
                <c:pt idx="2">
                  <c:v>10Y</c:v>
                </c:pt>
              </c:strCache>
            </c:strRef>
          </c:cat>
          <c:val>
            <c:numRef>
              <c:f>'5.4.20'!$F$21:$H$21</c:f>
              <c:numCache>
                <c:formatCode>0.0</c:formatCode>
                <c:ptCount val="3"/>
                <c:pt idx="0">
                  <c:v>0.12389999999999998</c:v>
                </c:pt>
                <c:pt idx="1">
                  <c:v>-0.115</c:v>
                </c:pt>
                <c:pt idx="2">
                  <c:v>-0.03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FE-40BF-951C-9CEE3A5D330E}"/>
            </c:ext>
          </c:extLst>
        </c:ser>
        <c:ser>
          <c:idx val="1"/>
          <c:order val="1"/>
          <c:tx>
            <c:strRef>
              <c:f>'5.4.20'!$E$22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'5.4.20'!$F$20:$H$20</c:f>
              <c:strCache>
                <c:ptCount val="3"/>
                <c:pt idx="0">
                  <c:v>3M</c:v>
                </c:pt>
                <c:pt idx="1">
                  <c:v>5Y</c:v>
                </c:pt>
                <c:pt idx="2">
                  <c:v>10Y</c:v>
                </c:pt>
              </c:strCache>
            </c:strRef>
          </c:cat>
          <c:val>
            <c:numRef>
              <c:f>'5.4.20'!$F$22:$H$22</c:f>
              <c:numCache>
                <c:formatCode>0.0</c:formatCode>
                <c:ptCount val="3"/>
                <c:pt idx="0">
                  <c:v>-1.0519999999999998</c:v>
                </c:pt>
                <c:pt idx="1">
                  <c:v>-0.36509999999999998</c:v>
                </c:pt>
                <c:pt idx="2">
                  <c:v>-0.43940000000000001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CFE-40BF-951C-9CEE3A5D330E}"/>
            </c:ext>
          </c:extLst>
        </c:ser>
        <c:ser>
          <c:idx val="2"/>
          <c:order val="2"/>
          <c:tx>
            <c:strRef>
              <c:f>'5.4.20'!$E$23</c:f>
              <c:strCache>
                <c:ptCount val="1"/>
                <c:pt idx="0">
                  <c:v>Germany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'5.4.20'!$F$20:$H$20</c:f>
              <c:strCache>
                <c:ptCount val="3"/>
                <c:pt idx="0">
                  <c:v>3M</c:v>
                </c:pt>
                <c:pt idx="1">
                  <c:v>5Y</c:v>
                </c:pt>
                <c:pt idx="2">
                  <c:v>10Y</c:v>
                </c:pt>
              </c:strCache>
            </c:strRef>
          </c:cat>
          <c:val>
            <c:numRef>
              <c:f>'5.4.20'!$F$23:$H$23</c:f>
              <c:numCache>
                <c:formatCode>0.0</c:formatCode>
                <c:ptCount val="3"/>
                <c:pt idx="0">
                  <c:v>-1.75</c:v>
                </c:pt>
                <c:pt idx="1">
                  <c:v>-0.80100000000000005</c:v>
                </c:pt>
                <c:pt idx="2">
                  <c:v>-0.89700000000000002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CFE-40BF-951C-9CEE3A5D330E}"/>
            </c:ext>
          </c:extLst>
        </c:ser>
        <c:ser>
          <c:idx val="3"/>
          <c:order val="3"/>
          <c:tx>
            <c:strRef>
              <c:f>'5.4.20'!$E$24</c:f>
              <c:strCache>
                <c:ptCount val="1"/>
                <c:pt idx="0">
                  <c:v>Sweden</c:v>
                </c:pt>
              </c:strCache>
            </c:strRef>
          </c:tx>
          <c:spPr>
            <a:solidFill>
              <a:srgbClr val="F0972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'5.4.20'!$F$20:$H$20</c:f>
              <c:strCache>
                <c:ptCount val="3"/>
                <c:pt idx="0">
                  <c:v>3M</c:v>
                </c:pt>
                <c:pt idx="1">
                  <c:v>5Y</c:v>
                </c:pt>
                <c:pt idx="2">
                  <c:v>10Y</c:v>
                </c:pt>
              </c:strCache>
            </c:strRef>
          </c:cat>
          <c:val>
            <c:numRef>
              <c:f>'5.4.20'!$F$24:$H$24</c:f>
              <c:numCache>
                <c:formatCode>0.0</c:formatCode>
                <c:ptCount val="3"/>
                <c:pt idx="0">
                  <c:v>-0.61199999999999999</c:v>
                </c:pt>
                <c:pt idx="1">
                  <c:v>-1.278</c:v>
                </c:pt>
                <c:pt idx="2">
                  <c:v>-1.3169999999999999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CFE-40BF-951C-9CEE3A5D330E}"/>
            </c:ext>
          </c:extLst>
        </c:ser>
        <c:ser>
          <c:idx val="4"/>
          <c:order val="4"/>
          <c:tx>
            <c:strRef>
              <c:f>'5.4.20'!$E$25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'5.4.20'!$F$20:$H$20</c:f>
              <c:strCache>
                <c:ptCount val="3"/>
                <c:pt idx="0">
                  <c:v>3M</c:v>
                </c:pt>
                <c:pt idx="1">
                  <c:v>5Y</c:v>
                </c:pt>
                <c:pt idx="2">
                  <c:v>10Y</c:v>
                </c:pt>
              </c:strCache>
            </c:strRef>
          </c:cat>
          <c:val>
            <c:numRef>
              <c:f>'5.4.20'!$F$25:$H$25</c:f>
              <c:numCache>
                <c:formatCode>0.0</c:formatCode>
                <c:ptCount val="3"/>
                <c:pt idx="0">
                  <c:v>-1.17</c:v>
                </c:pt>
                <c:pt idx="1">
                  <c:v>-2.4849999999999999</c:v>
                </c:pt>
                <c:pt idx="2">
                  <c:v>-2.6869999999999998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CFE-40BF-951C-9CEE3A5D33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888192"/>
        <c:axId val="128894080"/>
      </c:barChart>
      <c:catAx>
        <c:axId val="12888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128894080"/>
        <c:crosses val="autoZero"/>
        <c:auto val="1"/>
        <c:lblAlgn val="ctr"/>
        <c:lblOffset val="100"/>
        <c:noMultiLvlLbl val="0"/>
      </c:catAx>
      <c:valAx>
        <c:axId val="128894080"/>
        <c:scaling>
          <c:orientation val="minMax"/>
          <c:min val="-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128888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906929992276801"/>
          <c:y val="0.94871081266856705"/>
          <c:w val="0.7311559313740208"/>
          <c:h val="4.48276055056747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1800" dirty="0"/>
              <a:t>איור </a:t>
            </a:r>
            <a:r>
              <a:rPr lang="en-US" sz="1800" dirty="0" smtClean="0"/>
              <a:t>18</a:t>
            </a:r>
            <a:r>
              <a:rPr lang="he-IL" sz="1800" dirty="0" smtClean="0"/>
              <a:t>: </a:t>
            </a:r>
            <a:r>
              <a:rPr lang="he-IL" sz="1800" dirty="0"/>
              <a:t>הממוצע המשוקלל של המרווחים בין התשואות על אג"ח חברות צמודות מדד לבין התשואות על </a:t>
            </a:r>
            <a:r>
              <a:rPr lang="he-IL" sz="1800" dirty="0" err="1"/>
              <a:t>האג"ח</a:t>
            </a:r>
            <a:r>
              <a:rPr lang="he-IL" sz="1800" dirty="0"/>
              <a:t> הממשלתיות המקבילות, לפי דרוגים
</a:t>
            </a:r>
            <a:r>
              <a:rPr lang="he-IL" sz="1800" b="0" dirty="0"/>
              <a:t>ממוצע חודשי</a:t>
            </a:r>
            <a:r>
              <a:rPr lang="he-IL" sz="1800" b="0" dirty="0" smtClean="0"/>
              <a:t>, ינואר </a:t>
            </a:r>
            <a:r>
              <a:rPr lang="he-IL" sz="1800" b="0" dirty="0"/>
              <a:t>2016 עד </a:t>
            </a:r>
            <a:r>
              <a:rPr lang="he-IL" sz="2000" b="0" i="0" u="none" strike="noStrike" baseline="0" dirty="0" smtClean="0">
                <a:effectLst/>
              </a:rPr>
              <a:t>מרץ</a:t>
            </a:r>
            <a:r>
              <a:rPr lang="he-IL" sz="1800" b="0" dirty="0" smtClean="0"/>
              <a:t> 2020</a:t>
            </a:r>
            <a:endParaRPr lang="he-IL" sz="1800" b="0" dirty="0"/>
          </a:p>
        </c:rich>
      </c:tx>
      <c:layout>
        <c:manualLayout>
          <c:xMode val="edge"/>
          <c:yMode val="edge"/>
          <c:x val="0.1155567299054061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4561377280237557E-2"/>
          <c:y val="0.18151873684617642"/>
          <c:w val="0.89778661417322847"/>
          <c:h val="0.55240604694259166"/>
        </c:manualLayout>
      </c:layout>
      <c:lineChart>
        <c:grouping val="standard"/>
        <c:varyColors val="0"/>
        <c:ser>
          <c:idx val="3"/>
          <c:order val="0"/>
          <c:tx>
            <c:strRef>
              <c:f>'איור 8 נתונים'!$B$3</c:f>
              <c:strCache>
                <c:ptCount val="1"/>
                <c:pt idx="0">
                  <c:v>סך המגזר העסקי ללא חברות פיננסיות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122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06-4FEF-8BBA-1B2E69801FD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8 נתונים'!$A$4:$A$301</c:f>
              <c:numCache>
                <c:formatCode>m/d/yyyy</c:formatCode>
                <c:ptCount val="298"/>
                <c:pt idx="0">
                  <c:v>40237</c:v>
                </c:pt>
                <c:pt idx="1">
                  <c:v>40268</c:v>
                </c:pt>
                <c:pt idx="2">
                  <c:v>40298</c:v>
                </c:pt>
                <c:pt idx="3">
                  <c:v>40329</c:v>
                </c:pt>
                <c:pt idx="4">
                  <c:v>40359</c:v>
                </c:pt>
                <c:pt idx="5">
                  <c:v>40390</c:v>
                </c:pt>
                <c:pt idx="6">
                  <c:v>40421</c:v>
                </c:pt>
                <c:pt idx="7">
                  <c:v>40451</c:v>
                </c:pt>
                <c:pt idx="8">
                  <c:v>40482</c:v>
                </c:pt>
                <c:pt idx="9">
                  <c:v>40512</c:v>
                </c:pt>
                <c:pt idx="10">
                  <c:v>40543</c:v>
                </c:pt>
                <c:pt idx="11">
                  <c:v>40574</c:v>
                </c:pt>
                <c:pt idx="12">
                  <c:v>40602</c:v>
                </c:pt>
                <c:pt idx="13">
                  <c:v>40633</c:v>
                </c:pt>
                <c:pt idx="14">
                  <c:v>40663</c:v>
                </c:pt>
                <c:pt idx="15">
                  <c:v>40694</c:v>
                </c:pt>
                <c:pt idx="16">
                  <c:v>40724</c:v>
                </c:pt>
                <c:pt idx="17">
                  <c:v>40755</c:v>
                </c:pt>
                <c:pt idx="18">
                  <c:v>40786</c:v>
                </c:pt>
                <c:pt idx="19">
                  <c:v>40816</c:v>
                </c:pt>
                <c:pt idx="20">
                  <c:v>40847</c:v>
                </c:pt>
                <c:pt idx="21">
                  <c:v>40877</c:v>
                </c:pt>
                <c:pt idx="22">
                  <c:v>40908</c:v>
                </c:pt>
                <c:pt idx="23">
                  <c:v>40939</c:v>
                </c:pt>
                <c:pt idx="24">
                  <c:v>40968</c:v>
                </c:pt>
                <c:pt idx="25">
                  <c:v>40999</c:v>
                </c:pt>
                <c:pt idx="26">
                  <c:v>41029</c:v>
                </c:pt>
                <c:pt idx="27">
                  <c:v>41060</c:v>
                </c:pt>
                <c:pt idx="28">
                  <c:v>41090</c:v>
                </c:pt>
                <c:pt idx="29">
                  <c:v>41121</c:v>
                </c:pt>
                <c:pt idx="30">
                  <c:v>41152</c:v>
                </c:pt>
                <c:pt idx="31">
                  <c:v>41182</c:v>
                </c:pt>
                <c:pt idx="32">
                  <c:v>41213</c:v>
                </c:pt>
                <c:pt idx="33">
                  <c:v>41243</c:v>
                </c:pt>
                <c:pt idx="34">
                  <c:v>41274</c:v>
                </c:pt>
                <c:pt idx="35">
                  <c:v>41305</c:v>
                </c:pt>
                <c:pt idx="36">
                  <c:v>41333</c:v>
                </c:pt>
                <c:pt idx="37">
                  <c:v>41364</c:v>
                </c:pt>
                <c:pt idx="38">
                  <c:v>41394</c:v>
                </c:pt>
                <c:pt idx="39">
                  <c:v>41425</c:v>
                </c:pt>
                <c:pt idx="40">
                  <c:v>41455</c:v>
                </c:pt>
                <c:pt idx="41">
                  <c:v>41486</c:v>
                </c:pt>
                <c:pt idx="42">
                  <c:v>41517</c:v>
                </c:pt>
                <c:pt idx="43">
                  <c:v>41547</c:v>
                </c:pt>
                <c:pt idx="44">
                  <c:v>41578</c:v>
                </c:pt>
                <c:pt idx="45">
                  <c:v>41608</c:v>
                </c:pt>
                <c:pt idx="46">
                  <c:v>41639</c:v>
                </c:pt>
                <c:pt idx="47">
                  <c:v>41670</c:v>
                </c:pt>
                <c:pt idx="48">
                  <c:v>41698</c:v>
                </c:pt>
                <c:pt idx="49">
                  <c:v>41729</c:v>
                </c:pt>
                <c:pt idx="50">
                  <c:v>41759</c:v>
                </c:pt>
                <c:pt idx="51">
                  <c:v>41790</c:v>
                </c:pt>
                <c:pt idx="52">
                  <c:v>41820</c:v>
                </c:pt>
                <c:pt idx="53">
                  <c:v>41851</c:v>
                </c:pt>
                <c:pt idx="54">
                  <c:v>41882</c:v>
                </c:pt>
                <c:pt idx="55">
                  <c:v>41912</c:v>
                </c:pt>
                <c:pt idx="56">
                  <c:v>41943</c:v>
                </c:pt>
                <c:pt idx="57">
                  <c:v>41973</c:v>
                </c:pt>
                <c:pt idx="58">
                  <c:v>42004</c:v>
                </c:pt>
                <c:pt idx="59">
                  <c:v>42035</c:v>
                </c:pt>
                <c:pt idx="60">
                  <c:v>42063</c:v>
                </c:pt>
                <c:pt idx="61">
                  <c:v>42094</c:v>
                </c:pt>
                <c:pt idx="62">
                  <c:v>42124</c:v>
                </c:pt>
                <c:pt idx="63">
                  <c:v>42155</c:v>
                </c:pt>
                <c:pt idx="64">
                  <c:v>42185</c:v>
                </c:pt>
                <c:pt idx="65">
                  <c:v>42216</c:v>
                </c:pt>
                <c:pt idx="66">
                  <c:v>42247</c:v>
                </c:pt>
                <c:pt idx="67">
                  <c:v>42277</c:v>
                </c:pt>
                <c:pt idx="68">
                  <c:v>42308</c:v>
                </c:pt>
                <c:pt idx="69">
                  <c:v>42338</c:v>
                </c:pt>
                <c:pt idx="70">
                  <c:v>42369</c:v>
                </c:pt>
                <c:pt idx="71">
                  <c:v>42400</c:v>
                </c:pt>
                <c:pt idx="72">
                  <c:v>42429</c:v>
                </c:pt>
                <c:pt idx="73">
                  <c:v>42460</c:v>
                </c:pt>
                <c:pt idx="74">
                  <c:v>42490</c:v>
                </c:pt>
                <c:pt idx="75">
                  <c:v>42521</c:v>
                </c:pt>
                <c:pt idx="76">
                  <c:v>42551</c:v>
                </c:pt>
                <c:pt idx="77">
                  <c:v>42582</c:v>
                </c:pt>
                <c:pt idx="78">
                  <c:v>42613</c:v>
                </c:pt>
                <c:pt idx="79">
                  <c:v>42643</c:v>
                </c:pt>
                <c:pt idx="80">
                  <c:v>42674</c:v>
                </c:pt>
                <c:pt idx="81">
                  <c:v>42704</c:v>
                </c:pt>
                <c:pt idx="82">
                  <c:v>42735</c:v>
                </c:pt>
                <c:pt idx="83">
                  <c:v>42766</c:v>
                </c:pt>
                <c:pt idx="84">
                  <c:v>42794</c:v>
                </c:pt>
                <c:pt idx="85">
                  <c:v>42825</c:v>
                </c:pt>
                <c:pt idx="86">
                  <c:v>42855</c:v>
                </c:pt>
                <c:pt idx="87">
                  <c:v>42886</c:v>
                </c:pt>
                <c:pt idx="88">
                  <c:v>42916</c:v>
                </c:pt>
                <c:pt idx="89">
                  <c:v>42947</c:v>
                </c:pt>
                <c:pt idx="90">
                  <c:v>42978</c:v>
                </c:pt>
                <c:pt idx="91">
                  <c:v>43008</c:v>
                </c:pt>
                <c:pt idx="92">
                  <c:v>43039</c:v>
                </c:pt>
                <c:pt idx="93">
                  <c:v>43069</c:v>
                </c:pt>
                <c:pt idx="94">
                  <c:v>43100</c:v>
                </c:pt>
                <c:pt idx="95">
                  <c:v>43131</c:v>
                </c:pt>
                <c:pt idx="96">
                  <c:v>43159</c:v>
                </c:pt>
                <c:pt idx="97">
                  <c:v>43190</c:v>
                </c:pt>
                <c:pt idx="98">
                  <c:v>43220</c:v>
                </c:pt>
                <c:pt idx="99">
                  <c:v>43251</c:v>
                </c:pt>
                <c:pt idx="100">
                  <c:v>43281</c:v>
                </c:pt>
                <c:pt idx="101">
                  <c:v>43312</c:v>
                </c:pt>
                <c:pt idx="102">
                  <c:v>43343</c:v>
                </c:pt>
                <c:pt idx="103">
                  <c:v>43373</c:v>
                </c:pt>
                <c:pt idx="104">
                  <c:v>43404</c:v>
                </c:pt>
                <c:pt idx="105">
                  <c:v>43434</c:v>
                </c:pt>
                <c:pt idx="106">
                  <c:v>43465</c:v>
                </c:pt>
                <c:pt idx="107">
                  <c:v>43496</c:v>
                </c:pt>
                <c:pt idx="108">
                  <c:v>43524</c:v>
                </c:pt>
                <c:pt idx="109">
                  <c:v>43555</c:v>
                </c:pt>
                <c:pt idx="110">
                  <c:v>43585</c:v>
                </c:pt>
                <c:pt idx="111">
                  <c:v>43616</c:v>
                </c:pt>
                <c:pt idx="112">
                  <c:v>43646</c:v>
                </c:pt>
                <c:pt idx="113">
                  <c:v>43677</c:v>
                </c:pt>
                <c:pt idx="114">
                  <c:v>43708</c:v>
                </c:pt>
                <c:pt idx="115">
                  <c:v>43738</c:v>
                </c:pt>
                <c:pt idx="116">
                  <c:v>43769</c:v>
                </c:pt>
                <c:pt idx="117">
                  <c:v>43799</c:v>
                </c:pt>
                <c:pt idx="118">
                  <c:v>43830</c:v>
                </c:pt>
                <c:pt idx="119">
                  <c:v>43861</c:v>
                </c:pt>
                <c:pt idx="120">
                  <c:v>43890</c:v>
                </c:pt>
                <c:pt idx="121">
                  <c:v>43921</c:v>
                </c:pt>
                <c:pt idx="122">
                  <c:v>43951</c:v>
                </c:pt>
              </c:numCache>
            </c:numRef>
          </c:cat>
          <c:val>
            <c:numRef>
              <c:f>'איור 8 נתונים'!$B$4:$B$301</c:f>
              <c:numCache>
                <c:formatCode>0.00</c:formatCode>
                <c:ptCount val="298"/>
                <c:pt idx="0">
                  <c:v>4.5466408414117643</c:v>
                </c:pt>
                <c:pt idx="1">
                  <c:v>4.4015110834285718</c:v>
                </c:pt>
                <c:pt idx="2">
                  <c:v>4.5920314223529406</c:v>
                </c:pt>
                <c:pt idx="3">
                  <c:v>4.4954496529499997</c:v>
                </c:pt>
                <c:pt idx="4">
                  <c:v>4.3892278992272722</c:v>
                </c:pt>
                <c:pt idx="5">
                  <c:v>4.3026856544500003</c:v>
                </c:pt>
                <c:pt idx="6">
                  <c:v>3.9635322288260868</c:v>
                </c:pt>
                <c:pt idx="7">
                  <c:v>3.7587014938125001</c:v>
                </c:pt>
                <c:pt idx="8">
                  <c:v>3.4464502537619044</c:v>
                </c:pt>
                <c:pt idx="9">
                  <c:v>3.3645535404545455</c:v>
                </c:pt>
                <c:pt idx="10">
                  <c:v>3.3471918468636361</c:v>
                </c:pt>
                <c:pt idx="11">
                  <c:v>3.0329256075454549</c:v>
                </c:pt>
                <c:pt idx="12">
                  <c:v>2.8751826066500006</c:v>
                </c:pt>
                <c:pt idx="13">
                  <c:v>2.9365193434090902</c:v>
                </c:pt>
                <c:pt idx="14">
                  <c:v>2.8545036446250003</c:v>
                </c:pt>
                <c:pt idx="15">
                  <c:v>3.2223610975714285</c:v>
                </c:pt>
                <c:pt idx="16">
                  <c:v>3.7843679942500001</c:v>
                </c:pt>
                <c:pt idx="17">
                  <c:v>3.9537837924285717</c:v>
                </c:pt>
                <c:pt idx="18">
                  <c:v>5.5510280067272735</c:v>
                </c:pt>
                <c:pt idx="19">
                  <c:v>6.1941408722105269</c:v>
                </c:pt>
                <c:pt idx="20">
                  <c:v>5.8014141223888895</c:v>
                </c:pt>
                <c:pt idx="21">
                  <c:v>6.0182540158181812</c:v>
                </c:pt>
                <c:pt idx="22">
                  <c:v>6.9631343498571443</c:v>
                </c:pt>
                <c:pt idx="23">
                  <c:v>6.091502505782608</c:v>
                </c:pt>
                <c:pt idx="24">
                  <c:v>6.1950469597894742</c:v>
                </c:pt>
                <c:pt idx="25">
                  <c:v>6.0921743945499989</c:v>
                </c:pt>
                <c:pt idx="26">
                  <c:v>5.5937168346315786</c:v>
                </c:pt>
                <c:pt idx="27">
                  <c:v>6.5328234006818198</c:v>
                </c:pt>
                <c:pt idx="28">
                  <c:v>7.5013289579499993</c:v>
                </c:pt>
                <c:pt idx="29">
                  <c:v>7.5780733883181801</c:v>
                </c:pt>
                <c:pt idx="30">
                  <c:v>7.769747579045454</c:v>
                </c:pt>
                <c:pt idx="31">
                  <c:v>8.5812596487999979</c:v>
                </c:pt>
                <c:pt idx="32">
                  <c:v>7.1261479627000002</c:v>
                </c:pt>
                <c:pt idx="33">
                  <c:v>6.3095885482857144</c:v>
                </c:pt>
                <c:pt idx="34">
                  <c:v>5.8249538163636352</c:v>
                </c:pt>
                <c:pt idx="35">
                  <c:v>5.4036695825000001</c:v>
                </c:pt>
                <c:pt idx="36">
                  <c:v>5.0111680404736827</c:v>
                </c:pt>
                <c:pt idx="37">
                  <c:v>5.3109930844444451</c:v>
                </c:pt>
                <c:pt idx="38">
                  <c:v>5.4044723179473682</c:v>
                </c:pt>
                <c:pt idx="39">
                  <c:v>5.1326857281500002</c:v>
                </c:pt>
                <c:pt idx="40">
                  <c:v>4.6904024260000012</c:v>
                </c:pt>
                <c:pt idx="41">
                  <c:v>4.5238740876363641</c:v>
                </c:pt>
                <c:pt idx="42">
                  <c:v>4.2076961624761902</c:v>
                </c:pt>
                <c:pt idx="43">
                  <c:v>4.0832451987500002</c:v>
                </c:pt>
                <c:pt idx="44">
                  <c:v>3.9325216525217392</c:v>
                </c:pt>
                <c:pt idx="45">
                  <c:v>3.7987639643</c:v>
                </c:pt>
                <c:pt idx="46">
                  <c:v>3.584316256391304</c:v>
                </c:pt>
                <c:pt idx="47">
                  <c:v>3.3139882239545457</c:v>
                </c:pt>
                <c:pt idx="48">
                  <c:v>3.2618741127000002</c:v>
                </c:pt>
                <c:pt idx="49">
                  <c:v>3.0686714454285715</c:v>
                </c:pt>
                <c:pt idx="50">
                  <c:v>3.0316366687222231</c:v>
                </c:pt>
                <c:pt idx="51">
                  <c:v>2.8493743680000003</c:v>
                </c:pt>
                <c:pt idx="52">
                  <c:v>2.8929388825999993</c:v>
                </c:pt>
                <c:pt idx="53">
                  <c:v>3.2571480557391306</c:v>
                </c:pt>
                <c:pt idx="54">
                  <c:v>3.1770209711500006</c:v>
                </c:pt>
                <c:pt idx="55">
                  <c:v>3.2133758374000001</c:v>
                </c:pt>
                <c:pt idx="56">
                  <c:v>3.3015526187777779</c:v>
                </c:pt>
                <c:pt idx="57">
                  <c:v>3.4554767276190468</c:v>
                </c:pt>
                <c:pt idx="58">
                  <c:v>4.4604174477391298</c:v>
                </c:pt>
                <c:pt idx="59">
                  <c:v>4.3209257730476178</c:v>
                </c:pt>
                <c:pt idx="60">
                  <c:v>4.1831963403500003</c:v>
                </c:pt>
                <c:pt idx="61">
                  <c:v>3.968933762666667</c:v>
                </c:pt>
                <c:pt idx="62">
                  <c:v>4.0469957124736844</c:v>
                </c:pt>
                <c:pt idx="63">
                  <c:v>4.2812021862500007</c:v>
                </c:pt>
                <c:pt idx="64">
                  <c:v>4.2547313530454547</c:v>
                </c:pt>
                <c:pt idx="65">
                  <c:v>4.099204212619048</c:v>
                </c:pt>
                <c:pt idx="66">
                  <c:v>4.044679398727272</c:v>
                </c:pt>
                <c:pt idx="67">
                  <c:v>4.1743043106000002</c:v>
                </c:pt>
                <c:pt idx="68">
                  <c:v>4.150764447368422</c:v>
                </c:pt>
                <c:pt idx="69">
                  <c:v>4.0845637023636376</c:v>
                </c:pt>
                <c:pt idx="70">
                  <c:v>4.1758268199565212</c:v>
                </c:pt>
                <c:pt idx="71">
                  <c:v>4.4625669759523801</c:v>
                </c:pt>
                <c:pt idx="72">
                  <c:v>4.5482783579047616</c:v>
                </c:pt>
                <c:pt idx="73">
                  <c:v>4.0291442830454542</c:v>
                </c:pt>
                <c:pt idx="74">
                  <c:v>3.9448897601052635</c:v>
                </c:pt>
                <c:pt idx="75">
                  <c:v>3.7843648295714276</c:v>
                </c:pt>
                <c:pt idx="76">
                  <c:v>3.5986227155714285</c:v>
                </c:pt>
                <c:pt idx="77">
                  <c:v>3.2071251216666665</c:v>
                </c:pt>
                <c:pt idx="78">
                  <c:v>3.0127021819545461</c:v>
                </c:pt>
                <c:pt idx="79">
                  <c:v>3.0417824975714285</c:v>
                </c:pt>
                <c:pt idx="80">
                  <c:v>2.9872202438461537</c:v>
                </c:pt>
                <c:pt idx="81">
                  <c:v>3.0577785700454552</c:v>
                </c:pt>
                <c:pt idx="82">
                  <c:v>2.8711056771904757</c:v>
                </c:pt>
                <c:pt idx="83">
                  <c:v>2.7837082954347827</c:v>
                </c:pt>
                <c:pt idx="84">
                  <c:v>2.6646384473999998</c:v>
                </c:pt>
                <c:pt idx="85">
                  <c:v>2.3665127783333331</c:v>
                </c:pt>
                <c:pt idx="86">
                  <c:v>2.4224169957058828</c:v>
                </c:pt>
                <c:pt idx="87">
                  <c:v>2.3243804060526321</c:v>
                </c:pt>
                <c:pt idx="88">
                  <c:v>2.2747371139523804</c:v>
                </c:pt>
                <c:pt idx="89">
                  <c:v>2.4235868950000001</c:v>
                </c:pt>
                <c:pt idx="90">
                  <c:v>2.4592460106818184</c:v>
                </c:pt>
                <c:pt idx="91">
                  <c:v>2.2248871770555554</c:v>
                </c:pt>
                <c:pt idx="92">
                  <c:v>2.1378738347368418</c:v>
                </c:pt>
                <c:pt idx="93">
                  <c:v>2.2091397973636364</c:v>
                </c:pt>
                <c:pt idx="94">
                  <c:v>2.2375701545238096</c:v>
                </c:pt>
                <c:pt idx="95">
                  <c:v>2.0673716368695652</c:v>
                </c:pt>
                <c:pt idx="96">
                  <c:v>2.2038436309999998</c:v>
                </c:pt>
                <c:pt idx="97">
                  <c:v>2.3053697470499999</c:v>
                </c:pt>
                <c:pt idx="98">
                  <c:v>2.3533707783157896</c:v>
                </c:pt>
                <c:pt idx="99">
                  <c:v>2.4527192389545451</c:v>
                </c:pt>
                <c:pt idx="100">
                  <c:v>2.5205007744000003</c:v>
                </c:pt>
                <c:pt idx="101">
                  <c:v>2.6121618009090914</c:v>
                </c:pt>
                <c:pt idx="102">
                  <c:v>2.5730302204856814</c:v>
                </c:pt>
                <c:pt idx="103">
                  <c:v>2.4270910836323076</c:v>
                </c:pt>
                <c:pt idx="104">
                  <c:v>2.4885242539817143</c:v>
                </c:pt>
                <c:pt idx="105">
                  <c:v>2.5520848108834766</c:v>
                </c:pt>
                <c:pt idx="106">
                  <c:v>2.9613821427148634</c:v>
                </c:pt>
                <c:pt idx="107">
                  <c:v>2.9936561550692176</c:v>
                </c:pt>
                <c:pt idx="108">
                  <c:v>2.7749267616471491</c:v>
                </c:pt>
                <c:pt idx="109">
                  <c:v>2.8777665763681499</c:v>
                </c:pt>
                <c:pt idx="110">
                  <c:v>2.7438050233541498</c:v>
                </c:pt>
                <c:pt idx="111">
                  <c:v>2.7596007884780001</c:v>
                </c:pt>
                <c:pt idx="112">
                  <c:v>2.6070516172347995</c:v>
                </c:pt>
                <c:pt idx="113">
                  <c:v>2.417553581389956</c:v>
                </c:pt>
                <c:pt idx="114">
                  <c:v>2.3777744673845502</c:v>
                </c:pt>
                <c:pt idx="115">
                  <c:v>2.0991331248003688</c:v>
                </c:pt>
                <c:pt idx="116">
                  <c:v>2.0168416126256248</c:v>
                </c:pt>
                <c:pt idx="117">
                  <c:v>1.9478970102503503</c:v>
                </c:pt>
                <c:pt idx="118">
                  <c:v>1.9093878715613044</c:v>
                </c:pt>
                <c:pt idx="119">
                  <c:v>1.7879940411926365</c:v>
                </c:pt>
                <c:pt idx="120">
                  <c:v>1.85777377504925</c:v>
                </c:pt>
                <c:pt idx="121">
                  <c:v>4.0399756318805249</c:v>
                </c:pt>
                <c:pt idx="122">
                  <c:v>3.6573444083300002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A6A-45D2-B32B-C844B5C63B9D}"/>
            </c:ext>
          </c:extLst>
        </c:ser>
        <c:ser>
          <c:idx val="4"/>
          <c:order val="1"/>
          <c:tx>
            <c:strRef>
              <c:f>'איור 8 נתונים'!$C$3</c:f>
              <c:strCache>
                <c:ptCount val="1"/>
                <c:pt idx="0">
                  <c:v>AA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122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06-4FEF-8BBA-1B2E69801FD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B050"/>
                    </a:solidFill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8 נתונים'!$A$4:$A$301</c:f>
              <c:numCache>
                <c:formatCode>m/d/yyyy</c:formatCode>
                <c:ptCount val="298"/>
                <c:pt idx="0">
                  <c:v>40237</c:v>
                </c:pt>
                <c:pt idx="1">
                  <c:v>40268</c:v>
                </c:pt>
                <c:pt idx="2">
                  <c:v>40298</c:v>
                </c:pt>
                <c:pt idx="3">
                  <c:v>40329</c:v>
                </c:pt>
                <c:pt idx="4">
                  <c:v>40359</c:v>
                </c:pt>
                <c:pt idx="5">
                  <c:v>40390</c:v>
                </c:pt>
                <c:pt idx="6">
                  <c:v>40421</c:v>
                </c:pt>
                <c:pt idx="7">
                  <c:v>40451</c:v>
                </c:pt>
                <c:pt idx="8">
                  <c:v>40482</c:v>
                </c:pt>
                <c:pt idx="9">
                  <c:v>40512</c:v>
                </c:pt>
                <c:pt idx="10">
                  <c:v>40543</c:v>
                </c:pt>
                <c:pt idx="11">
                  <c:v>40574</c:v>
                </c:pt>
                <c:pt idx="12">
                  <c:v>40602</c:v>
                </c:pt>
                <c:pt idx="13">
                  <c:v>40633</c:v>
                </c:pt>
                <c:pt idx="14">
                  <c:v>40663</c:v>
                </c:pt>
                <c:pt idx="15">
                  <c:v>40694</c:v>
                </c:pt>
                <c:pt idx="16">
                  <c:v>40724</c:v>
                </c:pt>
                <c:pt idx="17">
                  <c:v>40755</c:v>
                </c:pt>
                <c:pt idx="18">
                  <c:v>40786</c:v>
                </c:pt>
                <c:pt idx="19">
                  <c:v>40816</c:v>
                </c:pt>
                <c:pt idx="20">
                  <c:v>40847</c:v>
                </c:pt>
                <c:pt idx="21">
                  <c:v>40877</c:v>
                </c:pt>
                <c:pt idx="22">
                  <c:v>40908</c:v>
                </c:pt>
                <c:pt idx="23">
                  <c:v>40939</c:v>
                </c:pt>
                <c:pt idx="24">
                  <c:v>40968</c:v>
                </c:pt>
                <c:pt idx="25">
                  <c:v>40999</c:v>
                </c:pt>
                <c:pt idx="26">
                  <c:v>41029</c:v>
                </c:pt>
                <c:pt idx="27">
                  <c:v>41060</c:v>
                </c:pt>
                <c:pt idx="28">
                  <c:v>41090</c:v>
                </c:pt>
                <c:pt idx="29">
                  <c:v>41121</c:v>
                </c:pt>
                <c:pt idx="30">
                  <c:v>41152</c:v>
                </c:pt>
                <c:pt idx="31">
                  <c:v>41182</c:v>
                </c:pt>
                <c:pt idx="32">
                  <c:v>41213</c:v>
                </c:pt>
                <c:pt idx="33">
                  <c:v>41243</c:v>
                </c:pt>
                <c:pt idx="34">
                  <c:v>41274</c:v>
                </c:pt>
                <c:pt idx="35">
                  <c:v>41305</c:v>
                </c:pt>
                <c:pt idx="36">
                  <c:v>41333</c:v>
                </c:pt>
                <c:pt idx="37">
                  <c:v>41364</c:v>
                </c:pt>
                <c:pt idx="38">
                  <c:v>41394</c:v>
                </c:pt>
                <c:pt idx="39">
                  <c:v>41425</c:v>
                </c:pt>
                <c:pt idx="40">
                  <c:v>41455</c:v>
                </c:pt>
                <c:pt idx="41">
                  <c:v>41486</c:v>
                </c:pt>
                <c:pt idx="42">
                  <c:v>41517</c:v>
                </c:pt>
                <c:pt idx="43">
                  <c:v>41547</c:v>
                </c:pt>
                <c:pt idx="44">
                  <c:v>41578</c:v>
                </c:pt>
                <c:pt idx="45">
                  <c:v>41608</c:v>
                </c:pt>
                <c:pt idx="46">
                  <c:v>41639</c:v>
                </c:pt>
                <c:pt idx="47">
                  <c:v>41670</c:v>
                </c:pt>
                <c:pt idx="48">
                  <c:v>41698</c:v>
                </c:pt>
                <c:pt idx="49">
                  <c:v>41729</c:v>
                </c:pt>
                <c:pt idx="50">
                  <c:v>41759</c:v>
                </c:pt>
                <c:pt idx="51">
                  <c:v>41790</c:v>
                </c:pt>
                <c:pt idx="52">
                  <c:v>41820</c:v>
                </c:pt>
                <c:pt idx="53">
                  <c:v>41851</c:v>
                </c:pt>
                <c:pt idx="54">
                  <c:v>41882</c:v>
                </c:pt>
                <c:pt idx="55">
                  <c:v>41912</c:v>
                </c:pt>
                <c:pt idx="56">
                  <c:v>41943</c:v>
                </c:pt>
                <c:pt idx="57">
                  <c:v>41973</c:v>
                </c:pt>
                <c:pt idx="58">
                  <c:v>42004</c:v>
                </c:pt>
                <c:pt idx="59">
                  <c:v>42035</c:v>
                </c:pt>
                <c:pt idx="60">
                  <c:v>42063</c:v>
                </c:pt>
                <c:pt idx="61">
                  <c:v>42094</c:v>
                </c:pt>
                <c:pt idx="62">
                  <c:v>42124</c:v>
                </c:pt>
                <c:pt idx="63">
                  <c:v>42155</c:v>
                </c:pt>
                <c:pt idx="64">
                  <c:v>42185</c:v>
                </c:pt>
                <c:pt idx="65">
                  <c:v>42216</c:v>
                </c:pt>
                <c:pt idx="66">
                  <c:v>42247</c:v>
                </c:pt>
                <c:pt idx="67">
                  <c:v>42277</c:v>
                </c:pt>
                <c:pt idx="68">
                  <c:v>42308</c:v>
                </c:pt>
                <c:pt idx="69">
                  <c:v>42338</c:v>
                </c:pt>
                <c:pt idx="70">
                  <c:v>42369</c:v>
                </c:pt>
                <c:pt idx="71">
                  <c:v>42400</c:v>
                </c:pt>
                <c:pt idx="72">
                  <c:v>42429</c:v>
                </c:pt>
                <c:pt idx="73">
                  <c:v>42460</c:v>
                </c:pt>
                <c:pt idx="74">
                  <c:v>42490</c:v>
                </c:pt>
                <c:pt idx="75">
                  <c:v>42521</c:v>
                </c:pt>
                <c:pt idx="76">
                  <c:v>42551</c:v>
                </c:pt>
                <c:pt idx="77">
                  <c:v>42582</c:v>
                </c:pt>
                <c:pt idx="78">
                  <c:v>42613</c:v>
                </c:pt>
                <c:pt idx="79">
                  <c:v>42643</c:v>
                </c:pt>
                <c:pt idx="80">
                  <c:v>42674</c:v>
                </c:pt>
                <c:pt idx="81">
                  <c:v>42704</c:v>
                </c:pt>
                <c:pt idx="82">
                  <c:v>42735</c:v>
                </c:pt>
                <c:pt idx="83">
                  <c:v>42766</c:v>
                </c:pt>
                <c:pt idx="84">
                  <c:v>42794</c:v>
                </c:pt>
                <c:pt idx="85">
                  <c:v>42825</c:v>
                </c:pt>
                <c:pt idx="86">
                  <c:v>42855</c:v>
                </c:pt>
                <c:pt idx="87">
                  <c:v>42886</c:v>
                </c:pt>
                <c:pt idx="88">
                  <c:v>42916</c:v>
                </c:pt>
                <c:pt idx="89">
                  <c:v>42947</c:v>
                </c:pt>
                <c:pt idx="90">
                  <c:v>42978</c:v>
                </c:pt>
                <c:pt idx="91">
                  <c:v>43008</c:v>
                </c:pt>
                <c:pt idx="92">
                  <c:v>43039</c:v>
                </c:pt>
                <c:pt idx="93">
                  <c:v>43069</c:v>
                </c:pt>
                <c:pt idx="94">
                  <c:v>43100</c:v>
                </c:pt>
                <c:pt idx="95">
                  <c:v>43131</c:v>
                </c:pt>
                <c:pt idx="96">
                  <c:v>43159</c:v>
                </c:pt>
                <c:pt idx="97">
                  <c:v>43190</c:v>
                </c:pt>
                <c:pt idx="98">
                  <c:v>43220</c:v>
                </c:pt>
                <c:pt idx="99">
                  <c:v>43251</c:v>
                </c:pt>
                <c:pt idx="100">
                  <c:v>43281</c:v>
                </c:pt>
                <c:pt idx="101">
                  <c:v>43312</c:v>
                </c:pt>
                <c:pt idx="102">
                  <c:v>43343</c:v>
                </c:pt>
                <c:pt idx="103">
                  <c:v>43373</c:v>
                </c:pt>
                <c:pt idx="104">
                  <c:v>43404</c:v>
                </c:pt>
                <c:pt idx="105">
                  <c:v>43434</c:v>
                </c:pt>
                <c:pt idx="106">
                  <c:v>43465</c:v>
                </c:pt>
                <c:pt idx="107">
                  <c:v>43496</c:v>
                </c:pt>
                <c:pt idx="108">
                  <c:v>43524</c:v>
                </c:pt>
                <c:pt idx="109">
                  <c:v>43555</c:v>
                </c:pt>
                <c:pt idx="110">
                  <c:v>43585</c:v>
                </c:pt>
                <c:pt idx="111">
                  <c:v>43616</c:v>
                </c:pt>
                <c:pt idx="112">
                  <c:v>43646</c:v>
                </c:pt>
                <c:pt idx="113">
                  <c:v>43677</c:v>
                </c:pt>
                <c:pt idx="114">
                  <c:v>43708</c:v>
                </c:pt>
                <c:pt idx="115">
                  <c:v>43738</c:v>
                </c:pt>
                <c:pt idx="116">
                  <c:v>43769</c:v>
                </c:pt>
                <c:pt idx="117">
                  <c:v>43799</c:v>
                </c:pt>
                <c:pt idx="118">
                  <c:v>43830</c:v>
                </c:pt>
                <c:pt idx="119">
                  <c:v>43861</c:v>
                </c:pt>
                <c:pt idx="120">
                  <c:v>43890</c:v>
                </c:pt>
                <c:pt idx="121">
                  <c:v>43921</c:v>
                </c:pt>
                <c:pt idx="122">
                  <c:v>43951</c:v>
                </c:pt>
              </c:numCache>
            </c:numRef>
          </c:cat>
          <c:val>
            <c:numRef>
              <c:f>'איור 8 נתונים'!$C$4:$C$301</c:f>
              <c:numCache>
                <c:formatCode>0.00</c:formatCode>
                <c:ptCount val="298"/>
                <c:pt idx="0">
                  <c:v>1.2074782022631581</c:v>
                </c:pt>
                <c:pt idx="1">
                  <c:v>1.1832315439523808</c:v>
                </c:pt>
                <c:pt idx="2">
                  <c:v>1.2414763494705883</c:v>
                </c:pt>
                <c:pt idx="3">
                  <c:v>1.3135972408999999</c:v>
                </c:pt>
                <c:pt idx="4">
                  <c:v>1.3451430939090907</c:v>
                </c:pt>
                <c:pt idx="5">
                  <c:v>1.3715669127500001</c:v>
                </c:pt>
                <c:pt idx="6">
                  <c:v>1.3219027574782611</c:v>
                </c:pt>
                <c:pt idx="7">
                  <c:v>1.3200629965624997</c:v>
                </c:pt>
                <c:pt idx="8">
                  <c:v>1.2359133756190477</c:v>
                </c:pt>
                <c:pt idx="9">
                  <c:v>1.2251470152727275</c:v>
                </c:pt>
                <c:pt idx="10">
                  <c:v>1.2185279329999998</c:v>
                </c:pt>
                <c:pt idx="11">
                  <c:v>1.1642977255909093</c:v>
                </c:pt>
                <c:pt idx="12">
                  <c:v>1.1039054892500002</c:v>
                </c:pt>
                <c:pt idx="13">
                  <c:v>1.0552888954090909</c:v>
                </c:pt>
                <c:pt idx="14">
                  <c:v>1.09727727325</c:v>
                </c:pt>
                <c:pt idx="15">
                  <c:v>1.1409428788095237</c:v>
                </c:pt>
                <c:pt idx="16">
                  <c:v>1.1603793137</c:v>
                </c:pt>
                <c:pt idx="17">
                  <c:v>1.1205505669047617</c:v>
                </c:pt>
                <c:pt idx="18">
                  <c:v>1.4220203629090908</c:v>
                </c:pt>
                <c:pt idx="19">
                  <c:v>1.571269374526316</c:v>
                </c:pt>
                <c:pt idx="20">
                  <c:v>1.4511470519999998</c:v>
                </c:pt>
                <c:pt idx="21">
                  <c:v>1.570156316818182</c:v>
                </c:pt>
                <c:pt idx="22">
                  <c:v>1.6266859653809522</c:v>
                </c:pt>
                <c:pt idx="23">
                  <c:v>1.4737668254347829</c:v>
                </c:pt>
                <c:pt idx="24">
                  <c:v>1.5639665510526317</c:v>
                </c:pt>
                <c:pt idx="25">
                  <c:v>1.4632476879</c:v>
                </c:pt>
                <c:pt idx="26">
                  <c:v>1.3843135313157895</c:v>
                </c:pt>
                <c:pt idx="27">
                  <c:v>1.4917713172727274</c:v>
                </c:pt>
                <c:pt idx="28">
                  <c:v>1.6391521329000001</c:v>
                </c:pt>
                <c:pt idx="29">
                  <c:v>1.6391115151818183</c:v>
                </c:pt>
                <c:pt idx="30">
                  <c:v>1.6257456880909091</c:v>
                </c:pt>
                <c:pt idx="31">
                  <c:v>1.6488833406666668</c:v>
                </c:pt>
                <c:pt idx="32">
                  <c:v>1.4270485800999999</c:v>
                </c:pt>
                <c:pt idx="33">
                  <c:v>1.3003898216666667</c:v>
                </c:pt>
                <c:pt idx="34">
                  <c:v>1.2668908717272729</c:v>
                </c:pt>
                <c:pt idx="35">
                  <c:v>1.1915505027727276</c:v>
                </c:pt>
                <c:pt idx="36">
                  <c:v>1.1313249379473682</c:v>
                </c:pt>
                <c:pt idx="37">
                  <c:v>1.1479412696666667</c:v>
                </c:pt>
                <c:pt idx="38">
                  <c:v>1.0464183067894737</c:v>
                </c:pt>
                <c:pt idx="39">
                  <c:v>1.0187345564999999</c:v>
                </c:pt>
                <c:pt idx="40">
                  <c:v>1.1251183579523809</c:v>
                </c:pt>
                <c:pt idx="41">
                  <c:v>1.0502322383636367</c:v>
                </c:pt>
                <c:pt idx="42">
                  <c:v>1.0242222622380952</c:v>
                </c:pt>
                <c:pt idx="43">
                  <c:v>1.036932979875</c:v>
                </c:pt>
                <c:pt idx="44">
                  <c:v>0.98475276460869576</c:v>
                </c:pt>
                <c:pt idx="45">
                  <c:v>0.93734302184999996</c:v>
                </c:pt>
                <c:pt idx="46">
                  <c:v>1.0175545269565218</c:v>
                </c:pt>
                <c:pt idx="47">
                  <c:v>1.0169094620909094</c:v>
                </c:pt>
                <c:pt idx="48">
                  <c:v>1.0211869578500001</c:v>
                </c:pt>
                <c:pt idx="49">
                  <c:v>0.93605062600000011</c:v>
                </c:pt>
                <c:pt idx="50">
                  <c:v>1.0051514422222221</c:v>
                </c:pt>
                <c:pt idx="51">
                  <c:v>0.98757597094736838</c:v>
                </c:pt>
                <c:pt idx="52">
                  <c:v>1.1698036613</c:v>
                </c:pt>
                <c:pt idx="53">
                  <c:v>1.3619976838260868</c:v>
                </c:pt>
                <c:pt idx="54">
                  <c:v>1.2330086164499998</c:v>
                </c:pt>
                <c:pt idx="55">
                  <c:v>1.2288381947</c:v>
                </c:pt>
                <c:pt idx="56">
                  <c:v>1.2241626416111113</c:v>
                </c:pt>
                <c:pt idx="57">
                  <c:v>1.1381745002857142</c:v>
                </c:pt>
                <c:pt idx="58">
                  <c:v>1.2844214545652175</c:v>
                </c:pt>
                <c:pt idx="59">
                  <c:v>1.2534550427619049</c:v>
                </c:pt>
                <c:pt idx="60">
                  <c:v>1.3228838182499998</c:v>
                </c:pt>
                <c:pt idx="61">
                  <c:v>1.2458499183809524</c:v>
                </c:pt>
                <c:pt idx="62">
                  <c:v>1.328099006</c:v>
                </c:pt>
                <c:pt idx="63">
                  <c:v>1.3724501656000001</c:v>
                </c:pt>
                <c:pt idx="64">
                  <c:v>1.4560644212272729</c:v>
                </c:pt>
                <c:pt idx="65">
                  <c:v>1.3923596472380955</c:v>
                </c:pt>
                <c:pt idx="66">
                  <c:v>1.3539679961363633</c:v>
                </c:pt>
                <c:pt idx="67">
                  <c:v>1.5253858143999999</c:v>
                </c:pt>
                <c:pt idx="68">
                  <c:v>1.5160198780526315</c:v>
                </c:pt>
                <c:pt idx="69">
                  <c:v>1.4875899428636361</c:v>
                </c:pt>
                <c:pt idx="70">
                  <c:v>1.5233451630434784</c:v>
                </c:pt>
                <c:pt idx="71">
                  <c:v>1.5527367756190478</c:v>
                </c:pt>
                <c:pt idx="72">
                  <c:v>1.6383311954285713</c:v>
                </c:pt>
                <c:pt idx="73">
                  <c:v>1.5553545104545456</c:v>
                </c:pt>
                <c:pt idx="74">
                  <c:v>1.4926330439999997</c:v>
                </c:pt>
                <c:pt idx="75">
                  <c:v>1.4453791679523809</c:v>
                </c:pt>
                <c:pt idx="76">
                  <c:v>1.4116686607619051</c:v>
                </c:pt>
                <c:pt idx="77">
                  <c:v>1.3069517244285711</c:v>
                </c:pt>
                <c:pt idx="78">
                  <c:v>1.2772581556363638</c:v>
                </c:pt>
                <c:pt idx="79">
                  <c:v>1.3611935421904762</c:v>
                </c:pt>
                <c:pt idx="80">
                  <c:v>1.4010398751538464</c:v>
                </c:pt>
                <c:pt idx="81">
                  <c:v>1.4589821567272727</c:v>
                </c:pt>
                <c:pt idx="82">
                  <c:v>1.416403608142857</c:v>
                </c:pt>
                <c:pt idx="83">
                  <c:v>1.334835933521739</c:v>
                </c:pt>
                <c:pt idx="84">
                  <c:v>1.2510256544999998</c:v>
                </c:pt>
                <c:pt idx="85">
                  <c:v>1.2593819998095239</c:v>
                </c:pt>
                <c:pt idx="86">
                  <c:v>1.3302552267647059</c:v>
                </c:pt>
                <c:pt idx="87">
                  <c:v>1.2702069115789474</c:v>
                </c:pt>
                <c:pt idx="88">
                  <c:v>1.2330517518095239</c:v>
                </c:pt>
                <c:pt idx="89">
                  <c:v>1.2315842614999999</c:v>
                </c:pt>
                <c:pt idx="90">
                  <c:v>1.1995931938636366</c:v>
                </c:pt>
                <c:pt idx="91">
                  <c:v>1.1202151261666664</c:v>
                </c:pt>
                <c:pt idx="92">
                  <c:v>1.0676222871578946</c:v>
                </c:pt>
                <c:pt idx="93">
                  <c:v>1.131064191590909</c:v>
                </c:pt>
                <c:pt idx="94">
                  <c:v>1.1376924399047617</c:v>
                </c:pt>
                <c:pt idx="95">
                  <c:v>1.0907361523478258</c:v>
                </c:pt>
                <c:pt idx="96">
                  <c:v>1.2751941601000001</c:v>
                </c:pt>
                <c:pt idx="97">
                  <c:v>1.2526230820499999</c:v>
                </c:pt>
                <c:pt idx="98">
                  <c:v>1.230682023842105</c:v>
                </c:pt>
                <c:pt idx="99">
                  <c:v>1.2826058572727272</c:v>
                </c:pt>
                <c:pt idx="100">
                  <c:v>1.3010984401000001</c:v>
                </c:pt>
                <c:pt idx="101">
                  <c:v>1.3184012495454547</c:v>
                </c:pt>
                <c:pt idx="102">
                  <c:v>1.1860196680803639</c:v>
                </c:pt>
                <c:pt idx="103">
                  <c:v>1.1014738117446925</c:v>
                </c:pt>
                <c:pt idx="104">
                  <c:v>1.1511286567264765</c:v>
                </c:pt>
                <c:pt idx="105">
                  <c:v>1.2178074891894286</c:v>
                </c:pt>
                <c:pt idx="106">
                  <c:v>1.4963869866093638</c:v>
                </c:pt>
                <c:pt idx="107">
                  <c:v>1.4586515254705654</c:v>
                </c:pt>
                <c:pt idx="108">
                  <c:v>1.3423291045415502</c:v>
                </c:pt>
                <c:pt idx="109">
                  <c:v>1.2132567334282998</c:v>
                </c:pt>
                <c:pt idx="110">
                  <c:v>1.19685484275925</c:v>
                </c:pt>
                <c:pt idx="111">
                  <c:v>1.2664505294165</c:v>
                </c:pt>
                <c:pt idx="112">
                  <c:v>1.1549013741021499</c:v>
                </c:pt>
                <c:pt idx="113">
                  <c:v>1.0383406088828264</c:v>
                </c:pt>
                <c:pt idx="114">
                  <c:v>1.1475750150428501</c:v>
                </c:pt>
                <c:pt idx="115">
                  <c:v>1.0741667120858949</c:v>
                </c:pt>
                <c:pt idx="116">
                  <c:v>1.0644811449356248</c:v>
                </c:pt>
                <c:pt idx="117">
                  <c:v>1.0242424445088498</c:v>
                </c:pt>
                <c:pt idx="118">
                  <c:v>1.0179445901435218</c:v>
                </c:pt>
                <c:pt idx="119">
                  <c:v>1.0362696710933637</c:v>
                </c:pt>
                <c:pt idx="120">
                  <c:v>1.1403521319149001</c:v>
                </c:pt>
                <c:pt idx="121">
                  <c:v>2.4316629918700481</c:v>
                </c:pt>
                <c:pt idx="122">
                  <c:v>2.117746080022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A6A-45D2-B32B-C844B5C63B9D}"/>
            </c:ext>
          </c:extLst>
        </c:ser>
        <c:ser>
          <c:idx val="5"/>
          <c:order val="2"/>
          <c:tx>
            <c:strRef>
              <c:f>'איור 8 נתונים'!$D$3</c:f>
              <c:strCache>
                <c:ptCount val="1"/>
                <c:pt idx="0">
                  <c:v>A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122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06-4FEF-8BBA-1B2E69801FD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8 נתונים'!$A$4:$A$301</c:f>
              <c:numCache>
                <c:formatCode>m/d/yyyy</c:formatCode>
                <c:ptCount val="298"/>
                <c:pt idx="0">
                  <c:v>40237</c:v>
                </c:pt>
                <c:pt idx="1">
                  <c:v>40268</c:v>
                </c:pt>
                <c:pt idx="2">
                  <c:v>40298</c:v>
                </c:pt>
                <c:pt idx="3">
                  <c:v>40329</c:v>
                </c:pt>
                <c:pt idx="4">
                  <c:v>40359</c:v>
                </c:pt>
                <c:pt idx="5">
                  <c:v>40390</c:v>
                </c:pt>
                <c:pt idx="6">
                  <c:v>40421</c:v>
                </c:pt>
                <c:pt idx="7">
                  <c:v>40451</c:v>
                </c:pt>
                <c:pt idx="8">
                  <c:v>40482</c:v>
                </c:pt>
                <c:pt idx="9">
                  <c:v>40512</c:v>
                </c:pt>
                <c:pt idx="10">
                  <c:v>40543</c:v>
                </c:pt>
                <c:pt idx="11">
                  <c:v>40574</c:v>
                </c:pt>
                <c:pt idx="12">
                  <c:v>40602</c:v>
                </c:pt>
                <c:pt idx="13">
                  <c:v>40633</c:v>
                </c:pt>
                <c:pt idx="14">
                  <c:v>40663</c:v>
                </c:pt>
                <c:pt idx="15">
                  <c:v>40694</c:v>
                </c:pt>
                <c:pt idx="16">
                  <c:v>40724</c:v>
                </c:pt>
                <c:pt idx="17">
                  <c:v>40755</c:v>
                </c:pt>
                <c:pt idx="18">
                  <c:v>40786</c:v>
                </c:pt>
                <c:pt idx="19">
                  <c:v>40816</c:v>
                </c:pt>
                <c:pt idx="20">
                  <c:v>40847</c:v>
                </c:pt>
                <c:pt idx="21">
                  <c:v>40877</c:v>
                </c:pt>
                <c:pt idx="22">
                  <c:v>40908</c:v>
                </c:pt>
                <c:pt idx="23">
                  <c:v>40939</c:v>
                </c:pt>
                <c:pt idx="24">
                  <c:v>40968</c:v>
                </c:pt>
                <c:pt idx="25">
                  <c:v>40999</c:v>
                </c:pt>
                <c:pt idx="26">
                  <c:v>41029</c:v>
                </c:pt>
                <c:pt idx="27">
                  <c:v>41060</c:v>
                </c:pt>
                <c:pt idx="28">
                  <c:v>41090</c:v>
                </c:pt>
                <c:pt idx="29">
                  <c:v>41121</c:v>
                </c:pt>
                <c:pt idx="30">
                  <c:v>41152</c:v>
                </c:pt>
                <c:pt idx="31">
                  <c:v>41182</c:v>
                </c:pt>
                <c:pt idx="32">
                  <c:v>41213</c:v>
                </c:pt>
                <c:pt idx="33">
                  <c:v>41243</c:v>
                </c:pt>
                <c:pt idx="34">
                  <c:v>41274</c:v>
                </c:pt>
                <c:pt idx="35">
                  <c:v>41305</c:v>
                </c:pt>
                <c:pt idx="36">
                  <c:v>41333</c:v>
                </c:pt>
                <c:pt idx="37">
                  <c:v>41364</c:v>
                </c:pt>
                <c:pt idx="38">
                  <c:v>41394</c:v>
                </c:pt>
                <c:pt idx="39">
                  <c:v>41425</c:v>
                </c:pt>
                <c:pt idx="40">
                  <c:v>41455</c:v>
                </c:pt>
                <c:pt idx="41">
                  <c:v>41486</c:v>
                </c:pt>
                <c:pt idx="42">
                  <c:v>41517</c:v>
                </c:pt>
                <c:pt idx="43">
                  <c:v>41547</c:v>
                </c:pt>
                <c:pt idx="44">
                  <c:v>41578</c:v>
                </c:pt>
                <c:pt idx="45">
                  <c:v>41608</c:v>
                </c:pt>
                <c:pt idx="46">
                  <c:v>41639</c:v>
                </c:pt>
                <c:pt idx="47">
                  <c:v>41670</c:v>
                </c:pt>
                <c:pt idx="48">
                  <c:v>41698</c:v>
                </c:pt>
                <c:pt idx="49">
                  <c:v>41729</c:v>
                </c:pt>
                <c:pt idx="50">
                  <c:v>41759</c:v>
                </c:pt>
                <c:pt idx="51">
                  <c:v>41790</c:v>
                </c:pt>
                <c:pt idx="52">
                  <c:v>41820</c:v>
                </c:pt>
                <c:pt idx="53">
                  <c:v>41851</c:v>
                </c:pt>
                <c:pt idx="54">
                  <c:v>41882</c:v>
                </c:pt>
                <c:pt idx="55">
                  <c:v>41912</c:v>
                </c:pt>
                <c:pt idx="56">
                  <c:v>41943</c:v>
                </c:pt>
                <c:pt idx="57">
                  <c:v>41973</c:v>
                </c:pt>
                <c:pt idx="58">
                  <c:v>42004</c:v>
                </c:pt>
                <c:pt idx="59">
                  <c:v>42035</c:v>
                </c:pt>
                <c:pt idx="60">
                  <c:v>42063</c:v>
                </c:pt>
                <c:pt idx="61">
                  <c:v>42094</c:v>
                </c:pt>
                <c:pt idx="62">
                  <c:v>42124</c:v>
                </c:pt>
                <c:pt idx="63">
                  <c:v>42155</c:v>
                </c:pt>
                <c:pt idx="64">
                  <c:v>42185</c:v>
                </c:pt>
                <c:pt idx="65">
                  <c:v>42216</c:v>
                </c:pt>
                <c:pt idx="66">
                  <c:v>42247</c:v>
                </c:pt>
                <c:pt idx="67">
                  <c:v>42277</c:v>
                </c:pt>
                <c:pt idx="68">
                  <c:v>42308</c:v>
                </c:pt>
                <c:pt idx="69">
                  <c:v>42338</c:v>
                </c:pt>
                <c:pt idx="70">
                  <c:v>42369</c:v>
                </c:pt>
                <c:pt idx="71">
                  <c:v>42400</c:v>
                </c:pt>
                <c:pt idx="72">
                  <c:v>42429</c:v>
                </c:pt>
                <c:pt idx="73">
                  <c:v>42460</c:v>
                </c:pt>
                <c:pt idx="74">
                  <c:v>42490</c:v>
                </c:pt>
                <c:pt idx="75">
                  <c:v>42521</c:v>
                </c:pt>
                <c:pt idx="76">
                  <c:v>42551</c:v>
                </c:pt>
                <c:pt idx="77">
                  <c:v>42582</c:v>
                </c:pt>
                <c:pt idx="78">
                  <c:v>42613</c:v>
                </c:pt>
                <c:pt idx="79">
                  <c:v>42643</c:v>
                </c:pt>
                <c:pt idx="80">
                  <c:v>42674</c:v>
                </c:pt>
                <c:pt idx="81">
                  <c:v>42704</c:v>
                </c:pt>
                <c:pt idx="82">
                  <c:v>42735</c:v>
                </c:pt>
                <c:pt idx="83">
                  <c:v>42766</c:v>
                </c:pt>
                <c:pt idx="84">
                  <c:v>42794</c:v>
                </c:pt>
                <c:pt idx="85">
                  <c:v>42825</c:v>
                </c:pt>
                <c:pt idx="86">
                  <c:v>42855</c:v>
                </c:pt>
                <c:pt idx="87">
                  <c:v>42886</c:v>
                </c:pt>
                <c:pt idx="88">
                  <c:v>42916</c:v>
                </c:pt>
                <c:pt idx="89">
                  <c:v>42947</c:v>
                </c:pt>
                <c:pt idx="90">
                  <c:v>42978</c:v>
                </c:pt>
                <c:pt idx="91">
                  <c:v>43008</c:v>
                </c:pt>
                <c:pt idx="92">
                  <c:v>43039</c:v>
                </c:pt>
                <c:pt idx="93">
                  <c:v>43069</c:v>
                </c:pt>
                <c:pt idx="94">
                  <c:v>43100</c:v>
                </c:pt>
                <c:pt idx="95">
                  <c:v>43131</c:v>
                </c:pt>
                <c:pt idx="96">
                  <c:v>43159</c:v>
                </c:pt>
                <c:pt idx="97">
                  <c:v>43190</c:v>
                </c:pt>
                <c:pt idx="98">
                  <c:v>43220</c:v>
                </c:pt>
                <c:pt idx="99">
                  <c:v>43251</c:v>
                </c:pt>
                <c:pt idx="100">
                  <c:v>43281</c:v>
                </c:pt>
                <c:pt idx="101">
                  <c:v>43312</c:v>
                </c:pt>
                <c:pt idx="102">
                  <c:v>43343</c:v>
                </c:pt>
                <c:pt idx="103">
                  <c:v>43373</c:v>
                </c:pt>
                <c:pt idx="104">
                  <c:v>43404</c:v>
                </c:pt>
                <c:pt idx="105">
                  <c:v>43434</c:v>
                </c:pt>
                <c:pt idx="106">
                  <c:v>43465</c:v>
                </c:pt>
                <c:pt idx="107">
                  <c:v>43496</c:v>
                </c:pt>
                <c:pt idx="108">
                  <c:v>43524</c:v>
                </c:pt>
                <c:pt idx="109">
                  <c:v>43555</c:v>
                </c:pt>
                <c:pt idx="110">
                  <c:v>43585</c:v>
                </c:pt>
                <c:pt idx="111">
                  <c:v>43616</c:v>
                </c:pt>
                <c:pt idx="112">
                  <c:v>43646</c:v>
                </c:pt>
                <c:pt idx="113">
                  <c:v>43677</c:v>
                </c:pt>
                <c:pt idx="114">
                  <c:v>43708</c:v>
                </c:pt>
                <c:pt idx="115">
                  <c:v>43738</c:v>
                </c:pt>
                <c:pt idx="116">
                  <c:v>43769</c:v>
                </c:pt>
                <c:pt idx="117">
                  <c:v>43799</c:v>
                </c:pt>
                <c:pt idx="118">
                  <c:v>43830</c:v>
                </c:pt>
                <c:pt idx="119">
                  <c:v>43861</c:v>
                </c:pt>
                <c:pt idx="120">
                  <c:v>43890</c:v>
                </c:pt>
                <c:pt idx="121">
                  <c:v>43921</c:v>
                </c:pt>
                <c:pt idx="122">
                  <c:v>43951</c:v>
                </c:pt>
              </c:numCache>
            </c:numRef>
          </c:cat>
          <c:val>
            <c:numRef>
              <c:f>'איור 8 נתונים'!$D$4:$D$301</c:f>
              <c:numCache>
                <c:formatCode>0.00</c:formatCode>
                <c:ptCount val="298"/>
                <c:pt idx="0">
                  <c:v>2.558317290631579</c:v>
                </c:pt>
                <c:pt idx="1">
                  <c:v>2.4595910153333338</c:v>
                </c:pt>
                <c:pt idx="2">
                  <c:v>2.6179814164705881</c:v>
                </c:pt>
                <c:pt idx="3">
                  <c:v>2.9319380582999996</c:v>
                </c:pt>
                <c:pt idx="4">
                  <c:v>2.9779681786818184</c:v>
                </c:pt>
                <c:pt idx="5">
                  <c:v>2.8811649608500001</c:v>
                </c:pt>
                <c:pt idx="6">
                  <c:v>2.6358661532608694</c:v>
                </c:pt>
                <c:pt idx="7">
                  <c:v>2.5033312696875001</c:v>
                </c:pt>
                <c:pt idx="8">
                  <c:v>2.3192908545714284</c:v>
                </c:pt>
                <c:pt idx="9">
                  <c:v>2.2868133229090906</c:v>
                </c:pt>
                <c:pt idx="10">
                  <c:v>2.2696390917272731</c:v>
                </c:pt>
                <c:pt idx="11">
                  <c:v>2.1503785136818183</c:v>
                </c:pt>
                <c:pt idx="12">
                  <c:v>2.0182914050499998</c:v>
                </c:pt>
                <c:pt idx="13">
                  <c:v>1.9405616314545449</c:v>
                </c:pt>
                <c:pt idx="14">
                  <c:v>1.8842521124375002</c:v>
                </c:pt>
                <c:pt idx="15">
                  <c:v>2.1623585742380955</c:v>
                </c:pt>
                <c:pt idx="16">
                  <c:v>2.5952054843499996</c:v>
                </c:pt>
                <c:pt idx="17">
                  <c:v>2.6252198914285709</c:v>
                </c:pt>
                <c:pt idx="18">
                  <c:v>3.903768183318181</c:v>
                </c:pt>
                <c:pt idx="19">
                  <c:v>3.8624890239999994</c:v>
                </c:pt>
                <c:pt idx="20">
                  <c:v>3.5057317775555554</c:v>
                </c:pt>
                <c:pt idx="21">
                  <c:v>3.7021324982272721</c:v>
                </c:pt>
                <c:pt idx="22">
                  <c:v>4.4311228201904758</c:v>
                </c:pt>
                <c:pt idx="23">
                  <c:v>3.7776240963043475</c:v>
                </c:pt>
                <c:pt idx="24">
                  <c:v>3.890578901</c:v>
                </c:pt>
                <c:pt idx="25">
                  <c:v>3.7845468586999993</c:v>
                </c:pt>
                <c:pt idx="26">
                  <c:v>3.5675996532631586</c:v>
                </c:pt>
                <c:pt idx="27">
                  <c:v>3.8385372038636358</c:v>
                </c:pt>
                <c:pt idx="28">
                  <c:v>4.3783325656000001</c:v>
                </c:pt>
                <c:pt idx="29">
                  <c:v>4.535686831409091</c:v>
                </c:pt>
                <c:pt idx="30">
                  <c:v>4.4949371434999996</c:v>
                </c:pt>
                <c:pt idx="31">
                  <c:v>4.5385309420666671</c:v>
                </c:pt>
                <c:pt idx="32">
                  <c:v>3.4618932927499992</c:v>
                </c:pt>
                <c:pt idx="33">
                  <c:v>2.9447478984285715</c:v>
                </c:pt>
                <c:pt idx="34">
                  <c:v>2.744874816681818</c:v>
                </c:pt>
                <c:pt idx="35">
                  <c:v>2.5398415220454549</c:v>
                </c:pt>
                <c:pt idx="36">
                  <c:v>2.3639509870526316</c:v>
                </c:pt>
                <c:pt idx="37">
                  <c:v>2.4660987007222221</c:v>
                </c:pt>
                <c:pt idx="38">
                  <c:v>2.3463015661052631</c:v>
                </c:pt>
                <c:pt idx="39">
                  <c:v>2.2183616399000003</c:v>
                </c:pt>
                <c:pt idx="40">
                  <c:v>2.1690388687619047</c:v>
                </c:pt>
                <c:pt idx="41">
                  <c:v>1.9860801601363633</c:v>
                </c:pt>
                <c:pt idx="42">
                  <c:v>1.9269906350952386</c:v>
                </c:pt>
                <c:pt idx="43">
                  <c:v>1.8631998403749999</c:v>
                </c:pt>
                <c:pt idx="44">
                  <c:v>1.7487372842173914</c:v>
                </c:pt>
                <c:pt idx="45">
                  <c:v>1.7111857037499998</c:v>
                </c:pt>
                <c:pt idx="46">
                  <c:v>1.814249977826087</c:v>
                </c:pt>
                <c:pt idx="47">
                  <c:v>1.7774270875454548</c:v>
                </c:pt>
                <c:pt idx="48">
                  <c:v>1.74819722545</c:v>
                </c:pt>
                <c:pt idx="49">
                  <c:v>1.6032351584285711</c:v>
                </c:pt>
                <c:pt idx="50">
                  <c:v>1.6151189782222222</c:v>
                </c:pt>
                <c:pt idx="51">
                  <c:v>1.5454625888421054</c:v>
                </c:pt>
                <c:pt idx="52">
                  <c:v>1.7166947864999997</c:v>
                </c:pt>
                <c:pt idx="53">
                  <c:v>1.9204571115217388</c:v>
                </c:pt>
                <c:pt idx="54">
                  <c:v>1.8255214516999998</c:v>
                </c:pt>
                <c:pt idx="55">
                  <c:v>2.0247834724000002</c:v>
                </c:pt>
                <c:pt idx="56">
                  <c:v>2.0798165114444447</c:v>
                </c:pt>
                <c:pt idx="57">
                  <c:v>2.0739206727619046</c:v>
                </c:pt>
                <c:pt idx="58">
                  <c:v>2.9262239871739131</c:v>
                </c:pt>
                <c:pt idx="59">
                  <c:v>2.885968442761905</c:v>
                </c:pt>
                <c:pt idx="60">
                  <c:v>2.8389282809999998</c:v>
                </c:pt>
                <c:pt idx="61">
                  <c:v>2.110630156285715</c:v>
                </c:pt>
                <c:pt idx="62">
                  <c:v>2.0668168624736842</c:v>
                </c:pt>
                <c:pt idx="63">
                  <c:v>2.3094321883999998</c:v>
                </c:pt>
                <c:pt idx="64">
                  <c:v>2.4124077916818183</c:v>
                </c:pt>
                <c:pt idx="65">
                  <c:v>2.281621755952381</c:v>
                </c:pt>
                <c:pt idx="66">
                  <c:v>2.1427534774090913</c:v>
                </c:pt>
                <c:pt idx="67">
                  <c:v>2.3522472205333336</c:v>
                </c:pt>
                <c:pt idx="68">
                  <c:v>2.3138463786842105</c:v>
                </c:pt>
                <c:pt idx="69">
                  <c:v>2.0872299642272725</c:v>
                </c:pt>
                <c:pt idx="70">
                  <c:v>2.0857135169130432</c:v>
                </c:pt>
                <c:pt idx="71">
                  <c:v>2.0950341087142852</c:v>
                </c:pt>
                <c:pt idx="72">
                  <c:v>2.3563030924761912</c:v>
                </c:pt>
                <c:pt idx="73">
                  <c:v>2.191150729863637</c:v>
                </c:pt>
                <c:pt idx="74">
                  <c:v>2.0623001864210528</c:v>
                </c:pt>
                <c:pt idx="75">
                  <c:v>1.9473381971904762</c:v>
                </c:pt>
                <c:pt idx="76">
                  <c:v>1.9454906883809524</c:v>
                </c:pt>
                <c:pt idx="77">
                  <c:v>1.8187326511428568</c:v>
                </c:pt>
                <c:pt idx="78">
                  <c:v>1.7927584986818177</c:v>
                </c:pt>
                <c:pt idx="79">
                  <c:v>1.9019452087142856</c:v>
                </c:pt>
                <c:pt idx="80">
                  <c:v>1.944621748307692</c:v>
                </c:pt>
                <c:pt idx="81">
                  <c:v>2.0026950939090904</c:v>
                </c:pt>
                <c:pt idx="82">
                  <c:v>1.9019207047142861</c:v>
                </c:pt>
                <c:pt idx="83">
                  <c:v>1.8368596005217388</c:v>
                </c:pt>
                <c:pt idx="84">
                  <c:v>1.7478892272000004</c:v>
                </c:pt>
                <c:pt idx="85">
                  <c:v>1.6818948190476193</c:v>
                </c:pt>
                <c:pt idx="86">
                  <c:v>1.6739666049999999</c:v>
                </c:pt>
                <c:pt idx="87">
                  <c:v>1.6225898449999998</c:v>
                </c:pt>
                <c:pt idx="88">
                  <c:v>1.5934383984285718</c:v>
                </c:pt>
                <c:pt idx="89">
                  <c:v>1.7094807627727271</c:v>
                </c:pt>
                <c:pt idx="90">
                  <c:v>1.7411421506363631</c:v>
                </c:pt>
                <c:pt idx="91">
                  <c:v>1.5584554274444447</c:v>
                </c:pt>
                <c:pt idx="92">
                  <c:v>1.474583972263158</c:v>
                </c:pt>
                <c:pt idx="93">
                  <c:v>1.5889903188636361</c:v>
                </c:pt>
                <c:pt idx="94">
                  <c:v>1.6426850323333333</c:v>
                </c:pt>
                <c:pt idx="95">
                  <c:v>1.5419587345217394</c:v>
                </c:pt>
                <c:pt idx="96">
                  <c:v>1.8373156841500002</c:v>
                </c:pt>
                <c:pt idx="97">
                  <c:v>1.9206863836500001</c:v>
                </c:pt>
                <c:pt idx="98">
                  <c:v>1.8921344866315786</c:v>
                </c:pt>
                <c:pt idx="99">
                  <c:v>1.8701309626818186</c:v>
                </c:pt>
                <c:pt idx="100">
                  <c:v>1.9035367096000002</c:v>
                </c:pt>
                <c:pt idx="101">
                  <c:v>1.9564290125454546</c:v>
                </c:pt>
                <c:pt idx="102">
                  <c:v>1.9186498963691818</c:v>
                </c:pt>
                <c:pt idx="103">
                  <c:v>1.7121442729487693</c:v>
                </c:pt>
                <c:pt idx="104">
                  <c:v>1.7956793994991429</c:v>
                </c:pt>
                <c:pt idx="105">
                  <c:v>1.8600258726588095</c:v>
                </c:pt>
                <c:pt idx="106">
                  <c:v>2.4422944907705908</c:v>
                </c:pt>
                <c:pt idx="107">
                  <c:v>2.497873126840565</c:v>
                </c:pt>
                <c:pt idx="108">
                  <c:v>2.2128221839591999</c:v>
                </c:pt>
                <c:pt idx="109">
                  <c:v>1.9789263971431996</c:v>
                </c:pt>
                <c:pt idx="110">
                  <c:v>1.9000827465482999</c:v>
                </c:pt>
                <c:pt idx="111">
                  <c:v>1.9547921243670499</c:v>
                </c:pt>
                <c:pt idx="112">
                  <c:v>1.9052708645175502</c:v>
                </c:pt>
                <c:pt idx="113">
                  <c:v>1.8215232963330432</c:v>
                </c:pt>
                <c:pt idx="114">
                  <c:v>2.2488402909056502</c:v>
                </c:pt>
                <c:pt idx="115">
                  <c:v>2.2017630034063682</c:v>
                </c:pt>
                <c:pt idx="116">
                  <c:v>2.0237665725768124</c:v>
                </c:pt>
                <c:pt idx="117">
                  <c:v>1.8792220885524498</c:v>
                </c:pt>
                <c:pt idx="118">
                  <c:v>1.9069390874508698</c:v>
                </c:pt>
                <c:pt idx="119">
                  <c:v>1.8849875259793636</c:v>
                </c:pt>
                <c:pt idx="120">
                  <c:v>2.0872622470072999</c:v>
                </c:pt>
                <c:pt idx="121">
                  <c:v>7.1768080748222864</c:v>
                </c:pt>
                <c:pt idx="122">
                  <c:v>4.677276688199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A6A-45D2-B32B-C844B5C63B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077632"/>
        <c:axId val="129079168"/>
      </c:lineChart>
      <c:dateAx>
        <c:axId val="129077632"/>
        <c:scaling>
          <c:orientation val="minMax"/>
          <c:min val="42400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he-IL"/>
          </a:p>
        </c:txPr>
        <c:crossAx val="129079168"/>
        <c:crosses val="autoZero"/>
        <c:auto val="1"/>
        <c:lblOffset val="100"/>
        <c:baseTimeUnit val="months"/>
      </c:dateAx>
      <c:valAx>
        <c:axId val="129079168"/>
        <c:scaling>
          <c:orientation val="minMax"/>
          <c:max val="8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he-IL" sz="1400"/>
                  <a:t>נקודות</a:t>
                </a:r>
                <a:endParaRPr lang="en-US" sz="1400"/>
              </a:p>
              <a:p>
                <a:pPr>
                  <a:defRPr sz="1400"/>
                </a:pPr>
                <a:r>
                  <a:rPr lang="he-IL" sz="1400"/>
                  <a:t> אחוז</a:t>
                </a:r>
              </a:p>
            </c:rich>
          </c:tx>
          <c:layout>
            <c:manualLayout>
              <c:xMode val="edge"/>
              <c:yMode val="edge"/>
              <c:x val="3.6294130130883552E-3"/>
              <c:y val="7.9407993115266362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he-IL"/>
          </a:p>
        </c:txPr>
        <c:crossAx val="1290776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6.4936445444319466E-2"/>
          <c:y val="0.86143188976377949"/>
          <c:w val="0.79325695810231311"/>
          <c:h val="4.751498392718434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400"/>
          </a:pPr>
          <a:endParaRPr lang="he-I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417538314936592E-2"/>
          <c:y val="4.1672928543724744E-2"/>
          <c:w val="0.93742619443017761"/>
          <c:h val="0.78525349281486523"/>
        </c:manualLayout>
      </c:layout>
      <c:lineChart>
        <c:grouping val="standard"/>
        <c:varyColors val="0"/>
        <c:ser>
          <c:idx val="0"/>
          <c:order val="0"/>
          <c:tx>
            <c:strRef>
              <c:f>data5a!$B$1</c:f>
              <c:strCache>
                <c:ptCount val="1"/>
                <c:pt idx="0">
                  <c:v>תשואה תל בונד שקלי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data5a!$A$2:$A$21</c:f>
              <c:numCache>
                <c:formatCode>m/d/yyyy</c:formatCode>
                <c:ptCount val="20"/>
                <c:pt idx="0">
                  <c:v>43895</c:v>
                </c:pt>
                <c:pt idx="1">
                  <c:v>43898</c:v>
                </c:pt>
                <c:pt idx="2">
                  <c:v>43899</c:v>
                </c:pt>
                <c:pt idx="3">
                  <c:v>43901</c:v>
                </c:pt>
                <c:pt idx="4">
                  <c:v>43902</c:v>
                </c:pt>
                <c:pt idx="5">
                  <c:v>43905</c:v>
                </c:pt>
                <c:pt idx="6">
                  <c:v>43906</c:v>
                </c:pt>
                <c:pt idx="7">
                  <c:v>43907</c:v>
                </c:pt>
                <c:pt idx="8">
                  <c:v>43908</c:v>
                </c:pt>
                <c:pt idx="9">
                  <c:v>43909</c:v>
                </c:pt>
                <c:pt idx="10">
                  <c:v>43912</c:v>
                </c:pt>
                <c:pt idx="11">
                  <c:v>43913</c:v>
                </c:pt>
                <c:pt idx="12">
                  <c:v>43914</c:v>
                </c:pt>
                <c:pt idx="13">
                  <c:v>43915</c:v>
                </c:pt>
                <c:pt idx="14">
                  <c:v>43916</c:v>
                </c:pt>
                <c:pt idx="15">
                  <c:v>43919</c:v>
                </c:pt>
                <c:pt idx="16">
                  <c:v>43920</c:v>
                </c:pt>
                <c:pt idx="17">
                  <c:v>43921</c:v>
                </c:pt>
                <c:pt idx="18">
                  <c:v>43922</c:v>
                </c:pt>
                <c:pt idx="19">
                  <c:v>43923</c:v>
                </c:pt>
              </c:numCache>
            </c:numRef>
          </c:cat>
          <c:val>
            <c:numRef>
              <c:f>data5a!$B$2:$B$21</c:f>
              <c:numCache>
                <c:formatCode>0.00</c:formatCode>
                <c:ptCount val="20"/>
                <c:pt idx="0">
                  <c:v>2.9578402600000002</c:v>
                </c:pt>
                <c:pt idx="1">
                  <c:v>4.0193285799999998</c:v>
                </c:pt>
                <c:pt idx="2">
                  <c:v>5.3431991500000002</c:v>
                </c:pt>
                <c:pt idx="3">
                  <c:v>5.0788689400000004</c:v>
                </c:pt>
                <c:pt idx="4">
                  <c:v>6.30268827</c:v>
                </c:pt>
                <c:pt idx="5">
                  <c:v>6.7256756099999997</c:v>
                </c:pt>
                <c:pt idx="6">
                  <c:v>7.4788011599999997</c:v>
                </c:pt>
                <c:pt idx="7">
                  <c:v>8.0709829899999992</c:v>
                </c:pt>
                <c:pt idx="8">
                  <c:v>8.1813797400000006</c:v>
                </c:pt>
                <c:pt idx="9">
                  <c:v>6.8169996099999999</c:v>
                </c:pt>
                <c:pt idx="10">
                  <c:v>7.3659188999999996</c:v>
                </c:pt>
                <c:pt idx="11">
                  <c:v>7.1482397600000001</c:v>
                </c:pt>
                <c:pt idx="12">
                  <c:v>5.9313084900000002</c:v>
                </c:pt>
                <c:pt idx="13">
                  <c:v>6.2556967099999996</c:v>
                </c:pt>
                <c:pt idx="14">
                  <c:v>6.2221229100000004</c:v>
                </c:pt>
                <c:pt idx="15">
                  <c:v>6.4119756199999998</c:v>
                </c:pt>
                <c:pt idx="16">
                  <c:v>5.8675907599999997</c:v>
                </c:pt>
                <c:pt idx="17">
                  <c:v>5.3414296400000003</c:v>
                </c:pt>
                <c:pt idx="18">
                  <c:v>5.7035859699999998</c:v>
                </c:pt>
                <c:pt idx="19">
                  <c:v>5.9411607699999998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ABB-4E1F-A3AD-609A9E66F9A4}"/>
            </c:ext>
          </c:extLst>
        </c:ser>
        <c:ser>
          <c:idx val="1"/>
          <c:order val="1"/>
          <c:tx>
            <c:strRef>
              <c:f>data5a!$C$1</c:f>
              <c:strCache>
                <c:ptCount val="1"/>
                <c:pt idx="0">
                  <c:v>תשואה תל בונד 60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data5a!$A$2:$A$21</c:f>
              <c:numCache>
                <c:formatCode>m/d/yyyy</c:formatCode>
                <c:ptCount val="20"/>
                <c:pt idx="0">
                  <c:v>43895</c:v>
                </c:pt>
                <c:pt idx="1">
                  <c:v>43898</c:v>
                </c:pt>
                <c:pt idx="2">
                  <c:v>43899</c:v>
                </c:pt>
                <c:pt idx="3">
                  <c:v>43901</c:v>
                </c:pt>
                <c:pt idx="4">
                  <c:v>43902</c:v>
                </c:pt>
                <c:pt idx="5">
                  <c:v>43905</c:v>
                </c:pt>
                <c:pt idx="6">
                  <c:v>43906</c:v>
                </c:pt>
                <c:pt idx="7">
                  <c:v>43907</c:v>
                </c:pt>
                <c:pt idx="8">
                  <c:v>43908</c:v>
                </c:pt>
                <c:pt idx="9">
                  <c:v>43909</c:v>
                </c:pt>
                <c:pt idx="10">
                  <c:v>43912</c:v>
                </c:pt>
                <c:pt idx="11">
                  <c:v>43913</c:v>
                </c:pt>
                <c:pt idx="12">
                  <c:v>43914</c:v>
                </c:pt>
                <c:pt idx="13">
                  <c:v>43915</c:v>
                </c:pt>
                <c:pt idx="14">
                  <c:v>43916</c:v>
                </c:pt>
                <c:pt idx="15">
                  <c:v>43919</c:v>
                </c:pt>
                <c:pt idx="16">
                  <c:v>43920</c:v>
                </c:pt>
                <c:pt idx="17">
                  <c:v>43921</c:v>
                </c:pt>
                <c:pt idx="18">
                  <c:v>43922</c:v>
                </c:pt>
                <c:pt idx="19">
                  <c:v>43923</c:v>
                </c:pt>
              </c:numCache>
            </c:numRef>
          </c:cat>
          <c:val>
            <c:numRef>
              <c:f>data5a!$C$2:$C$21</c:f>
              <c:numCache>
                <c:formatCode>0.00</c:formatCode>
                <c:ptCount val="20"/>
                <c:pt idx="0">
                  <c:v>0.60795731799999997</c:v>
                </c:pt>
                <c:pt idx="1">
                  <c:v>1.49626452</c:v>
                </c:pt>
                <c:pt idx="2">
                  <c:v>2.39493884</c:v>
                </c:pt>
                <c:pt idx="3">
                  <c:v>2.1698059500000002</c:v>
                </c:pt>
                <c:pt idx="4">
                  <c:v>2.7655105999999998</c:v>
                </c:pt>
                <c:pt idx="5">
                  <c:v>3.0326433499999998</c:v>
                </c:pt>
                <c:pt idx="6">
                  <c:v>3.4489978099999998</c:v>
                </c:pt>
                <c:pt idx="7">
                  <c:v>4.0852643500000001</c:v>
                </c:pt>
                <c:pt idx="8">
                  <c:v>4.2990542899999999</c:v>
                </c:pt>
                <c:pt idx="9">
                  <c:v>3.1570099300000001</c:v>
                </c:pt>
                <c:pt idx="10">
                  <c:v>3.7919592099999999</c:v>
                </c:pt>
                <c:pt idx="11">
                  <c:v>3.6501720500000001</c:v>
                </c:pt>
                <c:pt idx="12">
                  <c:v>2.7898892800000001</c:v>
                </c:pt>
                <c:pt idx="13">
                  <c:v>2.5683978600000001</c:v>
                </c:pt>
                <c:pt idx="14">
                  <c:v>2.4185383699999998</c:v>
                </c:pt>
                <c:pt idx="15">
                  <c:v>2.5778217200000002</c:v>
                </c:pt>
                <c:pt idx="16">
                  <c:v>2.33976915</c:v>
                </c:pt>
                <c:pt idx="17">
                  <c:v>2.3302637000000002</c:v>
                </c:pt>
                <c:pt idx="18">
                  <c:v>2.42476724</c:v>
                </c:pt>
                <c:pt idx="19">
                  <c:v>2.3212671299999998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ABB-4E1F-A3AD-609A9E66F9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282048"/>
        <c:axId val="129283584"/>
      </c:lineChart>
      <c:dateAx>
        <c:axId val="12928204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129283584"/>
        <c:crosses val="autoZero"/>
        <c:auto val="1"/>
        <c:lblOffset val="100"/>
        <c:baseTimeUnit val="days"/>
        <c:majorUnit val="7"/>
        <c:majorTimeUnit val="days"/>
      </c:dateAx>
      <c:valAx>
        <c:axId val="12928358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129282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800" b="1" dirty="0" smtClean="0">
                <a:solidFill>
                  <a:sysClr val="windowText" lastClr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איור 20: קרנות </a:t>
            </a:r>
            <a:r>
              <a:rPr lang="he-IL" sz="1800" b="1" dirty="0">
                <a:solidFill>
                  <a:sysClr val="windowText" lastClr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נאמנות - צבירה </a:t>
            </a:r>
            <a:r>
              <a:rPr lang="he-IL" sz="1800" b="1" dirty="0" smtClean="0">
                <a:solidFill>
                  <a:sysClr val="windowText" lastClr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יומית</a:t>
            </a:r>
            <a:r>
              <a:rPr lang="he-IL" sz="1800" b="1" baseline="0" dirty="0" smtClean="0">
                <a:solidFill>
                  <a:sysClr val="windowText" lastClr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800" b="1" dirty="0" smtClean="0">
                <a:solidFill>
                  <a:sysClr val="windowText" lastClr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נטו</a:t>
            </a:r>
            <a:r>
              <a:rPr lang="he-IL" sz="1800" b="1" dirty="0">
                <a:solidFill>
                  <a:sysClr val="windowText" lastClr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endParaRPr lang="he-IL" sz="1800" b="1" dirty="0" smtClean="0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800" b="0" dirty="0" smtClean="0">
                <a:solidFill>
                  <a:sysClr val="windowText" lastClr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במיליוני</a:t>
            </a:r>
            <a:r>
              <a:rPr lang="he-IL" sz="1800" b="0" baseline="0" dirty="0" smtClean="0">
                <a:solidFill>
                  <a:sysClr val="windowText" lastClr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800" b="0" baseline="0" dirty="0">
                <a:solidFill>
                  <a:sysClr val="windowText" lastClr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ש"ח </a:t>
            </a:r>
            <a:endParaRPr lang="he-IL" sz="1800" b="0" dirty="0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6812975643449892E-2"/>
          <c:y val="0.22852868377228397"/>
          <c:w val="0.92090415248048807"/>
          <c:h val="0.66070977918585094"/>
        </c:manualLayout>
      </c:layout>
      <c:lineChart>
        <c:grouping val="standard"/>
        <c:varyColors val="0"/>
        <c:ser>
          <c:idx val="0"/>
          <c:order val="0"/>
          <c:tx>
            <c:strRef>
              <c:f>'Ark1'!$B$2</c:f>
              <c:strCache>
                <c:ptCount val="1"/>
                <c:pt idx="0">
                  <c:v>קונצרני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'Ark1'!$A$3:$A$33</c:f>
              <c:strCache>
                <c:ptCount val="31"/>
                <c:pt idx="0">
                  <c:v>16/02/20</c:v>
                </c:pt>
                <c:pt idx="10">
                  <c:v>01/03/20</c:v>
                </c:pt>
                <c:pt idx="18">
                  <c:v>15/03/20</c:v>
                </c:pt>
                <c:pt idx="30">
                  <c:v>31/03/20</c:v>
                </c:pt>
              </c:strCache>
            </c:strRef>
          </c:cat>
          <c:val>
            <c:numRef>
              <c:f>'Ark1'!$B$3:$B$33</c:f>
              <c:numCache>
                <c:formatCode>0.00</c:formatCode>
                <c:ptCount val="31"/>
                <c:pt idx="0">
                  <c:v>46.632109587099997</c:v>
                </c:pt>
                <c:pt idx="1">
                  <c:v>113.61915167625</c:v>
                </c:pt>
                <c:pt idx="2">
                  <c:v>5.4645098144499897</c:v>
                </c:pt>
                <c:pt idx="3">
                  <c:v>23.925789974099999</c:v>
                </c:pt>
                <c:pt idx="4">
                  <c:v>41.215870008049997</c:v>
                </c:pt>
                <c:pt idx="5">
                  <c:v>-113.47900401275</c:v>
                </c:pt>
                <c:pt idx="6">
                  <c:v>-365.79134364754998</c:v>
                </c:pt>
                <c:pt idx="7">
                  <c:v>-142.75888205115001</c:v>
                </c:pt>
                <c:pt idx="8">
                  <c:v>-191.31599076309999</c:v>
                </c:pt>
                <c:pt idx="9">
                  <c:v>-332.75676059275003</c:v>
                </c:pt>
                <c:pt idx="10">
                  <c:v>-518.73210695654996</c:v>
                </c:pt>
                <c:pt idx="11">
                  <c:v>-254.1983012156</c:v>
                </c:pt>
                <c:pt idx="12">
                  <c:v>-247.26627566260001</c:v>
                </c:pt>
                <c:pt idx="13">
                  <c:v>-917.45990441845004</c:v>
                </c:pt>
                <c:pt idx="14">
                  <c:v>-2211.1219232803501</c:v>
                </c:pt>
                <c:pt idx="15">
                  <c:v>-4391.3620065034002</c:v>
                </c:pt>
                <c:pt idx="16">
                  <c:v>-1389.2818098749501</c:v>
                </c:pt>
                <c:pt idx="17">
                  <c:v>-2919.5892977849999</c:v>
                </c:pt>
                <c:pt idx="18">
                  <c:v>-1291.7328203662</c:v>
                </c:pt>
                <c:pt idx="19">
                  <c:v>-1649.8836565029001</c:v>
                </c:pt>
                <c:pt idx="20">
                  <c:v>-1458.3340644263001</c:v>
                </c:pt>
                <c:pt idx="21">
                  <c:v>-1042.6098157155</c:v>
                </c:pt>
                <c:pt idx="22">
                  <c:v>-732.36917395060004</c:v>
                </c:pt>
                <c:pt idx="23">
                  <c:v>-396.46966317365002</c:v>
                </c:pt>
                <c:pt idx="24">
                  <c:v>-535.57863942915003</c:v>
                </c:pt>
                <c:pt idx="25">
                  <c:v>-56.568333987849996</c:v>
                </c:pt>
                <c:pt idx="26">
                  <c:v>2.6534314802500001</c:v>
                </c:pt>
                <c:pt idx="27">
                  <c:v>-2.5602972445000001</c:v>
                </c:pt>
                <c:pt idx="28">
                  <c:v>13.589196858499999</c:v>
                </c:pt>
                <c:pt idx="29">
                  <c:v>-60.325318341799999</c:v>
                </c:pt>
                <c:pt idx="30">
                  <c:v>47.571233769999999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F1D-423A-AB87-F443DD0F8306}"/>
            </c:ext>
          </c:extLst>
        </c:ser>
        <c:ser>
          <c:idx val="1"/>
          <c:order val="1"/>
          <c:tx>
            <c:strRef>
              <c:f>'Ark1'!$C$2</c:f>
              <c:strCache>
                <c:ptCount val="1"/>
                <c:pt idx="0">
                  <c:v>אג"ח בחו"ל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'Ark1'!$A$3:$A$33</c:f>
              <c:strCache>
                <c:ptCount val="31"/>
                <c:pt idx="0">
                  <c:v>16/02/20</c:v>
                </c:pt>
                <c:pt idx="10">
                  <c:v>01/03/20</c:v>
                </c:pt>
                <c:pt idx="18">
                  <c:v>15/03/20</c:v>
                </c:pt>
                <c:pt idx="30">
                  <c:v>31/03/20</c:v>
                </c:pt>
              </c:strCache>
            </c:strRef>
          </c:cat>
          <c:val>
            <c:numRef>
              <c:f>'Ark1'!$C$3:$C$33</c:f>
              <c:numCache>
                <c:formatCode>0.00</c:formatCode>
                <c:ptCount val="31"/>
                <c:pt idx="0">
                  <c:v>0.50489471789999996</c:v>
                </c:pt>
                <c:pt idx="1">
                  <c:v>0.1011808503</c:v>
                </c:pt>
                <c:pt idx="2">
                  <c:v>-1.0315696013495901</c:v>
                </c:pt>
                <c:pt idx="3">
                  <c:v>-7.0444947534183999</c:v>
                </c:pt>
                <c:pt idx="4">
                  <c:v>-6.4569212453099896</c:v>
                </c:pt>
                <c:pt idx="5">
                  <c:v>-1.4912051901000001</c:v>
                </c:pt>
                <c:pt idx="6">
                  <c:v>-37.536809526199697</c:v>
                </c:pt>
                <c:pt idx="7">
                  <c:v>-7.7705497004686004</c:v>
                </c:pt>
                <c:pt idx="8">
                  <c:v>-7.3838876916735998</c:v>
                </c:pt>
                <c:pt idx="9">
                  <c:v>-6.7556394624880003</c:v>
                </c:pt>
                <c:pt idx="10">
                  <c:v>-0.78575743705000001</c:v>
                </c:pt>
                <c:pt idx="11">
                  <c:v>-71.076776008353207</c:v>
                </c:pt>
                <c:pt idx="12">
                  <c:v>5.6372050749179996</c:v>
                </c:pt>
                <c:pt idx="13">
                  <c:v>-37.067603544333799</c:v>
                </c:pt>
                <c:pt idx="14">
                  <c:v>-10.32682486835</c:v>
                </c:pt>
                <c:pt idx="15">
                  <c:v>-234.302851876982</c:v>
                </c:pt>
                <c:pt idx="16">
                  <c:v>-74.499911347570801</c:v>
                </c:pt>
                <c:pt idx="17">
                  <c:v>-159.56578654354399</c:v>
                </c:pt>
                <c:pt idx="18">
                  <c:v>-31.917357001199999</c:v>
                </c:pt>
                <c:pt idx="19">
                  <c:v>-169.17191793055699</c:v>
                </c:pt>
                <c:pt idx="20">
                  <c:v>-70.995549035199204</c:v>
                </c:pt>
                <c:pt idx="21">
                  <c:v>-100.172395183397</c:v>
                </c:pt>
                <c:pt idx="22">
                  <c:v>-57.6569671153296</c:v>
                </c:pt>
                <c:pt idx="23">
                  <c:v>-25.982031761399998</c:v>
                </c:pt>
                <c:pt idx="24">
                  <c:v>-98.970325974657399</c:v>
                </c:pt>
                <c:pt idx="25">
                  <c:v>-16.620851817677</c:v>
                </c:pt>
                <c:pt idx="26">
                  <c:v>55.813901627586603</c:v>
                </c:pt>
                <c:pt idx="27">
                  <c:v>78.283779191991599</c:v>
                </c:pt>
                <c:pt idx="28">
                  <c:v>-1.03653944145</c:v>
                </c:pt>
                <c:pt idx="29">
                  <c:v>-16.186828952545198</c:v>
                </c:pt>
                <c:pt idx="30">
                  <c:v>42.835798850000003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F1D-423A-AB87-F443DD0F8306}"/>
            </c:ext>
          </c:extLst>
        </c:ser>
        <c:ser>
          <c:idx val="2"/>
          <c:order val="2"/>
          <c:tx>
            <c:strRef>
              <c:f>'Ark1'!$D$2</c:f>
              <c:strCache>
                <c:ptCount val="1"/>
                <c:pt idx="0">
                  <c:v>אג"ח ממשלתי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'Ark1'!$A$3:$A$33</c:f>
              <c:strCache>
                <c:ptCount val="31"/>
                <c:pt idx="0">
                  <c:v>16/02/20</c:v>
                </c:pt>
                <c:pt idx="10">
                  <c:v>01/03/20</c:v>
                </c:pt>
                <c:pt idx="18">
                  <c:v>15/03/20</c:v>
                </c:pt>
                <c:pt idx="30">
                  <c:v>31/03/20</c:v>
                </c:pt>
              </c:strCache>
            </c:strRef>
          </c:cat>
          <c:val>
            <c:numRef>
              <c:f>'Ark1'!$D$3:$D$33</c:f>
              <c:numCache>
                <c:formatCode>0.00</c:formatCode>
                <c:ptCount val="31"/>
                <c:pt idx="0">
                  <c:v>30.954796607350001</c:v>
                </c:pt>
                <c:pt idx="1">
                  <c:v>47.467997755200003</c:v>
                </c:pt>
                <c:pt idx="2">
                  <c:v>43.569773302499897</c:v>
                </c:pt>
                <c:pt idx="3">
                  <c:v>19.740952474549999</c:v>
                </c:pt>
                <c:pt idx="4">
                  <c:v>46.093328454850003</c:v>
                </c:pt>
                <c:pt idx="5">
                  <c:v>3.886563239</c:v>
                </c:pt>
                <c:pt idx="6">
                  <c:v>1.95842828325</c:v>
                </c:pt>
                <c:pt idx="7">
                  <c:v>53.597624995549999</c:v>
                </c:pt>
                <c:pt idx="8">
                  <c:v>26.14461715785</c:v>
                </c:pt>
                <c:pt idx="9">
                  <c:v>12.152513505949999</c:v>
                </c:pt>
                <c:pt idx="10">
                  <c:v>-98.752503049500007</c:v>
                </c:pt>
                <c:pt idx="11">
                  <c:v>-0.74895613709999997</c:v>
                </c:pt>
                <c:pt idx="12">
                  <c:v>9.0978202056999997</c:v>
                </c:pt>
                <c:pt idx="13">
                  <c:v>-115.6864995039</c:v>
                </c:pt>
                <c:pt idx="14">
                  <c:v>-777.85831462194994</c:v>
                </c:pt>
                <c:pt idx="15">
                  <c:v>-1542.9104683488499</c:v>
                </c:pt>
                <c:pt idx="16">
                  <c:v>-677.14268637739997</c:v>
                </c:pt>
                <c:pt idx="17">
                  <c:v>-1312.0494818730001</c:v>
                </c:pt>
                <c:pt idx="18">
                  <c:v>-774.67170563235004</c:v>
                </c:pt>
                <c:pt idx="19">
                  <c:v>-676.44785633150002</c:v>
                </c:pt>
                <c:pt idx="20">
                  <c:v>-712.18334325149999</c:v>
                </c:pt>
                <c:pt idx="21">
                  <c:v>-513.83373956774994</c:v>
                </c:pt>
                <c:pt idx="22">
                  <c:v>-371.01160490439997</c:v>
                </c:pt>
                <c:pt idx="23">
                  <c:v>-208.29542692525001</c:v>
                </c:pt>
                <c:pt idx="24">
                  <c:v>-262.79502132750002</c:v>
                </c:pt>
                <c:pt idx="25">
                  <c:v>-140.48923565859999</c:v>
                </c:pt>
                <c:pt idx="26">
                  <c:v>-99.126434208500001</c:v>
                </c:pt>
                <c:pt idx="27">
                  <c:v>-61.8859591995</c:v>
                </c:pt>
                <c:pt idx="28">
                  <c:v>-59.132145942149997</c:v>
                </c:pt>
                <c:pt idx="29">
                  <c:v>-16.0348969072</c:v>
                </c:pt>
                <c:pt idx="30">
                  <c:v>2.715413887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F1D-423A-AB87-F443DD0F8306}"/>
            </c:ext>
          </c:extLst>
        </c:ser>
        <c:ser>
          <c:idx val="3"/>
          <c:order val="3"/>
          <c:tx>
            <c:strRef>
              <c:f>'Ark1'!$E$2</c:f>
              <c:strCache>
                <c:ptCount val="1"/>
                <c:pt idx="0">
                  <c:v>כספיות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'Ark1'!$A$3:$A$33</c:f>
              <c:strCache>
                <c:ptCount val="31"/>
                <c:pt idx="0">
                  <c:v>16/02/20</c:v>
                </c:pt>
                <c:pt idx="10">
                  <c:v>01/03/20</c:v>
                </c:pt>
                <c:pt idx="18">
                  <c:v>15/03/20</c:v>
                </c:pt>
                <c:pt idx="30">
                  <c:v>31/03/20</c:v>
                </c:pt>
              </c:strCache>
            </c:strRef>
          </c:cat>
          <c:val>
            <c:numRef>
              <c:f>'Ark1'!$E$3:$E$33</c:f>
              <c:numCache>
                <c:formatCode>0.00</c:formatCode>
                <c:ptCount val="31"/>
                <c:pt idx="0">
                  <c:v>17.383382974</c:v>
                </c:pt>
                <c:pt idx="1">
                  <c:v>211.3113493747</c:v>
                </c:pt>
                <c:pt idx="2">
                  <c:v>-157.59994097515701</c:v>
                </c:pt>
                <c:pt idx="3">
                  <c:v>12.868598672484</c:v>
                </c:pt>
                <c:pt idx="4">
                  <c:v>57.130366825460001</c:v>
                </c:pt>
                <c:pt idx="5">
                  <c:v>18.537197890800002</c:v>
                </c:pt>
                <c:pt idx="6">
                  <c:v>-11.437995715081501</c:v>
                </c:pt>
                <c:pt idx="7">
                  <c:v>166.004112421608</c:v>
                </c:pt>
                <c:pt idx="8">
                  <c:v>68.088374193730601</c:v>
                </c:pt>
                <c:pt idx="9">
                  <c:v>246.71757790202801</c:v>
                </c:pt>
                <c:pt idx="10">
                  <c:v>79.432136321300007</c:v>
                </c:pt>
                <c:pt idx="11">
                  <c:v>127.10036269390299</c:v>
                </c:pt>
                <c:pt idx="12">
                  <c:v>16.783861806448002</c:v>
                </c:pt>
                <c:pt idx="13">
                  <c:v>217.722833257258</c:v>
                </c:pt>
                <c:pt idx="14">
                  <c:v>12.8541096998</c:v>
                </c:pt>
                <c:pt idx="15">
                  <c:v>-81.425945823372004</c:v>
                </c:pt>
                <c:pt idx="16">
                  <c:v>-170.846038312932</c:v>
                </c:pt>
                <c:pt idx="17">
                  <c:v>-494.68961781355699</c:v>
                </c:pt>
                <c:pt idx="18">
                  <c:v>-326.54786129130002</c:v>
                </c:pt>
                <c:pt idx="19">
                  <c:v>-1176.25126029327</c:v>
                </c:pt>
                <c:pt idx="20">
                  <c:v>-906.41563282229095</c:v>
                </c:pt>
                <c:pt idx="21">
                  <c:v>-1016.51954874183</c:v>
                </c:pt>
                <c:pt idx="22">
                  <c:v>-522.81473817870403</c:v>
                </c:pt>
                <c:pt idx="23">
                  <c:v>-214.07582719120001</c:v>
                </c:pt>
                <c:pt idx="24">
                  <c:v>-300.244218298497</c:v>
                </c:pt>
                <c:pt idx="25">
                  <c:v>-155.09087965038901</c:v>
                </c:pt>
                <c:pt idx="26">
                  <c:v>-123.96141423532799</c:v>
                </c:pt>
                <c:pt idx="27">
                  <c:v>-151.10255859917501</c:v>
                </c:pt>
                <c:pt idx="28">
                  <c:v>-73.264355608100004</c:v>
                </c:pt>
                <c:pt idx="29">
                  <c:v>-113.661048656579</c:v>
                </c:pt>
                <c:pt idx="30">
                  <c:v>-100.3175384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F1D-423A-AB87-F443DD0F8306}"/>
            </c:ext>
          </c:extLst>
        </c:ser>
        <c:ser>
          <c:idx val="4"/>
          <c:order val="4"/>
          <c:tx>
            <c:strRef>
              <c:f>'Ark1'!$F$2</c:f>
              <c:strCache>
                <c:ptCount val="1"/>
                <c:pt idx="0">
                  <c:v>מניות בחו"ל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'Ark1'!$A$3:$A$33</c:f>
              <c:strCache>
                <c:ptCount val="31"/>
                <c:pt idx="0">
                  <c:v>16/02/20</c:v>
                </c:pt>
                <c:pt idx="10">
                  <c:v>01/03/20</c:v>
                </c:pt>
                <c:pt idx="18">
                  <c:v>15/03/20</c:v>
                </c:pt>
                <c:pt idx="30">
                  <c:v>31/03/20</c:v>
                </c:pt>
              </c:strCache>
            </c:strRef>
          </c:cat>
          <c:val>
            <c:numRef>
              <c:f>'Ark1'!$F$3:$F$33</c:f>
              <c:numCache>
                <c:formatCode>0.00</c:formatCode>
                <c:ptCount val="31"/>
                <c:pt idx="0">
                  <c:v>-231.03908943905</c:v>
                </c:pt>
                <c:pt idx="1">
                  <c:v>-102.8756660263</c:v>
                </c:pt>
                <c:pt idx="2">
                  <c:v>37.674814699528</c:v>
                </c:pt>
                <c:pt idx="3">
                  <c:v>4.8544007465063999</c:v>
                </c:pt>
                <c:pt idx="4">
                  <c:v>-270.24225447570598</c:v>
                </c:pt>
                <c:pt idx="5">
                  <c:v>-135.2110268035</c:v>
                </c:pt>
                <c:pt idx="6">
                  <c:v>-203.09506641568601</c:v>
                </c:pt>
                <c:pt idx="7">
                  <c:v>-51.664354654003397</c:v>
                </c:pt>
                <c:pt idx="8">
                  <c:v>-253.167088473972</c:v>
                </c:pt>
                <c:pt idx="9">
                  <c:v>-220.235254854576</c:v>
                </c:pt>
                <c:pt idx="10">
                  <c:v>-62.895702024450003</c:v>
                </c:pt>
                <c:pt idx="11">
                  <c:v>-169.88835272336399</c:v>
                </c:pt>
                <c:pt idx="12">
                  <c:v>-12.90451490159</c:v>
                </c:pt>
                <c:pt idx="13">
                  <c:v>-206.40694196353601</c:v>
                </c:pt>
                <c:pt idx="14">
                  <c:v>-109.4762382238</c:v>
                </c:pt>
                <c:pt idx="15">
                  <c:v>-1129.36314303159</c:v>
                </c:pt>
                <c:pt idx="16">
                  <c:v>-168.64595330293201</c:v>
                </c:pt>
                <c:pt idx="17">
                  <c:v>-1084.9687339079801</c:v>
                </c:pt>
                <c:pt idx="18">
                  <c:v>-342.73308343999997</c:v>
                </c:pt>
                <c:pt idx="19">
                  <c:v>-780.10864017895096</c:v>
                </c:pt>
                <c:pt idx="20">
                  <c:v>-143.667720789707</c:v>
                </c:pt>
                <c:pt idx="21">
                  <c:v>-393.45523494228399</c:v>
                </c:pt>
                <c:pt idx="22">
                  <c:v>-297.33812398465199</c:v>
                </c:pt>
                <c:pt idx="23">
                  <c:v>-328.01143213515002</c:v>
                </c:pt>
                <c:pt idx="24">
                  <c:v>-159.82182012219999</c:v>
                </c:pt>
                <c:pt idx="25">
                  <c:v>72.908243256673998</c:v>
                </c:pt>
                <c:pt idx="26">
                  <c:v>-123.18545619155</c:v>
                </c:pt>
                <c:pt idx="27">
                  <c:v>258.16579407885399</c:v>
                </c:pt>
                <c:pt idx="28">
                  <c:v>-17.559796452899999</c:v>
                </c:pt>
                <c:pt idx="29">
                  <c:v>-88.605330280305196</c:v>
                </c:pt>
                <c:pt idx="30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2F1D-423A-AB87-F443DD0F8306}"/>
            </c:ext>
          </c:extLst>
        </c:ser>
        <c:ser>
          <c:idx val="5"/>
          <c:order val="5"/>
          <c:tx>
            <c:strRef>
              <c:f>'Ark1'!$G$2</c:f>
              <c:strCache>
                <c:ptCount val="1"/>
                <c:pt idx="0">
                  <c:v>מניות בארץ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'Ark1'!$A$3:$A$33</c:f>
              <c:strCache>
                <c:ptCount val="31"/>
                <c:pt idx="0">
                  <c:v>16/02/20</c:v>
                </c:pt>
                <c:pt idx="10">
                  <c:v>01/03/20</c:v>
                </c:pt>
                <c:pt idx="18">
                  <c:v>15/03/20</c:v>
                </c:pt>
                <c:pt idx="30">
                  <c:v>31/03/20</c:v>
                </c:pt>
              </c:strCache>
            </c:strRef>
          </c:cat>
          <c:val>
            <c:numRef>
              <c:f>'Ark1'!$G$3:$G$33</c:f>
              <c:numCache>
                <c:formatCode>0.00</c:formatCode>
                <c:ptCount val="31"/>
                <c:pt idx="0">
                  <c:v>21.839718088649999</c:v>
                </c:pt>
                <c:pt idx="1">
                  <c:v>-16.328023079899999</c:v>
                </c:pt>
                <c:pt idx="2">
                  <c:v>-36.808950840149997</c:v>
                </c:pt>
                <c:pt idx="3">
                  <c:v>23.291849457150001</c:v>
                </c:pt>
                <c:pt idx="4">
                  <c:v>12.36089306385</c:v>
                </c:pt>
                <c:pt idx="5">
                  <c:v>-138.02001503975001</c:v>
                </c:pt>
                <c:pt idx="6">
                  <c:v>-310.78488206865001</c:v>
                </c:pt>
                <c:pt idx="7">
                  <c:v>-63.546920309400001</c:v>
                </c:pt>
                <c:pt idx="8">
                  <c:v>-78.295137978249997</c:v>
                </c:pt>
                <c:pt idx="9">
                  <c:v>-180.00434922120999</c:v>
                </c:pt>
                <c:pt idx="10">
                  <c:v>-173.69660880635001</c:v>
                </c:pt>
                <c:pt idx="11">
                  <c:v>-8.7668350405000002</c:v>
                </c:pt>
                <c:pt idx="12">
                  <c:v>-11.94664367195</c:v>
                </c:pt>
                <c:pt idx="13">
                  <c:v>-302.27930290580002</c:v>
                </c:pt>
                <c:pt idx="14">
                  <c:v>-425.2310335084</c:v>
                </c:pt>
                <c:pt idx="15">
                  <c:v>-688.89473188714999</c:v>
                </c:pt>
                <c:pt idx="16">
                  <c:v>-41.515424159399998</c:v>
                </c:pt>
                <c:pt idx="17">
                  <c:v>-396.64752007235001</c:v>
                </c:pt>
                <c:pt idx="18">
                  <c:v>-70.601137150300005</c:v>
                </c:pt>
                <c:pt idx="19">
                  <c:v>31.3242814237</c:v>
                </c:pt>
                <c:pt idx="20">
                  <c:v>-157.8204608428</c:v>
                </c:pt>
                <c:pt idx="21">
                  <c:v>-121.58647620915001</c:v>
                </c:pt>
                <c:pt idx="22">
                  <c:v>-88.115868424300004</c:v>
                </c:pt>
                <c:pt idx="23">
                  <c:v>-53.3739866596</c:v>
                </c:pt>
                <c:pt idx="24">
                  <c:v>-37.752954829399997</c:v>
                </c:pt>
                <c:pt idx="25">
                  <c:v>61.241646887999998</c:v>
                </c:pt>
                <c:pt idx="26">
                  <c:v>7.1121291049000002</c:v>
                </c:pt>
                <c:pt idx="27">
                  <c:v>36.749917017800001</c:v>
                </c:pt>
                <c:pt idx="28">
                  <c:v>14.43684072035</c:v>
                </c:pt>
                <c:pt idx="29">
                  <c:v>287.80192606230003</c:v>
                </c:pt>
                <c:pt idx="30">
                  <c:v>130.5373472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2F1D-423A-AB87-F443DD0F8306}"/>
            </c:ext>
          </c:extLst>
        </c:ser>
        <c:ser>
          <c:idx val="6"/>
          <c:order val="6"/>
          <c:tx>
            <c:strRef>
              <c:f>'Ark1'!$H$2</c:f>
              <c:strCache>
                <c:ptCount val="1"/>
                <c:pt idx="0">
                  <c:v>סה"כ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'Ark1'!$A$3:$A$33</c:f>
              <c:strCache>
                <c:ptCount val="31"/>
                <c:pt idx="0">
                  <c:v>16/02/20</c:v>
                </c:pt>
                <c:pt idx="10">
                  <c:v>01/03/20</c:v>
                </c:pt>
                <c:pt idx="18">
                  <c:v>15/03/20</c:v>
                </c:pt>
                <c:pt idx="30">
                  <c:v>31/03/20</c:v>
                </c:pt>
              </c:strCache>
            </c:strRef>
          </c:cat>
          <c:val>
            <c:numRef>
              <c:f>'Ark1'!$H$3:$H$33</c:f>
              <c:numCache>
                <c:formatCode>0.00</c:formatCode>
                <c:ptCount val="31"/>
                <c:pt idx="0">
                  <c:v>-115.9874336594</c:v>
                </c:pt>
                <c:pt idx="1">
                  <c:v>249.32565168455</c:v>
                </c:pt>
                <c:pt idx="2">
                  <c:v>-115.04113685803</c:v>
                </c:pt>
                <c:pt idx="3">
                  <c:v>85.696551459071998</c:v>
                </c:pt>
                <c:pt idx="4">
                  <c:v>-116.25311820555601</c:v>
                </c:pt>
                <c:pt idx="5">
                  <c:v>-373.19370158955002</c:v>
                </c:pt>
                <c:pt idx="6">
                  <c:v>-979.65515693035195</c:v>
                </c:pt>
                <c:pt idx="7">
                  <c:v>-40.710200466413802</c:v>
                </c:pt>
                <c:pt idx="8">
                  <c:v>-430.15110656476497</c:v>
                </c:pt>
                <c:pt idx="9">
                  <c:v>-521.49558188843798</c:v>
                </c:pt>
                <c:pt idx="10">
                  <c:v>-774.83056872830002</c:v>
                </c:pt>
                <c:pt idx="11">
                  <c:v>-356.36189803993398</c:v>
                </c:pt>
                <c:pt idx="12">
                  <c:v>-217.54040733047299</c:v>
                </c:pt>
                <c:pt idx="13">
                  <c:v>-1426.7043901168599</c:v>
                </c:pt>
                <c:pt idx="14">
                  <c:v>-3581.9867630426502</c:v>
                </c:pt>
                <c:pt idx="15">
                  <c:v>-8227.8412507347803</c:v>
                </c:pt>
                <c:pt idx="16">
                  <c:v>-2511.0555337363799</c:v>
                </c:pt>
                <c:pt idx="17">
                  <c:v>-6444.2161170896197</c:v>
                </c:pt>
                <c:pt idx="18">
                  <c:v>-2796.2832202950499</c:v>
                </c:pt>
                <c:pt idx="19">
                  <c:v>-4531.1832359753898</c:v>
                </c:pt>
                <c:pt idx="20">
                  <c:v>-3504.7849513656902</c:v>
                </c:pt>
                <c:pt idx="21">
                  <c:v>-3255.4852078428798</c:v>
                </c:pt>
                <c:pt idx="22">
                  <c:v>-2076.83141107028</c:v>
                </c:pt>
                <c:pt idx="23">
                  <c:v>-1121.0336376310499</c:v>
                </c:pt>
                <c:pt idx="24">
                  <c:v>-1395.9573711973001</c:v>
                </c:pt>
                <c:pt idx="25">
                  <c:v>-204.33802464859201</c:v>
                </c:pt>
                <c:pt idx="26">
                  <c:v>-268.92183330299201</c:v>
                </c:pt>
                <c:pt idx="27">
                  <c:v>125.978906288171</c:v>
                </c:pt>
                <c:pt idx="28">
                  <c:v>-105.2630879344</c:v>
                </c:pt>
                <c:pt idx="29">
                  <c:v>21.145926277820202</c:v>
                </c:pt>
                <c:pt idx="30">
                  <c:v>137.979626497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2F1D-423A-AB87-F443DD0F83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533632"/>
        <c:axId val="88851584"/>
      </c:lineChart>
      <c:catAx>
        <c:axId val="68533632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88851584"/>
        <c:crosses val="max"/>
        <c:auto val="1"/>
        <c:lblAlgn val="ctr"/>
        <c:lblOffset val="100"/>
        <c:tickLblSkip val="1"/>
        <c:noMultiLvlLbl val="0"/>
      </c:catAx>
      <c:valAx>
        <c:axId val="88851584"/>
        <c:scaling>
          <c:orientation val="minMax"/>
          <c:max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685336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200" b="1" i="0" u="none" strike="noStrike" kern="120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e-IL" sz="1800" dirty="0"/>
              <a:t>איור </a:t>
            </a:r>
            <a:r>
              <a:rPr lang="he-IL" sz="1800" dirty="0" smtClean="0"/>
              <a:t>21: </a:t>
            </a:r>
            <a:r>
              <a:rPr lang="he-IL" sz="1800" dirty="0"/>
              <a:t>המשכנתאות החדשות והריבית המשוקללת
</a:t>
            </a:r>
            <a:r>
              <a:rPr lang="he-IL" sz="1800" b="0" dirty="0"/>
              <a:t>ינואר 2011 עד </a:t>
            </a:r>
            <a:r>
              <a:rPr lang="he-IL" sz="1800" b="0" dirty="0" smtClean="0"/>
              <a:t>פברואר 2020</a:t>
            </a:r>
            <a:endParaRPr lang="he-IL" sz="1800" b="0" dirty="0"/>
          </a:p>
        </c:rich>
      </c:tx>
      <c:layout>
        <c:manualLayout>
          <c:xMode val="edge"/>
          <c:yMode val="edge"/>
          <c:x val="0.20922980877390326"/>
          <c:y val="1.545354330708661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3353263577478824"/>
          <c:w val="0.90841359595151272"/>
          <c:h val="0.71228401382562601"/>
        </c:manualLayout>
      </c:layout>
      <c:lineChart>
        <c:grouping val="standard"/>
        <c:varyColors val="0"/>
        <c:ser>
          <c:idx val="1"/>
          <c:order val="1"/>
          <c:tx>
            <c:strRef>
              <c:f>'איור 10 נתונים'!$C$3</c:f>
              <c:strCache>
                <c:ptCount val="1"/>
                <c:pt idx="0">
                  <c:v>היקף המשכנתאות שניתנו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10 נתונים'!$A$4:$A$301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  <c:pt idx="104">
                  <c:v>43738</c:v>
                </c:pt>
                <c:pt idx="105">
                  <c:v>43769</c:v>
                </c:pt>
                <c:pt idx="106">
                  <c:v>43799</c:v>
                </c:pt>
                <c:pt idx="107">
                  <c:v>43830</c:v>
                </c:pt>
                <c:pt idx="108">
                  <c:v>43861</c:v>
                </c:pt>
                <c:pt idx="109">
                  <c:v>43890</c:v>
                </c:pt>
              </c:numCache>
            </c:numRef>
          </c:cat>
          <c:val>
            <c:numRef>
              <c:f>'איור 10 נתונים'!$C$4:$C$301</c:f>
              <c:numCache>
                <c:formatCode>0.0</c:formatCode>
                <c:ptCount val="298"/>
                <c:pt idx="0">
                  <c:v>3.9562452400000003</c:v>
                </c:pt>
                <c:pt idx="1">
                  <c:v>3.9574352899999998</c:v>
                </c:pt>
                <c:pt idx="2">
                  <c:v>4.6632777799999996</c:v>
                </c:pt>
                <c:pt idx="3">
                  <c:v>3.54428784</c:v>
                </c:pt>
                <c:pt idx="4">
                  <c:v>4.7518669099999995</c:v>
                </c:pt>
                <c:pt idx="5">
                  <c:v>4.0416253000000006</c:v>
                </c:pt>
                <c:pt idx="6">
                  <c:v>4.0967960000000003</c:v>
                </c:pt>
                <c:pt idx="7">
                  <c:v>3.9471620300000003</c:v>
                </c:pt>
                <c:pt idx="8">
                  <c:v>3.0295279299999995</c:v>
                </c:pt>
                <c:pt idx="9">
                  <c:v>2.3651783499999999</c:v>
                </c:pt>
                <c:pt idx="10">
                  <c:v>2.8742023400000005</c:v>
                </c:pt>
                <c:pt idx="11">
                  <c:v>3.2104510200000003</c:v>
                </c:pt>
                <c:pt idx="12">
                  <c:v>3.0328524699999999</c:v>
                </c:pt>
                <c:pt idx="13">
                  <c:v>2.9926048199999999</c:v>
                </c:pt>
                <c:pt idx="14">
                  <c:v>3.4238144300000006</c:v>
                </c:pt>
                <c:pt idx="15">
                  <c:v>3.0255789499999999</c:v>
                </c:pt>
                <c:pt idx="16">
                  <c:v>4.1022091999999999</c:v>
                </c:pt>
                <c:pt idx="17">
                  <c:v>3.9416690099999996</c:v>
                </c:pt>
                <c:pt idx="18">
                  <c:v>4.9263201100000007</c:v>
                </c:pt>
                <c:pt idx="19">
                  <c:v>5.8168515000000003</c:v>
                </c:pt>
                <c:pt idx="20">
                  <c:v>3.2350887300000002</c:v>
                </c:pt>
                <c:pt idx="21">
                  <c:v>3.3794065299999998</c:v>
                </c:pt>
                <c:pt idx="22">
                  <c:v>4.1009474399999997</c:v>
                </c:pt>
                <c:pt idx="23">
                  <c:v>4.6642243700000003</c:v>
                </c:pt>
                <c:pt idx="24">
                  <c:v>3.9710647399999996</c:v>
                </c:pt>
                <c:pt idx="25">
                  <c:v>3.8933778500000003</c:v>
                </c:pt>
                <c:pt idx="26">
                  <c:v>4.0002638299999997</c:v>
                </c:pt>
                <c:pt idx="27">
                  <c:v>3.8306177999999997</c:v>
                </c:pt>
                <c:pt idx="28">
                  <c:v>5.6447446799999996</c:v>
                </c:pt>
                <c:pt idx="29">
                  <c:v>4.1932257000000002</c:v>
                </c:pt>
                <c:pt idx="30">
                  <c:v>5.0024841099999993</c:v>
                </c:pt>
                <c:pt idx="31">
                  <c:v>4.7862249799999992</c:v>
                </c:pt>
                <c:pt idx="32">
                  <c:v>3.53342811</c:v>
                </c:pt>
                <c:pt idx="33">
                  <c:v>4.4037868100000006</c:v>
                </c:pt>
                <c:pt idx="34">
                  <c:v>3.7035052500000001</c:v>
                </c:pt>
                <c:pt idx="35">
                  <c:v>4.74311215</c:v>
                </c:pt>
                <c:pt idx="36">
                  <c:v>3.77176</c:v>
                </c:pt>
                <c:pt idx="37">
                  <c:v>4.2622549999999997</c:v>
                </c:pt>
                <c:pt idx="38">
                  <c:v>4.4740330000000004</c:v>
                </c:pt>
                <c:pt idx="39">
                  <c:v>3.9829010300000003</c:v>
                </c:pt>
                <c:pt idx="40">
                  <c:v>4.4557524399999995</c:v>
                </c:pt>
                <c:pt idx="41">
                  <c:v>4.5825095999999998</c:v>
                </c:pt>
                <c:pt idx="42">
                  <c:v>4.9907348799999998</c:v>
                </c:pt>
                <c:pt idx="43">
                  <c:v>4.1072634799999994</c:v>
                </c:pt>
                <c:pt idx="44">
                  <c:v>3.9213499199999999</c:v>
                </c:pt>
                <c:pt idx="45">
                  <c:v>3.51401531</c:v>
                </c:pt>
                <c:pt idx="46">
                  <c:v>4.0280949699999997</c:v>
                </c:pt>
                <c:pt idx="47">
                  <c:v>5.5036913200000006</c:v>
                </c:pt>
                <c:pt idx="48">
                  <c:v>4.571677890000001</c:v>
                </c:pt>
                <c:pt idx="49">
                  <c:v>4.6209415400000005</c:v>
                </c:pt>
                <c:pt idx="50">
                  <c:v>5.5981576799999999</c:v>
                </c:pt>
                <c:pt idx="51">
                  <c:v>4.7060184400000002</c:v>
                </c:pt>
                <c:pt idx="52">
                  <c:v>5.7584918900000002</c:v>
                </c:pt>
                <c:pt idx="53">
                  <c:v>6.9896088499999998</c:v>
                </c:pt>
                <c:pt idx="54">
                  <c:v>6.5898200899999999</c:v>
                </c:pt>
                <c:pt idx="55">
                  <c:v>6.23909439</c:v>
                </c:pt>
                <c:pt idx="56">
                  <c:v>4.1938159400000004</c:v>
                </c:pt>
                <c:pt idx="57">
                  <c:v>4.6149682400000005</c:v>
                </c:pt>
                <c:pt idx="58">
                  <c:v>5.22549595</c:v>
                </c:pt>
                <c:pt idx="59">
                  <c:v>5.6346708599999999</c:v>
                </c:pt>
                <c:pt idx="60">
                  <c:v>4.7492880800000004</c:v>
                </c:pt>
                <c:pt idx="61">
                  <c:v>4.8876663100000002</c:v>
                </c:pt>
                <c:pt idx="62">
                  <c:v>5.2701480400000005</c:v>
                </c:pt>
                <c:pt idx="63">
                  <c:v>4.6824242800000002</c:v>
                </c:pt>
                <c:pt idx="64">
                  <c:v>5.3413933600000005</c:v>
                </c:pt>
                <c:pt idx="65">
                  <c:v>5.7440906400000005</c:v>
                </c:pt>
                <c:pt idx="66">
                  <c:v>5.5893163199999991</c:v>
                </c:pt>
                <c:pt idx="67">
                  <c:v>5.5073684499999995</c:v>
                </c:pt>
                <c:pt idx="68">
                  <c:v>4.9248751500000001</c:v>
                </c:pt>
                <c:pt idx="69">
                  <c:v>2.7974972299999998</c:v>
                </c:pt>
                <c:pt idx="70">
                  <c:v>4.6764523200000001</c:v>
                </c:pt>
                <c:pt idx="71">
                  <c:v>4.6966379799999993</c:v>
                </c:pt>
                <c:pt idx="72">
                  <c:v>4.4222533799999999</c:v>
                </c:pt>
                <c:pt idx="73">
                  <c:v>4.1207331099999998</c:v>
                </c:pt>
                <c:pt idx="74">
                  <c:v>4.46374373</c:v>
                </c:pt>
                <c:pt idx="75">
                  <c:v>3.6552763400000003</c:v>
                </c:pt>
                <c:pt idx="76">
                  <c:v>4.5554330300000005</c:v>
                </c:pt>
                <c:pt idx="77">
                  <c:v>4.9182573300000003</c:v>
                </c:pt>
                <c:pt idx="78">
                  <c:v>5.1149029199999996</c:v>
                </c:pt>
                <c:pt idx="79">
                  <c:v>4.671322130000001</c:v>
                </c:pt>
                <c:pt idx="80">
                  <c:v>3.9509382500000001</c:v>
                </c:pt>
                <c:pt idx="81">
                  <c:v>3.8199384199999997</c:v>
                </c:pt>
                <c:pt idx="82">
                  <c:v>4.5505927300000009</c:v>
                </c:pt>
                <c:pt idx="83">
                  <c:v>5.07086287</c:v>
                </c:pt>
                <c:pt idx="84">
                  <c:v>4.5878185999999994</c:v>
                </c:pt>
                <c:pt idx="85">
                  <c:v>4.3146867999999996</c:v>
                </c:pt>
                <c:pt idx="86">
                  <c:v>5.1919826699999998</c:v>
                </c:pt>
                <c:pt idx="87">
                  <c:v>4.1465283700000004</c:v>
                </c:pt>
                <c:pt idx="88">
                  <c:v>5.4140614799999991</c:v>
                </c:pt>
                <c:pt idx="89">
                  <c:v>5.221965</c:v>
                </c:pt>
                <c:pt idx="90">
                  <c:v>5.8325888200000007</c:v>
                </c:pt>
                <c:pt idx="91">
                  <c:v>5.6766457700000004</c:v>
                </c:pt>
                <c:pt idx="92">
                  <c:v>3.26756731</c:v>
                </c:pt>
                <c:pt idx="93">
                  <c:v>5.0250956500000008</c:v>
                </c:pt>
                <c:pt idx="94">
                  <c:v>5.0603859199999999</c:v>
                </c:pt>
                <c:pt idx="95">
                  <c:v>5.8341014000000007</c:v>
                </c:pt>
                <c:pt idx="96">
                  <c:v>5.2147386499999993</c:v>
                </c:pt>
                <c:pt idx="97">
                  <c:v>4.9700354899999999</c:v>
                </c:pt>
                <c:pt idx="98">
                  <c:v>5.280802529999999</c:v>
                </c:pt>
                <c:pt idx="99">
                  <c:v>4.9822900900000002</c:v>
                </c:pt>
                <c:pt idx="100">
                  <c:v>5.7677813000000002</c:v>
                </c:pt>
                <c:pt idx="101">
                  <c:v>5.955023670000001</c:v>
                </c:pt>
                <c:pt idx="102">
                  <c:v>6.6684140299999992</c:v>
                </c:pt>
                <c:pt idx="103">
                  <c:v>5.9698095700000007</c:v>
                </c:pt>
                <c:pt idx="104">
                  <c:v>5.6592031600000006</c:v>
                </c:pt>
                <c:pt idx="105">
                  <c:v>4.3897125900000002</c:v>
                </c:pt>
                <c:pt idx="106">
                  <c:v>5.6507009800000008</c:v>
                </c:pt>
                <c:pt idx="107">
                  <c:v>7.1598510299999996</c:v>
                </c:pt>
                <c:pt idx="108">
                  <c:v>6.0758290300000004</c:v>
                </c:pt>
                <c:pt idx="109">
                  <c:v>6.1137385100000001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C82-4548-BD0A-2C17C4C2EA24}"/>
            </c:ext>
          </c:extLst>
        </c:ser>
        <c:ser>
          <c:idx val="2"/>
          <c:order val="2"/>
          <c:tx>
            <c:strRef>
              <c:f>'איור 10 נתונים'!$D$3</c:f>
              <c:strCache>
                <c:ptCount val="1"/>
                <c:pt idx="0">
                  <c:v>היקף המשכנתאות שניתנו מנוכה עונתיות</c:v>
                </c:pt>
              </c:strCache>
            </c:strRef>
          </c:tx>
          <c:spPr>
            <a:ln w="38100">
              <a:solidFill>
                <a:srgbClr val="ED7D31"/>
              </a:solidFill>
            </a:ln>
          </c:spPr>
          <c:marker>
            <c:symbol val="none"/>
          </c:marker>
          <c:cat>
            <c:numRef>
              <c:f>'איור 10 נתונים'!$A$4:$A$301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  <c:pt idx="104">
                  <c:v>43738</c:v>
                </c:pt>
                <c:pt idx="105">
                  <c:v>43769</c:v>
                </c:pt>
                <c:pt idx="106">
                  <c:v>43799</c:v>
                </c:pt>
                <c:pt idx="107">
                  <c:v>43830</c:v>
                </c:pt>
                <c:pt idx="108">
                  <c:v>43861</c:v>
                </c:pt>
                <c:pt idx="109">
                  <c:v>43890</c:v>
                </c:pt>
              </c:numCache>
            </c:numRef>
          </c:cat>
          <c:val>
            <c:numRef>
              <c:f>'איור 10 נתונים'!$D$4:$D$301</c:f>
              <c:numCache>
                <c:formatCode>0.0</c:formatCode>
                <c:ptCount val="298"/>
                <c:pt idx="0">
                  <c:v>4.4898610000000003</c:v>
                </c:pt>
                <c:pt idx="1">
                  <c:v>4.5278425000000002</c:v>
                </c:pt>
                <c:pt idx="2">
                  <c:v>4.5540395</c:v>
                </c:pt>
                <c:pt idx="3">
                  <c:v>4.0764857499999998</c:v>
                </c:pt>
                <c:pt idx="4">
                  <c:v>4.1535884999999997</c:v>
                </c:pt>
                <c:pt idx="5">
                  <c:v>3.5838807500000001</c:v>
                </c:pt>
                <c:pt idx="6">
                  <c:v>3.6219674999999998</c:v>
                </c:pt>
                <c:pt idx="7">
                  <c:v>3.2786377500000001</c:v>
                </c:pt>
                <c:pt idx="8">
                  <c:v>3.0226627499999998</c:v>
                </c:pt>
                <c:pt idx="9">
                  <c:v>3.2747842500000002</c:v>
                </c:pt>
                <c:pt idx="10">
                  <c:v>3.0584539999999998</c:v>
                </c:pt>
                <c:pt idx="11">
                  <c:v>3.0876427500000001</c:v>
                </c:pt>
                <c:pt idx="12">
                  <c:v>3.2509192499999999</c:v>
                </c:pt>
                <c:pt idx="13">
                  <c:v>3.2343472499999999</c:v>
                </c:pt>
                <c:pt idx="14">
                  <c:v>3.3071670000000002</c:v>
                </c:pt>
                <c:pt idx="15">
                  <c:v>3.4581872499999999</c:v>
                </c:pt>
                <c:pt idx="16">
                  <c:v>3.5864060000000002</c:v>
                </c:pt>
                <c:pt idx="17">
                  <c:v>3.6841015000000001</c:v>
                </c:pt>
                <c:pt idx="18">
                  <c:v>4.0731789999999997</c:v>
                </c:pt>
                <c:pt idx="19">
                  <c:v>5.0773855000000001</c:v>
                </c:pt>
                <c:pt idx="20">
                  <c:v>4.2090740000000002</c:v>
                </c:pt>
                <c:pt idx="21">
                  <c:v>3.6321867499999998</c:v>
                </c:pt>
                <c:pt idx="22">
                  <c:v>4.4017315000000004</c:v>
                </c:pt>
                <c:pt idx="23">
                  <c:v>4.4652820000000002</c:v>
                </c:pt>
                <c:pt idx="24">
                  <c:v>4.2134410000000004</c:v>
                </c:pt>
                <c:pt idx="25">
                  <c:v>4.2863689999999997</c:v>
                </c:pt>
                <c:pt idx="26">
                  <c:v>3.8316037500000002</c:v>
                </c:pt>
                <c:pt idx="27">
                  <c:v>4.2851545</c:v>
                </c:pt>
                <c:pt idx="28">
                  <c:v>5.0747869999999997</c:v>
                </c:pt>
                <c:pt idx="29">
                  <c:v>4.0114489999999998</c:v>
                </c:pt>
                <c:pt idx="30">
                  <c:v>4.0707769999999996</c:v>
                </c:pt>
                <c:pt idx="31">
                  <c:v>4.3720904999999997</c:v>
                </c:pt>
                <c:pt idx="32">
                  <c:v>4.8782424999999998</c:v>
                </c:pt>
                <c:pt idx="33">
                  <c:v>4.3547514999999999</c:v>
                </c:pt>
                <c:pt idx="34">
                  <c:v>4.1070512499999996</c:v>
                </c:pt>
                <c:pt idx="35">
                  <c:v>4.2833009999999998</c:v>
                </c:pt>
                <c:pt idx="36">
                  <c:v>4.0495904999999999</c:v>
                </c:pt>
                <c:pt idx="37">
                  <c:v>4.6576975000000003</c:v>
                </c:pt>
                <c:pt idx="38">
                  <c:v>4.4888444999999999</c:v>
                </c:pt>
                <c:pt idx="39">
                  <c:v>4.2485945000000003</c:v>
                </c:pt>
                <c:pt idx="40">
                  <c:v>4.1837987500000002</c:v>
                </c:pt>
                <c:pt idx="41">
                  <c:v>4.1083014999999996</c:v>
                </c:pt>
                <c:pt idx="42">
                  <c:v>4.1332570000000004</c:v>
                </c:pt>
                <c:pt idx="43">
                  <c:v>3.8826372500000002</c:v>
                </c:pt>
                <c:pt idx="44">
                  <c:v>4.1621842500000001</c:v>
                </c:pt>
                <c:pt idx="45">
                  <c:v>4.4792129999999997</c:v>
                </c:pt>
                <c:pt idx="46">
                  <c:v>4.5066980000000001</c:v>
                </c:pt>
                <c:pt idx="47">
                  <c:v>4.8765109999999998</c:v>
                </c:pt>
                <c:pt idx="48">
                  <c:v>5.0240260000000001</c:v>
                </c:pt>
                <c:pt idx="49">
                  <c:v>5.0374885000000003</c:v>
                </c:pt>
                <c:pt idx="50">
                  <c:v>5.0615755</c:v>
                </c:pt>
                <c:pt idx="51">
                  <c:v>5.3372894999999998</c:v>
                </c:pt>
                <c:pt idx="52">
                  <c:v>5.6458925000000004</c:v>
                </c:pt>
                <c:pt idx="53">
                  <c:v>5.9647034999999997</c:v>
                </c:pt>
                <c:pt idx="54">
                  <c:v>5.5777700000000001</c:v>
                </c:pt>
                <c:pt idx="55">
                  <c:v>5.8048729999999997</c:v>
                </c:pt>
                <c:pt idx="56">
                  <c:v>5.3410989999999998</c:v>
                </c:pt>
                <c:pt idx="57">
                  <c:v>5.218591</c:v>
                </c:pt>
                <c:pt idx="58">
                  <c:v>5.4523469999999996</c:v>
                </c:pt>
                <c:pt idx="59">
                  <c:v>5.0442745000000002</c:v>
                </c:pt>
                <c:pt idx="60">
                  <c:v>5.3183854999999998</c:v>
                </c:pt>
                <c:pt idx="61">
                  <c:v>5.0192990000000002</c:v>
                </c:pt>
                <c:pt idx="62">
                  <c:v>5.0651045000000003</c:v>
                </c:pt>
                <c:pt idx="63">
                  <c:v>5.2318389999999999</c:v>
                </c:pt>
                <c:pt idx="64">
                  <c:v>4.9002939999999997</c:v>
                </c:pt>
                <c:pt idx="65">
                  <c:v>5.054557</c:v>
                </c:pt>
                <c:pt idx="66">
                  <c:v>5.0315810000000001</c:v>
                </c:pt>
                <c:pt idx="67">
                  <c:v>4.790832</c:v>
                </c:pt>
                <c:pt idx="68">
                  <c:v>4.9607155000000001</c:v>
                </c:pt>
                <c:pt idx="69">
                  <c:v>4.0693485000000003</c:v>
                </c:pt>
                <c:pt idx="70">
                  <c:v>4.7718195000000003</c:v>
                </c:pt>
                <c:pt idx="71">
                  <c:v>4.3963654999999999</c:v>
                </c:pt>
                <c:pt idx="72">
                  <c:v>4.5521419999999999</c:v>
                </c:pt>
                <c:pt idx="73">
                  <c:v>4.4901834999999997</c:v>
                </c:pt>
                <c:pt idx="74">
                  <c:v>4.2696304999999999</c:v>
                </c:pt>
                <c:pt idx="75">
                  <c:v>4.2985094999999998</c:v>
                </c:pt>
                <c:pt idx="76">
                  <c:v>4.1364925000000001</c:v>
                </c:pt>
                <c:pt idx="77">
                  <c:v>4.3154095000000003</c:v>
                </c:pt>
                <c:pt idx="78">
                  <c:v>4.5074670000000001</c:v>
                </c:pt>
                <c:pt idx="79">
                  <c:v>4.1372524999999998</c:v>
                </c:pt>
                <c:pt idx="80">
                  <c:v>4.7219129999999998</c:v>
                </c:pt>
                <c:pt idx="81">
                  <c:v>4.6302960000000004</c:v>
                </c:pt>
                <c:pt idx="82">
                  <c:v>4.6737145</c:v>
                </c:pt>
                <c:pt idx="83">
                  <c:v>4.8419340000000002</c:v>
                </c:pt>
                <c:pt idx="84">
                  <c:v>4.6236625</c:v>
                </c:pt>
                <c:pt idx="85">
                  <c:v>4.6842435</c:v>
                </c:pt>
                <c:pt idx="86">
                  <c:v>4.8736955000000002</c:v>
                </c:pt>
                <c:pt idx="87">
                  <c:v>4.88035</c:v>
                </c:pt>
                <c:pt idx="88">
                  <c:v>5.0063440000000003</c:v>
                </c:pt>
                <c:pt idx="89">
                  <c:v>4.7964099999999998</c:v>
                </c:pt>
                <c:pt idx="90">
                  <c:v>4.8924200000000004</c:v>
                </c:pt>
                <c:pt idx="91">
                  <c:v>5.1234605000000002</c:v>
                </c:pt>
                <c:pt idx="92">
                  <c:v>4.6741465</c:v>
                </c:pt>
                <c:pt idx="93">
                  <c:v>5.0844760000000004</c:v>
                </c:pt>
                <c:pt idx="94">
                  <c:v>5.1888905000000003</c:v>
                </c:pt>
                <c:pt idx="95">
                  <c:v>5.3930664999999998</c:v>
                </c:pt>
                <c:pt idx="96">
                  <c:v>5.3471739999999999</c:v>
                </c:pt>
                <c:pt idx="97">
                  <c:v>5.3729725000000004</c:v>
                </c:pt>
                <c:pt idx="98">
                  <c:v>5.4644709999999996</c:v>
                </c:pt>
                <c:pt idx="99">
                  <c:v>5.2721795</c:v>
                </c:pt>
                <c:pt idx="100">
                  <c:v>5.4291594999999999</c:v>
                </c:pt>
                <c:pt idx="101">
                  <c:v>5.6124210000000003</c:v>
                </c:pt>
                <c:pt idx="102">
                  <c:v>5.5214280000000002</c:v>
                </c:pt>
                <c:pt idx="103">
                  <c:v>5.5613900000000003</c:v>
                </c:pt>
                <c:pt idx="104">
                  <c:v>5.6697189999999997</c:v>
                </c:pt>
                <c:pt idx="105">
                  <c:v>6.0651070000000002</c:v>
                </c:pt>
                <c:pt idx="106">
                  <c:v>6.0654054999999998</c:v>
                </c:pt>
                <c:pt idx="107">
                  <c:v>6.2249540000000003</c:v>
                </c:pt>
                <c:pt idx="108">
                  <c:v>6.3570205</c:v>
                </c:pt>
                <c:pt idx="109">
                  <c:v>6.5709799999999996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C82-4548-BD0A-2C17C4C2E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623744"/>
        <c:axId val="68633728"/>
      </c:lineChart>
      <c:lineChart>
        <c:grouping val="standard"/>
        <c:varyColors val="0"/>
        <c:ser>
          <c:idx val="0"/>
          <c:order val="0"/>
          <c:tx>
            <c:strRef>
              <c:f>'איור 10 נתונים'!$B$3</c:f>
              <c:strCache>
                <c:ptCount val="1"/>
                <c:pt idx="0">
                  <c:v>הריבית הריאלית המשוקללת (ציר ימני)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'איור 10 נתונים'!$A$4:$A$301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  <c:pt idx="104">
                  <c:v>43738</c:v>
                </c:pt>
                <c:pt idx="105">
                  <c:v>43769</c:v>
                </c:pt>
                <c:pt idx="106">
                  <c:v>43799</c:v>
                </c:pt>
                <c:pt idx="107">
                  <c:v>43830</c:v>
                </c:pt>
                <c:pt idx="108">
                  <c:v>43861</c:v>
                </c:pt>
                <c:pt idx="109">
                  <c:v>43890</c:v>
                </c:pt>
              </c:numCache>
            </c:numRef>
          </c:cat>
          <c:val>
            <c:numRef>
              <c:f>'איור 10 נתונים'!$B$4:$B$301</c:f>
              <c:numCache>
                <c:formatCode>0.0</c:formatCode>
                <c:ptCount val="298"/>
                <c:pt idx="0">
                  <c:v>1.6869573242884539</c:v>
                </c:pt>
                <c:pt idx="1">
                  <c:v>1.8271990836150664</c:v>
                </c:pt>
                <c:pt idx="2">
                  <c:v>1.9817459662598569</c:v>
                </c:pt>
                <c:pt idx="3">
                  <c:v>2.2984717950610012</c:v>
                </c:pt>
                <c:pt idx="4">
                  <c:v>2.4235771198247558</c:v>
                </c:pt>
                <c:pt idx="5">
                  <c:v>2.7311288021251516</c:v>
                </c:pt>
                <c:pt idx="6">
                  <c:v>2.8735359859285432</c:v>
                </c:pt>
                <c:pt idx="7">
                  <c:v>2.9336195665062959</c:v>
                </c:pt>
                <c:pt idx="8">
                  <c:v>2.9450370381352902</c:v>
                </c:pt>
                <c:pt idx="9">
                  <c:v>2.9160651062920797</c:v>
                </c:pt>
                <c:pt idx="10">
                  <c:v>2.8941863986945071</c:v>
                </c:pt>
                <c:pt idx="11">
                  <c:v>2.7074997943743293</c:v>
                </c:pt>
                <c:pt idx="12">
                  <c:v>2.643418607599346</c:v>
                </c:pt>
                <c:pt idx="13">
                  <c:v>2.5320943753714351</c:v>
                </c:pt>
                <c:pt idx="14">
                  <c:v>2.4694298396773955</c:v>
                </c:pt>
                <c:pt idx="15">
                  <c:v>2.3863078547739343</c:v>
                </c:pt>
                <c:pt idx="16">
                  <c:v>2.307070105904232</c:v>
                </c:pt>
                <c:pt idx="17">
                  <c:v>2.2579716190792496</c:v>
                </c:pt>
                <c:pt idx="18">
                  <c:v>2.1402897810693808</c:v>
                </c:pt>
                <c:pt idx="19">
                  <c:v>2.0415788482697765</c:v>
                </c:pt>
                <c:pt idx="20">
                  <c:v>2.0664741139115126</c:v>
                </c:pt>
                <c:pt idx="21">
                  <c:v>2.0778760037316419</c:v>
                </c:pt>
                <c:pt idx="22">
                  <c:v>1.9834572710044762</c:v>
                </c:pt>
                <c:pt idx="23">
                  <c:v>1.9349528882502456</c:v>
                </c:pt>
                <c:pt idx="24">
                  <c:v>1.8076775591647132</c:v>
                </c:pt>
                <c:pt idx="25">
                  <c:v>1.790106419805648</c:v>
                </c:pt>
                <c:pt idx="26">
                  <c:v>1.7925291605045102</c:v>
                </c:pt>
                <c:pt idx="27">
                  <c:v>1.7446137560463706</c:v>
                </c:pt>
                <c:pt idx="28">
                  <c:v>1.5703931661102968</c:v>
                </c:pt>
                <c:pt idx="29">
                  <c:v>1.4917636347183427</c:v>
                </c:pt>
                <c:pt idx="30">
                  <c:v>1.5034545401181569</c:v>
                </c:pt>
                <c:pt idx="31">
                  <c:v>1.4815511175980209</c:v>
                </c:pt>
                <c:pt idx="32">
                  <c:v>1.5747597102466055</c:v>
                </c:pt>
                <c:pt idx="33">
                  <c:v>1.5781373180717031</c:v>
                </c:pt>
                <c:pt idx="34">
                  <c:v>1.6316212735489155</c:v>
                </c:pt>
                <c:pt idx="35">
                  <c:v>1.5746564916922599</c:v>
                </c:pt>
                <c:pt idx="36">
                  <c:v>1.517622154806556</c:v>
                </c:pt>
                <c:pt idx="37">
                  <c:v>1.5260659215823851</c:v>
                </c:pt>
                <c:pt idx="38">
                  <c:v>1.38597234308775</c:v>
                </c:pt>
                <c:pt idx="39">
                  <c:v>1.3573271252554782</c:v>
                </c:pt>
                <c:pt idx="40">
                  <c:v>1.3655204963318497</c:v>
                </c:pt>
                <c:pt idx="41">
                  <c:v>1.2961728246392414</c:v>
                </c:pt>
                <c:pt idx="42">
                  <c:v>1.2710451136550884</c:v>
                </c:pt>
                <c:pt idx="43">
                  <c:v>1.1784534037415075</c:v>
                </c:pt>
                <c:pt idx="44">
                  <c:v>1.1829909842783848</c:v>
                </c:pt>
                <c:pt idx="45">
                  <c:v>1.1019214856378365</c:v>
                </c:pt>
                <c:pt idx="46">
                  <c:v>0.99785576024916955</c:v>
                </c:pt>
                <c:pt idx="47">
                  <c:v>0.9946593200844176</c:v>
                </c:pt>
                <c:pt idx="48">
                  <c:v>0.98574986652939212</c:v>
                </c:pt>
                <c:pt idx="49">
                  <c:v>0.97483038956209644</c:v>
                </c:pt>
                <c:pt idx="50">
                  <c:v>0.84610143343300181</c:v>
                </c:pt>
                <c:pt idx="51">
                  <c:v>0.79008219562143511</c:v>
                </c:pt>
                <c:pt idx="52">
                  <c:v>0.71368007339228279</c:v>
                </c:pt>
                <c:pt idx="53">
                  <c:v>0.80122820685498231</c:v>
                </c:pt>
                <c:pt idx="54">
                  <c:v>0.98250474869703441</c:v>
                </c:pt>
                <c:pt idx="55">
                  <c:v>1.053871692745707</c:v>
                </c:pt>
                <c:pt idx="56">
                  <c:v>1.1079207466931478</c:v>
                </c:pt>
                <c:pt idx="57">
                  <c:v>1.1105547284896375</c:v>
                </c:pt>
                <c:pt idx="58">
                  <c:v>1.1399623065381914</c:v>
                </c:pt>
                <c:pt idx="59">
                  <c:v>1.1684828355278689</c:v>
                </c:pt>
                <c:pt idx="60">
                  <c:v>1.2727673442192247</c:v>
                </c:pt>
                <c:pt idx="61">
                  <c:v>1.2360320022274993</c:v>
                </c:pt>
                <c:pt idx="62">
                  <c:v>1.1769434828198893</c:v>
                </c:pt>
                <c:pt idx="63">
                  <c:v>1.2466085133376035</c:v>
                </c:pt>
                <c:pt idx="64">
                  <c:v>1.2665977406729505</c:v>
                </c:pt>
                <c:pt idx="65">
                  <c:v>1.3250563698465569</c:v>
                </c:pt>
                <c:pt idx="66">
                  <c:v>1.4177341892830659</c:v>
                </c:pt>
                <c:pt idx="67">
                  <c:v>1.5029677304402231</c:v>
                </c:pt>
                <c:pt idx="68">
                  <c:v>1.7223499278820797</c:v>
                </c:pt>
                <c:pt idx="69">
                  <c:v>1.8211120261225906</c:v>
                </c:pt>
                <c:pt idx="70">
                  <c:v>1.9116198617702627</c:v>
                </c:pt>
                <c:pt idx="71">
                  <c:v>2.0287054125198591</c:v>
                </c:pt>
                <c:pt idx="72">
                  <c:v>2.0275591209226822</c:v>
                </c:pt>
                <c:pt idx="73">
                  <c:v>2.1194224596726667</c:v>
                </c:pt>
                <c:pt idx="74">
                  <c:v>2.0768473983597344</c:v>
                </c:pt>
                <c:pt idx="75">
                  <c:v>2.0674082391329089</c:v>
                </c:pt>
                <c:pt idx="76">
                  <c:v>1.9794286540631112</c:v>
                </c:pt>
                <c:pt idx="77">
                  <c:v>1.9130856160020473</c:v>
                </c:pt>
                <c:pt idx="78">
                  <c:v>1.8613632716457973</c:v>
                </c:pt>
                <c:pt idx="79">
                  <c:v>1.756937847872684</c:v>
                </c:pt>
                <c:pt idx="80">
                  <c:v>1.7953582733114279</c:v>
                </c:pt>
                <c:pt idx="81">
                  <c:v>1.7679037656248167</c:v>
                </c:pt>
                <c:pt idx="82">
                  <c:v>1.7625938548068134</c:v>
                </c:pt>
                <c:pt idx="83">
                  <c:v>1.5743077783177974</c:v>
                </c:pt>
                <c:pt idx="84">
                  <c:v>1.5828387003914501</c:v>
                </c:pt>
                <c:pt idx="85">
                  <c:v>1.6114422267611801</c:v>
                </c:pt>
                <c:pt idx="86">
                  <c:v>1.5907432143219229</c:v>
                </c:pt>
                <c:pt idx="87">
                  <c:v>1.5584799235072653</c:v>
                </c:pt>
                <c:pt idx="88">
                  <c:v>1.5886881745955237</c:v>
                </c:pt>
                <c:pt idx="89">
                  <c:v>1.6114457463357466</c:v>
                </c:pt>
                <c:pt idx="90">
                  <c:v>1.6040793950263332</c:v>
                </c:pt>
                <c:pt idx="91">
                  <c:v>1.6711010404242685</c:v>
                </c:pt>
                <c:pt idx="92">
                  <c:v>1.7201811110927661</c:v>
                </c:pt>
                <c:pt idx="93">
                  <c:v>1.8129981491905309</c:v>
                </c:pt>
                <c:pt idx="94">
                  <c:v>1.8002896295730482</c:v>
                </c:pt>
                <c:pt idx="95">
                  <c:v>1.8852544683267076</c:v>
                </c:pt>
                <c:pt idx="96">
                  <c:v>1.8940350668278698</c:v>
                </c:pt>
                <c:pt idx="97">
                  <c:v>1.8248055363507538</c:v>
                </c:pt>
                <c:pt idx="98">
                  <c:v>1.7346929244017384</c:v>
                </c:pt>
                <c:pt idx="99">
                  <c:v>1.6915528996206783</c:v>
                </c:pt>
                <c:pt idx="100">
                  <c:v>1.626465613808953</c:v>
                </c:pt>
                <c:pt idx="101">
                  <c:v>1.5559051276021645</c:v>
                </c:pt>
                <c:pt idx="102">
                  <c:v>1.4273719481274725</c:v>
                </c:pt>
                <c:pt idx="103">
                  <c:v>1.3311096957083135</c:v>
                </c:pt>
                <c:pt idx="104">
                  <c:v>1.2544254809894635</c:v>
                </c:pt>
                <c:pt idx="105">
                  <c:v>1.2472047302811977</c:v>
                </c:pt>
                <c:pt idx="106">
                  <c:v>1.2215381116137587</c:v>
                </c:pt>
                <c:pt idx="107">
                  <c:v>1.1691526167525437</c:v>
                </c:pt>
                <c:pt idx="108">
                  <c:v>1.1431031355399992</c:v>
                </c:pt>
                <c:pt idx="109">
                  <c:v>1.0956742031518576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C82-4548-BD0A-2C17C4C2E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637824"/>
        <c:axId val="68635648"/>
      </c:lineChart>
      <c:dateAx>
        <c:axId val="68623744"/>
        <c:scaling>
          <c:orientation val="minMax"/>
          <c:min val="40574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 anchor="ctr" anchorCtr="0"/>
          <a:lstStyle/>
          <a:p>
            <a:pPr>
              <a:defRPr b="0"/>
            </a:pPr>
            <a:endParaRPr lang="he-IL"/>
          </a:p>
        </c:txPr>
        <c:crossAx val="68633728"/>
        <c:crosses val="autoZero"/>
        <c:auto val="0"/>
        <c:lblOffset val="100"/>
        <c:baseTimeUnit val="months"/>
        <c:majorUnit val="4"/>
        <c:majorTimeUnit val="months"/>
      </c:dateAx>
      <c:valAx>
        <c:axId val="68633728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e-IL" b="0"/>
                  <a:t>מיליארדי </a:t>
                </a:r>
                <a:endParaRPr lang="en-US" b="0"/>
              </a:p>
              <a:p>
                <a:pPr>
                  <a:defRPr b="0"/>
                </a:pPr>
                <a:r>
                  <a:rPr lang="he-IL" b="0"/>
                  <a:t>ש"ח</a:t>
                </a:r>
              </a:p>
            </c:rich>
          </c:tx>
          <c:layout>
            <c:manualLayout>
              <c:xMode val="edge"/>
              <c:yMode val="edge"/>
              <c:x val="0"/>
              <c:y val="4.124414941405867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68623744"/>
        <c:crosses val="autoZero"/>
        <c:crossBetween val="between"/>
      </c:valAx>
      <c:valAx>
        <c:axId val="68635648"/>
        <c:scaling>
          <c:orientation val="minMax"/>
          <c:max val="6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>
                    <a:solidFill>
                      <a:srgbClr val="70AD47"/>
                    </a:solidFill>
                  </a:defRPr>
                </a:pPr>
                <a:r>
                  <a:rPr lang="en-US">
                    <a:solidFill>
                      <a:srgbClr val="70AD47"/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.9631192074145094"/>
              <c:y val="5.71883447304513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70AD47"/>
                </a:solidFill>
              </a:defRPr>
            </a:pPr>
            <a:endParaRPr lang="he-IL"/>
          </a:p>
        </c:txPr>
        <c:crossAx val="68637824"/>
        <c:crosses val="max"/>
        <c:crossBetween val="between"/>
      </c:valAx>
      <c:dateAx>
        <c:axId val="6863782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68635648"/>
        <c:crosses val="autoZero"/>
        <c:auto val="1"/>
        <c:lblOffset val="100"/>
        <c:baseTimeUnit val="months"/>
      </c:date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1.7536230789943201E-2"/>
          <c:y val="0.94364668541992791"/>
          <c:w val="0.95553851070629592"/>
          <c:h val="5.2367265750973953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dirty="0" smtClean="0"/>
              <a:t>איור</a:t>
            </a:r>
            <a:r>
              <a:rPr lang="he-IL" baseline="0" dirty="0" smtClean="0"/>
              <a:t> 22: </a:t>
            </a:r>
            <a:r>
              <a:rPr lang="he-IL" dirty="0" smtClean="0"/>
              <a:t>תחזיות </a:t>
            </a:r>
            <a:r>
              <a:rPr lang="he-IL" dirty="0"/>
              <a:t>הצמיחה של בתי ההשקעות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5441767068273107E-2"/>
          <c:y val="0.12760052052316989"/>
          <c:w val="0.91246987951807224"/>
          <c:h val="0.70548328517758807"/>
        </c:manualLayout>
      </c:layout>
      <c:barChart>
        <c:barDir val="col"/>
        <c:grouping val="clustered"/>
        <c:varyColors val="0"/>
        <c:ser>
          <c:idx val="2"/>
          <c:order val="1"/>
          <c:tx>
            <c:strRef>
              <c:f>גיליון1!$D$3</c:f>
              <c:strCache>
                <c:ptCount val="1"/>
                <c:pt idx="0">
                  <c:v>חציון התחזיות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23000"/>
                    <a:lumOff val="77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0080321285140378E-3"/>
                  <c:y val="0.14565826330532206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9B-4FEB-8E45-F2AC96BA785F}"/>
                </c:ext>
              </c:extLst>
            </c:dLbl>
            <c:dLbl>
              <c:idx val="1"/>
              <c:layout>
                <c:manualLayout>
                  <c:x val="2.0237060431527428E-3"/>
                  <c:y val="1.5906479996970894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9B-4FEB-8E45-F2AC96BA785F}"/>
                </c:ext>
              </c:extLst>
            </c:dLbl>
            <c:dLbl>
              <c:idx val="2"/>
              <c:layout>
                <c:manualLayout>
                  <c:x val="4.0474120863054856E-3"/>
                  <c:y val="0.2746004894578992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9B-4FEB-8E45-F2AC96BA785F}"/>
                </c:ext>
              </c:extLst>
            </c:dLbl>
            <c:dLbl>
              <c:idx val="3"/>
              <c:layout>
                <c:manualLayout>
                  <c:x val="2.0237060431527428E-3"/>
                  <c:y val="0.1832314080240556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9B-4FEB-8E45-F2AC96BA785F}"/>
                </c:ext>
              </c:extLst>
            </c:dLbl>
            <c:dLbl>
              <c:idx val="4"/>
              <c:layout>
                <c:manualLayout>
                  <c:x val="4.0317960869173776E-3"/>
                  <c:y val="0.2240896004924636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E9B-4FEB-8E45-F2AC96BA78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גיליון1!$A$4:$A$9</c:f>
              <c:strCache>
                <c:ptCount val="5"/>
                <c:pt idx="0">
                  <c:v>עולם</c:v>
                </c:pt>
                <c:pt idx="1">
                  <c:v>ארה"ב</c:v>
                </c:pt>
                <c:pt idx="2">
                  <c:v>גוש האירו</c:v>
                </c:pt>
                <c:pt idx="3">
                  <c:v>יפן</c:v>
                </c:pt>
                <c:pt idx="4">
                  <c:v>סין</c:v>
                </c:pt>
              </c:strCache>
              <c:extLst xmlns:c16r2="http://schemas.microsoft.com/office/drawing/2015/06/chart"/>
            </c:strRef>
          </c:cat>
          <c:val>
            <c:numRef>
              <c:f>גיליון1!$D$4:$D$9</c:f>
              <c:numCache>
                <c:formatCode>General</c:formatCode>
                <c:ptCount val="5"/>
                <c:pt idx="0">
                  <c:v>-1.2</c:v>
                </c:pt>
                <c:pt idx="1">
                  <c:v>-3</c:v>
                </c:pt>
                <c:pt idx="2">
                  <c:v>-4.5</c:v>
                </c:pt>
                <c:pt idx="3">
                  <c:v>-2.2999999999999998</c:v>
                </c:pt>
                <c:pt idx="4">
                  <c:v>3.15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E9B-4FEB-8E45-F2AC96BA78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700416"/>
        <c:axId val="68718976"/>
      </c:barChart>
      <c:lineChart>
        <c:grouping val="standard"/>
        <c:varyColors val="0"/>
        <c:ser>
          <c:idx val="1"/>
          <c:order val="0"/>
          <c:tx>
            <c:strRef>
              <c:f>גיליון1!$C$3</c:f>
              <c:strCache>
                <c:ptCount val="1"/>
                <c:pt idx="0">
                  <c:v>נמוך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x"/>
            <c:size val="7"/>
            <c:spPr>
              <a:noFill/>
              <a:ln w="19050">
                <a:solidFill>
                  <a:srgbClr val="FF0000"/>
                </a:solidFill>
              </a:ln>
              <a:effectLst/>
            </c:spPr>
          </c:marker>
          <c:cat>
            <c:strRef>
              <c:f>גיליון1!$A$4:$A$9</c:f>
              <c:strCache>
                <c:ptCount val="5"/>
                <c:pt idx="0">
                  <c:v>עולם</c:v>
                </c:pt>
                <c:pt idx="1">
                  <c:v>ארה"ב</c:v>
                </c:pt>
                <c:pt idx="2">
                  <c:v>גוש האירו</c:v>
                </c:pt>
                <c:pt idx="3">
                  <c:v>יפן</c:v>
                </c:pt>
                <c:pt idx="4">
                  <c:v>סין</c:v>
                </c:pt>
              </c:strCache>
              <c:extLst xmlns:c16r2="http://schemas.microsoft.com/office/drawing/2015/06/chart"/>
            </c:strRef>
          </c:cat>
          <c:val>
            <c:numRef>
              <c:f>גיליון1!$C$4:$C$9</c:f>
              <c:numCache>
                <c:formatCode>General</c:formatCode>
                <c:ptCount val="5"/>
                <c:pt idx="0">
                  <c:v>-2.6</c:v>
                </c:pt>
                <c:pt idx="1">
                  <c:v>-9</c:v>
                </c:pt>
                <c:pt idx="2">
                  <c:v>-7.9</c:v>
                </c:pt>
                <c:pt idx="3">
                  <c:v>-3.1</c:v>
                </c:pt>
                <c:pt idx="4">
                  <c:v>1.3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9E9B-4FEB-8E45-F2AC96BA785F}"/>
            </c:ext>
          </c:extLst>
        </c:ser>
        <c:ser>
          <c:idx val="0"/>
          <c:order val="2"/>
          <c:tx>
            <c:strRef>
              <c:f>גיליון1!$B$3</c:f>
              <c:strCache>
                <c:ptCount val="1"/>
                <c:pt idx="0">
                  <c:v>גבוה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x"/>
            <c:size val="7"/>
            <c:spPr>
              <a:noFill/>
              <a:ln w="19050">
                <a:solidFill>
                  <a:srgbClr val="00B050"/>
                </a:solidFill>
              </a:ln>
              <a:effectLst/>
            </c:spPr>
          </c:marker>
          <c:cat>
            <c:strRef>
              <c:f>גיליון1!$A$4:$A$9</c:f>
              <c:strCache>
                <c:ptCount val="5"/>
                <c:pt idx="0">
                  <c:v>עולם</c:v>
                </c:pt>
                <c:pt idx="1">
                  <c:v>ארה"ב</c:v>
                </c:pt>
                <c:pt idx="2">
                  <c:v>גוש האירו</c:v>
                </c:pt>
                <c:pt idx="3">
                  <c:v>יפן</c:v>
                </c:pt>
                <c:pt idx="4">
                  <c:v>סין</c:v>
                </c:pt>
              </c:strCache>
              <c:extLst xmlns:c16r2="http://schemas.microsoft.com/office/drawing/2015/06/chart"/>
            </c:strRef>
          </c:cat>
          <c:val>
            <c:numRef>
              <c:f>גיליון1!$B$4:$B$9</c:f>
              <c:numCache>
                <c:formatCode>General</c:formatCode>
                <c:ptCount val="5"/>
                <c:pt idx="0">
                  <c:v>0</c:v>
                </c:pt>
                <c:pt idx="1">
                  <c:v>0.7</c:v>
                </c:pt>
                <c:pt idx="2">
                  <c:v>-1.7</c:v>
                </c:pt>
                <c:pt idx="3">
                  <c:v>-1.7</c:v>
                </c:pt>
                <c:pt idx="4">
                  <c:v>5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9E9B-4FEB-8E45-F2AC96BA78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700416"/>
        <c:axId val="68718976"/>
      </c:lineChart>
      <c:catAx>
        <c:axId val="6870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2540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68718976"/>
        <c:crosses val="autoZero"/>
        <c:auto val="1"/>
        <c:lblAlgn val="ctr"/>
        <c:lblOffset val="100"/>
        <c:noMultiLvlLbl val="0"/>
      </c:catAx>
      <c:valAx>
        <c:axId val="68718976"/>
        <c:scaling>
          <c:orientation val="minMax"/>
          <c:min val="-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r>
                  <a:rPr lang="he-IL"/>
                  <a:t>%</a:t>
                </a:r>
              </a:p>
            </c:rich>
          </c:tx>
          <c:layout>
            <c:manualLayout>
              <c:xMode val="edge"/>
              <c:yMode val="edge"/>
              <c:x val="1.8009549661666624E-2"/>
              <c:y val="2.9796095277771266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6870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047878176083142"/>
          <c:y val="0.89068292662399695"/>
          <c:w val="0.38666298044096076"/>
          <c:h val="7.49612407294858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22225" cap="flat" cmpd="sng" algn="ctr">
      <a:solidFill>
        <a:schemeClr val="tx1"/>
      </a:solidFill>
      <a:round/>
    </a:ln>
    <a:effectLst/>
  </c:spPr>
  <c:txPr>
    <a:bodyPr/>
    <a:lstStyle/>
    <a:p>
      <a:pPr>
        <a:defRPr sz="1400" b="1">
          <a:solidFill>
            <a:sysClr val="windowText" lastClr="000000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he-IL" sz="1800" b="1" dirty="0"/>
              <a:t>איור </a:t>
            </a:r>
            <a:r>
              <a:rPr lang="he-IL" sz="1800" b="1" dirty="0" smtClean="0"/>
              <a:t>23: </a:t>
            </a:r>
            <a:r>
              <a:rPr lang="he-IL" sz="1800" b="1" dirty="0"/>
              <a:t>שיעור השינוי השנתי בסחר העולמי בסחורות
</a:t>
            </a:r>
            <a:r>
              <a:rPr lang="he-IL" sz="1800" b="0" dirty="0"/>
              <a:t>ינואר 2013 עד </a:t>
            </a:r>
            <a:r>
              <a:rPr lang="he-IL" sz="1800" b="0" dirty="0" smtClean="0"/>
              <a:t>ינואר 2020</a:t>
            </a:r>
            <a:endParaRPr lang="he-IL" sz="1800" b="0" dirty="0"/>
          </a:p>
        </c:rich>
      </c:tx>
      <c:layout>
        <c:manualLayout>
          <c:xMode val="edge"/>
          <c:yMode val="edge"/>
          <c:x val="0.24106825725312872"/>
          <c:y val="2.929745751456716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23672541304687E-2"/>
          <c:y val="0.16335293417826893"/>
          <c:w val="0.90037895211921448"/>
          <c:h val="0.66424242424242419"/>
        </c:manualLayout>
      </c:layout>
      <c:lineChart>
        <c:grouping val="standard"/>
        <c:varyColors val="0"/>
        <c:ser>
          <c:idx val="0"/>
          <c:order val="0"/>
          <c:tx>
            <c:strRef>
              <c:f>'איור 17 נתונים'!$B$3</c:f>
              <c:strCache>
                <c:ptCount val="1"/>
                <c:pt idx="0">
                  <c:v>העולם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'איור 17 נתונים'!$A$4:$A$251</c:f>
              <c:numCache>
                <c:formatCode>m/d/yyyy</c:formatCode>
                <c:ptCount val="248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41274</c:v>
                </c:pt>
                <c:pt idx="133">
                  <c:v>41305</c:v>
                </c:pt>
                <c:pt idx="134">
                  <c:v>41333</c:v>
                </c:pt>
                <c:pt idx="135">
                  <c:v>41364</c:v>
                </c:pt>
                <c:pt idx="136">
                  <c:v>41394</c:v>
                </c:pt>
                <c:pt idx="137">
                  <c:v>41425</c:v>
                </c:pt>
                <c:pt idx="138">
                  <c:v>41455</c:v>
                </c:pt>
                <c:pt idx="139">
                  <c:v>41486</c:v>
                </c:pt>
                <c:pt idx="140">
                  <c:v>41517</c:v>
                </c:pt>
                <c:pt idx="141">
                  <c:v>41547</c:v>
                </c:pt>
                <c:pt idx="142">
                  <c:v>41578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41759</c:v>
                </c:pt>
                <c:pt idx="149">
                  <c:v>41790</c:v>
                </c:pt>
                <c:pt idx="150">
                  <c:v>41820</c:v>
                </c:pt>
                <c:pt idx="151">
                  <c:v>41851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  <c:pt idx="160">
                  <c:v>42124</c:v>
                </c:pt>
                <c:pt idx="161">
                  <c:v>42155</c:v>
                </c:pt>
                <c:pt idx="162">
                  <c:v>42185</c:v>
                </c:pt>
                <c:pt idx="163">
                  <c:v>42216</c:v>
                </c:pt>
                <c:pt idx="164">
                  <c:v>42247</c:v>
                </c:pt>
                <c:pt idx="165">
                  <c:v>42277</c:v>
                </c:pt>
                <c:pt idx="166">
                  <c:v>42308</c:v>
                </c:pt>
                <c:pt idx="167">
                  <c:v>42338</c:v>
                </c:pt>
                <c:pt idx="168">
                  <c:v>42369</c:v>
                </c:pt>
                <c:pt idx="169">
                  <c:v>42400</c:v>
                </c:pt>
                <c:pt idx="170">
                  <c:v>42429</c:v>
                </c:pt>
                <c:pt idx="171">
                  <c:v>42460</c:v>
                </c:pt>
                <c:pt idx="172">
                  <c:v>42490</c:v>
                </c:pt>
                <c:pt idx="173">
                  <c:v>42521</c:v>
                </c:pt>
                <c:pt idx="174">
                  <c:v>42551</c:v>
                </c:pt>
                <c:pt idx="175">
                  <c:v>42582</c:v>
                </c:pt>
                <c:pt idx="176">
                  <c:v>42613</c:v>
                </c:pt>
                <c:pt idx="177">
                  <c:v>42643</c:v>
                </c:pt>
                <c:pt idx="178">
                  <c:v>42674</c:v>
                </c:pt>
                <c:pt idx="179">
                  <c:v>42704</c:v>
                </c:pt>
                <c:pt idx="180">
                  <c:v>42735</c:v>
                </c:pt>
                <c:pt idx="181">
                  <c:v>42766</c:v>
                </c:pt>
                <c:pt idx="182">
                  <c:v>42794</c:v>
                </c:pt>
                <c:pt idx="183">
                  <c:v>42825</c:v>
                </c:pt>
                <c:pt idx="184">
                  <c:v>42855</c:v>
                </c:pt>
                <c:pt idx="185">
                  <c:v>42886</c:v>
                </c:pt>
                <c:pt idx="186">
                  <c:v>42916</c:v>
                </c:pt>
                <c:pt idx="187">
                  <c:v>42947</c:v>
                </c:pt>
                <c:pt idx="188">
                  <c:v>42978</c:v>
                </c:pt>
                <c:pt idx="189">
                  <c:v>43008</c:v>
                </c:pt>
                <c:pt idx="190">
                  <c:v>43039</c:v>
                </c:pt>
                <c:pt idx="191">
                  <c:v>43069</c:v>
                </c:pt>
                <c:pt idx="192">
                  <c:v>43100</c:v>
                </c:pt>
                <c:pt idx="193">
                  <c:v>43131</c:v>
                </c:pt>
                <c:pt idx="194">
                  <c:v>43159</c:v>
                </c:pt>
                <c:pt idx="195">
                  <c:v>43190</c:v>
                </c:pt>
                <c:pt idx="196">
                  <c:v>43220</c:v>
                </c:pt>
                <c:pt idx="197">
                  <c:v>43251</c:v>
                </c:pt>
                <c:pt idx="198">
                  <c:v>43281</c:v>
                </c:pt>
                <c:pt idx="199">
                  <c:v>43312</c:v>
                </c:pt>
                <c:pt idx="200">
                  <c:v>43343</c:v>
                </c:pt>
                <c:pt idx="201">
                  <c:v>43373</c:v>
                </c:pt>
                <c:pt idx="202">
                  <c:v>43404</c:v>
                </c:pt>
                <c:pt idx="203">
                  <c:v>43434</c:v>
                </c:pt>
                <c:pt idx="204">
                  <c:v>43465</c:v>
                </c:pt>
                <c:pt idx="205">
                  <c:v>43496</c:v>
                </c:pt>
                <c:pt idx="206">
                  <c:v>43524</c:v>
                </c:pt>
                <c:pt idx="207">
                  <c:v>43555</c:v>
                </c:pt>
                <c:pt idx="208">
                  <c:v>43585</c:v>
                </c:pt>
                <c:pt idx="209">
                  <c:v>43616</c:v>
                </c:pt>
                <c:pt idx="210">
                  <c:v>43646</c:v>
                </c:pt>
                <c:pt idx="211">
                  <c:v>43677</c:v>
                </c:pt>
                <c:pt idx="212">
                  <c:v>43708</c:v>
                </c:pt>
                <c:pt idx="213">
                  <c:v>43738</c:v>
                </c:pt>
                <c:pt idx="214">
                  <c:v>43769</c:v>
                </c:pt>
                <c:pt idx="215">
                  <c:v>43799</c:v>
                </c:pt>
                <c:pt idx="216">
                  <c:v>43830</c:v>
                </c:pt>
                <c:pt idx="217">
                  <c:v>43861</c:v>
                </c:pt>
              </c:numCache>
            </c:numRef>
          </c:cat>
          <c:val>
            <c:numRef>
              <c:f>'איור 17 נתונים'!$B$4:$B$251</c:f>
              <c:numCache>
                <c:formatCode>0.00</c:formatCode>
                <c:ptCount val="248"/>
                <c:pt idx="0">
                  <c:v>-5.1970400000000003</c:v>
                </c:pt>
                <c:pt idx="1">
                  <c:v>-5.1816599999999999</c:v>
                </c:pt>
                <c:pt idx="2">
                  <c:v>-4.2097300000000004</c:v>
                </c:pt>
                <c:pt idx="3">
                  <c:v>-2.3966400000000001</c:v>
                </c:pt>
                <c:pt idx="4">
                  <c:v>-0.48691000000000001</c:v>
                </c:pt>
                <c:pt idx="5">
                  <c:v>0.56521399999999999</c:v>
                </c:pt>
                <c:pt idx="6">
                  <c:v>2.0000640000000001</c:v>
                </c:pt>
                <c:pt idx="7">
                  <c:v>3.2664089999999999</c:v>
                </c:pt>
                <c:pt idx="8">
                  <c:v>4.5480330000000002</c:v>
                </c:pt>
                <c:pt idx="9">
                  <c:v>6.0386939999999996</c:v>
                </c:pt>
                <c:pt idx="10">
                  <c:v>6.2931489999999997</c:v>
                </c:pt>
                <c:pt idx="11">
                  <c:v>7.2914630000000002</c:v>
                </c:pt>
                <c:pt idx="12">
                  <c:v>7.3271459999999999</c:v>
                </c:pt>
                <c:pt idx="13">
                  <c:v>7.8747720000000001</c:v>
                </c:pt>
                <c:pt idx="14">
                  <c:v>7.2354960000000004</c:v>
                </c:pt>
                <c:pt idx="15">
                  <c:v>6.5741940000000003</c:v>
                </c:pt>
                <c:pt idx="16">
                  <c:v>5.5446879999999998</c:v>
                </c:pt>
                <c:pt idx="17">
                  <c:v>5.3600589999999997</c:v>
                </c:pt>
                <c:pt idx="18">
                  <c:v>4.46211</c:v>
                </c:pt>
                <c:pt idx="19">
                  <c:v>4.2927080000000002</c:v>
                </c:pt>
                <c:pt idx="20">
                  <c:v>3.358028</c:v>
                </c:pt>
                <c:pt idx="21">
                  <c:v>4.094678</c:v>
                </c:pt>
                <c:pt idx="22">
                  <c:v>5.1510309999999997</c:v>
                </c:pt>
                <c:pt idx="23">
                  <c:v>6.2889010000000001</c:v>
                </c:pt>
                <c:pt idx="24">
                  <c:v>7.7896510000000001</c:v>
                </c:pt>
                <c:pt idx="25">
                  <c:v>7.7346329999999996</c:v>
                </c:pt>
                <c:pt idx="26">
                  <c:v>8.8764489999999991</c:v>
                </c:pt>
                <c:pt idx="27">
                  <c:v>9.0081989999999994</c:v>
                </c:pt>
                <c:pt idx="28">
                  <c:v>10.28082</c:v>
                </c:pt>
                <c:pt idx="29">
                  <c:v>10.904109999999999</c:v>
                </c:pt>
                <c:pt idx="30">
                  <c:v>12.04069</c:v>
                </c:pt>
                <c:pt idx="31">
                  <c:v>12.16577</c:v>
                </c:pt>
                <c:pt idx="32">
                  <c:v>12.37397</c:v>
                </c:pt>
                <c:pt idx="33">
                  <c:v>10.980840000000001</c:v>
                </c:pt>
                <c:pt idx="34">
                  <c:v>10.05219</c:v>
                </c:pt>
                <c:pt idx="35">
                  <c:v>9.2130670000000006</c:v>
                </c:pt>
                <c:pt idx="36">
                  <c:v>8.8410569999999993</c:v>
                </c:pt>
                <c:pt idx="37">
                  <c:v>8.9360820000000007</c:v>
                </c:pt>
                <c:pt idx="38">
                  <c:v>7.8619159999999999</c:v>
                </c:pt>
                <c:pt idx="39">
                  <c:v>6.8790100000000001</c:v>
                </c:pt>
                <c:pt idx="40">
                  <c:v>6.4272070000000001</c:v>
                </c:pt>
                <c:pt idx="41">
                  <c:v>6.7331669999999999</c:v>
                </c:pt>
                <c:pt idx="42">
                  <c:v>6.8404499999999997</c:v>
                </c:pt>
                <c:pt idx="43">
                  <c:v>6.134557</c:v>
                </c:pt>
                <c:pt idx="44">
                  <c:v>6.2637289999999997</c:v>
                </c:pt>
                <c:pt idx="45">
                  <c:v>6.6283940000000001</c:v>
                </c:pt>
                <c:pt idx="46">
                  <c:v>7.2049450000000004</c:v>
                </c:pt>
                <c:pt idx="47">
                  <c:v>7.0358590000000003</c:v>
                </c:pt>
                <c:pt idx="48">
                  <c:v>7.5613419999999998</c:v>
                </c:pt>
                <c:pt idx="49">
                  <c:v>8.0477279999999993</c:v>
                </c:pt>
                <c:pt idx="50">
                  <c:v>9.0667679999999997</c:v>
                </c:pt>
                <c:pt idx="51">
                  <c:v>10.001530000000001</c:v>
                </c:pt>
                <c:pt idx="52">
                  <c:v>9.9769210000000008</c:v>
                </c:pt>
                <c:pt idx="53">
                  <c:v>9.4248290000000008</c:v>
                </c:pt>
                <c:pt idx="54">
                  <c:v>8.7281770000000005</c:v>
                </c:pt>
                <c:pt idx="55">
                  <c:v>8.8568289999999994</c:v>
                </c:pt>
                <c:pt idx="56">
                  <c:v>8.9786389999999994</c:v>
                </c:pt>
                <c:pt idx="57">
                  <c:v>9.0851509999999998</c:v>
                </c:pt>
                <c:pt idx="58">
                  <c:v>8.9946439999999992</c:v>
                </c:pt>
                <c:pt idx="59">
                  <c:v>9.1089780000000005</c:v>
                </c:pt>
                <c:pt idx="60">
                  <c:v>8.2521629999999995</c:v>
                </c:pt>
                <c:pt idx="61">
                  <c:v>7.9387809999999996</c:v>
                </c:pt>
                <c:pt idx="62">
                  <c:v>7.2270599999999998</c:v>
                </c:pt>
                <c:pt idx="63">
                  <c:v>6.7810740000000003</c:v>
                </c:pt>
                <c:pt idx="64">
                  <c:v>6.1825640000000002</c:v>
                </c:pt>
                <c:pt idx="65">
                  <c:v>5.8208659999999997</c:v>
                </c:pt>
                <c:pt idx="66">
                  <c:v>5.8418910000000004</c:v>
                </c:pt>
                <c:pt idx="67">
                  <c:v>6.2910450000000004</c:v>
                </c:pt>
                <c:pt idx="68">
                  <c:v>6.5827689999999999</c:v>
                </c:pt>
                <c:pt idx="69">
                  <c:v>6.3556970000000002</c:v>
                </c:pt>
                <c:pt idx="70">
                  <c:v>5.9668479999999997</c:v>
                </c:pt>
                <c:pt idx="71">
                  <c:v>5.2892479999999997</c:v>
                </c:pt>
                <c:pt idx="72">
                  <c:v>4.9222799999999998</c:v>
                </c:pt>
                <c:pt idx="73">
                  <c:v>5.1058079999999997</c:v>
                </c:pt>
                <c:pt idx="74">
                  <c:v>5.3139580000000004</c:v>
                </c:pt>
                <c:pt idx="75">
                  <c:v>5.15571</c:v>
                </c:pt>
                <c:pt idx="76">
                  <c:v>4.5228359999999999</c:v>
                </c:pt>
                <c:pt idx="77">
                  <c:v>4.1232319999999998</c:v>
                </c:pt>
                <c:pt idx="78">
                  <c:v>3.7316280000000002</c:v>
                </c:pt>
                <c:pt idx="79">
                  <c:v>3.3110170000000001</c:v>
                </c:pt>
                <c:pt idx="80">
                  <c:v>2.4548169999999998</c:v>
                </c:pt>
                <c:pt idx="81">
                  <c:v>1.9845159999999999</c:v>
                </c:pt>
                <c:pt idx="82">
                  <c:v>0.46990999999999999</c:v>
                </c:pt>
                <c:pt idx="83">
                  <c:v>-2.5928200000000001</c:v>
                </c:pt>
                <c:pt idx="84">
                  <c:v>-7.2172499999999999</c:v>
                </c:pt>
                <c:pt idx="85">
                  <c:v>-13.2196</c:v>
                </c:pt>
                <c:pt idx="86">
                  <c:v>-16.831</c:v>
                </c:pt>
                <c:pt idx="87">
                  <c:v>-18.299499999999998</c:v>
                </c:pt>
                <c:pt idx="88">
                  <c:v>-17.908999999999999</c:v>
                </c:pt>
                <c:pt idx="89">
                  <c:v>-17.989599999999999</c:v>
                </c:pt>
                <c:pt idx="90">
                  <c:v>-17.4621</c:v>
                </c:pt>
                <c:pt idx="91">
                  <c:v>-16.474699999999999</c:v>
                </c:pt>
                <c:pt idx="92">
                  <c:v>-15.029299999999999</c:v>
                </c:pt>
                <c:pt idx="93">
                  <c:v>-13.242100000000001</c:v>
                </c:pt>
                <c:pt idx="94">
                  <c:v>-10.9648</c:v>
                </c:pt>
                <c:pt idx="95">
                  <c:v>-6.90517</c:v>
                </c:pt>
                <c:pt idx="96">
                  <c:v>-1.18</c:v>
                </c:pt>
                <c:pt idx="97">
                  <c:v>5.54779</c:v>
                </c:pt>
                <c:pt idx="98">
                  <c:v>10.79304</c:v>
                </c:pt>
                <c:pt idx="99">
                  <c:v>13.75638</c:v>
                </c:pt>
                <c:pt idx="100">
                  <c:v>14.89856</c:v>
                </c:pt>
                <c:pt idx="101">
                  <c:v>16.963069999999998</c:v>
                </c:pt>
                <c:pt idx="102">
                  <c:v>17.607060000000001</c:v>
                </c:pt>
                <c:pt idx="103">
                  <c:v>17.39265</c:v>
                </c:pt>
                <c:pt idx="104">
                  <c:v>15.96331</c:v>
                </c:pt>
                <c:pt idx="105">
                  <c:v>13.754949999999999</c:v>
                </c:pt>
                <c:pt idx="106">
                  <c:v>12.61436</c:v>
                </c:pt>
                <c:pt idx="107">
                  <c:v>11.63463</c:v>
                </c:pt>
                <c:pt idx="108">
                  <c:v>10.83967</c:v>
                </c:pt>
                <c:pt idx="109">
                  <c:v>10.63064</c:v>
                </c:pt>
                <c:pt idx="110">
                  <c:v>9.5005349999999993</c:v>
                </c:pt>
                <c:pt idx="111">
                  <c:v>8.9144369999999995</c:v>
                </c:pt>
                <c:pt idx="112">
                  <c:v>7.3135190000000003</c:v>
                </c:pt>
                <c:pt idx="113">
                  <c:v>5.9207020000000004</c:v>
                </c:pt>
                <c:pt idx="114">
                  <c:v>4.3605919999999996</c:v>
                </c:pt>
                <c:pt idx="115">
                  <c:v>3.7280319999999998</c:v>
                </c:pt>
                <c:pt idx="116">
                  <c:v>3.7869320000000002</c:v>
                </c:pt>
                <c:pt idx="117">
                  <c:v>4.1459440000000001</c:v>
                </c:pt>
                <c:pt idx="118">
                  <c:v>3.5196320000000001</c:v>
                </c:pt>
                <c:pt idx="119">
                  <c:v>2.3566660000000001</c:v>
                </c:pt>
                <c:pt idx="120">
                  <c:v>1.580004</c:v>
                </c:pt>
                <c:pt idx="121">
                  <c:v>0.74134699999999998</c:v>
                </c:pt>
                <c:pt idx="122">
                  <c:v>0.724773</c:v>
                </c:pt>
                <c:pt idx="123">
                  <c:v>0.643316</c:v>
                </c:pt>
                <c:pt idx="124">
                  <c:v>1.0972420000000001</c:v>
                </c:pt>
                <c:pt idx="125">
                  <c:v>1.6226119999999999</c:v>
                </c:pt>
                <c:pt idx="126">
                  <c:v>2.098338</c:v>
                </c:pt>
                <c:pt idx="127">
                  <c:v>2.2569680000000001</c:v>
                </c:pt>
                <c:pt idx="128">
                  <c:v>1.4945839999999999</c:v>
                </c:pt>
                <c:pt idx="129">
                  <c:v>1.3208880000000001</c:v>
                </c:pt>
                <c:pt idx="130">
                  <c:v>1.1999310000000001</c:v>
                </c:pt>
                <c:pt idx="131">
                  <c:v>1.5643149999999999</c:v>
                </c:pt>
                <c:pt idx="132">
                  <c:v>1.4131229999999999</c:v>
                </c:pt>
                <c:pt idx="133">
                  <c:v>2.3420000000000001</c:v>
                </c:pt>
                <c:pt idx="134">
                  <c:v>2.5192420000000002</c:v>
                </c:pt>
                <c:pt idx="135">
                  <c:v>2.5952679999999999</c:v>
                </c:pt>
                <c:pt idx="136">
                  <c:v>2.5476890000000001</c:v>
                </c:pt>
                <c:pt idx="137">
                  <c:v>2.183735</c:v>
                </c:pt>
                <c:pt idx="138">
                  <c:v>1.792564</c:v>
                </c:pt>
                <c:pt idx="139">
                  <c:v>1.2234370000000001</c:v>
                </c:pt>
                <c:pt idx="140">
                  <c:v>1.757085</c:v>
                </c:pt>
                <c:pt idx="141">
                  <c:v>1.936086</c:v>
                </c:pt>
                <c:pt idx="142">
                  <c:v>2.3837169999999999</c:v>
                </c:pt>
                <c:pt idx="143">
                  <c:v>2.6062150000000002</c:v>
                </c:pt>
                <c:pt idx="144">
                  <c:v>3.0575920000000001</c:v>
                </c:pt>
                <c:pt idx="145">
                  <c:v>2.6233140000000001</c:v>
                </c:pt>
                <c:pt idx="146">
                  <c:v>2.458717</c:v>
                </c:pt>
                <c:pt idx="147">
                  <c:v>2.2785199999999999</c:v>
                </c:pt>
                <c:pt idx="148">
                  <c:v>2.2973919999999999</c:v>
                </c:pt>
                <c:pt idx="149">
                  <c:v>2.0293549999999998</c:v>
                </c:pt>
                <c:pt idx="150">
                  <c:v>2.330241</c:v>
                </c:pt>
                <c:pt idx="151">
                  <c:v>2.5445890000000002</c:v>
                </c:pt>
                <c:pt idx="152">
                  <c:v>2.639167</c:v>
                </c:pt>
                <c:pt idx="153">
                  <c:v>3.168685</c:v>
                </c:pt>
                <c:pt idx="154">
                  <c:v>3.3137949999999998</c:v>
                </c:pt>
                <c:pt idx="155">
                  <c:v>3.4967489999999999</c:v>
                </c:pt>
                <c:pt idx="156">
                  <c:v>3.4232900000000002</c:v>
                </c:pt>
                <c:pt idx="157">
                  <c:v>3.4127109999999998</c:v>
                </c:pt>
                <c:pt idx="158">
                  <c:v>3.6092909999999998</c:v>
                </c:pt>
                <c:pt idx="159">
                  <c:v>2.9742109999999999</c:v>
                </c:pt>
                <c:pt idx="160">
                  <c:v>2.5959089999999998</c:v>
                </c:pt>
                <c:pt idx="161">
                  <c:v>1.7915700000000001</c:v>
                </c:pt>
                <c:pt idx="162">
                  <c:v>1.8985019999999999</c:v>
                </c:pt>
                <c:pt idx="163">
                  <c:v>1.922234</c:v>
                </c:pt>
                <c:pt idx="164">
                  <c:v>2.2946759999999999</c:v>
                </c:pt>
                <c:pt idx="165">
                  <c:v>1.614044</c:v>
                </c:pt>
                <c:pt idx="166">
                  <c:v>1.377937</c:v>
                </c:pt>
                <c:pt idx="167">
                  <c:v>0.94094100000000003</c:v>
                </c:pt>
                <c:pt idx="168">
                  <c:v>1.023485</c:v>
                </c:pt>
                <c:pt idx="169">
                  <c:v>0.45174700000000001</c:v>
                </c:pt>
                <c:pt idx="170">
                  <c:v>0.66474999999999995</c:v>
                </c:pt>
                <c:pt idx="171">
                  <c:v>0.63997999999999999</c:v>
                </c:pt>
                <c:pt idx="172">
                  <c:v>1.231385</c:v>
                </c:pt>
                <c:pt idx="173">
                  <c:v>1.4693750000000001</c:v>
                </c:pt>
                <c:pt idx="174">
                  <c:v>1.747439</c:v>
                </c:pt>
                <c:pt idx="175">
                  <c:v>1.300284</c:v>
                </c:pt>
                <c:pt idx="176">
                  <c:v>1.2941560000000001</c:v>
                </c:pt>
                <c:pt idx="177">
                  <c:v>1.2207969999999999</c:v>
                </c:pt>
                <c:pt idx="178">
                  <c:v>1.3342160000000001</c:v>
                </c:pt>
                <c:pt idx="179">
                  <c:v>1.7669840000000001</c:v>
                </c:pt>
                <c:pt idx="180">
                  <c:v>2.4706100000000002</c:v>
                </c:pt>
                <c:pt idx="181">
                  <c:v>3.6540249999999999</c:v>
                </c:pt>
                <c:pt idx="182">
                  <c:v>3.2578809999999998</c:v>
                </c:pt>
                <c:pt idx="183">
                  <c:v>4.1409330000000004</c:v>
                </c:pt>
                <c:pt idx="184">
                  <c:v>3.9887480000000002</c:v>
                </c:pt>
                <c:pt idx="185">
                  <c:v>5.1599079999999997</c:v>
                </c:pt>
                <c:pt idx="186">
                  <c:v>4.5800359999999998</c:v>
                </c:pt>
                <c:pt idx="187">
                  <c:v>5.2773880000000002</c:v>
                </c:pt>
                <c:pt idx="188">
                  <c:v>4.9574930000000004</c:v>
                </c:pt>
                <c:pt idx="189">
                  <c:v>5.277952</c:v>
                </c:pt>
                <c:pt idx="190">
                  <c:v>4.8981579999999996</c:v>
                </c:pt>
                <c:pt idx="191">
                  <c:v>5.1649589999999996</c:v>
                </c:pt>
                <c:pt idx="192">
                  <c:v>5.0990060000000001</c:v>
                </c:pt>
                <c:pt idx="193">
                  <c:v>5.5166709999999997</c:v>
                </c:pt>
                <c:pt idx="194">
                  <c:v>5.4415060000000004</c:v>
                </c:pt>
                <c:pt idx="195">
                  <c:v>4.4015700000000004</c:v>
                </c:pt>
                <c:pt idx="196">
                  <c:v>3.919505</c:v>
                </c:pt>
                <c:pt idx="197">
                  <c:v>3.3434789999999999</c:v>
                </c:pt>
                <c:pt idx="198">
                  <c:v>3.856662</c:v>
                </c:pt>
                <c:pt idx="199">
                  <c:v>3.9970539999999999</c:v>
                </c:pt>
                <c:pt idx="200">
                  <c:v>4.1451650000000004</c:v>
                </c:pt>
                <c:pt idx="201">
                  <c:v>3.8181579999999999</c:v>
                </c:pt>
                <c:pt idx="202">
                  <c:v>4.1078289999999997</c:v>
                </c:pt>
                <c:pt idx="203">
                  <c:v>2.9914960000000002</c:v>
                </c:pt>
                <c:pt idx="204">
                  <c:v>1.703524</c:v>
                </c:pt>
                <c:pt idx="205">
                  <c:v>-3.8280000000000002E-2</c:v>
                </c:pt>
                <c:pt idx="206">
                  <c:v>-0.35602</c:v>
                </c:pt>
                <c:pt idx="207">
                  <c:v>0.451208</c:v>
                </c:pt>
                <c:pt idx="208">
                  <c:v>0.39972800000000003</c:v>
                </c:pt>
                <c:pt idx="209">
                  <c:v>0.54164000000000001</c:v>
                </c:pt>
                <c:pt idx="210">
                  <c:v>-0.44962000000000002</c:v>
                </c:pt>
                <c:pt idx="211">
                  <c:v>-0.79564999999999997</c:v>
                </c:pt>
                <c:pt idx="212">
                  <c:v>-1.13344</c:v>
                </c:pt>
                <c:pt idx="213">
                  <c:v>-0.87838000000000005</c:v>
                </c:pt>
                <c:pt idx="214">
                  <c:v>-1.18476</c:v>
                </c:pt>
                <c:pt idx="215">
                  <c:v>-1.2023900000000001</c:v>
                </c:pt>
                <c:pt idx="216">
                  <c:v>-0.79400000000000004</c:v>
                </c:pt>
                <c:pt idx="217">
                  <c:v>-0.84540000000000004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D07-40D6-86E8-478BB7CDB743}"/>
            </c:ext>
          </c:extLst>
        </c:ser>
        <c:ser>
          <c:idx val="1"/>
          <c:order val="1"/>
          <c:tx>
            <c:strRef>
              <c:f>'איור 17 נתונים'!$C$3</c:f>
              <c:strCache>
                <c:ptCount val="1"/>
                <c:pt idx="0">
                  <c:v>המשקים המפותחים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17 נתונים'!$A$4:$A$251</c:f>
              <c:numCache>
                <c:formatCode>m/d/yyyy</c:formatCode>
                <c:ptCount val="248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41274</c:v>
                </c:pt>
                <c:pt idx="133">
                  <c:v>41305</c:v>
                </c:pt>
                <c:pt idx="134">
                  <c:v>41333</c:v>
                </c:pt>
                <c:pt idx="135">
                  <c:v>41364</c:v>
                </c:pt>
                <c:pt idx="136">
                  <c:v>41394</c:v>
                </c:pt>
                <c:pt idx="137">
                  <c:v>41425</c:v>
                </c:pt>
                <c:pt idx="138">
                  <c:v>41455</c:v>
                </c:pt>
                <c:pt idx="139">
                  <c:v>41486</c:v>
                </c:pt>
                <c:pt idx="140">
                  <c:v>41517</c:v>
                </c:pt>
                <c:pt idx="141">
                  <c:v>41547</c:v>
                </c:pt>
                <c:pt idx="142">
                  <c:v>41578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41759</c:v>
                </c:pt>
                <c:pt idx="149">
                  <c:v>41790</c:v>
                </c:pt>
                <c:pt idx="150">
                  <c:v>41820</c:v>
                </c:pt>
                <c:pt idx="151">
                  <c:v>41851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  <c:pt idx="160">
                  <c:v>42124</c:v>
                </c:pt>
                <c:pt idx="161">
                  <c:v>42155</c:v>
                </c:pt>
                <c:pt idx="162">
                  <c:v>42185</c:v>
                </c:pt>
                <c:pt idx="163">
                  <c:v>42216</c:v>
                </c:pt>
                <c:pt idx="164">
                  <c:v>42247</c:v>
                </c:pt>
                <c:pt idx="165">
                  <c:v>42277</c:v>
                </c:pt>
                <c:pt idx="166">
                  <c:v>42308</c:v>
                </c:pt>
                <c:pt idx="167">
                  <c:v>42338</c:v>
                </c:pt>
                <c:pt idx="168">
                  <c:v>42369</c:v>
                </c:pt>
                <c:pt idx="169">
                  <c:v>42400</c:v>
                </c:pt>
                <c:pt idx="170">
                  <c:v>42429</c:v>
                </c:pt>
                <c:pt idx="171">
                  <c:v>42460</c:v>
                </c:pt>
                <c:pt idx="172">
                  <c:v>42490</c:v>
                </c:pt>
                <c:pt idx="173">
                  <c:v>42521</c:v>
                </c:pt>
                <c:pt idx="174">
                  <c:v>42551</c:v>
                </c:pt>
                <c:pt idx="175">
                  <c:v>42582</c:v>
                </c:pt>
                <c:pt idx="176">
                  <c:v>42613</c:v>
                </c:pt>
                <c:pt idx="177">
                  <c:v>42643</c:v>
                </c:pt>
                <c:pt idx="178">
                  <c:v>42674</c:v>
                </c:pt>
                <c:pt idx="179">
                  <c:v>42704</c:v>
                </c:pt>
                <c:pt idx="180">
                  <c:v>42735</c:v>
                </c:pt>
                <c:pt idx="181">
                  <c:v>42766</c:v>
                </c:pt>
                <c:pt idx="182">
                  <c:v>42794</c:v>
                </c:pt>
                <c:pt idx="183">
                  <c:v>42825</c:v>
                </c:pt>
                <c:pt idx="184">
                  <c:v>42855</c:v>
                </c:pt>
                <c:pt idx="185">
                  <c:v>42886</c:v>
                </c:pt>
                <c:pt idx="186">
                  <c:v>42916</c:v>
                </c:pt>
                <c:pt idx="187">
                  <c:v>42947</c:v>
                </c:pt>
                <c:pt idx="188">
                  <c:v>42978</c:v>
                </c:pt>
                <c:pt idx="189">
                  <c:v>43008</c:v>
                </c:pt>
                <c:pt idx="190">
                  <c:v>43039</c:v>
                </c:pt>
                <c:pt idx="191">
                  <c:v>43069</c:v>
                </c:pt>
                <c:pt idx="192">
                  <c:v>43100</c:v>
                </c:pt>
                <c:pt idx="193">
                  <c:v>43131</c:v>
                </c:pt>
                <c:pt idx="194">
                  <c:v>43159</c:v>
                </c:pt>
                <c:pt idx="195">
                  <c:v>43190</c:v>
                </c:pt>
                <c:pt idx="196">
                  <c:v>43220</c:v>
                </c:pt>
                <c:pt idx="197">
                  <c:v>43251</c:v>
                </c:pt>
                <c:pt idx="198">
                  <c:v>43281</c:v>
                </c:pt>
                <c:pt idx="199">
                  <c:v>43312</c:v>
                </c:pt>
                <c:pt idx="200">
                  <c:v>43343</c:v>
                </c:pt>
                <c:pt idx="201">
                  <c:v>43373</c:v>
                </c:pt>
                <c:pt idx="202">
                  <c:v>43404</c:v>
                </c:pt>
                <c:pt idx="203">
                  <c:v>43434</c:v>
                </c:pt>
                <c:pt idx="204">
                  <c:v>43465</c:v>
                </c:pt>
                <c:pt idx="205">
                  <c:v>43496</c:v>
                </c:pt>
                <c:pt idx="206">
                  <c:v>43524</c:v>
                </c:pt>
                <c:pt idx="207">
                  <c:v>43555</c:v>
                </c:pt>
                <c:pt idx="208">
                  <c:v>43585</c:v>
                </c:pt>
                <c:pt idx="209">
                  <c:v>43616</c:v>
                </c:pt>
                <c:pt idx="210">
                  <c:v>43646</c:v>
                </c:pt>
                <c:pt idx="211">
                  <c:v>43677</c:v>
                </c:pt>
                <c:pt idx="212">
                  <c:v>43708</c:v>
                </c:pt>
                <c:pt idx="213">
                  <c:v>43738</c:v>
                </c:pt>
                <c:pt idx="214">
                  <c:v>43769</c:v>
                </c:pt>
                <c:pt idx="215">
                  <c:v>43799</c:v>
                </c:pt>
                <c:pt idx="216">
                  <c:v>43830</c:v>
                </c:pt>
                <c:pt idx="217">
                  <c:v>43861</c:v>
                </c:pt>
              </c:numCache>
            </c:numRef>
          </c:cat>
          <c:val>
            <c:numRef>
              <c:f>'איור 17 נתונים'!$C$4:$C$251</c:f>
              <c:numCache>
                <c:formatCode>0.00</c:formatCode>
                <c:ptCount val="248"/>
                <c:pt idx="0">
                  <c:v>-5.8085199999999997</c:v>
                </c:pt>
                <c:pt idx="1">
                  <c:v>-6.0788500000000001</c:v>
                </c:pt>
                <c:pt idx="2">
                  <c:v>-5.0947699999999996</c:v>
                </c:pt>
                <c:pt idx="3">
                  <c:v>-3.16873</c:v>
                </c:pt>
                <c:pt idx="4">
                  <c:v>-1.5758399999999999</c:v>
                </c:pt>
                <c:pt idx="5">
                  <c:v>-0.92971000000000004</c:v>
                </c:pt>
                <c:pt idx="6">
                  <c:v>0.444656</c:v>
                </c:pt>
                <c:pt idx="7">
                  <c:v>1.428682</c:v>
                </c:pt>
                <c:pt idx="8">
                  <c:v>2.578325</c:v>
                </c:pt>
                <c:pt idx="9">
                  <c:v>3.331048</c:v>
                </c:pt>
                <c:pt idx="10">
                  <c:v>3.64262</c:v>
                </c:pt>
                <c:pt idx="11">
                  <c:v>4.4933860000000001</c:v>
                </c:pt>
                <c:pt idx="12">
                  <c:v>4.8091179999999998</c:v>
                </c:pt>
                <c:pt idx="13">
                  <c:v>5.283709</c:v>
                </c:pt>
                <c:pt idx="14">
                  <c:v>4.3791710000000004</c:v>
                </c:pt>
                <c:pt idx="15">
                  <c:v>3.3996659999999999</c:v>
                </c:pt>
                <c:pt idx="16">
                  <c:v>2.6074730000000002</c:v>
                </c:pt>
                <c:pt idx="17">
                  <c:v>2.7688069999999998</c:v>
                </c:pt>
                <c:pt idx="18">
                  <c:v>1.754993</c:v>
                </c:pt>
                <c:pt idx="19">
                  <c:v>1.823458</c:v>
                </c:pt>
                <c:pt idx="20">
                  <c:v>0.90658300000000003</c:v>
                </c:pt>
                <c:pt idx="21">
                  <c:v>2.0496029999999998</c:v>
                </c:pt>
                <c:pt idx="22">
                  <c:v>2.7938100000000001</c:v>
                </c:pt>
                <c:pt idx="23">
                  <c:v>3.9728330000000001</c:v>
                </c:pt>
                <c:pt idx="24">
                  <c:v>5.0094219999999998</c:v>
                </c:pt>
                <c:pt idx="25">
                  <c:v>4.7765510000000004</c:v>
                </c:pt>
                <c:pt idx="26">
                  <c:v>5.8320660000000002</c:v>
                </c:pt>
                <c:pt idx="27">
                  <c:v>6.3171679999999997</c:v>
                </c:pt>
                <c:pt idx="28">
                  <c:v>8.1191530000000007</c:v>
                </c:pt>
                <c:pt idx="29">
                  <c:v>8.694089</c:v>
                </c:pt>
                <c:pt idx="30">
                  <c:v>9.6532730000000004</c:v>
                </c:pt>
                <c:pt idx="31">
                  <c:v>9.2596790000000002</c:v>
                </c:pt>
                <c:pt idx="32">
                  <c:v>9.3881379999999996</c:v>
                </c:pt>
                <c:pt idx="33">
                  <c:v>8.3084360000000004</c:v>
                </c:pt>
                <c:pt idx="34">
                  <c:v>7.7172520000000002</c:v>
                </c:pt>
                <c:pt idx="35">
                  <c:v>6.8004110000000004</c:v>
                </c:pt>
                <c:pt idx="36">
                  <c:v>6.4974350000000003</c:v>
                </c:pt>
                <c:pt idx="37">
                  <c:v>7.0051819999999996</c:v>
                </c:pt>
                <c:pt idx="38">
                  <c:v>6.2601399999999998</c:v>
                </c:pt>
                <c:pt idx="39">
                  <c:v>5.087091</c:v>
                </c:pt>
                <c:pt idx="40">
                  <c:v>3.965106</c:v>
                </c:pt>
                <c:pt idx="41">
                  <c:v>4.0939699999999997</c:v>
                </c:pt>
                <c:pt idx="42">
                  <c:v>4.4644579999999996</c:v>
                </c:pt>
                <c:pt idx="43">
                  <c:v>4.0494310000000002</c:v>
                </c:pt>
                <c:pt idx="44">
                  <c:v>4.229533</c:v>
                </c:pt>
                <c:pt idx="45">
                  <c:v>4.7006769999999998</c:v>
                </c:pt>
                <c:pt idx="46">
                  <c:v>5.2829509999999997</c:v>
                </c:pt>
                <c:pt idx="47">
                  <c:v>5.436293</c:v>
                </c:pt>
                <c:pt idx="48">
                  <c:v>6.3114420000000004</c:v>
                </c:pt>
                <c:pt idx="49">
                  <c:v>6.9731399999999999</c:v>
                </c:pt>
                <c:pt idx="50">
                  <c:v>8.1439830000000004</c:v>
                </c:pt>
                <c:pt idx="51">
                  <c:v>9.0528379999999995</c:v>
                </c:pt>
                <c:pt idx="52">
                  <c:v>9.4141870000000001</c:v>
                </c:pt>
                <c:pt idx="53">
                  <c:v>9.2626670000000004</c:v>
                </c:pt>
                <c:pt idx="54">
                  <c:v>8.5207929999999994</c:v>
                </c:pt>
                <c:pt idx="55">
                  <c:v>8.3243770000000001</c:v>
                </c:pt>
                <c:pt idx="56">
                  <c:v>7.9177210000000002</c:v>
                </c:pt>
                <c:pt idx="57">
                  <c:v>7.6872069999999999</c:v>
                </c:pt>
                <c:pt idx="58">
                  <c:v>7.8642320000000003</c:v>
                </c:pt>
                <c:pt idx="59">
                  <c:v>7.9096500000000001</c:v>
                </c:pt>
                <c:pt idx="60">
                  <c:v>7.2785149999999996</c:v>
                </c:pt>
                <c:pt idx="61">
                  <c:v>6.4879720000000001</c:v>
                </c:pt>
                <c:pt idx="62">
                  <c:v>5.7404339999999996</c:v>
                </c:pt>
                <c:pt idx="63">
                  <c:v>5.447044</c:v>
                </c:pt>
                <c:pt idx="64">
                  <c:v>4.6721630000000003</c:v>
                </c:pt>
                <c:pt idx="65">
                  <c:v>4.0610150000000003</c:v>
                </c:pt>
                <c:pt idx="66">
                  <c:v>3.7669450000000002</c:v>
                </c:pt>
                <c:pt idx="67">
                  <c:v>4.5641360000000004</c:v>
                </c:pt>
                <c:pt idx="68">
                  <c:v>5.3997710000000003</c:v>
                </c:pt>
                <c:pt idx="69">
                  <c:v>5.4527210000000004</c:v>
                </c:pt>
                <c:pt idx="70">
                  <c:v>4.6944330000000001</c:v>
                </c:pt>
                <c:pt idx="71">
                  <c:v>3.83413</c:v>
                </c:pt>
                <c:pt idx="72">
                  <c:v>2.8813420000000001</c:v>
                </c:pt>
                <c:pt idx="73">
                  <c:v>3.450885</c:v>
                </c:pt>
                <c:pt idx="74">
                  <c:v>3.8678490000000001</c:v>
                </c:pt>
                <c:pt idx="75">
                  <c:v>4.0740800000000004</c:v>
                </c:pt>
                <c:pt idx="76">
                  <c:v>3.3710179999999998</c:v>
                </c:pt>
                <c:pt idx="77">
                  <c:v>2.4537810000000002</c:v>
                </c:pt>
                <c:pt idx="78">
                  <c:v>2.0991360000000001</c:v>
                </c:pt>
                <c:pt idx="79">
                  <c:v>1.5032920000000001</c:v>
                </c:pt>
                <c:pt idx="80">
                  <c:v>0.75755399999999995</c:v>
                </c:pt>
                <c:pt idx="81">
                  <c:v>1.0250000000000001E-3</c:v>
                </c:pt>
                <c:pt idx="82">
                  <c:v>-1.24244</c:v>
                </c:pt>
                <c:pt idx="83">
                  <c:v>-3.6630699999999998</c:v>
                </c:pt>
                <c:pt idx="84">
                  <c:v>-7.4291600000000004</c:v>
                </c:pt>
                <c:pt idx="85">
                  <c:v>-12.927099999999999</c:v>
                </c:pt>
                <c:pt idx="86">
                  <c:v>-16.8992</c:v>
                </c:pt>
                <c:pt idx="87">
                  <c:v>-18.996099999999998</c:v>
                </c:pt>
                <c:pt idx="88">
                  <c:v>-19.279299999999999</c:v>
                </c:pt>
                <c:pt idx="89">
                  <c:v>-19.334599999999998</c:v>
                </c:pt>
                <c:pt idx="90">
                  <c:v>-19.235800000000001</c:v>
                </c:pt>
                <c:pt idx="91">
                  <c:v>-18.162600000000001</c:v>
                </c:pt>
                <c:pt idx="92">
                  <c:v>-16.8919</c:v>
                </c:pt>
                <c:pt idx="93">
                  <c:v>-14.9297</c:v>
                </c:pt>
                <c:pt idx="94">
                  <c:v>-12.9597</c:v>
                </c:pt>
                <c:pt idx="95">
                  <c:v>-9.5835299999999997</c:v>
                </c:pt>
                <c:pt idx="96">
                  <c:v>-5.0727599999999997</c:v>
                </c:pt>
                <c:pt idx="97">
                  <c:v>0.46061400000000002</c:v>
                </c:pt>
                <c:pt idx="98">
                  <c:v>5.2419719999999996</c:v>
                </c:pt>
                <c:pt idx="99">
                  <c:v>8.9935899999999993</c:v>
                </c:pt>
                <c:pt idx="100">
                  <c:v>11.23861</c:v>
                </c:pt>
                <c:pt idx="101">
                  <c:v>14.14584</c:v>
                </c:pt>
                <c:pt idx="102">
                  <c:v>15.5746</c:v>
                </c:pt>
                <c:pt idx="103">
                  <c:v>15.64077</c:v>
                </c:pt>
                <c:pt idx="104">
                  <c:v>14.42789</c:v>
                </c:pt>
                <c:pt idx="105">
                  <c:v>12.42399</c:v>
                </c:pt>
                <c:pt idx="106">
                  <c:v>11.72536</c:v>
                </c:pt>
                <c:pt idx="107">
                  <c:v>10.87391</c:v>
                </c:pt>
                <c:pt idx="108">
                  <c:v>10.47884</c:v>
                </c:pt>
                <c:pt idx="109">
                  <c:v>10.49532</c:v>
                </c:pt>
                <c:pt idx="110">
                  <c:v>9.8934060000000006</c:v>
                </c:pt>
                <c:pt idx="111">
                  <c:v>8.8066879999999994</c:v>
                </c:pt>
                <c:pt idx="112">
                  <c:v>7.0009610000000002</c:v>
                </c:pt>
                <c:pt idx="113">
                  <c:v>5.2297840000000004</c:v>
                </c:pt>
                <c:pt idx="114">
                  <c:v>3.7124619999999999</c:v>
                </c:pt>
                <c:pt idx="115">
                  <c:v>3.0580690000000001</c:v>
                </c:pt>
                <c:pt idx="116">
                  <c:v>3.0720299999999998</c:v>
                </c:pt>
                <c:pt idx="117">
                  <c:v>3.7414489999999998</c:v>
                </c:pt>
                <c:pt idx="118">
                  <c:v>3.1446000000000001</c:v>
                </c:pt>
                <c:pt idx="119">
                  <c:v>2.2893620000000001</c:v>
                </c:pt>
                <c:pt idx="120">
                  <c:v>1.5206059999999999</c:v>
                </c:pt>
                <c:pt idx="121">
                  <c:v>0.79202399999999995</c:v>
                </c:pt>
                <c:pt idx="122">
                  <c:v>0.593835</c:v>
                </c:pt>
                <c:pt idx="123">
                  <c:v>0.60409400000000002</c:v>
                </c:pt>
                <c:pt idx="124">
                  <c:v>1.1108750000000001</c:v>
                </c:pt>
                <c:pt idx="125">
                  <c:v>1.4908399999999999</c:v>
                </c:pt>
                <c:pt idx="126">
                  <c:v>1.773914</c:v>
                </c:pt>
                <c:pt idx="127">
                  <c:v>1.706806</c:v>
                </c:pt>
                <c:pt idx="128">
                  <c:v>1.4047890000000001</c:v>
                </c:pt>
                <c:pt idx="129">
                  <c:v>0.56246799999999997</c:v>
                </c:pt>
                <c:pt idx="130">
                  <c:v>-0.25739000000000001</c:v>
                </c:pt>
                <c:pt idx="131">
                  <c:v>-0.77961000000000003</c:v>
                </c:pt>
                <c:pt idx="132">
                  <c:v>-0.95301999999999998</c:v>
                </c:pt>
                <c:pt idx="133">
                  <c:v>-0.34986</c:v>
                </c:pt>
                <c:pt idx="134">
                  <c:v>-0.31284000000000001</c:v>
                </c:pt>
                <c:pt idx="135">
                  <c:v>-0.42312</c:v>
                </c:pt>
                <c:pt idx="136">
                  <c:v>-0.40399000000000002</c:v>
                </c:pt>
                <c:pt idx="137">
                  <c:v>-0.26771</c:v>
                </c:pt>
                <c:pt idx="138">
                  <c:v>0.220331</c:v>
                </c:pt>
                <c:pt idx="139">
                  <c:v>0.114785</c:v>
                </c:pt>
                <c:pt idx="140">
                  <c:v>0.30363000000000001</c:v>
                </c:pt>
                <c:pt idx="141">
                  <c:v>0.54741799999999996</c:v>
                </c:pt>
                <c:pt idx="142">
                  <c:v>1.3383579999999999</c:v>
                </c:pt>
                <c:pt idx="143">
                  <c:v>2.2881100000000001</c:v>
                </c:pt>
                <c:pt idx="144">
                  <c:v>2.9028689999999999</c:v>
                </c:pt>
                <c:pt idx="145">
                  <c:v>2.9934759999999998</c:v>
                </c:pt>
                <c:pt idx="146">
                  <c:v>2.9061170000000001</c:v>
                </c:pt>
                <c:pt idx="147">
                  <c:v>2.8804120000000002</c:v>
                </c:pt>
                <c:pt idx="148">
                  <c:v>2.80247</c:v>
                </c:pt>
                <c:pt idx="149">
                  <c:v>2.429103</c:v>
                </c:pt>
                <c:pt idx="150">
                  <c:v>2.1962760000000001</c:v>
                </c:pt>
                <c:pt idx="151">
                  <c:v>2.2702</c:v>
                </c:pt>
                <c:pt idx="152">
                  <c:v>2.3025869999999999</c:v>
                </c:pt>
                <c:pt idx="153">
                  <c:v>2.7283770000000001</c:v>
                </c:pt>
                <c:pt idx="154">
                  <c:v>2.8930389999999999</c:v>
                </c:pt>
                <c:pt idx="155">
                  <c:v>3.0581860000000001</c:v>
                </c:pt>
                <c:pt idx="156">
                  <c:v>3.2973560000000002</c:v>
                </c:pt>
                <c:pt idx="157">
                  <c:v>3.2468720000000002</c:v>
                </c:pt>
                <c:pt idx="158">
                  <c:v>3.5543239999999998</c:v>
                </c:pt>
                <c:pt idx="159">
                  <c:v>3.667243</c:v>
                </c:pt>
                <c:pt idx="160">
                  <c:v>3.9434969999999998</c:v>
                </c:pt>
                <c:pt idx="161">
                  <c:v>3.7343090000000001</c:v>
                </c:pt>
                <c:pt idx="162">
                  <c:v>3.254346</c:v>
                </c:pt>
                <c:pt idx="163">
                  <c:v>2.9021089999999998</c:v>
                </c:pt>
                <c:pt idx="164">
                  <c:v>2.9461360000000001</c:v>
                </c:pt>
                <c:pt idx="165">
                  <c:v>2.673089</c:v>
                </c:pt>
                <c:pt idx="166">
                  <c:v>2.661235</c:v>
                </c:pt>
                <c:pt idx="167">
                  <c:v>2.3319100000000001</c:v>
                </c:pt>
                <c:pt idx="168">
                  <c:v>1.827547</c:v>
                </c:pt>
                <c:pt idx="169">
                  <c:v>1.2318800000000001</c:v>
                </c:pt>
                <c:pt idx="170">
                  <c:v>1.666075</c:v>
                </c:pt>
                <c:pt idx="171">
                  <c:v>1.521604</c:v>
                </c:pt>
                <c:pt idx="172">
                  <c:v>1.7011339999999999</c:v>
                </c:pt>
                <c:pt idx="173">
                  <c:v>1.0761179999999999</c:v>
                </c:pt>
                <c:pt idx="174">
                  <c:v>1.610293</c:v>
                </c:pt>
                <c:pt idx="175">
                  <c:v>1.3579000000000001</c:v>
                </c:pt>
                <c:pt idx="176">
                  <c:v>1.79457</c:v>
                </c:pt>
                <c:pt idx="177">
                  <c:v>1.7259249999999999</c:v>
                </c:pt>
                <c:pt idx="178">
                  <c:v>1.577753</c:v>
                </c:pt>
                <c:pt idx="179">
                  <c:v>1.4696370000000001</c:v>
                </c:pt>
                <c:pt idx="180">
                  <c:v>1.8402149999999999</c:v>
                </c:pt>
                <c:pt idx="181">
                  <c:v>2.5592839999999999</c:v>
                </c:pt>
                <c:pt idx="182">
                  <c:v>2.0300419999999999</c:v>
                </c:pt>
                <c:pt idx="183">
                  <c:v>2.3393999999999999</c:v>
                </c:pt>
                <c:pt idx="184">
                  <c:v>2.1728480000000001</c:v>
                </c:pt>
                <c:pt idx="185">
                  <c:v>3.8065250000000002</c:v>
                </c:pt>
                <c:pt idx="186">
                  <c:v>3.7717459999999998</c:v>
                </c:pt>
                <c:pt idx="187">
                  <c:v>4.6815920000000002</c:v>
                </c:pt>
                <c:pt idx="188">
                  <c:v>4.1785839999999999</c:v>
                </c:pt>
                <c:pt idx="189">
                  <c:v>4.3037619999999999</c:v>
                </c:pt>
                <c:pt idx="190">
                  <c:v>4.1493200000000003</c:v>
                </c:pt>
                <c:pt idx="191">
                  <c:v>4.5210020000000002</c:v>
                </c:pt>
                <c:pt idx="192">
                  <c:v>5.1393319999999996</c:v>
                </c:pt>
                <c:pt idx="193">
                  <c:v>5.3673140000000004</c:v>
                </c:pt>
                <c:pt idx="194">
                  <c:v>5.0071940000000001</c:v>
                </c:pt>
                <c:pt idx="195">
                  <c:v>4.2194200000000004</c:v>
                </c:pt>
                <c:pt idx="196">
                  <c:v>3.9670320000000001</c:v>
                </c:pt>
                <c:pt idx="197">
                  <c:v>3.2581760000000002</c:v>
                </c:pt>
                <c:pt idx="198">
                  <c:v>3.2372260000000002</c:v>
                </c:pt>
                <c:pt idx="199">
                  <c:v>2.670811</c:v>
                </c:pt>
                <c:pt idx="200">
                  <c:v>2.599936</c:v>
                </c:pt>
                <c:pt idx="201">
                  <c:v>1.9362470000000001</c:v>
                </c:pt>
                <c:pt idx="202">
                  <c:v>2.111138</c:v>
                </c:pt>
                <c:pt idx="203">
                  <c:v>1.503673</c:v>
                </c:pt>
                <c:pt idx="204">
                  <c:v>0.84487999999999996</c:v>
                </c:pt>
                <c:pt idx="205">
                  <c:v>0.19306999999999999</c:v>
                </c:pt>
                <c:pt idx="206">
                  <c:v>0.666466</c:v>
                </c:pt>
                <c:pt idx="207">
                  <c:v>1.240823</c:v>
                </c:pt>
                <c:pt idx="208">
                  <c:v>0.76039299999999999</c:v>
                </c:pt>
                <c:pt idx="209">
                  <c:v>0.55230599999999996</c:v>
                </c:pt>
                <c:pt idx="210">
                  <c:v>-0.2324</c:v>
                </c:pt>
                <c:pt idx="211">
                  <c:v>-4.1759999999999999E-2</c:v>
                </c:pt>
                <c:pt idx="212">
                  <c:v>-0.28669</c:v>
                </c:pt>
                <c:pt idx="213">
                  <c:v>0.30638900000000002</c:v>
                </c:pt>
                <c:pt idx="214">
                  <c:v>7.6846999999999999E-2</c:v>
                </c:pt>
                <c:pt idx="215">
                  <c:v>-0.24682999999999999</c:v>
                </c:pt>
                <c:pt idx="216">
                  <c:v>-0.98179000000000005</c:v>
                </c:pt>
                <c:pt idx="217">
                  <c:v>-1.60842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D07-40D6-86E8-478BB7CDB743}"/>
            </c:ext>
          </c:extLst>
        </c:ser>
        <c:ser>
          <c:idx val="2"/>
          <c:order val="2"/>
          <c:tx>
            <c:strRef>
              <c:f>'איור 17 נתונים'!$D$3</c:f>
              <c:strCache>
                <c:ptCount val="1"/>
                <c:pt idx="0">
                  <c:v>המשקים המתעוררים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17 נתונים'!$A$4:$A$251</c:f>
              <c:numCache>
                <c:formatCode>m/d/yyyy</c:formatCode>
                <c:ptCount val="248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41274</c:v>
                </c:pt>
                <c:pt idx="133">
                  <c:v>41305</c:v>
                </c:pt>
                <c:pt idx="134">
                  <c:v>41333</c:v>
                </c:pt>
                <c:pt idx="135">
                  <c:v>41364</c:v>
                </c:pt>
                <c:pt idx="136">
                  <c:v>41394</c:v>
                </c:pt>
                <c:pt idx="137">
                  <c:v>41425</c:v>
                </c:pt>
                <c:pt idx="138">
                  <c:v>41455</c:v>
                </c:pt>
                <c:pt idx="139">
                  <c:v>41486</c:v>
                </c:pt>
                <c:pt idx="140">
                  <c:v>41517</c:v>
                </c:pt>
                <c:pt idx="141">
                  <c:v>41547</c:v>
                </c:pt>
                <c:pt idx="142">
                  <c:v>41578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41759</c:v>
                </c:pt>
                <c:pt idx="149">
                  <c:v>41790</c:v>
                </c:pt>
                <c:pt idx="150">
                  <c:v>41820</c:v>
                </c:pt>
                <c:pt idx="151">
                  <c:v>41851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  <c:pt idx="160">
                  <c:v>42124</c:v>
                </c:pt>
                <c:pt idx="161">
                  <c:v>42155</c:v>
                </c:pt>
                <c:pt idx="162">
                  <c:v>42185</c:v>
                </c:pt>
                <c:pt idx="163">
                  <c:v>42216</c:v>
                </c:pt>
                <c:pt idx="164">
                  <c:v>42247</c:v>
                </c:pt>
                <c:pt idx="165">
                  <c:v>42277</c:v>
                </c:pt>
                <c:pt idx="166">
                  <c:v>42308</c:v>
                </c:pt>
                <c:pt idx="167">
                  <c:v>42338</c:v>
                </c:pt>
                <c:pt idx="168">
                  <c:v>42369</c:v>
                </c:pt>
                <c:pt idx="169">
                  <c:v>42400</c:v>
                </c:pt>
                <c:pt idx="170">
                  <c:v>42429</c:v>
                </c:pt>
                <c:pt idx="171">
                  <c:v>42460</c:v>
                </c:pt>
                <c:pt idx="172">
                  <c:v>42490</c:v>
                </c:pt>
                <c:pt idx="173">
                  <c:v>42521</c:v>
                </c:pt>
                <c:pt idx="174">
                  <c:v>42551</c:v>
                </c:pt>
                <c:pt idx="175">
                  <c:v>42582</c:v>
                </c:pt>
                <c:pt idx="176">
                  <c:v>42613</c:v>
                </c:pt>
                <c:pt idx="177">
                  <c:v>42643</c:v>
                </c:pt>
                <c:pt idx="178">
                  <c:v>42674</c:v>
                </c:pt>
                <c:pt idx="179">
                  <c:v>42704</c:v>
                </c:pt>
                <c:pt idx="180">
                  <c:v>42735</c:v>
                </c:pt>
                <c:pt idx="181">
                  <c:v>42766</c:v>
                </c:pt>
                <c:pt idx="182">
                  <c:v>42794</c:v>
                </c:pt>
                <c:pt idx="183">
                  <c:v>42825</c:v>
                </c:pt>
                <c:pt idx="184">
                  <c:v>42855</c:v>
                </c:pt>
                <c:pt idx="185">
                  <c:v>42886</c:v>
                </c:pt>
                <c:pt idx="186">
                  <c:v>42916</c:v>
                </c:pt>
                <c:pt idx="187">
                  <c:v>42947</c:v>
                </c:pt>
                <c:pt idx="188">
                  <c:v>42978</c:v>
                </c:pt>
                <c:pt idx="189">
                  <c:v>43008</c:v>
                </c:pt>
                <c:pt idx="190">
                  <c:v>43039</c:v>
                </c:pt>
                <c:pt idx="191">
                  <c:v>43069</c:v>
                </c:pt>
                <c:pt idx="192">
                  <c:v>43100</c:v>
                </c:pt>
                <c:pt idx="193">
                  <c:v>43131</c:v>
                </c:pt>
                <c:pt idx="194">
                  <c:v>43159</c:v>
                </c:pt>
                <c:pt idx="195">
                  <c:v>43190</c:v>
                </c:pt>
                <c:pt idx="196">
                  <c:v>43220</c:v>
                </c:pt>
                <c:pt idx="197">
                  <c:v>43251</c:v>
                </c:pt>
                <c:pt idx="198">
                  <c:v>43281</c:v>
                </c:pt>
                <c:pt idx="199">
                  <c:v>43312</c:v>
                </c:pt>
                <c:pt idx="200">
                  <c:v>43343</c:v>
                </c:pt>
                <c:pt idx="201">
                  <c:v>43373</c:v>
                </c:pt>
                <c:pt idx="202">
                  <c:v>43404</c:v>
                </c:pt>
                <c:pt idx="203">
                  <c:v>43434</c:v>
                </c:pt>
                <c:pt idx="204">
                  <c:v>43465</c:v>
                </c:pt>
                <c:pt idx="205">
                  <c:v>43496</c:v>
                </c:pt>
                <c:pt idx="206">
                  <c:v>43524</c:v>
                </c:pt>
                <c:pt idx="207">
                  <c:v>43555</c:v>
                </c:pt>
                <c:pt idx="208">
                  <c:v>43585</c:v>
                </c:pt>
                <c:pt idx="209">
                  <c:v>43616</c:v>
                </c:pt>
                <c:pt idx="210">
                  <c:v>43646</c:v>
                </c:pt>
                <c:pt idx="211">
                  <c:v>43677</c:v>
                </c:pt>
                <c:pt idx="212">
                  <c:v>43708</c:v>
                </c:pt>
                <c:pt idx="213">
                  <c:v>43738</c:v>
                </c:pt>
                <c:pt idx="214">
                  <c:v>43769</c:v>
                </c:pt>
                <c:pt idx="215">
                  <c:v>43799</c:v>
                </c:pt>
                <c:pt idx="216">
                  <c:v>43830</c:v>
                </c:pt>
                <c:pt idx="217">
                  <c:v>43861</c:v>
                </c:pt>
              </c:numCache>
            </c:numRef>
          </c:cat>
          <c:val>
            <c:numRef>
              <c:f>'איור 17 נתונים'!$D$4:$D$251</c:f>
              <c:numCache>
                <c:formatCode>0.00</c:formatCode>
                <c:ptCount val="248"/>
                <c:pt idx="0">
                  <c:v>-3.7398899999999999</c:v>
                </c:pt>
                <c:pt idx="1">
                  <c:v>-3.07748</c:v>
                </c:pt>
                <c:pt idx="2">
                  <c:v>-2.1554500000000001</c:v>
                </c:pt>
                <c:pt idx="3">
                  <c:v>-0.60875000000000001</c:v>
                </c:pt>
                <c:pt idx="4">
                  <c:v>2.0516899999999998</c:v>
                </c:pt>
                <c:pt idx="5">
                  <c:v>4.1112849999999996</c:v>
                </c:pt>
                <c:pt idx="6">
                  <c:v>5.6684890000000001</c:v>
                </c:pt>
                <c:pt idx="7">
                  <c:v>7.6245690000000002</c:v>
                </c:pt>
                <c:pt idx="8">
                  <c:v>9.1790369999999992</c:v>
                </c:pt>
                <c:pt idx="9">
                  <c:v>12.38767</c:v>
                </c:pt>
                <c:pt idx="10">
                  <c:v>12.45443</c:v>
                </c:pt>
                <c:pt idx="11">
                  <c:v>13.796799999999999</c:v>
                </c:pt>
                <c:pt idx="12">
                  <c:v>13.11586</c:v>
                </c:pt>
                <c:pt idx="13">
                  <c:v>13.75895</c:v>
                </c:pt>
                <c:pt idx="14">
                  <c:v>13.67976</c:v>
                </c:pt>
                <c:pt idx="15">
                  <c:v>13.685750000000001</c:v>
                </c:pt>
                <c:pt idx="16">
                  <c:v>12.02661</c:v>
                </c:pt>
                <c:pt idx="17">
                  <c:v>10.93305</c:v>
                </c:pt>
                <c:pt idx="18">
                  <c:v>10.295540000000001</c:v>
                </c:pt>
                <c:pt idx="19">
                  <c:v>9.5870479999999993</c:v>
                </c:pt>
                <c:pt idx="20">
                  <c:v>8.6604949999999992</c:v>
                </c:pt>
                <c:pt idx="21">
                  <c:v>8.4519680000000008</c:v>
                </c:pt>
                <c:pt idx="22">
                  <c:v>10.175800000000001</c:v>
                </c:pt>
                <c:pt idx="23">
                  <c:v>11.20763</c:v>
                </c:pt>
                <c:pt idx="24">
                  <c:v>13.75928</c:v>
                </c:pt>
                <c:pt idx="25">
                  <c:v>14.05992</c:v>
                </c:pt>
                <c:pt idx="26">
                  <c:v>15.371460000000001</c:v>
                </c:pt>
                <c:pt idx="27">
                  <c:v>14.70304</c:v>
                </c:pt>
                <c:pt idx="28">
                  <c:v>14.89917</c:v>
                </c:pt>
                <c:pt idx="29">
                  <c:v>15.63636</c:v>
                </c:pt>
                <c:pt idx="30">
                  <c:v>17.14949</c:v>
                </c:pt>
                <c:pt idx="31">
                  <c:v>18.302600000000002</c:v>
                </c:pt>
                <c:pt idx="32">
                  <c:v>18.558530000000001</c:v>
                </c:pt>
                <c:pt idx="33">
                  <c:v>16.383500000000002</c:v>
                </c:pt>
                <c:pt idx="34">
                  <c:v>14.70875</c:v>
                </c:pt>
                <c:pt idx="35">
                  <c:v>13.979200000000001</c:v>
                </c:pt>
                <c:pt idx="36">
                  <c:v>13.432969999999999</c:v>
                </c:pt>
                <c:pt idx="37">
                  <c:v>12.601559999999999</c:v>
                </c:pt>
                <c:pt idx="38">
                  <c:v>10.80672</c:v>
                </c:pt>
                <c:pt idx="39">
                  <c:v>10.15996</c:v>
                </c:pt>
                <c:pt idx="40">
                  <c:v>11.05955</c:v>
                </c:pt>
                <c:pt idx="41">
                  <c:v>11.75708</c:v>
                </c:pt>
                <c:pt idx="42">
                  <c:v>11.33541</c:v>
                </c:pt>
                <c:pt idx="43">
                  <c:v>10.04853</c:v>
                </c:pt>
                <c:pt idx="44">
                  <c:v>10.10285</c:v>
                </c:pt>
                <c:pt idx="45">
                  <c:v>10.2942</c:v>
                </c:pt>
                <c:pt idx="46">
                  <c:v>10.851129999999999</c:v>
                </c:pt>
                <c:pt idx="47">
                  <c:v>10.04833</c:v>
                </c:pt>
                <c:pt idx="48">
                  <c:v>9.8856959999999994</c:v>
                </c:pt>
                <c:pt idx="49">
                  <c:v>10.067030000000001</c:v>
                </c:pt>
                <c:pt idx="50">
                  <c:v>10.84064</c:v>
                </c:pt>
                <c:pt idx="51">
                  <c:v>11.82457</c:v>
                </c:pt>
                <c:pt idx="52">
                  <c:v>11.07953</c:v>
                </c:pt>
                <c:pt idx="53">
                  <c:v>9.7545710000000003</c:v>
                </c:pt>
                <c:pt idx="54">
                  <c:v>9.1433370000000007</c:v>
                </c:pt>
                <c:pt idx="55">
                  <c:v>9.8423079999999992</c:v>
                </c:pt>
                <c:pt idx="56">
                  <c:v>10.878640000000001</c:v>
                </c:pt>
                <c:pt idx="57">
                  <c:v>11.59699</c:v>
                </c:pt>
                <c:pt idx="58">
                  <c:v>11.036630000000001</c:v>
                </c:pt>
                <c:pt idx="59">
                  <c:v>11.327809999999999</c:v>
                </c:pt>
                <c:pt idx="60">
                  <c:v>10.08431</c:v>
                </c:pt>
                <c:pt idx="61">
                  <c:v>10.6181</c:v>
                </c:pt>
                <c:pt idx="62">
                  <c:v>9.9054280000000006</c:v>
                </c:pt>
                <c:pt idx="63">
                  <c:v>9.1862359999999992</c:v>
                </c:pt>
                <c:pt idx="64">
                  <c:v>8.9336599999999997</c:v>
                </c:pt>
                <c:pt idx="65">
                  <c:v>9.0631149999999998</c:v>
                </c:pt>
                <c:pt idx="66">
                  <c:v>9.6189260000000001</c:v>
                </c:pt>
                <c:pt idx="67">
                  <c:v>9.4161789999999996</c:v>
                </c:pt>
                <c:pt idx="68">
                  <c:v>8.7429419999999993</c:v>
                </c:pt>
                <c:pt idx="69">
                  <c:v>8.0242979999999999</c:v>
                </c:pt>
                <c:pt idx="70">
                  <c:v>8.280087</c:v>
                </c:pt>
                <c:pt idx="71">
                  <c:v>7.8917599999999997</c:v>
                </c:pt>
                <c:pt idx="72">
                  <c:v>8.5603639999999999</c:v>
                </c:pt>
                <c:pt idx="73">
                  <c:v>8.05246</c:v>
                </c:pt>
                <c:pt idx="74">
                  <c:v>7.9614729999999998</c:v>
                </c:pt>
                <c:pt idx="75">
                  <c:v>7.171208</c:v>
                </c:pt>
                <c:pt idx="76">
                  <c:v>6.6599139999999997</c:v>
                </c:pt>
                <c:pt idx="77">
                  <c:v>7.0958319999999997</c:v>
                </c:pt>
                <c:pt idx="78">
                  <c:v>6.6416649999999997</c:v>
                </c:pt>
                <c:pt idx="79">
                  <c:v>6.4894860000000003</c:v>
                </c:pt>
                <c:pt idx="80">
                  <c:v>5.4519460000000004</c:v>
                </c:pt>
                <c:pt idx="81">
                  <c:v>5.4567949999999996</c:v>
                </c:pt>
                <c:pt idx="82">
                  <c:v>3.4679929999999999</c:v>
                </c:pt>
                <c:pt idx="83">
                  <c:v>-0.70835000000000004</c:v>
                </c:pt>
                <c:pt idx="84">
                  <c:v>-6.8240600000000002</c:v>
                </c:pt>
                <c:pt idx="85">
                  <c:v>-13.7536</c:v>
                </c:pt>
                <c:pt idx="86">
                  <c:v>-16.8368</c:v>
                </c:pt>
                <c:pt idx="87">
                  <c:v>-17.3081</c:v>
                </c:pt>
                <c:pt idx="88">
                  <c:v>-15.794700000000001</c:v>
                </c:pt>
                <c:pt idx="89">
                  <c:v>-15.889799999999999</c:v>
                </c:pt>
                <c:pt idx="90">
                  <c:v>-14.622199999999999</c:v>
                </c:pt>
                <c:pt idx="91">
                  <c:v>-13.7529</c:v>
                </c:pt>
                <c:pt idx="92">
                  <c:v>-12.070600000000001</c:v>
                </c:pt>
                <c:pt idx="93">
                  <c:v>-10.609400000000001</c:v>
                </c:pt>
                <c:pt idx="94">
                  <c:v>-7.8537699999999999</c:v>
                </c:pt>
                <c:pt idx="95">
                  <c:v>-2.6343700000000001</c:v>
                </c:pt>
                <c:pt idx="96">
                  <c:v>5.2265050000000004</c:v>
                </c:pt>
                <c:pt idx="97">
                  <c:v>14.1153</c:v>
                </c:pt>
                <c:pt idx="98">
                  <c:v>20.16742</c:v>
                </c:pt>
                <c:pt idx="99">
                  <c:v>21.756530000000001</c:v>
                </c:pt>
                <c:pt idx="100">
                  <c:v>20.951720000000002</c:v>
                </c:pt>
                <c:pt idx="101">
                  <c:v>21.508659999999999</c:v>
                </c:pt>
                <c:pt idx="102">
                  <c:v>20.703220000000002</c:v>
                </c:pt>
                <c:pt idx="103">
                  <c:v>19.983830000000001</c:v>
                </c:pt>
                <c:pt idx="104">
                  <c:v>18.241409999999998</c:v>
                </c:pt>
                <c:pt idx="105">
                  <c:v>15.766859999999999</c:v>
                </c:pt>
                <c:pt idx="106">
                  <c:v>13.97443</c:v>
                </c:pt>
                <c:pt idx="107">
                  <c:v>12.822929999999999</c:v>
                </c:pt>
                <c:pt idx="108">
                  <c:v>11.407719999999999</c:v>
                </c:pt>
                <c:pt idx="109">
                  <c:v>10.87632</c:v>
                </c:pt>
                <c:pt idx="110">
                  <c:v>8.9722480000000004</c:v>
                </c:pt>
                <c:pt idx="111">
                  <c:v>9.0973919999999993</c:v>
                </c:pt>
                <c:pt idx="112">
                  <c:v>7.7413340000000002</c:v>
                </c:pt>
                <c:pt idx="113">
                  <c:v>6.9168380000000003</c:v>
                </c:pt>
                <c:pt idx="114">
                  <c:v>5.3225769999999999</c:v>
                </c:pt>
                <c:pt idx="115">
                  <c:v>4.7161150000000003</c:v>
                </c:pt>
                <c:pt idx="116">
                  <c:v>4.8200200000000004</c:v>
                </c:pt>
                <c:pt idx="117">
                  <c:v>4.7335469999999997</c:v>
                </c:pt>
                <c:pt idx="118">
                  <c:v>4.1063989999999997</c:v>
                </c:pt>
                <c:pt idx="119">
                  <c:v>2.5007429999999999</c:v>
                </c:pt>
                <c:pt idx="120">
                  <c:v>1.714189</c:v>
                </c:pt>
                <c:pt idx="121">
                  <c:v>0.69853799999999999</c:v>
                </c:pt>
                <c:pt idx="122">
                  <c:v>0.92072600000000004</c:v>
                </c:pt>
                <c:pt idx="123">
                  <c:v>0.69343900000000003</c:v>
                </c:pt>
                <c:pt idx="124">
                  <c:v>1.0908420000000001</c:v>
                </c:pt>
                <c:pt idx="125">
                  <c:v>1.86748</c:v>
                </c:pt>
                <c:pt idx="126">
                  <c:v>2.6527129999999999</c:v>
                </c:pt>
                <c:pt idx="127">
                  <c:v>3.1878820000000001</c:v>
                </c:pt>
                <c:pt idx="128">
                  <c:v>1.7586930000000001</c:v>
                </c:pt>
                <c:pt idx="129">
                  <c:v>2.5331399999999999</c:v>
                </c:pt>
                <c:pt idx="130">
                  <c:v>3.3903050000000001</c:v>
                </c:pt>
                <c:pt idx="131">
                  <c:v>5.0531699999999997</c:v>
                </c:pt>
                <c:pt idx="132">
                  <c:v>4.9317250000000001</c:v>
                </c:pt>
                <c:pt idx="133">
                  <c:v>6.353834</c:v>
                </c:pt>
                <c:pt idx="134">
                  <c:v>6.7269319999999997</c:v>
                </c:pt>
                <c:pt idx="135">
                  <c:v>7.102093</c:v>
                </c:pt>
                <c:pt idx="136">
                  <c:v>6.982977</c:v>
                </c:pt>
                <c:pt idx="137">
                  <c:v>5.8831499999999997</c:v>
                </c:pt>
                <c:pt idx="138">
                  <c:v>4.1798460000000004</c:v>
                </c:pt>
                <c:pt idx="139">
                  <c:v>2.8967049999999999</c:v>
                </c:pt>
                <c:pt idx="140">
                  <c:v>3.9045879999999999</c:v>
                </c:pt>
                <c:pt idx="141">
                  <c:v>3.9747110000000001</c:v>
                </c:pt>
                <c:pt idx="142">
                  <c:v>3.8908170000000002</c:v>
                </c:pt>
                <c:pt idx="143">
                  <c:v>3.0635439999999998</c:v>
                </c:pt>
                <c:pt idx="144">
                  <c:v>3.2675830000000001</c:v>
                </c:pt>
                <c:pt idx="145">
                  <c:v>2.1175449999999998</c:v>
                </c:pt>
                <c:pt idx="146">
                  <c:v>1.883696</c:v>
                </c:pt>
                <c:pt idx="147">
                  <c:v>1.4514800000000001</c:v>
                </c:pt>
                <c:pt idx="148">
                  <c:v>1.551593</c:v>
                </c:pt>
                <c:pt idx="149">
                  <c:v>1.352951</c:v>
                </c:pt>
                <c:pt idx="150">
                  <c:v>2.3938109999999999</c:v>
                </c:pt>
                <c:pt idx="151">
                  <c:v>2.797228</c:v>
                </c:pt>
                <c:pt idx="152">
                  <c:v>3.0039129999999998</c:v>
                </c:pt>
                <c:pt idx="153">
                  <c:v>3.699233</c:v>
                </c:pt>
                <c:pt idx="154">
                  <c:v>3.8533819999999999</c:v>
                </c:pt>
                <c:pt idx="155">
                  <c:v>4.0946639999999999</c:v>
                </c:pt>
                <c:pt idx="156">
                  <c:v>3.5771980000000001</c:v>
                </c:pt>
                <c:pt idx="157">
                  <c:v>3.5419550000000002</c:v>
                </c:pt>
                <c:pt idx="158">
                  <c:v>3.4776989999999999</c:v>
                </c:pt>
                <c:pt idx="159">
                  <c:v>1.8325290000000001</c:v>
                </c:pt>
                <c:pt idx="160">
                  <c:v>0.618753</c:v>
                </c:pt>
                <c:pt idx="161">
                  <c:v>-0.93828</c:v>
                </c:pt>
                <c:pt idx="162">
                  <c:v>-3.6810000000000002E-2</c:v>
                </c:pt>
                <c:pt idx="163">
                  <c:v>0.51742200000000005</c:v>
                </c:pt>
                <c:pt idx="164">
                  <c:v>1.361345</c:v>
                </c:pt>
                <c:pt idx="165">
                  <c:v>7.9176999999999997E-2</c:v>
                </c:pt>
                <c:pt idx="166">
                  <c:v>-0.49392000000000003</c:v>
                </c:pt>
                <c:pt idx="167">
                  <c:v>-1.09324</c:v>
                </c:pt>
                <c:pt idx="168">
                  <c:v>-0.18285999999999999</c:v>
                </c:pt>
                <c:pt idx="169">
                  <c:v>-0.68691999999999998</c:v>
                </c:pt>
                <c:pt idx="170">
                  <c:v>-0.76958000000000004</c:v>
                </c:pt>
                <c:pt idx="171">
                  <c:v>-0.66574999999999995</c:v>
                </c:pt>
                <c:pt idx="172">
                  <c:v>0.45804800000000001</c:v>
                </c:pt>
                <c:pt idx="173">
                  <c:v>1.9252320000000001</c:v>
                </c:pt>
                <c:pt idx="174">
                  <c:v>1.839097</c:v>
                </c:pt>
                <c:pt idx="175">
                  <c:v>1.1134059999999999</c:v>
                </c:pt>
                <c:pt idx="176">
                  <c:v>0.48364099999999999</c:v>
                </c:pt>
                <c:pt idx="177">
                  <c:v>0.44614300000000001</c:v>
                </c:pt>
                <c:pt idx="178">
                  <c:v>0.97872199999999998</c:v>
                </c:pt>
                <c:pt idx="179">
                  <c:v>2.1917779999999998</c:v>
                </c:pt>
                <c:pt idx="180">
                  <c:v>3.383537</c:v>
                </c:pt>
                <c:pt idx="181">
                  <c:v>5.261158</c:v>
                </c:pt>
                <c:pt idx="182">
                  <c:v>5.147697</c:v>
                </c:pt>
                <c:pt idx="183">
                  <c:v>6.87005</c:v>
                </c:pt>
                <c:pt idx="184">
                  <c:v>6.7202010000000003</c:v>
                </c:pt>
                <c:pt idx="185">
                  <c:v>7.1681749999999997</c:v>
                </c:pt>
                <c:pt idx="186">
                  <c:v>5.8000069999999999</c:v>
                </c:pt>
                <c:pt idx="187">
                  <c:v>6.1973649999999996</c:v>
                </c:pt>
                <c:pt idx="188">
                  <c:v>6.12704</c:v>
                </c:pt>
                <c:pt idx="189">
                  <c:v>6.7127150000000002</c:v>
                </c:pt>
                <c:pt idx="190">
                  <c:v>5.9983839999999997</c:v>
                </c:pt>
                <c:pt idx="191">
                  <c:v>6.1002789999999996</c:v>
                </c:pt>
                <c:pt idx="192">
                  <c:v>5.0564530000000003</c:v>
                </c:pt>
                <c:pt idx="193">
                  <c:v>5.7117849999999999</c:v>
                </c:pt>
                <c:pt idx="194">
                  <c:v>5.9910810000000003</c:v>
                </c:pt>
                <c:pt idx="195">
                  <c:v>4.6502800000000004</c:v>
                </c:pt>
                <c:pt idx="196">
                  <c:v>3.8932600000000002</c:v>
                </c:pt>
                <c:pt idx="197">
                  <c:v>3.5558969999999999</c:v>
                </c:pt>
                <c:pt idx="198">
                  <c:v>4.8081690000000004</c:v>
                </c:pt>
                <c:pt idx="199">
                  <c:v>5.9626270000000003</c:v>
                </c:pt>
                <c:pt idx="200">
                  <c:v>6.4251810000000003</c:v>
                </c:pt>
                <c:pt idx="201">
                  <c:v>6.5590869999999999</c:v>
                </c:pt>
                <c:pt idx="202">
                  <c:v>6.9844229999999996</c:v>
                </c:pt>
                <c:pt idx="203">
                  <c:v>5.1006210000000003</c:v>
                </c:pt>
                <c:pt idx="204">
                  <c:v>2.8860579999999998</c:v>
                </c:pt>
                <c:pt idx="205">
                  <c:v>-0.37940000000000002</c:v>
                </c:pt>
                <c:pt idx="206">
                  <c:v>-1.74962</c:v>
                </c:pt>
                <c:pt idx="207">
                  <c:v>-0.62446000000000002</c:v>
                </c:pt>
                <c:pt idx="208">
                  <c:v>-7.5259999999999994E-2</c:v>
                </c:pt>
                <c:pt idx="209">
                  <c:v>0.50020200000000004</c:v>
                </c:pt>
                <c:pt idx="210">
                  <c:v>-0.76526000000000005</c:v>
                </c:pt>
                <c:pt idx="211">
                  <c:v>-1.88686</c:v>
                </c:pt>
                <c:pt idx="212">
                  <c:v>-2.3407399999999998</c:v>
                </c:pt>
                <c:pt idx="213">
                  <c:v>-2.5123099999999998</c:v>
                </c:pt>
                <c:pt idx="214">
                  <c:v>-2.9011900000000002</c:v>
                </c:pt>
                <c:pt idx="215">
                  <c:v>-2.4688099999999999</c:v>
                </c:pt>
                <c:pt idx="216">
                  <c:v>-0.48670999999999998</c:v>
                </c:pt>
                <c:pt idx="217">
                  <c:v>0.31674600000000003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D07-40D6-86E8-478BB7CDB7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989696"/>
        <c:axId val="70991232"/>
      </c:lineChart>
      <c:dateAx>
        <c:axId val="70989696"/>
        <c:scaling>
          <c:orientation val="minMax"/>
          <c:min val="41305"/>
        </c:scaling>
        <c:delete val="0"/>
        <c:axPos val="b"/>
        <c:numFmt formatCode="mmm\-yy" sourceLinked="0"/>
        <c:majorTickMark val="none"/>
        <c:minorTickMark val="none"/>
        <c:tickLblPos val="low"/>
        <c:txPr>
          <a:bodyPr rot="-2700000"/>
          <a:lstStyle/>
          <a:p>
            <a:pPr>
              <a:defRPr sz="1400"/>
            </a:pPr>
            <a:endParaRPr lang="he-IL"/>
          </a:p>
        </c:txPr>
        <c:crossAx val="70991232"/>
        <c:crossesAt val="0"/>
        <c:auto val="0"/>
        <c:lblOffset val="100"/>
        <c:baseTimeUnit val="months"/>
      </c:dateAx>
      <c:valAx>
        <c:axId val="70991232"/>
        <c:scaling>
          <c:orientation val="minMax"/>
          <c:max val="8"/>
          <c:min val="-4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n-US" sz="1400" dirty="0" smtClean="0"/>
                  <a:t>% 3M/3M</a:t>
                </a:r>
                <a:r>
                  <a:rPr lang="en-US" sz="1400" baseline="0" dirty="0" smtClean="0"/>
                  <a:t> YoY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3.1169853768278963E-4"/>
              <c:y val="9.6561023622047229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e-IL"/>
          </a:p>
        </c:txPr>
        <c:crossAx val="70989696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15688867670165926"/>
          <c:y val="0.92936132531283855"/>
          <c:w val="0.69305524755051251"/>
          <c:h val="5.8082621466632699E-2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600" b="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/>
            </a:pPr>
            <a:r>
              <a:rPr lang="he-IL" sz="1800" b="1" dirty="0"/>
              <a:t>איור 3: מאזן הנטו המשוקלל של סך הפעילות במגזר </a:t>
            </a:r>
            <a:r>
              <a:rPr lang="he-IL" sz="1800" b="1" dirty="0" smtClean="0"/>
              <a:t>העסקי,</a:t>
            </a:r>
          </a:p>
          <a:p>
            <a:pPr>
              <a:defRPr sz="1800" b="1"/>
            </a:pPr>
            <a:r>
              <a:rPr lang="he-IL" sz="1800" b="1" dirty="0" smtClean="0"/>
              <a:t>מקורי </a:t>
            </a:r>
            <a:r>
              <a:rPr lang="he-IL" sz="1800" b="1" dirty="0"/>
              <a:t>(קו שלם) ומנוכה עונתיות (קו מרוסק)</a:t>
            </a:r>
          </a:p>
        </c:rich>
      </c:tx>
      <c:layout>
        <c:manualLayout>
          <c:xMode val="edge"/>
          <c:yMode val="edge"/>
          <c:x val="0.18411717791379634"/>
          <c:y val="1.738142414920152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8987499899257728E-2"/>
          <c:y val="0.16470365803534734"/>
          <c:w val="0.91979937512928589"/>
          <c:h val="0.71029757501027535"/>
        </c:manualLayout>
      </c:layout>
      <c:areaChart>
        <c:grouping val="stacked"/>
        <c:varyColors val="0"/>
        <c:ser>
          <c:idx val="2"/>
          <c:order val="1"/>
          <c:spPr>
            <a:noFill/>
            <a:ln w="12700">
              <a:solidFill>
                <a:srgbClr val="000000"/>
              </a:solidFill>
              <a:prstDash val="solid"/>
            </a:ln>
          </c:spPr>
          <c:cat>
            <c:multiLvlStrRef>
              <c:f>data1!$B$28:$C$104</c:f>
              <c:multiLvlStrCache>
                <c:ptCount val="77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1</c:v>
                  </c:pt>
                  <c:pt idx="5">
                    <c:v>2</c:v>
                  </c:pt>
                  <c:pt idx="6">
                    <c:v>3</c:v>
                  </c:pt>
                  <c:pt idx="7">
                    <c:v>4</c:v>
                  </c:pt>
                  <c:pt idx="8">
                    <c:v>1</c:v>
                  </c:pt>
                  <c:pt idx="9">
                    <c:v>2</c:v>
                  </c:pt>
                  <c:pt idx="10">
                    <c:v>3</c:v>
                  </c:pt>
                  <c:pt idx="11">
                    <c:v>4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1</c:v>
                  </c:pt>
                  <c:pt idx="17">
                    <c:v>2</c:v>
                  </c:pt>
                  <c:pt idx="18">
                    <c:v>3</c:v>
                  </c:pt>
                  <c:pt idx="19">
                    <c:v>4</c:v>
                  </c:pt>
                  <c:pt idx="20">
                    <c:v>1</c:v>
                  </c:pt>
                  <c:pt idx="21">
                    <c:v>2</c:v>
                  </c:pt>
                  <c:pt idx="22">
                    <c:v>3</c:v>
                  </c:pt>
                  <c:pt idx="23">
                    <c:v>4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1</c:v>
                  </c:pt>
                  <c:pt idx="29">
                    <c:v>2</c:v>
                  </c:pt>
                  <c:pt idx="30">
                    <c:v>3</c:v>
                  </c:pt>
                  <c:pt idx="31">
                    <c:v>4</c:v>
                  </c:pt>
                  <c:pt idx="32">
                    <c:v>1</c:v>
                  </c:pt>
                  <c:pt idx="33">
                    <c:v>2</c:v>
                  </c:pt>
                  <c:pt idx="34">
                    <c:v>3</c:v>
                  </c:pt>
                  <c:pt idx="35">
                    <c:v>4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1</c:v>
                  </c:pt>
                  <c:pt idx="41">
                    <c:v>2</c:v>
                  </c:pt>
                  <c:pt idx="42">
                    <c:v>3</c:v>
                  </c:pt>
                  <c:pt idx="43">
                    <c:v>4</c:v>
                  </c:pt>
                  <c:pt idx="44">
                    <c:v>1</c:v>
                  </c:pt>
                  <c:pt idx="45">
                    <c:v>2</c:v>
                  </c:pt>
                  <c:pt idx="46">
                    <c:v>3</c:v>
                  </c:pt>
                  <c:pt idx="47">
                    <c:v>4</c:v>
                  </c:pt>
                  <c:pt idx="48">
                    <c:v>1</c:v>
                  </c:pt>
                  <c:pt idx="49">
                    <c:v>2</c:v>
                  </c:pt>
                  <c:pt idx="50">
                    <c:v>3</c:v>
                  </c:pt>
                  <c:pt idx="51">
                    <c:v>4</c:v>
                  </c:pt>
                  <c:pt idx="52">
                    <c:v>1</c:v>
                  </c:pt>
                  <c:pt idx="53">
                    <c:v>2</c:v>
                  </c:pt>
                  <c:pt idx="54">
                    <c:v>3</c:v>
                  </c:pt>
                  <c:pt idx="55">
                    <c:v>4</c:v>
                  </c:pt>
                  <c:pt idx="56">
                    <c:v>1</c:v>
                  </c:pt>
                  <c:pt idx="57">
                    <c:v>2</c:v>
                  </c:pt>
                  <c:pt idx="58">
                    <c:v>3</c:v>
                  </c:pt>
                  <c:pt idx="59">
                    <c:v>4</c:v>
                  </c:pt>
                  <c:pt idx="60">
                    <c:v>1</c:v>
                  </c:pt>
                  <c:pt idx="61">
                    <c:v>2</c:v>
                  </c:pt>
                  <c:pt idx="62">
                    <c:v>3</c:v>
                  </c:pt>
                  <c:pt idx="63">
                    <c:v>4</c:v>
                  </c:pt>
                  <c:pt idx="64">
                    <c:v>1</c:v>
                  </c:pt>
                  <c:pt idx="65">
                    <c:v>2</c:v>
                  </c:pt>
                  <c:pt idx="66">
                    <c:v>3</c:v>
                  </c:pt>
                  <c:pt idx="67">
                    <c:v>4</c:v>
                  </c:pt>
                  <c:pt idx="68">
                    <c:v>1</c:v>
                  </c:pt>
                  <c:pt idx="69">
                    <c:v>2</c:v>
                  </c:pt>
                  <c:pt idx="70">
                    <c:v>3</c:v>
                  </c:pt>
                  <c:pt idx="71">
                    <c:v>4</c:v>
                  </c:pt>
                  <c:pt idx="72">
                    <c:v>1</c:v>
                  </c:pt>
                  <c:pt idx="73">
                    <c:v>2</c:v>
                  </c:pt>
                  <c:pt idx="74">
                    <c:v>3</c:v>
                  </c:pt>
                  <c:pt idx="75">
                    <c:v>4</c:v>
                  </c:pt>
                  <c:pt idx="76">
                    <c:v>1</c:v>
                  </c:pt>
                </c:lvl>
                <c:lvl>
                  <c:pt idx="0">
                    <c:v>2001</c:v>
                  </c:pt>
                  <c:pt idx="4">
                    <c:v>2002</c:v>
                  </c:pt>
                  <c:pt idx="8">
                    <c:v>2003</c:v>
                  </c:pt>
                  <c:pt idx="12">
                    <c:v>2004</c:v>
                  </c:pt>
                  <c:pt idx="16">
                    <c:v>2005</c:v>
                  </c:pt>
                  <c:pt idx="20">
                    <c:v>2006</c:v>
                  </c:pt>
                  <c:pt idx="24">
                    <c:v>2007</c:v>
                  </c:pt>
                  <c:pt idx="28">
                    <c:v>2008</c:v>
                  </c:pt>
                  <c:pt idx="32">
                    <c:v>2009</c:v>
                  </c:pt>
                  <c:pt idx="36">
                    <c:v>2010</c:v>
                  </c:pt>
                  <c:pt idx="40">
                    <c:v>2011</c:v>
                  </c:pt>
                  <c:pt idx="44">
                    <c:v>2012</c:v>
                  </c:pt>
                  <c:pt idx="48">
                    <c:v>2013</c:v>
                  </c:pt>
                  <c:pt idx="52">
                    <c:v>2014</c:v>
                  </c:pt>
                  <c:pt idx="56">
                    <c:v>2015</c:v>
                  </c:pt>
                  <c:pt idx="60">
                    <c:v>2016</c:v>
                  </c:pt>
                  <c:pt idx="64">
                    <c:v>2017</c:v>
                  </c:pt>
                  <c:pt idx="68">
                    <c:v>2018</c:v>
                  </c:pt>
                  <c:pt idx="72">
                    <c:v>2019</c:v>
                  </c:pt>
                  <c:pt idx="76">
                    <c:v>2020</c:v>
                  </c:pt>
                </c:lvl>
              </c:multiLvlStrCache>
            </c:multiLvlStrRef>
          </c:cat>
          <c:val>
            <c:numRef>
              <c:f>data1!$G$28:$G$104</c:f>
              <c:numCache>
                <c:formatCode>0.00</c:formatCode>
                <c:ptCount val="77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  <c:pt idx="4">
                  <c:v>0.25</c:v>
                </c:pt>
                <c:pt idx="5">
                  <c:v>0.25</c:v>
                </c:pt>
                <c:pt idx="6">
                  <c:v>0.25</c:v>
                </c:pt>
                <c:pt idx="7">
                  <c:v>0.25</c:v>
                </c:pt>
                <c:pt idx="8">
                  <c:v>0.25</c:v>
                </c:pt>
                <c:pt idx="9">
                  <c:v>0.25</c:v>
                </c:pt>
                <c:pt idx="10">
                  <c:v>0.25</c:v>
                </c:pt>
                <c:pt idx="11">
                  <c:v>0.25</c:v>
                </c:pt>
                <c:pt idx="12">
                  <c:v>0.25</c:v>
                </c:pt>
                <c:pt idx="13">
                  <c:v>0.25</c:v>
                </c:pt>
                <c:pt idx="14">
                  <c:v>0.25</c:v>
                </c:pt>
                <c:pt idx="15">
                  <c:v>0.25</c:v>
                </c:pt>
                <c:pt idx="16">
                  <c:v>0.25</c:v>
                </c:pt>
                <c:pt idx="17">
                  <c:v>0.25</c:v>
                </c:pt>
                <c:pt idx="18">
                  <c:v>0.25</c:v>
                </c:pt>
                <c:pt idx="19">
                  <c:v>0.25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0.25</c:v>
                </c:pt>
                <c:pt idx="26">
                  <c:v>0.25</c:v>
                </c:pt>
                <c:pt idx="27">
                  <c:v>0.25</c:v>
                </c:pt>
                <c:pt idx="28">
                  <c:v>0.25</c:v>
                </c:pt>
                <c:pt idx="29">
                  <c:v>0.25</c:v>
                </c:pt>
                <c:pt idx="30">
                  <c:v>0.25</c:v>
                </c:pt>
                <c:pt idx="31">
                  <c:v>0.25</c:v>
                </c:pt>
                <c:pt idx="32">
                  <c:v>0.25</c:v>
                </c:pt>
                <c:pt idx="33">
                  <c:v>0.25</c:v>
                </c:pt>
                <c:pt idx="34">
                  <c:v>0.25</c:v>
                </c:pt>
                <c:pt idx="35">
                  <c:v>0.25</c:v>
                </c:pt>
                <c:pt idx="36">
                  <c:v>0.25</c:v>
                </c:pt>
                <c:pt idx="37">
                  <c:v>0.25</c:v>
                </c:pt>
                <c:pt idx="38">
                  <c:v>0.25</c:v>
                </c:pt>
                <c:pt idx="39">
                  <c:v>0.25</c:v>
                </c:pt>
                <c:pt idx="40">
                  <c:v>0.25</c:v>
                </c:pt>
                <c:pt idx="41">
                  <c:v>0.25</c:v>
                </c:pt>
                <c:pt idx="42">
                  <c:v>0.25</c:v>
                </c:pt>
                <c:pt idx="43">
                  <c:v>0.25</c:v>
                </c:pt>
                <c:pt idx="44">
                  <c:v>0.25</c:v>
                </c:pt>
                <c:pt idx="45">
                  <c:v>0.25</c:v>
                </c:pt>
                <c:pt idx="46">
                  <c:v>0.25</c:v>
                </c:pt>
                <c:pt idx="47">
                  <c:v>0.25</c:v>
                </c:pt>
                <c:pt idx="48">
                  <c:v>0.25</c:v>
                </c:pt>
                <c:pt idx="49">
                  <c:v>0.25</c:v>
                </c:pt>
                <c:pt idx="50">
                  <c:v>0.25</c:v>
                </c:pt>
                <c:pt idx="51">
                  <c:v>0.25</c:v>
                </c:pt>
                <c:pt idx="52">
                  <c:v>0.25</c:v>
                </c:pt>
                <c:pt idx="53">
                  <c:v>0.25</c:v>
                </c:pt>
                <c:pt idx="54">
                  <c:v>0.25</c:v>
                </c:pt>
                <c:pt idx="55">
                  <c:v>0.25</c:v>
                </c:pt>
                <c:pt idx="56">
                  <c:v>0.25</c:v>
                </c:pt>
                <c:pt idx="57">
                  <c:v>0.25</c:v>
                </c:pt>
                <c:pt idx="58">
                  <c:v>0.25</c:v>
                </c:pt>
                <c:pt idx="59">
                  <c:v>0.25</c:v>
                </c:pt>
                <c:pt idx="60">
                  <c:v>0.25</c:v>
                </c:pt>
                <c:pt idx="61">
                  <c:v>0.25</c:v>
                </c:pt>
                <c:pt idx="62">
                  <c:v>0.25</c:v>
                </c:pt>
                <c:pt idx="63">
                  <c:v>0.25</c:v>
                </c:pt>
                <c:pt idx="64">
                  <c:v>0.25</c:v>
                </c:pt>
                <c:pt idx="65">
                  <c:v>0.25</c:v>
                </c:pt>
                <c:pt idx="66">
                  <c:v>0.25</c:v>
                </c:pt>
                <c:pt idx="67">
                  <c:v>0.25</c:v>
                </c:pt>
                <c:pt idx="68">
                  <c:v>0.25</c:v>
                </c:pt>
                <c:pt idx="69">
                  <c:v>0.25</c:v>
                </c:pt>
                <c:pt idx="70">
                  <c:v>0.25</c:v>
                </c:pt>
                <c:pt idx="71">
                  <c:v>0.25</c:v>
                </c:pt>
                <c:pt idx="72">
                  <c:v>0.25</c:v>
                </c:pt>
                <c:pt idx="73">
                  <c:v>0.25</c:v>
                </c:pt>
                <c:pt idx="74">
                  <c:v>0.25</c:v>
                </c:pt>
                <c:pt idx="75">
                  <c:v>0.25</c:v>
                </c:pt>
                <c:pt idx="76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58-44BB-A6A0-285655CB8EFF}"/>
            </c:ext>
          </c:extLst>
        </c:ser>
        <c:ser>
          <c:idx val="1"/>
          <c:order val="2"/>
          <c:spPr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cat>
            <c:multiLvlStrRef>
              <c:f>data1!$B$28:$C$104</c:f>
              <c:multiLvlStrCache>
                <c:ptCount val="77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1</c:v>
                  </c:pt>
                  <c:pt idx="5">
                    <c:v>2</c:v>
                  </c:pt>
                  <c:pt idx="6">
                    <c:v>3</c:v>
                  </c:pt>
                  <c:pt idx="7">
                    <c:v>4</c:v>
                  </c:pt>
                  <c:pt idx="8">
                    <c:v>1</c:v>
                  </c:pt>
                  <c:pt idx="9">
                    <c:v>2</c:v>
                  </c:pt>
                  <c:pt idx="10">
                    <c:v>3</c:v>
                  </c:pt>
                  <c:pt idx="11">
                    <c:v>4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1</c:v>
                  </c:pt>
                  <c:pt idx="17">
                    <c:v>2</c:v>
                  </c:pt>
                  <c:pt idx="18">
                    <c:v>3</c:v>
                  </c:pt>
                  <c:pt idx="19">
                    <c:v>4</c:v>
                  </c:pt>
                  <c:pt idx="20">
                    <c:v>1</c:v>
                  </c:pt>
                  <c:pt idx="21">
                    <c:v>2</c:v>
                  </c:pt>
                  <c:pt idx="22">
                    <c:v>3</c:v>
                  </c:pt>
                  <c:pt idx="23">
                    <c:v>4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1</c:v>
                  </c:pt>
                  <c:pt idx="29">
                    <c:v>2</c:v>
                  </c:pt>
                  <c:pt idx="30">
                    <c:v>3</c:v>
                  </c:pt>
                  <c:pt idx="31">
                    <c:v>4</c:v>
                  </c:pt>
                  <c:pt idx="32">
                    <c:v>1</c:v>
                  </c:pt>
                  <c:pt idx="33">
                    <c:v>2</c:v>
                  </c:pt>
                  <c:pt idx="34">
                    <c:v>3</c:v>
                  </c:pt>
                  <c:pt idx="35">
                    <c:v>4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1</c:v>
                  </c:pt>
                  <c:pt idx="41">
                    <c:v>2</c:v>
                  </c:pt>
                  <c:pt idx="42">
                    <c:v>3</c:v>
                  </c:pt>
                  <c:pt idx="43">
                    <c:v>4</c:v>
                  </c:pt>
                  <c:pt idx="44">
                    <c:v>1</c:v>
                  </c:pt>
                  <c:pt idx="45">
                    <c:v>2</c:v>
                  </c:pt>
                  <c:pt idx="46">
                    <c:v>3</c:v>
                  </c:pt>
                  <c:pt idx="47">
                    <c:v>4</c:v>
                  </c:pt>
                  <c:pt idx="48">
                    <c:v>1</c:v>
                  </c:pt>
                  <c:pt idx="49">
                    <c:v>2</c:v>
                  </c:pt>
                  <c:pt idx="50">
                    <c:v>3</c:v>
                  </c:pt>
                  <c:pt idx="51">
                    <c:v>4</c:v>
                  </c:pt>
                  <c:pt idx="52">
                    <c:v>1</c:v>
                  </c:pt>
                  <c:pt idx="53">
                    <c:v>2</c:v>
                  </c:pt>
                  <c:pt idx="54">
                    <c:v>3</c:v>
                  </c:pt>
                  <c:pt idx="55">
                    <c:v>4</c:v>
                  </c:pt>
                  <c:pt idx="56">
                    <c:v>1</c:v>
                  </c:pt>
                  <c:pt idx="57">
                    <c:v>2</c:v>
                  </c:pt>
                  <c:pt idx="58">
                    <c:v>3</c:v>
                  </c:pt>
                  <c:pt idx="59">
                    <c:v>4</c:v>
                  </c:pt>
                  <c:pt idx="60">
                    <c:v>1</c:v>
                  </c:pt>
                  <c:pt idx="61">
                    <c:v>2</c:v>
                  </c:pt>
                  <c:pt idx="62">
                    <c:v>3</c:v>
                  </c:pt>
                  <c:pt idx="63">
                    <c:v>4</c:v>
                  </c:pt>
                  <c:pt idx="64">
                    <c:v>1</c:v>
                  </c:pt>
                  <c:pt idx="65">
                    <c:v>2</c:v>
                  </c:pt>
                  <c:pt idx="66">
                    <c:v>3</c:v>
                  </c:pt>
                  <c:pt idx="67">
                    <c:v>4</c:v>
                  </c:pt>
                  <c:pt idx="68">
                    <c:v>1</c:v>
                  </c:pt>
                  <c:pt idx="69">
                    <c:v>2</c:v>
                  </c:pt>
                  <c:pt idx="70">
                    <c:v>3</c:v>
                  </c:pt>
                  <c:pt idx="71">
                    <c:v>4</c:v>
                  </c:pt>
                  <c:pt idx="72">
                    <c:v>1</c:v>
                  </c:pt>
                  <c:pt idx="73">
                    <c:v>2</c:v>
                  </c:pt>
                  <c:pt idx="74">
                    <c:v>3</c:v>
                  </c:pt>
                  <c:pt idx="75">
                    <c:v>4</c:v>
                  </c:pt>
                  <c:pt idx="76">
                    <c:v>1</c:v>
                  </c:pt>
                </c:lvl>
                <c:lvl>
                  <c:pt idx="0">
                    <c:v>2001</c:v>
                  </c:pt>
                  <c:pt idx="4">
                    <c:v>2002</c:v>
                  </c:pt>
                  <c:pt idx="8">
                    <c:v>2003</c:v>
                  </c:pt>
                  <c:pt idx="12">
                    <c:v>2004</c:v>
                  </c:pt>
                  <c:pt idx="16">
                    <c:v>2005</c:v>
                  </c:pt>
                  <c:pt idx="20">
                    <c:v>2006</c:v>
                  </c:pt>
                  <c:pt idx="24">
                    <c:v>2007</c:v>
                  </c:pt>
                  <c:pt idx="28">
                    <c:v>2008</c:v>
                  </c:pt>
                  <c:pt idx="32">
                    <c:v>2009</c:v>
                  </c:pt>
                  <c:pt idx="36">
                    <c:v>2010</c:v>
                  </c:pt>
                  <c:pt idx="40">
                    <c:v>2011</c:v>
                  </c:pt>
                  <c:pt idx="44">
                    <c:v>2012</c:v>
                  </c:pt>
                  <c:pt idx="48">
                    <c:v>2013</c:v>
                  </c:pt>
                  <c:pt idx="52">
                    <c:v>2014</c:v>
                  </c:pt>
                  <c:pt idx="56">
                    <c:v>2015</c:v>
                  </c:pt>
                  <c:pt idx="60">
                    <c:v>2016</c:v>
                  </c:pt>
                  <c:pt idx="64">
                    <c:v>2017</c:v>
                  </c:pt>
                  <c:pt idx="68">
                    <c:v>2018</c:v>
                  </c:pt>
                  <c:pt idx="72">
                    <c:v>2019</c:v>
                  </c:pt>
                  <c:pt idx="76">
                    <c:v>2020</c:v>
                  </c:pt>
                </c:lvl>
              </c:multiLvlStrCache>
            </c:multiLvlStrRef>
          </c:cat>
          <c:val>
            <c:numRef>
              <c:f>data1!$F$28:$F$104</c:f>
              <c:numCache>
                <c:formatCode>0.00</c:formatCode>
                <c:ptCount val="77"/>
                <c:pt idx="0">
                  <c:v>9.0500000000000007</c:v>
                </c:pt>
                <c:pt idx="1">
                  <c:v>9.0500000000000007</c:v>
                </c:pt>
                <c:pt idx="2">
                  <c:v>9.0500000000000007</c:v>
                </c:pt>
                <c:pt idx="3">
                  <c:v>9.0500000000000007</c:v>
                </c:pt>
                <c:pt idx="4">
                  <c:v>9.0500000000000007</c:v>
                </c:pt>
                <c:pt idx="5">
                  <c:v>9.0500000000000007</c:v>
                </c:pt>
                <c:pt idx="6">
                  <c:v>9.0500000000000007</c:v>
                </c:pt>
                <c:pt idx="7">
                  <c:v>9.0500000000000007</c:v>
                </c:pt>
                <c:pt idx="8">
                  <c:v>9.0500000000000007</c:v>
                </c:pt>
                <c:pt idx="9">
                  <c:v>9.0500000000000007</c:v>
                </c:pt>
                <c:pt idx="10">
                  <c:v>9.0500000000000007</c:v>
                </c:pt>
                <c:pt idx="11">
                  <c:v>9.0500000000000007</c:v>
                </c:pt>
                <c:pt idx="12">
                  <c:v>9.0500000000000007</c:v>
                </c:pt>
                <c:pt idx="13">
                  <c:v>9.0500000000000007</c:v>
                </c:pt>
                <c:pt idx="14">
                  <c:v>9.0500000000000007</c:v>
                </c:pt>
                <c:pt idx="15">
                  <c:v>9.0500000000000007</c:v>
                </c:pt>
                <c:pt idx="16">
                  <c:v>9.0500000000000007</c:v>
                </c:pt>
                <c:pt idx="17">
                  <c:v>9.0500000000000007</c:v>
                </c:pt>
                <c:pt idx="18">
                  <c:v>9.0500000000000007</c:v>
                </c:pt>
                <c:pt idx="19">
                  <c:v>9.0500000000000007</c:v>
                </c:pt>
                <c:pt idx="20">
                  <c:v>9.0500000000000007</c:v>
                </c:pt>
                <c:pt idx="21">
                  <c:v>9.0500000000000007</c:v>
                </c:pt>
                <c:pt idx="22">
                  <c:v>9.0500000000000007</c:v>
                </c:pt>
                <c:pt idx="23">
                  <c:v>9.0500000000000007</c:v>
                </c:pt>
                <c:pt idx="24">
                  <c:v>9.0500000000000007</c:v>
                </c:pt>
                <c:pt idx="25">
                  <c:v>9.0500000000000007</c:v>
                </c:pt>
                <c:pt idx="26">
                  <c:v>9.0500000000000007</c:v>
                </c:pt>
                <c:pt idx="27">
                  <c:v>9.0500000000000007</c:v>
                </c:pt>
                <c:pt idx="28">
                  <c:v>9.0500000000000007</c:v>
                </c:pt>
                <c:pt idx="29">
                  <c:v>9.0500000000000007</c:v>
                </c:pt>
                <c:pt idx="30">
                  <c:v>9.0500000000000007</c:v>
                </c:pt>
                <c:pt idx="31">
                  <c:v>9.0500000000000007</c:v>
                </c:pt>
                <c:pt idx="32">
                  <c:v>9.0500000000000007</c:v>
                </c:pt>
                <c:pt idx="33">
                  <c:v>9.0500000000000007</c:v>
                </c:pt>
                <c:pt idx="34">
                  <c:v>9.0500000000000007</c:v>
                </c:pt>
                <c:pt idx="35">
                  <c:v>9.0500000000000007</c:v>
                </c:pt>
                <c:pt idx="36">
                  <c:v>9.0500000000000007</c:v>
                </c:pt>
                <c:pt idx="37">
                  <c:v>9.0500000000000007</c:v>
                </c:pt>
                <c:pt idx="38">
                  <c:v>9.0500000000000007</c:v>
                </c:pt>
                <c:pt idx="39">
                  <c:v>9.0500000000000007</c:v>
                </c:pt>
                <c:pt idx="40">
                  <c:v>9.0500000000000007</c:v>
                </c:pt>
                <c:pt idx="41">
                  <c:v>9.0500000000000007</c:v>
                </c:pt>
                <c:pt idx="42">
                  <c:v>9.0500000000000007</c:v>
                </c:pt>
                <c:pt idx="43">
                  <c:v>9.0500000000000007</c:v>
                </c:pt>
                <c:pt idx="44">
                  <c:v>9.0500000000000007</c:v>
                </c:pt>
                <c:pt idx="45">
                  <c:v>9.0500000000000007</c:v>
                </c:pt>
                <c:pt idx="46">
                  <c:v>9.0500000000000007</c:v>
                </c:pt>
                <c:pt idx="47">
                  <c:v>9.0500000000000007</c:v>
                </c:pt>
                <c:pt idx="48">
                  <c:v>9.0500000000000007</c:v>
                </c:pt>
                <c:pt idx="49">
                  <c:v>9.0500000000000007</c:v>
                </c:pt>
                <c:pt idx="50">
                  <c:v>9.0500000000000007</c:v>
                </c:pt>
                <c:pt idx="51">
                  <c:v>9.0500000000000007</c:v>
                </c:pt>
                <c:pt idx="52">
                  <c:v>9.0500000000000007</c:v>
                </c:pt>
                <c:pt idx="53">
                  <c:v>9.0500000000000007</c:v>
                </c:pt>
                <c:pt idx="54">
                  <c:v>9.0500000000000007</c:v>
                </c:pt>
                <c:pt idx="55">
                  <c:v>9.0500000000000007</c:v>
                </c:pt>
                <c:pt idx="56">
                  <c:v>9.0500000000000007</c:v>
                </c:pt>
                <c:pt idx="57">
                  <c:v>9.0500000000000007</c:v>
                </c:pt>
                <c:pt idx="58">
                  <c:v>9.0500000000000007</c:v>
                </c:pt>
                <c:pt idx="59">
                  <c:v>9.0500000000000007</c:v>
                </c:pt>
                <c:pt idx="60">
                  <c:v>9.0500000000000007</c:v>
                </c:pt>
                <c:pt idx="61">
                  <c:v>9.0500000000000007</c:v>
                </c:pt>
                <c:pt idx="62">
                  <c:v>9.0500000000000007</c:v>
                </c:pt>
                <c:pt idx="63">
                  <c:v>9.0500000000000007</c:v>
                </c:pt>
                <c:pt idx="64">
                  <c:v>9.0500000000000007</c:v>
                </c:pt>
                <c:pt idx="65">
                  <c:v>9.0500000000000007</c:v>
                </c:pt>
                <c:pt idx="66">
                  <c:v>9.0500000000000007</c:v>
                </c:pt>
                <c:pt idx="67">
                  <c:v>9.0500000000000007</c:v>
                </c:pt>
                <c:pt idx="68">
                  <c:v>9.0500000000000007</c:v>
                </c:pt>
                <c:pt idx="69">
                  <c:v>9.0500000000000007</c:v>
                </c:pt>
                <c:pt idx="70">
                  <c:v>9.0500000000000007</c:v>
                </c:pt>
                <c:pt idx="71">
                  <c:v>9.0500000000000007</c:v>
                </c:pt>
                <c:pt idx="72">
                  <c:v>9.0500000000000007</c:v>
                </c:pt>
                <c:pt idx="73">
                  <c:v>9.0500000000000007</c:v>
                </c:pt>
                <c:pt idx="74">
                  <c:v>9.0500000000000007</c:v>
                </c:pt>
                <c:pt idx="75">
                  <c:v>9.0500000000000007</c:v>
                </c:pt>
                <c:pt idx="76">
                  <c:v>9.0500000000000007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B58-44BB-A6A0-285655CB8E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464192"/>
        <c:axId val="107466112"/>
      </c:areaChart>
      <c:lineChart>
        <c:grouping val="standard"/>
        <c:varyColors val="0"/>
        <c:ser>
          <c:idx val="3"/>
          <c:order val="0"/>
          <c:tx>
            <c:strRef>
              <c:f>data1!$D$2</c:f>
              <c:strCache>
                <c:ptCount val="1"/>
                <c:pt idx="0">
                  <c:v>מאזן נטו - מקורי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multiLvlStrRef>
              <c:f>data1!$B$28:$C$104</c:f>
              <c:multiLvlStrCache>
                <c:ptCount val="77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1</c:v>
                  </c:pt>
                  <c:pt idx="5">
                    <c:v>2</c:v>
                  </c:pt>
                  <c:pt idx="6">
                    <c:v>3</c:v>
                  </c:pt>
                  <c:pt idx="7">
                    <c:v>4</c:v>
                  </c:pt>
                  <c:pt idx="8">
                    <c:v>1</c:v>
                  </c:pt>
                  <c:pt idx="9">
                    <c:v>2</c:v>
                  </c:pt>
                  <c:pt idx="10">
                    <c:v>3</c:v>
                  </c:pt>
                  <c:pt idx="11">
                    <c:v>4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1</c:v>
                  </c:pt>
                  <c:pt idx="17">
                    <c:v>2</c:v>
                  </c:pt>
                  <c:pt idx="18">
                    <c:v>3</c:v>
                  </c:pt>
                  <c:pt idx="19">
                    <c:v>4</c:v>
                  </c:pt>
                  <c:pt idx="20">
                    <c:v>1</c:v>
                  </c:pt>
                  <c:pt idx="21">
                    <c:v>2</c:v>
                  </c:pt>
                  <c:pt idx="22">
                    <c:v>3</c:v>
                  </c:pt>
                  <c:pt idx="23">
                    <c:v>4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1</c:v>
                  </c:pt>
                  <c:pt idx="29">
                    <c:v>2</c:v>
                  </c:pt>
                  <c:pt idx="30">
                    <c:v>3</c:v>
                  </c:pt>
                  <c:pt idx="31">
                    <c:v>4</c:v>
                  </c:pt>
                  <c:pt idx="32">
                    <c:v>1</c:v>
                  </c:pt>
                  <c:pt idx="33">
                    <c:v>2</c:v>
                  </c:pt>
                  <c:pt idx="34">
                    <c:v>3</c:v>
                  </c:pt>
                  <c:pt idx="35">
                    <c:v>4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1</c:v>
                  </c:pt>
                  <c:pt idx="41">
                    <c:v>2</c:v>
                  </c:pt>
                  <c:pt idx="42">
                    <c:v>3</c:v>
                  </c:pt>
                  <c:pt idx="43">
                    <c:v>4</c:v>
                  </c:pt>
                  <c:pt idx="44">
                    <c:v>1</c:v>
                  </c:pt>
                  <c:pt idx="45">
                    <c:v>2</c:v>
                  </c:pt>
                  <c:pt idx="46">
                    <c:v>3</c:v>
                  </c:pt>
                  <c:pt idx="47">
                    <c:v>4</c:v>
                  </c:pt>
                  <c:pt idx="48">
                    <c:v>1</c:v>
                  </c:pt>
                  <c:pt idx="49">
                    <c:v>2</c:v>
                  </c:pt>
                  <c:pt idx="50">
                    <c:v>3</c:v>
                  </c:pt>
                  <c:pt idx="51">
                    <c:v>4</c:v>
                  </c:pt>
                  <c:pt idx="52">
                    <c:v>1</c:v>
                  </c:pt>
                  <c:pt idx="53">
                    <c:v>2</c:v>
                  </c:pt>
                  <c:pt idx="54">
                    <c:v>3</c:v>
                  </c:pt>
                  <c:pt idx="55">
                    <c:v>4</c:v>
                  </c:pt>
                  <c:pt idx="56">
                    <c:v>1</c:v>
                  </c:pt>
                  <c:pt idx="57">
                    <c:v>2</c:v>
                  </c:pt>
                  <c:pt idx="58">
                    <c:v>3</c:v>
                  </c:pt>
                  <c:pt idx="59">
                    <c:v>4</c:v>
                  </c:pt>
                  <c:pt idx="60">
                    <c:v>1</c:v>
                  </c:pt>
                  <c:pt idx="61">
                    <c:v>2</c:v>
                  </c:pt>
                  <c:pt idx="62">
                    <c:v>3</c:v>
                  </c:pt>
                  <c:pt idx="63">
                    <c:v>4</c:v>
                  </c:pt>
                  <c:pt idx="64">
                    <c:v>1</c:v>
                  </c:pt>
                  <c:pt idx="65">
                    <c:v>2</c:v>
                  </c:pt>
                  <c:pt idx="66">
                    <c:v>3</c:v>
                  </c:pt>
                  <c:pt idx="67">
                    <c:v>4</c:v>
                  </c:pt>
                  <c:pt idx="68">
                    <c:v>1</c:v>
                  </c:pt>
                  <c:pt idx="69">
                    <c:v>2</c:v>
                  </c:pt>
                  <c:pt idx="70">
                    <c:v>3</c:v>
                  </c:pt>
                  <c:pt idx="71">
                    <c:v>4</c:v>
                  </c:pt>
                  <c:pt idx="72">
                    <c:v>1</c:v>
                  </c:pt>
                  <c:pt idx="73">
                    <c:v>2</c:v>
                  </c:pt>
                  <c:pt idx="74">
                    <c:v>3</c:v>
                  </c:pt>
                  <c:pt idx="75">
                    <c:v>4</c:v>
                  </c:pt>
                  <c:pt idx="76">
                    <c:v>1</c:v>
                  </c:pt>
                </c:lvl>
                <c:lvl>
                  <c:pt idx="0">
                    <c:v>2001</c:v>
                  </c:pt>
                  <c:pt idx="4">
                    <c:v>2002</c:v>
                  </c:pt>
                  <c:pt idx="8">
                    <c:v>2003</c:v>
                  </c:pt>
                  <c:pt idx="12">
                    <c:v>2004</c:v>
                  </c:pt>
                  <c:pt idx="16">
                    <c:v>2005</c:v>
                  </c:pt>
                  <c:pt idx="20">
                    <c:v>2006</c:v>
                  </c:pt>
                  <c:pt idx="24">
                    <c:v>2007</c:v>
                  </c:pt>
                  <c:pt idx="28">
                    <c:v>2008</c:v>
                  </c:pt>
                  <c:pt idx="32">
                    <c:v>2009</c:v>
                  </c:pt>
                  <c:pt idx="36">
                    <c:v>2010</c:v>
                  </c:pt>
                  <c:pt idx="40">
                    <c:v>2011</c:v>
                  </c:pt>
                  <c:pt idx="44">
                    <c:v>2012</c:v>
                  </c:pt>
                  <c:pt idx="48">
                    <c:v>2013</c:v>
                  </c:pt>
                  <c:pt idx="52">
                    <c:v>2014</c:v>
                  </c:pt>
                  <c:pt idx="56">
                    <c:v>2015</c:v>
                  </c:pt>
                  <c:pt idx="60">
                    <c:v>2016</c:v>
                  </c:pt>
                  <c:pt idx="64">
                    <c:v>2017</c:v>
                  </c:pt>
                  <c:pt idx="68">
                    <c:v>2018</c:v>
                  </c:pt>
                  <c:pt idx="72">
                    <c:v>2019</c:v>
                  </c:pt>
                  <c:pt idx="76">
                    <c:v>2020</c:v>
                  </c:pt>
                </c:lvl>
              </c:multiLvlStrCache>
            </c:multiLvlStrRef>
          </c:cat>
          <c:val>
            <c:numRef>
              <c:f>data1!$D$28:$D$104</c:f>
              <c:numCache>
                <c:formatCode>0.0</c:formatCode>
                <c:ptCount val="77"/>
                <c:pt idx="0">
                  <c:v>-22.415134429931641</c:v>
                </c:pt>
                <c:pt idx="1">
                  <c:v>-18.780052185058594</c:v>
                </c:pt>
                <c:pt idx="2">
                  <c:v>-28.214868545532227</c:v>
                </c:pt>
                <c:pt idx="3">
                  <c:v>-19.566795349121094</c:v>
                </c:pt>
                <c:pt idx="4">
                  <c:v>-28.589303970336914</c:v>
                </c:pt>
                <c:pt idx="5">
                  <c:v>-18.198324203491211</c:v>
                </c:pt>
                <c:pt idx="6">
                  <c:v>-15.920315742492676</c:v>
                </c:pt>
                <c:pt idx="7">
                  <c:v>-19.027006149291992</c:v>
                </c:pt>
                <c:pt idx="8">
                  <c:v>-29.79692268371582</c:v>
                </c:pt>
                <c:pt idx="9">
                  <c:v>-3.1924533843994141</c:v>
                </c:pt>
                <c:pt idx="10">
                  <c:v>7.6441025733947754</c:v>
                </c:pt>
                <c:pt idx="11">
                  <c:v>-3.9662341587245464E-3</c:v>
                </c:pt>
                <c:pt idx="12">
                  <c:v>25.185964584350586</c:v>
                </c:pt>
                <c:pt idx="13">
                  <c:v>21.014606475830078</c:v>
                </c:pt>
                <c:pt idx="14">
                  <c:v>22.403034210205078</c:v>
                </c:pt>
                <c:pt idx="15">
                  <c:v>12.161334991455078</c:v>
                </c:pt>
                <c:pt idx="16">
                  <c:v>16.793367385864258</c:v>
                </c:pt>
                <c:pt idx="17">
                  <c:v>26.086343765258789</c:v>
                </c:pt>
                <c:pt idx="18">
                  <c:v>28.637205123901367</c:v>
                </c:pt>
                <c:pt idx="19">
                  <c:v>22.015579223632812</c:v>
                </c:pt>
                <c:pt idx="20">
                  <c:v>37.887077331542969</c:v>
                </c:pt>
                <c:pt idx="21">
                  <c:v>29.22041130065918</c:v>
                </c:pt>
                <c:pt idx="22">
                  <c:v>14.251369476318359</c:v>
                </c:pt>
                <c:pt idx="23">
                  <c:v>31.04899787902832</c:v>
                </c:pt>
                <c:pt idx="24">
                  <c:v>25.944768905639648</c:v>
                </c:pt>
                <c:pt idx="25">
                  <c:v>30.583805084228516</c:v>
                </c:pt>
                <c:pt idx="26">
                  <c:v>38.704921722412109</c:v>
                </c:pt>
                <c:pt idx="27">
                  <c:v>36.051235198974609</c:v>
                </c:pt>
                <c:pt idx="28">
                  <c:v>17.180036544799805</c:v>
                </c:pt>
                <c:pt idx="29">
                  <c:v>13.332880973815918</c:v>
                </c:pt>
                <c:pt idx="30">
                  <c:v>4.7851128578186035</c:v>
                </c:pt>
                <c:pt idx="31">
                  <c:v>-29.527347564697266</c:v>
                </c:pt>
                <c:pt idx="32">
                  <c:v>-41.090087890625</c:v>
                </c:pt>
                <c:pt idx="33">
                  <c:v>-9.5405130386352539</c:v>
                </c:pt>
                <c:pt idx="34">
                  <c:v>3.2942936420440674</c:v>
                </c:pt>
                <c:pt idx="35">
                  <c:v>16.034439086914062</c:v>
                </c:pt>
                <c:pt idx="36">
                  <c:v>18.669445037841797</c:v>
                </c:pt>
                <c:pt idx="37">
                  <c:v>18.83551025390625</c:v>
                </c:pt>
                <c:pt idx="38">
                  <c:v>24.926504135131836</c:v>
                </c:pt>
                <c:pt idx="39">
                  <c:v>28.252475738525391</c:v>
                </c:pt>
                <c:pt idx="40">
                  <c:v>12.412235260009766</c:v>
                </c:pt>
                <c:pt idx="41">
                  <c:v>16.836481094360352</c:v>
                </c:pt>
                <c:pt idx="42">
                  <c:v>7.9064559936523438</c:v>
                </c:pt>
                <c:pt idx="43">
                  <c:v>4.0181803703308105</c:v>
                </c:pt>
                <c:pt idx="44">
                  <c:v>6.9671087265014648</c:v>
                </c:pt>
                <c:pt idx="45">
                  <c:v>11.65977668762207</c:v>
                </c:pt>
                <c:pt idx="46">
                  <c:v>1.9151608943939209</c:v>
                </c:pt>
                <c:pt idx="47">
                  <c:v>-7.617148756980896E-2</c:v>
                </c:pt>
                <c:pt idx="48">
                  <c:v>1.3276200294494629</c:v>
                </c:pt>
                <c:pt idx="49">
                  <c:v>12.515203475952148</c:v>
                </c:pt>
                <c:pt idx="50">
                  <c:v>1.122725248336792</c:v>
                </c:pt>
                <c:pt idx="51">
                  <c:v>10.074816703796387</c:v>
                </c:pt>
                <c:pt idx="52">
                  <c:v>6.6725020408630371</c:v>
                </c:pt>
                <c:pt idx="53">
                  <c:v>-4.9386272430419922</c:v>
                </c:pt>
                <c:pt idx="54">
                  <c:v>-19.359157562255859</c:v>
                </c:pt>
                <c:pt idx="55">
                  <c:v>8.7376461029052734</c:v>
                </c:pt>
                <c:pt idx="56">
                  <c:v>-1.9200761318206787</c:v>
                </c:pt>
                <c:pt idx="57">
                  <c:v>0.97011762857437134</c:v>
                </c:pt>
                <c:pt idx="58">
                  <c:v>-7.9147849082946777</c:v>
                </c:pt>
                <c:pt idx="59">
                  <c:v>12.03190803527832</c:v>
                </c:pt>
                <c:pt idx="60">
                  <c:v>-4.3017106056213379</c:v>
                </c:pt>
                <c:pt idx="61">
                  <c:v>8.7159090042114258</c:v>
                </c:pt>
                <c:pt idx="62">
                  <c:v>13.609498023986816</c:v>
                </c:pt>
                <c:pt idx="63">
                  <c:v>14.300127029418945</c:v>
                </c:pt>
                <c:pt idx="64">
                  <c:v>17.85975456237793</c:v>
                </c:pt>
                <c:pt idx="65">
                  <c:v>9.1403923034667969</c:v>
                </c:pt>
                <c:pt idx="66">
                  <c:v>9.3647556304931641</c:v>
                </c:pt>
                <c:pt idx="67">
                  <c:v>15.546318054199219</c:v>
                </c:pt>
                <c:pt idx="68">
                  <c:v>14.612529754638672</c:v>
                </c:pt>
                <c:pt idx="69">
                  <c:v>10.565271377563477</c:v>
                </c:pt>
                <c:pt idx="70">
                  <c:v>10.383699417114258</c:v>
                </c:pt>
                <c:pt idx="71">
                  <c:v>17.9554443359375</c:v>
                </c:pt>
                <c:pt idx="72">
                  <c:v>-1.1451115608215332</c:v>
                </c:pt>
                <c:pt idx="73">
                  <c:v>2.5964493751525879</c:v>
                </c:pt>
                <c:pt idx="74">
                  <c:v>5.4959754943847656</c:v>
                </c:pt>
                <c:pt idx="75">
                  <c:v>12.93465518951416</c:v>
                </c:pt>
                <c:pt idx="76">
                  <c:v>-34.145618438720703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B58-44BB-A6A0-285655CB8EFF}"/>
            </c:ext>
          </c:extLst>
        </c:ser>
        <c:ser>
          <c:idx val="0"/>
          <c:order val="3"/>
          <c:tx>
            <c:strRef>
              <c:f>data1!$E$2</c:f>
              <c:strCache>
                <c:ptCount val="1"/>
                <c:pt idx="0">
                  <c:v>מאזן נטו - מנוכה עונתיות</c:v>
                </c:pt>
              </c:strCache>
            </c:strRef>
          </c:tx>
          <c:spPr>
            <a:ln w="38100">
              <a:solidFill>
                <a:schemeClr val="accent3">
                  <a:lumMod val="75000"/>
                </a:schemeClr>
              </a:solidFill>
              <a:prstDash val="sysDash"/>
            </a:ln>
          </c:spPr>
          <c:marker>
            <c:symbol val="none"/>
          </c:marker>
          <c:cat>
            <c:multiLvlStrRef>
              <c:f>data1!$B$28:$C$104</c:f>
              <c:multiLvlStrCache>
                <c:ptCount val="77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1</c:v>
                  </c:pt>
                  <c:pt idx="5">
                    <c:v>2</c:v>
                  </c:pt>
                  <c:pt idx="6">
                    <c:v>3</c:v>
                  </c:pt>
                  <c:pt idx="7">
                    <c:v>4</c:v>
                  </c:pt>
                  <c:pt idx="8">
                    <c:v>1</c:v>
                  </c:pt>
                  <c:pt idx="9">
                    <c:v>2</c:v>
                  </c:pt>
                  <c:pt idx="10">
                    <c:v>3</c:v>
                  </c:pt>
                  <c:pt idx="11">
                    <c:v>4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1</c:v>
                  </c:pt>
                  <c:pt idx="17">
                    <c:v>2</c:v>
                  </c:pt>
                  <c:pt idx="18">
                    <c:v>3</c:v>
                  </c:pt>
                  <c:pt idx="19">
                    <c:v>4</c:v>
                  </c:pt>
                  <c:pt idx="20">
                    <c:v>1</c:v>
                  </c:pt>
                  <c:pt idx="21">
                    <c:v>2</c:v>
                  </c:pt>
                  <c:pt idx="22">
                    <c:v>3</c:v>
                  </c:pt>
                  <c:pt idx="23">
                    <c:v>4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1</c:v>
                  </c:pt>
                  <c:pt idx="29">
                    <c:v>2</c:v>
                  </c:pt>
                  <c:pt idx="30">
                    <c:v>3</c:v>
                  </c:pt>
                  <c:pt idx="31">
                    <c:v>4</c:v>
                  </c:pt>
                  <c:pt idx="32">
                    <c:v>1</c:v>
                  </c:pt>
                  <c:pt idx="33">
                    <c:v>2</c:v>
                  </c:pt>
                  <c:pt idx="34">
                    <c:v>3</c:v>
                  </c:pt>
                  <c:pt idx="35">
                    <c:v>4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1</c:v>
                  </c:pt>
                  <c:pt idx="41">
                    <c:v>2</c:v>
                  </c:pt>
                  <c:pt idx="42">
                    <c:v>3</c:v>
                  </c:pt>
                  <c:pt idx="43">
                    <c:v>4</c:v>
                  </c:pt>
                  <c:pt idx="44">
                    <c:v>1</c:v>
                  </c:pt>
                  <c:pt idx="45">
                    <c:v>2</c:v>
                  </c:pt>
                  <c:pt idx="46">
                    <c:v>3</c:v>
                  </c:pt>
                  <c:pt idx="47">
                    <c:v>4</c:v>
                  </c:pt>
                  <c:pt idx="48">
                    <c:v>1</c:v>
                  </c:pt>
                  <c:pt idx="49">
                    <c:v>2</c:v>
                  </c:pt>
                  <c:pt idx="50">
                    <c:v>3</c:v>
                  </c:pt>
                  <c:pt idx="51">
                    <c:v>4</c:v>
                  </c:pt>
                  <c:pt idx="52">
                    <c:v>1</c:v>
                  </c:pt>
                  <c:pt idx="53">
                    <c:v>2</c:v>
                  </c:pt>
                  <c:pt idx="54">
                    <c:v>3</c:v>
                  </c:pt>
                  <c:pt idx="55">
                    <c:v>4</c:v>
                  </c:pt>
                  <c:pt idx="56">
                    <c:v>1</c:v>
                  </c:pt>
                  <c:pt idx="57">
                    <c:v>2</c:v>
                  </c:pt>
                  <c:pt idx="58">
                    <c:v>3</c:v>
                  </c:pt>
                  <c:pt idx="59">
                    <c:v>4</c:v>
                  </c:pt>
                  <c:pt idx="60">
                    <c:v>1</c:v>
                  </c:pt>
                  <c:pt idx="61">
                    <c:v>2</c:v>
                  </c:pt>
                  <c:pt idx="62">
                    <c:v>3</c:v>
                  </c:pt>
                  <c:pt idx="63">
                    <c:v>4</c:v>
                  </c:pt>
                  <c:pt idx="64">
                    <c:v>1</c:v>
                  </c:pt>
                  <c:pt idx="65">
                    <c:v>2</c:v>
                  </c:pt>
                  <c:pt idx="66">
                    <c:v>3</c:v>
                  </c:pt>
                  <c:pt idx="67">
                    <c:v>4</c:v>
                  </c:pt>
                  <c:pt idx="68">
                    <c:v>1</c:v>
                  </c:pt>
                  <c:pt idx="69">
                    <c:v>2</c:v>
                  </c:pt>
                  <c:pt idx="70">
                    <c:v>3</c:v>
                  </c:pt>
                  <c:pt idx="71">
                    <c:v>4</c:v>
                  </c:pt>
                  <c:pt idx="72">
                    <c:v>1</c:v>
                  </c:pt>
                  <c:pt idx="73">
                    <c:v>2</c:v>
                  </c:pt>
                  <c:pt idx="74">
                    <c:v>3</c:v>
                  </c:pt>
                  <c:pt idx="75">
                    <c:v>4</c:v>
                  </c:pt>
                  <c:pt idx="76">
                    <c:v>1</c:v>
                  </c:pt>
                </c:lvl>
                <c:lvl>
                  <c:pt idx="0">
                    <c:v>2001</c:v>
                  </c:pt>
                  <c:pt idx="4">
                    <c:v>2002</c:v>
                  </c:pt>
                  <c:pt idx="8">
                    <c:v>2003</c:v>
                  </c:pt>
                  <c:pt idx="12">
                    <c:v>2004</c:v>
                  </c:pt>
                  <c:pt idx="16">
                    <c:v>2005</c:v>
                  </c:pt>
                  <c:pt idx="20">
                    <c:v>2006</c:v>
                  </c:pt>
                  <c:pt idx="24">
                    <c:v>2007</c:v>
                  </c:pt>
                  <c:pt idx="28">
                    <c:v>2008</c:v>
                  </c:pt>
                  <c:pt idx="32">
                    <c:v>2009</c:v>
                  </c:pt>
                  <c:pt idx="36">
                    <c:v>2010</c:v>
                  </c:pt>
                  <c:pt idx="40">
                    <c:v>2011</c:v>
                  </c:pt>
                  <c:pt idx="44">
                    <c:v>2012</c:v>
                  </c:pt>
                  <c:pt idx="48">
                    <c:v>2013</c:v>
                  </c:pt>
                  <c:pt idx="52">
                    <c:v>2014</c:v>
                  </c:pt>
                  <c:pt idx="56">
                    <c:v>2015</c:v>
                  </c:pt>
                  <c:pt idx="60">
                    <c:v>2016</c:v>
                  </c:pt>
                  <c:pt idx="64">
                    <c:v>2017</c:v>
                  </c:pt>
                  <c:pt idx="68">
                    <c:v>2018</c:v>
                  </c:pt>
                  <c:pt idx="72">
                    <c:v>2019</c:v>
                  </c:pt>
                  <c:pt idx="76">
                    <c:v>2020</c:v>
                  </c:pt>
                </c:lvl>
              </c:multiLvlStrCache>
            </c:multiLvlStrRef>
          </c:cat>
          <c:val>
            <c:numRef>
              <c:f>data1!$E$28:$E$104</c:f>
              <c:numCache>
                <c:formatCode>0.0</c:formatCode>
                <c:ptCount val="77"/>
                <c:pt idx="0">
                  <c:v>-16.373123168945313</c:v>
                </c:pt>
                <c:pt idx="1">
                  <c:v>-22.004251480102539</c:v>
                </c:pt>
                <c:pt idx="2">
                  <c:v>-31.176689147949219</c:v>
                </c:pt>
                <c:pt idx="3">
                  <c:v>-18.250247955322266</c:v>
                </c:pt>
                <c:pt idx="4">
                  <c:v>-22.968006134033203</c:v>
                </c:pt>
                <c:pt idx="5">
                  <c:v>-21.901256561279297</c:v>
                </c:pt>
                <c:pt idx="6">
                  <c:v>-18.501714706420898</c:v>
                </c:pt>
                <c:pt idx="7">
                  <c:v>-17.636089324951172</c:v>
                </c:pt>
                <c:pt idx="8">
                  <c:v>-26.5159912109375</c:v>
                </c:pt>
                <c:pt idx="9">
                  <c:v>-6.1735920906066895</c:v>
                </c:pt>
                <c:pt idx="10">
                  <c:v>3.846693754196167</c:v>
                </c:pt>
                <c:pt idx="11">
                  <c:v>3.2848074436187744</c:v>
                </c:pt>
                <c:pt idx="12">
                  <c:v>29.096471786499023</c:v>
                </c:pt>
                <c:pt idx="13">
                  <c:v>17.368745803833008</c:v>
                </c:pt>
                <c:pt idx="14">
                  <c:v>20.027603149414063</c:v>
                </c:pt>
                <c:pt idx="15">
                  <c:v>14.895827293395996</c:v>
                </c:pt>
                <c:pt idx="16">
                  <c:v>18.377487182617188</c:v>
                </c:pt>
                <c:pt idx="17">
                  <c:v>24.143497467041016</c:v>
                </c:pt>
                <c:pt idx="18">
                  <c:v>24.738140106201172</c:v>
                </c:pt>
                <c:pt idx="19">
                  <c:v>26.168045043945313</c:v>
                </c:pt>
                <c:pt idx="20">
                  <c:v>39.680831909179688</c:v>
                </c:pt>
                <c:pt idx="21">
                  <c:v>27.396385192871094</c:v>
                </c:pt>
                <c:pt idx="22">
                  <c:v>11.146989822387695</c:v>
                </c:pt>
                <c:pt idx="23">
                  <c:v>33.824184417724609</c:v>
                </c:pt>
                <c:pt idx="24">
                  <c:v>29.144767761230469</c:v>
                </c:pt>
                <c:pt idx="25">
                  <c:v>28.620311737060547</c:v>
                </c:pt>
                <c:pt idx="26">
                  <c:v>35.811122894287109</c:v>
                </c:pt>
                <c:pt idx="27">
                  <c:v>36.77618408203125</c:v>
                </c:pt>
                <c:pt idx="28">
                  <c:v>20.885032653808594</c:v>
                </c:pt>
                <c:pt idx="29">
                  <c:v>11.758977890014648</c:v>
                </c:pt>
                <c:pt idx="30">
                  <c:v>1.3708752393722534</c:v>
                </c:pt>
                <c:pt idx="31">
                  <c:v>-28.972848892211914</c:v>
                </c:pt>
                <c:pt idx="32">
                  <c:v>-38.242225646972656</c:v>
                </c:pt>
                <c:pt idx="33">
                  <c:v>-11.030861854553223</c:v>
                </c:pt>
                <c:pt idx="34">
                  <c:v>0.62391018867492676</c:v>
                </c:pt>
                <c:pt idx="35">
                  <c:v>16.375595092773438</c:v>
                </c:pt>
                <c:pt idx="36">
                  <c:v>23.94410514831543</c:v>
                </c:pt>
                <c:pt idx="37">
                  <c:v>16.168956756591797</c:v>
                </c:pt>
                <c:pt idx="38">
                  <c:v>23.916107177734375</c:v>
                </c:pt>
                <c:pt idx="39">
                  <c:v>27.317667007446289</c:v>
                </c:pt>
                <c:pt idx="40">
                  <c:v>15.332199096679687</c:v>
                </c:pt>
                <c:pt idx="41">
                  <c:v>15.04952335357666</c:v>
                </c:pt>
                <c:pt idx="42">
                  <c:v>7.8870363235473633</c:v>
                </c:pt>
                <c:pt idx="43">
                  <c:v>3.6462922096252441</c:v>
                </c:pt>
                <c:pt idx="44">
                  <c:v>8.6127500534057617</c:v>
                </c:pt>
                <c:pt idx="45">
                  <c:v>9.6258449554443359</c:v>
                </c:pt>
                <c:pt idx="46">
                  <c:v>5.0199556350708008</c:v>
                </c:pt>
                <c:pt idx="47">
                  <c:v>-2.9327778816223145</c:v>
                </c:pt>
                <c:pt idx="48">
                  <c:v>1.9998795986175537</c:v>
                </c:pt>
                <c:pt idx="49">
                  <c:v>10.955199241638184</c:v>
                </c:pt>
                <c:pt idx="50">
                  <c:v>7.054898738861084</c:v>
                </c:pt>
                <c:pt idx="51">
                  <c:v>4.7038364410400391</c:v>
                </c:pt>
                <c:pt idx="52">
                  <c:v>6.5489621162414551</c:v>
                </c:pt>
                <c:pt idx="53">
                  <c:v>-5.190518856048584</c:v>
                </c:pt>
                <c:pt idx="54">
                  <c:v>-14.638411521911621</c:v>
                </c:pt>
                <c:pt idx="55">
                  <c:v>3.3756406307220459</c:v>
                </c:pt>
                <c:pt idx="56">
                  <c:v>-1.755049467086792</c:v>
                </c:pt>
                <c:pt idx="57">
                  <c:v>1.3252849578857422</c:v>
                </c:pt>
                <c:pt idx="58">
                  <c:v>-2.2802507877349854</c:v>
                </c:pt>
                <c:pt idx="59">
                  <c:v>4.8646578788757324</c:v>
                </c:pt>
                <c:pt idx="60">
                  <c:v>-4.6195335388183594</c:v>
                </c:pt>
                <c:pt idx="61">
                  <c:v>11.039751052856445</c:v>
                </c:pt>
                <c:pt idx="62">
                  <c:v>18.814697265625</c:v>
                </c:pt>
                <c:pt idx="63">
                  <c:v>7.1333165168762207</c:v>
                </c:pt>
                <c:pt idx="64">
                  <c:v>19.247617721557617</c:v>
                </c:pt>
                <c:pt idx="65">
                  <c:v>10.758838653564453</c:v>
                </c:pt>
                <c:pt idx="66">
                  <c:v>13.800392150878906</c:v>
                </c:pt>
                <c:pt idx="67">
                  <c:v>7.6017575263977051</c:v>
                </c:pt>
                <c:pt idx="68">
                  <c:v>18.089622497558594</c:v>
                </c:pt>
                <c:pt idx="69">
                  <c:v>12.530655860900879</c:v>
                </c:pt>
                <c:pt idx="70">
                  <c:v>14.556520462036133</c:v>
                </c:pt>
                <c:pt idx="71">
                  <c:v>8.7834348678588867</c:v>
                </c:pt>
                <c:pt idx="72">
                  <c:v>1.2742105722427368</c:v>
                </c:pt>
                <c:pt idx="73">
                  <c:v>5.4516944885253906</c:v>
                </c:pt>
                <c:pt idx="74">
                  <c:v>7.1413302421569824</c:v>
                </c:pt>
                <c:pt idx="75">
                  <c:v>5.9214596748352051</c:v>
                </c:pt>
                <c:pt idx="76">
                  <c:v>-32.376888275146484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1B58-44BB-A6A0-285655CB8E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464192"/>
        <c:axId val="107466112"/>
      </c:lineChart>
      <c:catAx>
        <c:axId val="10746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he-IL"/>
          </a:p>
        </c:txPr>
        <c:crossAx val="107466112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107466112"/>
        <c:scaling>
          <c:orientation val="minMax"/>
          <c:max val="50"/>
          <c:min val="-5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e-IL"/>
                  <a:t>אחוזים</a:t>
                </a:r>
              </a:p>
            </c:rich>
          </c:tx>
          <c:layout>
            <c:manualLayout>
              <c:xMode val="edge"/>
              <c:yMode val="edge"/>
              <c:x val="1.5395897348922261E-2"/>
              <c:y val="9.140752086412389E-2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spPr>
          <a:ln w="3175">
            <a:solidFill>
              <a:srgbClr val="333333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he-IL"/>
          </a:p>
        </c:txPr>
        <c:crossAx val="107464192"/>
        <c:crosses val="autoZero"/>
        <c:crossBetween val="between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25400">
      <a:noFill/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David" panose="020E0502060401010101" pitchFamily="34" charset="-79"/>
          <a:ea typeface="Narkisim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dirty="0" smtClean="0"/>
              <a:t>איור 24: מדדי מנהלי</a:t>
            </a:r>
            <a:r>
              <a:rPr lang="he-IL" sz="1800" baseline="0" dirty="0" smtClean="0"/>
              <a:t> הרכש</a:t>
            </a:r>
            <a:endParaRPr lang="he-IL" sz="1800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PMI!$C$1</c:f>
              <c:strCache>
                <c:ptCount val="1"/>
                <c:pt idx="0">
                  <c:v>ארה"ב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PMI!$B$29:$B$43</c:f>
              <c:numCache>
                <c:formatCode>m/d/yyyy</c:formatCode>
                <c:ptCount val="15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</c:numCache>
            </c:numRef>
          </c:cat>
          <c:val>
            <c:numRef>
              <c:f>PMI!$C$29:$C$43</c:f>
              <c:numCache>
                <c:formatCode>General</c:formatCode>
                <c:ptCount val="15"/>
                <c:pt idx="0">
                  <c:v>54.4</c:v>
                </c:pt>
                <c:pt idx="1">
                  <c:v>55.5</c:v>
                </c:pt>
                <c:pt idx="2">
                  <c:v>54.6</c:v>
                </c:pt>
                <c:pt idx="3">
                  <c:v>53</c:v>
                </c:pt>
                <c:pt idx="4">
                  <c:v>50.9</c:v>
                </c:pt>
                <c:pt idx="5">
                  <c:v>51.5</c:v>
                </c:pt>
                <c:pt idx="6">
                  <c:v>52.6</c:v>
                </c:pt>
                <c:pt idx="7">
                  <c:v>50.7</c:v>
                </c:pt>
                <c:pt idx="8">
                  <c:v>51</c:v>
                </c:pt>
                <c:pt idx="9">
                  <c:v>50.9</c:v>
                </c:pt>
                <c:pt idx="10">
                  <c:v>52</c:v>
                </c:pt>
                <c:pt idx="11">
                  <c:v>52.7</c:v>
                </c:pt>
                <c:pt idx="12">
                  <c:v>53.3</c:v>
                </c:pt>
                <c:pt idx="13">
                  <c:v>49.6</c:v>
                </c:pt>
                <c:pt idx="14">
                  <c:v>40.9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77B-4F60-822C-7377B7D30F77}"/>
            </c:ext>
          </c:extLst>
        </c:ser>
        <c:ser>
          <c:idx val="1"/>
          <c:order val="1"/>
          <c:tx>
            <c:strRef>
              <c:f>PMI!$D$1</c:f>
              <c:strCache>
                <c:ptCount val="1"/>
                <c:pt idx="0">
                  <c:v>אירופה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PMI!$B$29:$B$43</c:f>
              <c:numCache>
                <c:formatCode>m/d/yyyy</c:formatCode>
                <c:ptCount val="15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</c:numCache>
            </c:numRef>
          </c:cat>
          <c:val>
            <c:numRef>
              <c:f>PMI!$D$29:$D$43</c:f>
              <c:numCache>
                <c:formatCode>General</c:formatCode>
                <c:ptCount val="15"/>
                <c:pt idx="0">
                  <c:v>51</c:v>
                </c:pt>
                <c:pt idx="1">
                  <c:v>51.9</c:v>
                </c:pt>
                <c:pt idx="2">
                  <c:v>51.6</c:v>
                </c:pt>
                <c:pt idx="3">
                  <c:v>51.5</c:v>
                </c:pt>
                <c:pt idx="4">
                  <c:v>51.8</c:v>
                </c:pt>
                <c:pt idx="5">
                  <c:v>52.2</c:v>
                </c:pt>
                <c:pt idx="6">
                  <c:v>51.5</c:v>
                </c:pt>
                <c:pt idx="7">
                  <c:v>51.9</c:v>
                </c:pt>
                <c:pt idx="8">
                  <c:v>50.1</c:v>
                </c:pt>
                <c:pt idx="9">
                  <c:v>50.6</c:v>
                </c:pt>
                <c:pt idx="10">
                  <c:v>50.6</c:v>
                </c:pt>
                <c:pt idx="11">
                  <c:v>50.9</c:v>
                </c:pt>
                <c:pt idx="12">
                  <c:v>51.3</c:v>
                </c:pt>
                <c:pt idx="13">
                  <c:v>51.6</c:v>
                </c:pt>
                <c:pt idx="14">
                  <c:v>29.7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77B-4F60-822C-7377B7D30F77}"/>
            </c:ext>
          </c:extLst>
        </c:ser>
        <c:ser>
          <c:idx val="2"/>
          <c:order val="2"/>
          <c:tx>
            <c:strRef>
              <c:f>PMI!$E$1</c:f>
              <c:strCache>
                <c:ptCount val="1"/>
                <c:pt idx="0">
                  <c:v>יפן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PMI!$B$29:$B$43</c:f>
              <c:numCache>
                <c:formatCode>m/d/yyyy</c:formatCode>
                <c:ptCount val="15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</c:numCache>
            </c:numRef>
          </c:cat>
          <c:val>
            <c:numRef>
              <c:f>PMI!$E$29:$E$43</c:f>
              <c:numCache>
                <c:formatCode>General</c:formatCode>
                <c:ptCount val="15"/>
                <c:pt idx="0">
                  <c:v>50.9</c:v>
                </c:pt>
                <c:pt idx="1">
                  <c:v>50.7</c:v>
                </c:pt>
                <c:pt idx="2">
                  <c:v>50.4</c:v>
                </c:pt>
                <c:pt idx="3">
                  <c:v>50.8</c:v>
                </c:pt>
                <c:pt idx="4">
                  <c:v>50.7</c:v>
                </c:pt>
                <c:pt idx="5">
                  <c:v>50.8</c:v>
                </c:pt>
                <c:pt idx="6">
                  <c:v>50.6</c:v>
                </c:pt>
                <c:pt idx="7">
                  <c:v>51.9</c:v>
                </c:pt>
                <c:pt idx="8">
                  <c:v>51.5</c:v>
                </c:pt>
                <c:pt idx="9">
                  <c:v>49.1</c:v>
                </c:pt>
                <c:pt idx="10">
                  <c:v>49.8</c:v>
                </c:pt>
                <c:pt idx="11">
                  <c:v>48.6</c:v>
                </c:pt>
                <c:pt idx="12">
                  <c:v>50.1</c:v>
                </c:pt>
                <c:pt idx="13">
                  <c:v>47</c:v>
                </c:pt>
                <c:pt idx="14">
                  <c:v>36.200000000000003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77B-4F60-822C-7377B7D30F77}"/>
            </c:ext>
          </c:extLst>
        </c:ser>
        <c:ser>
          <c:idx val="3"/>
          <c:order val="3"/>
          <c:tx>
            <c:strRef>
              <c:f>PMI!$F$1</c:f>
              <c:strCache>
                <c:ptCount val="1"/>
                <c:pt idx="0">
                  <c:v>סין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PMI!$B$29:$B$43</c:f>
              <c:numCache>
                <c:formatCode>m/d/yyyy</c:formatCode>
                <c:ptCount val="15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</c:numCache>
            </c:numRef>
          </c:cat>
          <c:val>
            <c:numRef>
              <c:f>PMI!$F$29:$F$43</c:f>
              <c:numCache>
                <c:formatCode>General</c:formatCode>
                <c:ptCount val="15"/>
                <c:pt idx="0">
                  <c:v>53.2</c:v>
                </c:pt>
                <c:pt idx="1">
                  <c:v>52.4</c:v>
                </c:pt>
                <c:pt idx="2">
                  <c:v>54</c:v>
                </c:pt>
                <c:pt idx="3">
                  <c:v>53.4</c:v>
                </c:pt>
                <c:pt idx="4">
                  <c:v>53.3</c:v>
                </c:pt>
                <c:pt idx="5">
                  <c:v>53</c:v>
                </c:pt>
                <c:pt idx="6">
                  <c:v>53.1</c:v>
                </c:pt>
                <c:pt idx="7">
                  <c:v>53</c:v>
                </c:pt>
                <c:pt idx="8">
                  <c:v>53.1</c:v>
                </c:pt>
                <c:pt idx="9">
                  <c:v>52</c:v>
                </c:pt>
                <c:pt idx="10">
                  <c:v>53.7</c:v>
                </c:pt>
                <c:pt idx="11">
                  <c:v>53.4</c:v>
                </c:pt>
                <c:pt idx="12">
                  <c:v>53</c:v>
                </c:pt>
                <c:pt idx="13">
                  <c:v>28.9</c:v>
                </c:pt>
                <c:pt idx="14">
                  <c:v>53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77B-4F60-822C-7377B7D30F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579712"/>
        <c:axId val="68581248"/>
      </c:lineChart>
      <c:dateAx>
        <c:axId val="68579712"/>
        <c:scaling>
          <c:orientation val="minMax"/>
        </c:scaling>
        <c:delete val="0"/>
        <c:axPos val="b"/>
        <c:numFmt formatCode="mm/yyyy" sourceLinked="0"/>
        <c:majorTickMark val="none"/>
        <c:minorTickMark val="none"/>
        <c:tickLblPos val="low"/>
        <c:spPr>
          <a:noFill/>
          <a:ln w="22225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68581248"/>
        <c:crossesAt val="50"/>
        <c:auto val="1"/>
        <c:lblOffset val="100"/>
        <c:baseTimeUnit val="months"/>
        <c:majorUnit val="2"/>
        <c:majorTimeUnit val="months"/>
      </c:dateAx>
      <c:valAx>
        <c:axId val="68581248"/>
        <c:scaling>
          <c:orientation val="minMax"/>
          <c:max val="60"/>
          <c:min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68579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ysClr val="windowText" lastClr="000000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835840"/>
        <c:axId val="68297856"/>
      </c:lineChart>
      <c:catAx>
        <c:axId val="94835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8297856"/>
        <c:crosses val="autoZero"/>
        <c:auto val="1"/>
        <c:lblAlgn val="ctr"/>
        <c:lblOffset val="100"/>
        <c:noMultiLvlLbl val="0"/>
      </c:catAx>
      <c:valAx>
        <c:axId val="68297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8358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 rtl="1">
              <a:defRPr/>
            </a:pPr>
            <a:r>
              <a:rPr lang="he-IL" sz="1800" b="1" i="0" baseline="0">
                <a:effectLst/>
              </a:rPr>
              <a:t>אינפלציית הליבה</a:t>
            </a:r>
            <a:endParaRPr lang="he-IL">
              <a:effectLst/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5293590283542894E-2"/>
          <c:y val="0.11466939344753373"/>
          <c:w val="0.93760470927180017"/>
          <c:h val="0.65259081929859242"/>
        </c:manualLayout>
      </c:layout>
      <c:lineChart>
        <c:grouping val="standard"/>
        <c:varyColors val="0"/>
        <c:ser>
          <c:idx val="4"/>
          <c:order val="0"/>
          <c:tx>
            <c:strRef>
              <c:f>'איור 19 נתונים'!$H$3</c:f>
              <c:strCache>
                <c:ptCount val="1"/>
                <c:pt idx="0">
                  <c:v>ארה"ב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19 נתונים'!$G$4:$G$301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</c:numCache>
            </c:numRef>
          </c:cat>
          <c:val>
            <c:numRef>
              <c:f>'איור 19 נתונים'!$H$4:$H$301</c:f>
              <c:numCache>
                <c:formatCode>0.0</c:formatCode>
                <c:ptCount val="298"/>
                <c:pt idx="0">
                  <c:v>1.5924015954232207</c:v>
                </c:pt>
                <c:pt idx="1">
                  <c:v>1.5537163487163053</c:v>
                </c:pt>
                <c:pt idx="2">
                  <c:v>1.484984487484553</c:v>
                </c:pt>
                <c:pt idx="3">
                  <c:v>1.4104838952211818</c:v>
                </c:pt>
                <c:pt idx="4">
                  <c:v>1.4211459303548279</c:v>
                </c:pt>
                <c:pt idx="5">
                  <c:v>1.4897746828350877</c:v>
                </c:pt>
                <c:pt idx="6">
                  <c:v>1.5122136489025717</c:v>
                </c:pt>
                <c:pt idx="7">
                  <c:v>1.5652625585599989</c:v>
                </c:pt>
                <c:pt idx="8">
                  <c:v>1.5533031385303042</c:v>
                </c:pt>
                <c:pt idx="9">
                  <c:v>1.5207611767984464</c:v>
                </c:pt>
                <c:pt idx="10">
                  <c:v>1.5807368818722356</c:v>
                </c:pt>
                <c:pt idx="11">
                  <c:v>1.6331071751418014</c:v>
                </c:pt>
                <c:pt idx="12">
                  <c:v>1.5208446934020792</c:v>
                </c:pt>
                <c:pt idx="13">
                  <c:v>1.4556761467163115</c:v>
                </c:pt>
                <c:pt idx="14">
                  <c:v>1.5532866357988118</c:v>
                </c:pt>
                <c:pt idx="15">
                  <c:v>1.6498616053776116</c:v>
                </c:pt>
                <c:pt idx="16">
                  <c:v>1.7103132282655809</c:v>
                </c:pt>
                <c:pt idx="17">
                  <c:v>1.6522570659621261</c:v>
                </c:pt>
                <c:pt idx="18">
                  <c:v>1.7062964603948183</c:v>
                </c:pt>
                <c:pt idx="19">
                  <c:v>1.6267039084167711</c:v>
                </c:pt>
                <c:pt idx="20">
                  <c:v>1.6317107912962259</c:v>
                </c:pt>
                <c:pt idx="21">
                  <c:v>1.5117054233167337</c:v>
                </c:pt>
                <c:pt idx="22">
                  <c:v>1.4455449420607724</c:v>
                </c:pt>
                <c:pt idx="23">
                  <c:v>1.3937895240980769</c:v>
                </c:pt>
                <c:pt idx="24">
                  <c:v>1.2783327962187174</c:v>
                </c:pt>
                <c:pt idx="25">
                  <c:v>1.3284010385148592</c:v>
                </c:pt>
                <c:pt idx="26">
                  <c:v>1.2996122596107051</c:v>
                </c:pt>
                <c:pt idx="27">
                  <c:v>1.2866020286106172</c:v>
                </c:pt>
                <c:pt idx="28">
                  <c:v>1.2368932038834934</c:v>
                </c:pt>
                <c:pt idx="29">
                  <c:v>1.2520244779998579</c:v>
                </c:pt>
                <c:pt idx="30">
                  <c:v>1.1829851497608734</c:v>
                </c:pt>
                <c:pt idx="31">
                  <c:v>1.244532187512104</c:v>
                </c:pt>
                <c:pt idx="32">
                  <c:v>1.2536730590782419</c:v>
                </c:pt>
                <c:pt idx="33">
                  <c:v>1.1898093600911652</c:v>
                </c:pt>
                <c:pt idx="34">
                  <c:v>1.2127000665682619</c:v>
                </c:pt>
                <c:pt idx="35">
                  <c:v>1.1972584516614093</c:v>
                </c:pt>
                <c:pt idx="36">
                  <c:v>1.4087630655301497</c:v>
                </c:pt>
                <c:pt idx="37">
                  <c:v>1.4785917256658454</c:v>
                </c:pt>
                <c:pt idx="38">
                  <c:v>1.4118099634544912</c:v>
                </c:pt>
                <c:pt idx="39">
                  <c:v>1.4872494047161844</c:v>
                </c:pt>
                <c:pt idx="40">
                  <c:v>1.5209927690507774</c:v>
                </c:pt>
                <c:pt idx="41">
                  <c:v>1.5104785257269882</c:v>
                </c:pt>
                <c:pt idx="42">
                  <c:v>1.6006505931879023</c:v>
                </c:pt>
                <c:pt idx="43">
                  <c:v>1.7100307786422908</c:v>
                </c:pt>
                <c:pt idx="44">
                  <c:v>1.6572317737916897</c:v>
                </c:pt>
                <c:pt idx="45">
                  <c:v>1.7856802000419947</c:v>
                </c:pt>
                <c:pt idx="46">
                  <c:v>1.7300543322848139</c:v>
                </c:pt>
                <c:pt idx="47">
                  <c:v>1.7946446432143492</c:v>
                </c:pt>
                <c:pt idx="48">
                  <c:v>1.8532076942825437</c:v>
                </c:pt>
                <c:pt idx="49">
                  <c:v>1.8338870431893639</c:v>
                </c:pt>
                <c:pt idx="50">
                  <c:v>1.6292390562172798</c:v>
                </c:pt>
                <c:pt idx="51">
                  <c:v>1.6130405577998497</c:v>
                </c:pt>
                <c:pt idx="52">
                  <c:v>1.5728320423200604</c:v>
                </c:pt>
                <c:pt idx="53">
                  <c:v>1.6116096281408865</c:v>
                </c:pt>
                <c:pt idx="54">
                  <c:v>1.4991571949186877</c:v>
                </c:pt>
                <c:pt idx="55">
                  <c:v>1.4275376619959257</c:v>
                </c:pt>
                <c:pt idx="56">
                  <c:v>1.5043807341603266</c:v>
                </c:pt>
                <c:pt idx="57">
                  <c:v>1.6343331864340005</c:v>
                </c:pt>
                <c:pt idx="58">
                  <c:v>1.6500351370344335</c:v>
                </c:pt>
                <c:pt idx="59">
                  <c:v>1.690950094981436</c:v>
                </c:pt>
                <c:pt idx="60">
                  <c:v>1.6850576000298823</c:v>
                </c:pt>
                <c:pt idx="61">
                  <c:v>1.7234950877127675</c:v>
                </c:pt>
                <c:pt idx="62">
                  <c:v>2.0295616146912332</c:v>
                </c:pt>
                <c:pt idx="63">
                  <c:v>1.9579911736774536</c:v>
                </c:pt>
                <c:pt idx="64">
                  <c:v>2.0553359683794348</c:v>
                </c:pt>
                <c:pt idx="65">
                  <c:v>2.032705290233916</c:v>
                </c:pt>
                <c:pt idx="66">
                  <c:v>2.1143943962517842</c:v>
                </c:pt>
                <c:pt idx="67">
                  <c:v>2.0013713099716446</c:v>
                </c:pt>
                <c:pt idx="68" formatCode="0.00">
                  <c:v>2.0038671119704698</c:v>
                </c:pt>
                <c:pt idx="69" formatCode="0.00">
                  <c:v>1.8608384382611254</c:v>
                </c:pt>
                <c:pt idx="70" formatCode="0.00">
                  <c:v>1.9633869808085791</c:v>
                </c:pt>
                <c:pt idx="71" formatCode="0.00">
                  <c:v>1.9711051808226632</c:v>
                </c:pt>
                <c:pt idx="72" formatCode="0.00">
                  <c:v>1.7709758269603304</c:v>
                </c:pt>
                <c:pt idx="73" formatCode="0.00">
                  <c:v>1.6154896408903108</c:v>
                </c:pt>
                <c:pt idx="74" formatCode="0.00">
                  <c:v>1.480688854135237</c:v>
                </c:pt>
                <c:pt idx="75" formatCode="0.00">
                  <c:v>1.5733866622834602</c:v>
                </c:pt>
                <c:pt idx="76" formatCode="0.00">
                  <c:v>1.4826627785118562</c:v>
                </c:pt>
                <c:pt idx="77" formatCode="0.00">
                  <c:v>1.610877518702547</c:v>
                </c:pt>
                <c:pt idx="78" formatCode="0.00">
                  <c:v>1.6481319959296581</c:v>
                </c:pt>
                <c:pt idx="79" formatCode="0.00">
                  <c:v>1.7631669785440396</c:v>
                </c:pt>
                <c:pt idx="80" formatCode="0.00">
                  <c:v>1.6579446202962034</c:v>
                </c:pt>
                <c:pt idx="81" formatCode="0.00">
                  <c:v>1.6466048963399649</c:v>
                </c:pt>
                <c:pt idx="82" formatCode="0.00">
                  <c:v>1.511535401750197</c:v>
                </c:pt>
                <c:pt idx="83" formatCode="0.00">
                  <c:v>1.5684221925423181</c:v>
                </c:pt>
                <c:pt idx="84" formatCode="0.00">
                  <c:v>1.7022696929239078</c:v>
                </c:pt>
                <c:pt idx="85" formatCode="0.00">
                  <c:v>1.8242646130538942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E21-4A91-83B7-45F6C5FE3E9E}"/>
            </c:ext>
          </c:extLst>
        </c:ser>
        <c:ser>
          <c:idx val="3"/>
          <c:order val="1"/>
          <c:tx>
            <c:strRef>
              <c:f>'איור 19 נתונים'!$I$3</c:f>
              <c:strCache>
                <c:ptCount val="1"/>
                <c:pt idx="0">
                  <c:v>גוש האירו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19 נתונים'!$G$4:$G$301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</c:numCache>
            </c:numRef>
          </c:cat>
          <c:val>
            <c:numRef>
              <c:f>'איור 19 נתונים'!$I$4:$I$301</c:f>
              <c:numCache>
                <c:formatCode>0.00</c:formatCode>
                <c:ptCount val="298"/>
                <c:pt idx="0" formatCode="0.0">
                  <c:v>1.3</c:v>
                </c:pt>
                <c:pt idx="1">
                  <c:v>1.3</c:v>
                </c:pt>
                <c:pt idx="2">
                  <c:v>1.5</c:v>
                </c:pt>
                <c:pt idx="3">
                  <c:v>1</c:v>
                </c:pt>
                <c:pt idx="4">
                  <c:v>1.2</c:v>
                </c:pt>
                <c:pt idx="5">
                  <c:v>1.2</c:v>
                </c:pt>
                <c:pt idx="6">
                  <c:v>1.1000000000000001</c:v>
                </c:pt>
                <c:pt idx="7">
                  <c:v>1.1000000000000001</c:v>
                </c:pt>
                <c:pt idx="8">
                  <c:v>1</c:v>
                </c:pt>
                <c:pt idx="9">
                  <c:v>0.8</c:v>
                </c:pt>
                <c:pt idx="10">
                  <c:v>1</c:v>
                </c:pt>
                <c:pt idx="11">
                  <c:v>0.7</c:v>
                </c:pt>
                <c:pt idx="12">
                  <c:v>0.8</c:v>
                </c:pt>
                <c:pt idx="13">
                  <c:v>1</c:v>
                </c:pt>
                <c:pt idx="14">
                  <c:v>0.7</c:v>
                </c:pt>
                <c:pt idx="15">
                  <c:v>1</c:v>
                </c:pt>
                <c:pt idx="16">
                  <c:v>0.7</c:v>
                </c:pt>
                <c:pt idx="17">
                  <c:v>0.8</c:v>
                </c:pt>
                <c:pt idx="18">
                  <c:v>0.8</c:v>
                </c:pt>
                <c:pt idx="19">
                  <c:v>0.9</c:v>
                </c:pt>
                <c:pt idx="20">
                  <c:v>0.8</c:v>
                </c:pt>
                <c:pt idx="21">
                  <c:v>0.7</c:v>
                </c:pt>
                <c:pt idx="22">
                  <c:v>0.7</c:v>
                </c:pt>
                <c:pt idx="23">
                  <c:v>0.7</c:v>
                </c:pt>
                <c:pt idx="24">
                  <c:v>0.6</c:v>
                </c:pt>
                <c:pt idx="25">
                  <c:v>0.7</c:v>
                </c:pt>
                <c:pt idx="26">
                  <c:v>0.6</c:v>
                </c:pt>
                <c:pt idx="27">
                  <c:v>0.9</c:v>
                </c:pt>
                <c:pt idx="28">
                  <c:v>1.3</c:v>
                </c:pt>
                <c:pt idx="29">
                  <c:v>1.2</c:v>
                </c:pt>
                <c:pt idx="30">
                  <c:v>1.4</c:v>
                </c:pt>
                <c:pt idx="31">
                  <c:v>1.4</c:v>
                </c:pt>
                <c:pt idx="32">
                  <c:v>1.3</c:v>
                </c:pt>
                <c:pt idx="33">
                  <c:v>1.5</c:v>
                </c:pt>
                <c:pt idx="34">
                  <c:v>0.9</c:v>
                </c:pt>
                <c:pt idx="35">
                  <c:v>0.9</c:v>
                </c:pt>
                <c:pt idx="36">
                  <c:v>1</c:v>
                </c:pt>
                <c:pt idx="37">
                  <c:v>0.9</c:v>
                </c:pt>
                <c:pt idx="38">
                  <c:v>1</c:v>
                </c:pt>
                <c:pt idx="39">
                  <c:v>0.7</c:v>
                </c:pt>
                <c:pt idx="40">
                  <c:v>0.8</c:v>
                </c:pt>
                <c:pt idx="41">
                  <c:v>0.8</c:v>
                </c:pt>
                <c:pt idx="42">
                  <c:v>0.9</c:v>
                </c:pt>
                <c:pt idx="43">
                  <c:v>0.8</c:v>
                </c:pt>
                <c:pt idx="44">
                  <c:v>0.8</c:v>
                </c:pt>
                <c:pt idx="45">
                  <c:v>0.7</c:v>
                </c:pt>
                <c:pt idx="46">
                  <c:v>0.8</c:v>
                </c:pt>
                <c:pt idx="47">
                  <c:v>0.9</c:v>
                </c:pt>
                <c:pt idx="48">
                  <c:v>0.9</c:v>
                </c:pt>
                <c:pt idx="49">
                  <c:v>0.8</c:v>
                </c:pt>
                <c:pt idx="50">
                  <c:v>0.7</c:v>
                </c:pt>
                <c:pt idx="51">
                  <c:v>1.3</c:v>
                </c:pt>
                <c:pt idx="52">
                  <c:v>0.9</c:v>
                </c:pt>
                <c:pt idx="53">
                  <c:v>1.2</c:v>
                </c:pt>
                <c:pt idx="54">
                  <c:v>1.2</c:v>
                </c:pt>
                <c:pt idx="55">
                  <c:v>1.2</c:v>
                </c:pt>
                <c:pt idx="56">
                  <c:v>1.2</c:v>
                </c:pt>
                <c:pt idx="57">
                  <c:v>0.9</c:v>
                </c:pt>
                <c:pt idx="58">
                  <c:v>0.9</c:v>
                </c:pt>
                <c:pt idx="59">
                  <c:v>0.9</c:v>
                </c:pt>
                <c:pt idx="60">
                  <c:v>1</c:v>
                </c:pt>
                <c:pt idx="61">
                  <c:v>1</c:v>
                </c:pt>
                <c:pt idx="62">
                  <c:v>1.1000000000000001</c:v>
                </c:pt>
                <c:pt idx="63">
                  <c:v>0.7</c:v>
                </c:pt>
                <c:pt idx="64">
                  <c:v>1.2</c:v>
                </c:pt>
                <c:pt idx="65">
                  <c:v>1</c:v>
                </c:pt>
                <c:pt idx="66">
                  <c:v>1.1000000000000001</c:v>
                </c:pt>
                <c:pt idx="67">
                  <c:v>1</c:v>
                </c:pt>
                <c:pt idx="68">
                  <c:v>1</c:v>
                </c:pt>
                <c:pt idx="69">
                  <c:v>1.2</c:v>
                </c:pt>
                <c:pt idx="70">
                  <c:v>0.9</c:v>
                </c:pt>
                <c:pt idx="71">
                  <c:v>0.9</c:v>
                </c:pt>
                <c:pt idx="72">
                  <c:v>1.1000000000000001</c:v>
                </c:pt>
                <c:pt idx="73">
                  <c:v>1</c:v>
                </c:pt>
                <c:pt idx="74">
                  <c:v>0.8</c:v>
                </c:pt>
                <c:pt idx="75">
                  <c:v>1.3</c:v>
                </c:pt>
                <c:pt idx="76">
                  <c:v>0.8</c:v>
                </c:pt>
                <c:pt idx="77">
                  <c:v>1.1000000000000001</c:v>
                </c:pt>
                <c:pt idx="78">
                  <c:v>0.9</c:v>
                </c:pt>
                <c:pt idx="79">
                  <c:v>0.9</c:v>
                </c:pt>
                <c:pt idx="80">
                  <c:v>1</c:v>
                </c:pt>
                <c:pt idx="81">
                  <c:v>1.1000000000000001</c:v>
                </c:pt>
                <c:pt idx="82">
                  <c:v>1.3</c:v>
                </c:pt>
                <c:pt idx="83">
                  <c:v>1.3</c:v>
                </c:pt>
                <c:pt idx="84">
                  <c:v>1.1000000000000001</c:v>
                </c:pt>
                <c:pt idx="85">
                  <c:v>1.2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E21-4A91-83B7-45F6C5FE3E9E}"/>
            </c:ext>
          </c:extLst>
        </c:ser>
        <c:ser>
          <c:idx val="0"/>
          <c:order val="2"/>
          <c:tx>
            <c:strRef>
              <c:f>'איור 19 נתונים'!$J$3</c:f>
              <c:strCache>
                <c:ptCount val="1"/>
                <c:pt idx="0">
                  <c:v>יפן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'איור 19 נתונים'!$G$4:$G$301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</c:numCache>
            </c:numRef>
          </c:cat>
          <c:val>
            <c:numRef>
              <c:f>'איור 19 נתונים'!$J$4:$J$301</c:f>
              <c:numCache>
                <c:formatCode>0.0</c:formatCode>
                <c:ptCount val="298"/>
                <c:pt idx="0">
                  <c:v>-0.6</c:v>
                </c:pt>
                <c:pt idx="1">
                  <c:v>-0.8</c:v>
                </c:pt>
                <c:pt idx="2">
                  <c:v>-0.7</c:v>
                </c:pt>
                <c:pt idx="3">
                  <c:v>-0.6</c:v>
                </c:pt>
                <c:pt idx="4">
                  <c:v>-0.3</c:v>
                </c:pt>
                <c:pt idx="5">
                  <c:v>-0.2</c:v>
                </c:pt>
                <c:pt idx="6">
                  <c:v>-0.1</c:v>
                </c:pt>
                <c:pt idx="7">
                  <c:v>0</c:v>
                </c:pt>
                <c:pt idx="8">
                  <c:v>0</c:v>
                </c:pt>
                <c:pt idx="9">
                  <c:v>0.3</c:v>
                </c:pt>
                <c:pt idx="10">
                  <c:v>0.5</c:v>
                </c:pt>
                <c:pt idx="11">
                  <c:v>0.7</c:v>
                </c:pt>
                <c:pt idx="12">
                  <c:v>0.7</c:v>
                </c:pt>
                <c:pt idx="13">
                  <c:v>0.8</c:v>
                </c:pt>
                <c:pt idx="14">
                  <c:v>0.8</c:v>
                </c:pt>
                <c:pt idx="15">
                  <c:v>2.7</c:v>
                </c:pt>
                <c:pt idx="16">
                  <c:v>2.7</c:v>
                </c:pt>
                <c:pt idx="17">
                  <c:v>2.7</c:v>
                </c:pt>
                <c:pt idx="18">
                  <c:v>2.8</c:v>
                </c:pt>
                <c:pt idx="19">
                  <c:v>2.7</c:v>
                </c:pt>
                <c:pt idx="20">
                  <c:v>1.0000000000000002</c:v>
                </c:pt>
                <c:pt idx="21">
                  <c:v>0.70000000000000018</c:v>
                </c:pt>
                <c:pt idx="22">
                  <c:v>0.5</c:v>
                </c:pt>
                <c:pt idx="23">
                  <c:v>0.5</c:v>
                </c:pt>
                <c:pt idx="24">
                  <c:v>0.5</c:v>
                </c:pt>
                <c:pt idx="25">
                  <c:v>0.5</c:v>
                </c:pt>
                <c:pt idx="26">
                  <c:v>0.5</c:v>
                </c:pt>
                <c:pt idx="27">
                  <c:v>-1.3</c:v>
                </c:pt>
                <c:pt idx="28">
                  <c:v>-1.3</c:v>
                </c:pt>
                <c:pt idx="29">
                  <c:v>-1.2</c:v>
                </c:pt>
                <c:pt idx="30">
                  <c:v>-1.1000000000000001</c:v>
                </c:pt>
                <c:pt idx="31">
                  <c:v>-1</c:v>
                </c:pt>
                <c:pt idx="32">
                  <c:v>0.89999999999999991</c:v>
                </c:pt>
                <c:pt idx="33">
                  <c:v>1.1000000000000001</c:v>
                </c:pt>
                <c:pt idx="34">
                  <c:v>1.3</c:v>
                </c:pt>
                <c:pt idx="35">
                  <c:v>1.2</c:v>
                </c:pt>
                <c:pt idx="36">
                  <c:v>0.9</c:v>
                </c:pt>
                <c:pt idx="37">
                  <c:v>1</c:v>
                </c:pt>
                <c:pt idx="38">
                  <c:v>0.9</c:v>
                </c:pt>
                <c:pt idx="39">
                  <c:v>0.8</c:v>
                </c:pt>
                <c:pt idx="40">
                  <c:v>0.7</c:v>
                </c:pt>
                <c:pt idx="41">
                  <c:v>0.7</c:v>
                </c:pt>
                <c:pt idx="42">
                  <c:v>0.5</c:v>
                </c:pt>
                <c:pt idx="43">
                  <c:v>0.4</c:v>
                </c:pt>
                <c:pt idx="44">
                  <c:v>0.2</c:v>
                </c:pt>
                <c:pt idx="45">
                  <c:v>0.3</c:v>
                </c:pt>
                <c:pt idx="46">
                  <c:v>0.2</c:v>
                </c:pt>
                <c:pt idx="47">
                  <c:v>0.1</c:v>
                </c:pt>
                <c:pt idx="48">
                  <c:v>0.2</c:v>
                </c:pt>
                <c:pt idx="49">
                  <c:v>0.1</c:v>
                </c:pt>
                <c:pt idx="50">
                  <c:v>-0.1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0.1</c:v>
                </c:pt>
                <c:pt idx="55">
                  <c:v>0.2</c:v>
                </c:pt>
                <c:pt idx="56">
                  <c:v>0.2</c:v>
                </c:pt>
                <c:pt idx="57">
                  <c:v>0.2</c:v>
                </c:pt>
                <c:pt idx="58">
                  <c:v>0.3</c:v>
                </c:pt>
                <c:pt idx="59">
                  <c:v>0.3</c:v>
                </c:pt>
                <c:pt idx="60">
                  <c:v>0.4</c:v>
                </c:pt>
                <c:pt idx="61">
                  <c:v>0.5</c:v>
                </c:pt>
                <c:pt idx="62">
                  <c:v>0.5</c:v>
                </c:pt>
                <c:pt idx="63">
                  <c:v>0.4</c:v>
                </c:pt>
                <c:pt idx="64">
                  <c:v>0.3</c:v>
                </c:pt>
                <c:pt idx="65">
                  <c:v>0.2</c:v>
                </c:pt>
                <c:pt idx="66">
                  <c:v>0.3</c:v>
                </c:pt>
                <c:pt idx="67">
                  <c:v>0.4</c:v>
                </c:pt>
                <c:pt idx="68">
                  <c:v>0.4</c:v>
                </c:pt>
                <c:pt idx="69">
                  <c:v>0.4</c:v>
                </c:pt>
                <c:pt idx="70">
                  <c:v>0.3</c:v>
                </c:pt>
                <c:pt idx="71">
                  <c:v>0.3</c:v>
                </c:pt>
                <c:pt idx="72">
                  <c:v>0.4</c:v>
                </c:pt>
                <c:pt idx="73">
                  <c:v>0.4</c:v>
                </c:pt>
                <c:pt idx="74">
                  <c:v>0.4</c:v>
                </c:pt>
                <c:pt idx="75" formatCode="0.00">
                  <c:v>0.6</c:v>
                </c:pt>
                <c:pt idx="76" formatCode="0.00">
                  <c:v>0.5</c:v>
                </c:pt>
                <c:pt idx="77" formatCode="0.00">
                  <c:v>0.5</c:v>
                </c:pt>
                <c:pt idx="78" formatCode="0.00">
                  <c:v>0.6</c:v>
                </c:pt>
                <c:pt idx="79" formatCode="0.00">
                  <c:v>0.6</c:v>
                </c:pt>
                <c:pt idx="80" formatCode="0.00">
                  <c:v>0.5</c:v>
                </c:pt>
                <c:pt idx="81" formatCode="0.00">
                  <c:v>0.7</c:v>
                </c:pt>
                <c:pt idx="82" formatCode="0.00">
                  <c:v>0.8</c:v>
                </c:pt>
                <c:pt idx="83" formatCode="0.00">
                  <c:v>0.9</c:v>
                </c:pt>
                <c:pt idx="84" formatCode="0.00">
                  <c:v>0.8</c:v>
                </c:pt>
                <c:pt idx="85" formatCode="0.00">
                  <c:v>0.6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E21-4A91-83B7-45F6C5FE3E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349312"/>
        <c:axId val="68359296"/>
      </c:lineChart>
      <c:dateAx>
        <c:axId val="68349312"/>
        <c:scaling>
          <c:orientation val="minMax"/>
          <c:min val="42400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chemeClr val="tx1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68359296"/>
        <c:crosses val="autoZero"/>
        <c:auto val="0"/>
        <c:lblOffset val="100"/>
        <c:baseTimeUnit val="months"/>
      </c:dateAx>
      <c:valAx>
        <c:axId val="68359296"/>
        <c:scaling>
          <c:orientation val="minMax"/>
          <c:max val="3"/>
          <c:min val="-1"/>
        </c:scaling>
        <c:delete val="0"/>
        <c:axPos val="l"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68349312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>
                <a:effectLst/>
              </a:rPr>
              <a:t>מדד</a:t>
            </a:r>
            <a:r>
              <a:rPr lang="he-IL" sz="1800" b="1" baseline="0">
                <a:effectLst/>
              </a:rPr>
              <a:t> המחירים לצרכן</a:t>
            </a:r>
            <a:endParaRPr lang="he-IL" sz="1600"/>
          </a:p>
        </c:rich>
      </c:tx>
      <c:layout>
        <c:manualLayout>
          <c:xMode val="edge"/>
          <c:yMode val="edge"/>
          <c:x val="0.40806566503148112"/>
          <c:y val="1.771233222181746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5869527678702546E-2"/>
          <c:y val="0.11255870561871673"/>
          <c:w val="0.90284704861111109"/>
          <c:h val="0.64606372886700358"/>
        </c:manualLayout>
      </c:layout>
      <c:lineChart>
        <c:grouping val="standard"/>
        <c:varyColors val="0"/>
        <c:ser>
          <c:idx val="0"/>
          <c:order val="0"/>
          <c:tx>
            <c:strRef>
              <c:f>'איור 19 נתונים'!$B$3</c:f>
              <c:strCache>
                <c:ptCount val="1"/>
                <c:pt idx="0">
                  <c:v>ארה"ב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</c:numCache>
            </c:numRef>
          </c:cat>
          <c:val>
            <c:numRef>
              <c:f>'איור 19 נתונים'!$B$4:$B$301</c:f>
              <c:numCache>
                <c:formatCode>0.00</c:formatCode>
                <c:ptCount val="298"/>
                <c:pt idx="0">
                  <c:v>1.6</c:v>
                </c:pt>
                <c:pt idx="1">
                  <c:v>2</c:v>
                </c:pt>
                <c:pt idx="2">
                  <c:v>1.5</c:v>
                </c:pt>
                <c:pt idx="3">
                  <c:v>1.1000000000000001</c:v>
                </c:pt>
                <c:pt idx="4">
                  <c:v>1.4</c:v>
                </c:pt>
                <c:pt idx="5">
                  <c:v>1.8</c:v>
                </c:pt>
                <c:pt idx="6">
                  <c:v>2</c:v>
                </c:pt>
                <c:pt idx="7">
                  <c:v>1.5</c:v>
                </c:pt>
                <c:pt idx="8">
                  <c:v>1.2</c:v>
                </c:pt>
                <c:pt idx="9">
                  <c:v>1</c:v>
                </c:pt>
                <c:pt idx="10">
                  <c:v>1.2</c:v>
                </c:pt>
                <c:pt idx="11">
                  <c:v>1.5</c:v>
                </c:pt>
                <c:pt idx="12">
                  <c:v>1.6</c:v>
                </c:pt>
                <c:pt idx="13">
                  <c:v>1.1000000000000001</c:v>
                </c:pt>
                <c:pt idx="14">
                  <c:v>1.5</c:v>
                </c:pt>
                <c:pt idx="15">
                  <c:v>2</c:v>
                </c:pt>
                <c:pt idx="16">
                  <c:v>2.1</c:v>
                </c:pt>
                <c:pt idx="17">
                  <c:v>2.1</c:v>
                </c:pt>
                <c:pt idx="18">
                  <c:v>2</c:v>
                </c:pt>
                <c:pt idx="19">
                  <c:v>1.7</c:v>
                </c:pt>
                <c:pt idx="20">
                  <c:v>1.7</c:v>
                </c:pt>
                <c:pt idx="21">
                  <c:v>1.7</c:v>
                </c:pt>
                <c:pt idx="22">
                  <c:v>1.3</c:v>
                </c:pt>
                <c:pt idx="23">
                  <c:v>0.8</c:v>
                </c:pt>
                <c:pt idx="24">
                  <c:v>-0.1</c:v>
                </c:pt>
                <c:pt idx="25">
                  <c:v>0</c:v>
                </c:pt>
                <c:pt idx="26">
                  <c:v>-0.1</c:v>
                </c:pt>
                <c:pt idx="27">
                  <c:v>-0.2</c:v>
                </c:pt>
                <c:pt idx="28">
                  <c:v>0</c:v>
                </c:pt>
                <c:pt idx="29">
                  <c:v>0.1</c:v>
                </c:pt>
                <c:pt idx="30">
                  <c:v>0.2</c:v>
                </c:pt>
                <c:pt idx="31">
                  <c:v>0.2</c:v>
                </c:pt>
                <c:pt idx="32">
                  <c:v>0</c:v>
                </c:pt>
                <c:pt idx="33">
                  <c:v>0.2</c:v>
                </c:pt>
                <c:pt idx="34">
                  <c:v>0.5</c:v>
                </c:pt>
                <c:pt idx="35">
                  <c:v>0.7</c:v>
                </c:pt>
                <c:pt idx="36">
                  <c:v>1.4</c:v>
                </c:pt>
                <c:pt idx="37">
                  <c:v>1</c:v>
                </c:pt>
                <c:pt idx="38">
                  <c:v>0.9</c:v>
                </c:pt>
                <c:pt idx="39">
                  <c:v>1.1000000000000001</c:v>
                </c:pt>
                <c:pt idx="40">
                  <c:v>1</c:v>
                </c:pt>
                <c:pt idx="41">
                  <c:v>1</c:v>
                </c:pt>
                <c:pt idx="42">
                  <c:v>0.8</c:v>
                </c:pt>
                <c:pt idx="43">
                  <c:v>1.1000000000000001</c:v>
                </c:pt>
                <c:pt idx="44">
                  <c:v>1.5</c:v>
                </c:pt>
                <c:pt idx="45">
                  <c:v>1.6</c:v>
                </c:pt>
                <c:pt idx="46">
                  <c:v>1.7</c:v>
                </c:pt>
                <c:pt idx="47">
                  <c:v>2.1</c:v>
                </c:pt>
                <c:pt idx="48">
                  <c:v>2.5</c:v>
                </c:pt>
                <c:pt idx="49">
                  <c:v>2.7</c:v>
                </c:pt>
                <c:pt idx="50">
                  <c:v>2.4</c:v>
                </c:pt>
                <c:pt idx="51">
                  <c:v>2.2000000000000002</c:v>
                </c:pt>
                <c:pt idx="52">
                  <c:v>1.9</c:v>
                </c:pt>
                <c:pt idx="53">
                  <c:v>1.6</c:v>
                </c:pt>
                <c:pt idx="54">
                  <c:v>1.7</c:v>
                </c:pt>
                <c:pt idx="55">
                  <c:v>1.9</c:v>
                </c:pt>
                <c:pt idx="56">
                  <c:v>2.2000000000000002</c:v>
                </c:pt>
                <c:pt idx="57">
                  <c:v>2</c:v>
                </c:pt>
                <c:pt idx="58">
                  <c:v>2.2000000000000002</c:v>
                </c:pt>
                <c:pt idx="59">
                  <c:v>2.1</c:v>
                </c:pt>
                <c:pt idx="60">
                  <c:v>2.1</c:v>
                </c:pt>
                <c:pt idx="61">
                  <c:v>2.2000000000000002</c:v>
                </c:pt>
                <c:pt idx="62">
                  <c:v>2.4</c:v>
                </c:pt>
                <c:pt idx="63">
                  <c:v>2.5</c:v>
                </c:pt>
                <c:pt idx="64">
                  <c:v>2.8</c:v>
                </c:pt>
                <c:pt idx="65">
                  <c:v>2.9</c:v>
                </c:pt>
                <c:pt idx="66">
                  <c:v>2.9</c:v>
                </c:pt>
                <c:pt idx="67">
                  <c:v>2.7</c:v>
                </c:pt>
                <c:pt idx="68">
                  <c:v>2.2999999999999998</c:v>
                </c:pt>
                <c:pt idx="69">
                  <c:v>2.5</c:v>
                </c:pt>
                <c:pt idx="70">
                  <c:v>2.2000000000000002</c:v>
                </c:pt>
                <c:pt idx="71">
                  <c:v>1.9</c:v>
                </c:pt>
                <c:pt idx="72">
                  <c:v>1.6</c:v>
                </c:pt>
                <c:pt idx="73">
                  <c:v>1.5</c:v>
                </c:pt>
                <c:pt idx="74">
                  <c:v>1.9</c:v>
                </c:pt>
                <c:pt idx="75">
                  <c:v>2</c:v>
                </c:pt>
                <c:pt idx="76">
                  <c:v>1.8</c:v>
                </c:pt>
                <c:pt idx="77">
                  <c:v>1.6</c:v>
                </c:pt>
                <c:pt idx="78">
                  <c:v>1.8</c:v>
                </c:pt>
                <c:pt idx="79">
                  <c:v>1.7</c:v>
                </c:pt>
                <c:pt idx="80">
                  <c:v>1.7</c:v>
                </c:pt>
                <c:pt idx="81">
                  <c:v>1.8</c:v>
                </c:pt>
                <c:pt idx="82">
                  <c:v>2.1</c:v>
                </c:pt>
                <c:pt idx="83">
                  <c:v>2.2999999999999998</c:v>
                </c:pt>
                <c:pt idx="84">
                  <c:v>2.5</c:v>
                </c:pt>
                <c:pt idx="85">
                  <c:v>2.2999999999999998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4BE-4667-B694-50DC02C04364}"/>
            </c:ext>
          </c:extLst>
        </c:ser>
        <c:ser>
          <c:idx val="2"/>
          <c:order val="1"/>
          <c:tx>
            <c:strRef>
              <c:f>'איור 19 נתונים'!$C$3</c:f>
              <c:strCache>
                <c:ptCount val="1"/>
                <c:pt idx="0">
                  <c:v>גוש האירו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</c:numCache>
            </c:numRef>
          </c:cat>
          <c:val>
            <c:numRef>
              <c:f>'איור 19 נתונים'!$C$4:$C$301</c:f>
              <c:numCache>
                <c:formatCode>0.00</c:formatCode>
                <c:ptCount val="298"/>
                <c:pt idx="0">
                  <c:v>2</c:v>
                </c:pt>
                <c:pt idx="1">
                  <c:v>1.9</c:v>
                </c:pt>
                <c:pt idx="2">
                  <c:v>1.7</c:v>
                </c:pt>
                <c:pt idx="3">
                  <c:v>1.2</c:v>
                </c:pt>
                <c:pt idx="4">
                  <c:v>1.4</c:v>
                </c:pt>
                <c:pt idx="5">
                  <c:v>1.6</c:v>
                </c:pt>
                <c:pt idx="6">
                  <c:v>1.6</c:v>
                </c:pt>
                <c:pt idx="7">
                  <c:v>1.3</c:v>
                </c:pt>
                <c:pt idx="8">
                  <c:v>1.1000000000000001</c:v>
                </c:pt>
                <c:pt idx="9">
                  <c:v>0.7</c:v>
                </c:pt>
                <c:pt idx="10">
                  <c:v>0.9</c:v>
                </c:pt>
                <c:pt idx="11">
                  <c:v>0.8</c:v>
                </c:pt>
                <c:pt idx="12">
                  <c:v>0.8</c:v>
                </c:pt>
                <c:pt idx="13">
                  <c:v>0.7</c:v>
                </c:pt>
                <c:pt idx="14">
                  <c:v>0.5</c:v>
                </c:pt>
                <c:pt idx="15">
                  <c:v>0.7</c:v>
                </c:pt>
                <c:pt idx="16">
                  <c:v>0.5</c:v>
                </c:pt>
                <c:pt idx="17">
                  <c:v>0.5</c:v>
                </c:pt>
                <c:pt idx="18">
                  <c:v>0.4</c:v>
                </c:pt>
                <c:pt idx="19">
                  <c:v>0.4</c:v>
                </c:pt>
                <c:pt idx="20">
                  <c:v>0.3</c:v>
                </c:pt>
                <c:pt idx="21">
                  <c:v>0.4</c:v>
                </c:pt>
                <c:pt idx="22">
                  <c:v>0.3</c:v>
                </c:pt>
                <c:pt idx="23">
                  <c:v>-0.2</c:v>
                </c:pt>
                <c:pt idx="24">
                  <c:v>-0.6</c:v>
                </c:pt>
                <c:pt idx="25">
                  <c:v>-0.3</c:v>
                </c:pt>
                <c:pt idx="26">
                  <c:v>-0.1</c:v>
                </c:pt>
                <c:pt idx="27">
                  <c:v>0.2</c:v>
                </c:pt>
                <c:pt idx="28">
                  <c:v>0.6</c:v>
                </c:pt>
                <c:pt idx="29">
                  <c:v>0.5</c:v>
                </c:pt>
                <c:pt idx="30">
                  <c:v>0.5</c:v>
                </c:pt>
                <c:pt idx="31">
                  <c:v>0.4</c:v>
                </c:pt>
                <c:pt idx="32">
                  <c:v>0.2</c:v>
                </c:pt>
                <c:pt idx="33">
                  <c:v>0.4</c:v>
                </c:pt>
                <c:pt idx="34">
                  <c:v>0.1</c:v>
                </c:pt>
                <c:pt idx="35">
                  <c:v>0.3</c:v>
                </c:pt>
                <c:pt idx="36">
                  <c:v>0.3</c:v>
                </c:pt>
                <c:pt idx="37">
                  <c:v>-0.1</c:v>
                </c:pt>
                <c:pt idx="38">
                  <c:v>0</c:v>
                </c:pt>
                <c:pt idx="39">
                  <c:v>-0.3</c:v>
                </c:pt>
                <c:pt idx="40">
                  <c:v>-0.1</c:v>
                </c:pt>
                <c:pt idx="41">
                  <c:v>0</c:v>
                </c:pt>
                <c:pt idx="42">
                  <c:v>0.2</c:v>
                </c:pt>
                <c:pt idx="43">
                  <c:v>0.2</c:v>
                </c:pt>
                <c:pt idx="44">
                  <c:v>0.4</c:v>
                </c:pt>
                <c:pt idx="45">
                  <c:v>0.5</c:v>
                </c:pt>
                <c:pt idx="46">
                  <c:v>0.6</c:v>
                </c:pt>
                <c:pt idx="47">
                  <c:v>1.1000000000000001</c:v>
                </c:pt>
                <c:pt idx="48">
                  <c:v>1.7</c:v>
                </c:pt>
                <c:pt idx="49">
                  <c:v>2</c:v>
                </c:pt>
                <c:pt idx="50">
                  <c:v>1.5</c:v>
                </c:pt>
                <c:pt idx="51">
                  <c:v>1.9</c:v>
                </c:pt>
                <c:pt idx="52">
                  <c:v>1.4</c:v>
                </c:pt>
                <c:pt idx="53">
                  <c:v>1.3</c:v>
                </c:pt>
                <c:pt idx="54">
                  <c:v>1.3</c:v>
                </c:pt>
                <c:pt idx="55">
                  <c:v>1.5</c:v>
                </c:pt>
                <c:pt idx="56">
                  <c:v>1.6</c:v>
                </c:pt>
                <c:pt idx="57">
                  <c:v>1.4</c:v>
                </c:pt>
                <c:pt idx="58">
                  <c:v>1.5</c:v>
                </c:pt>
                <c:pt idx="59">
                  <c:v>1.3</c:v>
                </c:pt>
                <c:pt idx="60">
                  <c:v>1.3</c:v>
                </c:pt>
                <c:pt idx="61">
                  <c:v>1.1000000000000001</c:v>
                </c:pt>
                <c:pt idx="62">
                  <c:v>1.4</c:v>
                </c:pt>
                <c:pt idx="63">
                  <c:v>1.2</c:v>
                </c:pt>
                <c:pt idx="64">
                  <c:v>2</c:v>
                </c:pt>
                <c:pt idx="65">
                  <c:v>2</c:v>
                </c:pt>
                <c:pt idx="66">
                  <c:v>2.2000000000000002</c:v>
                </c:pt>
                <c:pt idx="67">
                  <c:v>2.1</c:v>
                </c:pt>
                <c:pt idx="68">
                  <c:v>2.1</c:v>
                </c:pt>
                <c:pt idx="69">
                  <c:v>2.2999999999999998</c:v>
                </c:pt>
                <c:pt idx="70">
                  <c:v>1.9</c:v>
                </c:pt>
                <c:pt idx="71">
                  <c:v>1.5</c:v>
                </c:pt>
                <c:pt idx="72">
                  <c:v>1.4</c:v>
                </c:pt>
                <c:pt idx="73">
                  <c:v>1.5</c:v>
                </c:pt>
                <c:pt idx="74">
                  <c:v>1.4</c:v>
                </c:pt>
                <c:pt idx="75">
                  <c:v>1.7</c:v>
                </c:pt>
                <c:pt idx="76">
                  <c:v>1.2</c:v>
                </c:pt>
                <c:pt idx="77">
                  <c:v>1.3</c:v>
                </c:pt>
                <c:pt idx="78">
                  <c:v>1</c:v>
                </c:pt>
                <c:pt idx="79">
                  <c:v>1</c:v>
                </c:pt>
                <c:pt idx="80">
                  <c:v>0.8</c:v>
                </c:pt>
                <c:pt idx="81">
                  <c:v>0.7</c:v>
                </c:pt>
                <c:pt idx="82">
                  <c:v>1</c:v>
                </c:pt>
                <c:pt idx="83">
                  <c:v>1.3</c:v>
                </c:pt>
                <c:pt idx="84">
                  <c:v>1.4</c:v>
                </c:pt>
                <c:pt idx="85">
                  <c:v>1.2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4BE-4667-B694-50DC02C04364}"/>
            </c:ext>
          </c:extLst>
        </c:ser>
        <c:ser>
          <c:idx val="4"/>
          <c:order val="2"/>
          <c:tx>
            <c:strRef>
              <c:f>'איור 19 נתונים'!$D$3</c:f>
              <c:strCache>
                <c:ptCount val="1"/>
                <c:pt idx="0">
                  <c:v>יפן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</c:numCache>
            </c:numRef>
          </c:cat>
          <c:val>
            <c:numRef>
              <c:f>'איור 19 נתונים'!$D$4:$D$301</c:f>
              <c:numCache>
                <c:formatCode>0.00</c:formatCode>
                <c:ptCount val="298"/>
                <c:pt idx="0">
                  <c:v>-0.3</c:v>
                </c:pt>
                <c:pt idx="1">
                  <c:v>-0.7</c:v>
                </c:pt>
                <c:pt idx="2">
                  <c:v>-0.9</c:v>
                </c:pt>
                <c:pt idx="3">
                  <c:v>-0.7</c:v>
                </c:pt>
                <c:pt idx="4">
                  <c:v>-0.3</c:v>
                </c:pt>
                <c:pt idx="5">
                  <c:v>0.2</c:v>
                </c:pt>
                <c:pt idx="6">
                  <c:v>0.7</c:v>
                </c:pt>
                <c:pt idx="7">
                  <c:v>0.9</c:v>
                </c:pt>
                <c:pt idx="8">
                  <c:v>1.1000000000000001</c:v>
                </c:pt>
                <c:pt idx="9">
                  <c:v>1.1000000000000001</c:v>
                </c:pt>
                <c:pt idx="10">
                  <c:v>1.5</c:v>
                </c:pt>
                <c:pt idx="11">
                  <c:v>1.6</c:v>
                </c:pt>
                <c:pt idx="12">
                  <c:v>1.4</c:v>
                </c:pt>
                <c:pt idx="13">
                  <c:v>1.5</c:v>
                </c:pt>
                <c:pt idx="14">
                  <c:v>1.6</c:v>
                </c:pt>
                <c:pt idx="15">
                  <c:v>1.7</c:v>
                </c:pt>
                <c:pt idx="16">
                  <c:v>1.7000000000000002</c:v>
                </c:pt>
                <c:pt idx="17">
                  <c:v>1.6</c:v>
                </c:pt>
                <c:pt idx="18">
                  <c:v>1.4</c:v>
                </c:pt>
                <c:pt idx="19">
                  <c:v>1.2999999999999998</c:v>
                </c:pt>
                <c:pt idx="20">
                  <c:v>1.2000000000000002</c:v>
                </c:pt>
                <c:pt idx="21">
                  <c:v>0.89999999999999991</c:v>
                </c:pt>
                <c:pt idx="22">
                  <c:v>0.39999999999999991</c:v>
                </c:pt>
                <c:pt idx="23">
                  <c:v>0.39999999999999991</c:v>
                </c:pt>
                <c:pt idx="24">
                  <c:v>0.39999999999999991</c:v>
                </c:pt>
                <c:pt idx="25">
                  <c:v>0.20000000000000018</c:v>
                </c:pt>
                <c:pt idx="26">
                  <c:v>0.29999999999999982</c:v>
                </c:pt>
                <c:pt idx="27">
                  <c:v>0.3</c:v>
                </c:pt>
                <c:pt idx="28">
                  <c:v>0.5</c:v>
                </c:pt>
                <c:pt idx="29">
                  <c:v>0.4</c:v>
                </c:pt>
                <c:pt idx="30">
                  <c:v>0.2</c:v>
                </c:pt>
                <c:pt idx="31">
                  <c:v>0.2</c:v>
                </c:pt>
                <c:pt idx="32">
                  <c:v>0</c:v>
                </c:pt>
                <c:pt idx="33">
                  <c:v>0.3</c:v>
                </c:pt>
                <c:pt idx="34">
                  <c:v>0.3</c:v>
                </c:pt>
                <c:pt idx="35">
                  <c:v>0.2</c:v>
                </c:pt>
                <c:pt idx="36">
                  <c:v>-0.1</c:v>
                </c:pt>
                <c:pt idx="37">
                  <c:v>0.2</c:v>
                </c:pt>
                <c:pt idx="38">
                  <c:v>0</c:v>
                </c:pt>
                <c:pt idx="39">
                  <c:v>-0.3</c:v>
                </c:pt>
                <c:pt idx="40">
                  <c:v>-0.5</c:v>
                </c:pt>
                <c:pt idx="41">
                  <c:v>-0.4</c:v>
                </c:pt>
                <c:pt idx="42">
                  <c:v>-0.4</c:v>
                </c:pt>
                <c:pt idx="43">
                  <c:v>-0.5</c:v>
                </c:pt>
                <c:pt idx="44">
                  <c:v>-0.5</c:v>
                </c:pt>
                <c:pt idx="45">
                  <c:v>0.1</c:v>
                </c:pt>
                <c:pt idx="46">
                  <c:v>0.5</c:v>
                </c:pt>
                <c:pt idx="47">
                  <c:v>0.3</c:v>
                </c:pt>
                <c:pt idx="48">
                  <c:v>0.4</c:v>
                </c:pt>
                <c:pt idx="49">
                  <c:v>0.3</c:v>
                </c:pt>
                <c:pt idx="50">
                  <c:v>0.2</c:v>
                </c:pt>
                <c:pt idx="51">
                  <c:v>0.4</c:v>
                </c:pt>
                <c:pt idx="52">
                  <c:v>0.4</c:v>
                </c:pt>
                <c:pt idx="53">
                  <c:v>0.4</c:v>
                </c:pt>
                <c:pt idx="54">
                  <c:v>0.4</c:v>
                </c:pt>
                <c:pt idx="55">
                  <c:v>0.7</c:v>
                </c:pt>
                <c:pt idx="56">
                  <c:v>0.7</c:v>
                </c:pt>
                <c:pt idx="57">
                  <c:v>0.2</c:v>
                </c:pt>
                <c:pt idx="58">
                  <c:v>0.6</c:v>
                </c:pt>
                <c:pt idx="59">
                  <c:v>1</c:v>
                </c:pt>
                <c:pt idx="60">
                  <c:v>1.4</c:v>
                </c:pt>
                <c:pt idx="61">
                  <c:v>1.5</c:v>
                </c:pt>
                <c:pt idx="62">
                  <c:v>1.1000000000000001</c:v>
                </c:pt>
                <c:pt idx="63">
                  <c:v>0.6</c:v>
                </c:pt>
                <c:pt idx="64">
                  <c:v>0.7</c:v>
                </c:pt>
                <c:pt idx="65">
                  <c:v>0.7</c:v>
                </c:pt>
                <c:pt idx="66">
                  <c:v>0.9</c:v>
                </c:pt>
                <c:pt idx="67">
                  <c:v>1.3</c:v>
                </c:pt>
                <c:pt idx="68">
                  <c:v>1.2</c:v>
                </c:pt>
                <c:pt idx="69">
                  <c:v>1.4</c:v>
                </c:pt>
                <c:pt idx="70">
                  <c:v>0.8</c:v>
                </c:pt>
                <c:pt idx="71">
                  <c:v>0.3</c:v>
                </c:pt>
                <c:pt idx="72">
                  <c:v>0.2</c:v>
                </c:pt>
                <c:pt idx="73">
                  <c:v>0.2</c:v>
                </c:pt>
                <c:pt idx="74">
                  <c:v>0.5</c:v>
                </c:pt>
                <c:pt idx="75">
                  <c:v>0.9</c:v>
                </c:pt>
                <c:pt idx="76">
                  <c:v>0.7</c:v>
                </c:pt>
                <c:pt idx="77">
                  <c:v>0.7</c:v>
                </c:pt>
                <c:pt idx="78">
                  <c:v>0.5</c:v>
                </c:pt>
                <c:pt idx="79">
                  <c:v>0.3</c:v>
                </c:pt>
                <c:pt idx="80">
                  <c:v>0.2</c:v>
                </c:pt>
                <c:pt idx="81">
                  <c:v>0.2</c:v>
                </c:pt>
                <c:pt idx="82">
                  <c:v>0.5</c:v>
                </c:pt>
                <c:pt idx="83">
                  <c:v>0.8</c:v>
                </c:pt>
                <c:pt idx="84">
                  <c:v>0.7</c:v>
                </c:pt>
                <c:pt idx="85">
                  <c:v>0.4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4BE-4667-B694-50DC02C04364}"/>
            </c:ext>
          </c:extLst>
        </c:ser>
        <c:ser>
          <c:idx val="1"/>
          <c:order val="3"/>
          <c:tx>
            <c:strRef>
              <c:f>'איור 19 נתונים'!$E$3</c:f>
              <c:strCache>
                <c:ptCount val="1"/>
                <c:pt idx="0">
                  <c:v>ישראל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ysDash"/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</c:numCache>
            </c:numRef>
          </c:cat>
          <c:val>
            <c:numRef>
              <c:f>'איור 19 נתונים'!$E$4:$E$301</c:f>
              <c:numCache>
                <c:formatCode>0.00</c:formatCode>
                <c:ptCount val="298"/>
                <c:pt idx="0">
                  <c:v>1.4573121070862172</c:v>
                </c:pt>
                <c:pt idx="1">
                  <c:v>1.4573121070862172</c:v>
                </c:pt>
                <c:pt idx="2">
                  <c:v>1.2701193491617024</c:v>
                </c:pt>
                <c:pt idx="3">
                  <c:v>0.80418292387001156</c:v>
                </c:pt>
                <c:pt idx="4">
                  <c:v>0.90408796145564629</c:v>
                </c:pt>
                <c:pt idx="5">
                  <c:v>1.9939092000326175</c:v>
                </c:pt>
                <c:pt idx="6">
                  <c:v>2.1971500226136476</c:v>
                </c:pt>
                <c:pt idx="7">
                  <c:v>1.3367275733728867</c:v>
                </c:pt>
                <c:pt idx="8">
                  <c:v>1.3367275733728867</c:v>
                </c:pt>
                <c:pt idx="9">
                  <c:v>1.8256648081658167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1.395812562313048</c:v>
                </c:pt>
                <c:pt idx="13">
                  <c:v>1.1964107676969205</c:v>
                </c:pt>
                <c:pt idx="14">
                  <c:v>1.2935323383085118</c:v>
                </c:pt>
                <c:pt idx="15">
                  <c:v>0.9910802775024985</c:v>
                </c:pt>
                <c:pt idx="16">
                  <c:v>0.99009900990132405</c:v>
                </c:pt>
                <c:pt idx="17">
                  <c:v>0.49115913555952684</c:v>
                </c:pt>
                <c:pt idx="18">
                  <c:v>0.29382957884456218</c:v>
                </c:pt>
                <c:pt idx="19">
                  <c:v>0</c:v>
                </c:pt>
                <c:pt idx="20">
                  <c:v>-0.29325513196413189</c:v>
                </c:pt>
                <c:pt idx="21">
                  <c:v>-0.29239766081904373</c:v>
                </c:pt>
                <c:pt idx="22">
                  <c:v>-9.7847358121749828E-2</c:v>
                </c:pt>
                <c:pt idx="23">
                  <c:v>-0.19550342130973952</c:v>
                </c:pt>
                <c:pt idx="24">
                  <c:v>-0.50737649173042687</c:v>
                </c:pt>
                <c:pt idx="25">
                  <c:v>-1.0147801760969744</c:v>
                </c:pt>
                <c:pt idx="26">
                  <c:v>-1.0058957607666841</c:v>
                </c:pt>
                <c:pt idx="27">
                  <c:v>-0.50245524622621884</c:v>
                </c:pt>
                <c:pt idx="28">
                  <c:v>-0.40000186247015623</c:v>
                </c:pt>
                <c:pt idx="29">
                  <c:v>-0.39296373943394913</c:v>
                </c:pt>
                <c:pt idx="30">
                  <c:v>-0.2910174895078721</c:v>
                </c:pt>
                <c:pt idx="31">
                  <c:v>-0.39296373943394913</c:v>
                </c:pt>
                <c:pt idx="32">
                  <c:v>-0.50000186060020768</c:v>
                </c:pt>
                <c:pt idx="33">
                  <c:v>-0.69208396844464559</c:v>
                </c:pt>
                <c:pt idx="34">
                  <c:v>-0.89716150057748134</c:v>
                </c:pt>
                <c:pt idx="35">
                  <c:v>-0.99706355551644199</c:v>
                </c:pt>
                <c:pt idx="36">
                  <c:v>-0.60483870967743547</c:v>
                </c:pt>
                <c:pt idx="37">
                  <c:v>-0.20304568527919065</c:v>
                </c:pt>
                <c:pt idx="38">
                  <c:v>-0.70850202429150189</c:v>
                </c:pt>
                <c:pt idx="39">
                  <c:v>-0.90543259557345213</c:v>
                </c:pt>
                <c:pt idx="40">
                  <c:v>-0.80321285140562138</c:v>
                </c:pt>
                <c:pt idx="41">
                  <c:v>-0.80080080080080496</c:v>
                </c:pt>
                <c:pt idx="42">
                  <c:v>-0.59940059940060131</c:v>
                </c:pt>
                <c:pt idx="43">
                  <c:v>-0.70070070070069601</c:v>
                </c:pt>
                <c:pt idx="44">
                  <c:v>-0.4020100502512669</c:v>
                </c:pt>
                <c:pt idx="45">
                  <c:v>-0.30120481927711218</c:v>
                </c:pt>
                <c:pt idx="46">
                  <c:v>-0.30241935483870108</c:v>
                </c:pt>
                <c:pt idx="47">
                  <c:v>-0.20181634712409524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0.91631217469496651</c:v>
                </c:pt>
                <c:pt idx="51">
                  <c:v>0.70731192675943522</c:v>
                </c:pt>
                <c:pt idx="52">
                  <c:v>0.80192536115646362</c:v>
                </c:pt>
                <c:pt idx="53">
                  <c:v>-0.20181408563606507</c:v>
                </c:pt>
                <c:pt idx="54">
                  <c:v>-0.70240981015727844</c:v>
                </c:pt>
                <c:pt idx="55">
                  <c:v>-0.10302192982166725</c:v>
                </c:pt>
                <c:pt idx="56">
                  <c:v>9.7580472107039462E-2</c:v>
                </c:pt>
                <c:pt idx="57">
                  <c:v>0.19476561387858915</c:v>
                </c:pt>
                <c:pt idx="58">
                  <c:v>0.30000227285948977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0.19980019980021524</c:v>
                </c:pt>
                <c:pt idx="63">
                  <c:v>0.39880358923229942</c:v>
                </c:pt>
                <c:pt idx="64">
                  <c:v>0.49652432969216065</c:v>
                </c:pt>
                <c:pt idx="65">
                  <c:v>1.2999999999999901</c:v>
                </c:pt>
                <c:pt idx="66">
                  <c:v>1.401401401401392</c:v>
                </c:pt>
                <c:pt idx="67">
                  <c:v>1.1976047904191711</c:v>
                </c:pt>
                <c:pt idx="68">
                  <c:v>1.1964107676968982</c:v>
                </c:pt>
                <c:pt idx="69">
                  <c:v>1.1928429423459397</c:v>
                </c:pt>
                <c:pt idx="70">
                  <c:v>1.1964107676968982</c:v>
                </c:pt>
                <c:pt idx="71">
                  <c:v>0.79681274900398336</c:v>
                </c:pt>
                <c:pt idx="72">
                  <c:v>1.2022012466186283</c:v>
                </c:pt>
                <c:pt idx="73">
                  <c:v>1.2019990444183337</c:v>
                </c:pt>
                <c:pt idx="74">
                  <c:v>1.4027906676470137</c:v>
                </c:pt>
                <c:pt idx="75">
                  <c:v>1.3008927872779852</c:v>
                </c:pt>
                <c:pt idx="76">
                  <c:v>1.4990108993213624</c:v>
                </c:pt>
                <c:pt idx="77">
                  <c:v>0.80059134830727796</c:v>
                </c:pt>
                <c:pt idx="78">
                  <c:v>0.50147980127965841</c:v>
                </c:pt>
                <c:pt idx="79">
                  <c:v>0.60157695935791899</c:v>
                </c:pt>
                <c:pt idx="80">
                  <c:v>0.3034473287648165</c:v>
                </c:pt>
                <c:pt idx="81">
                  <c:v>0.40471417964793588</c:v>
                </c:pt>
                <c:pt idx="82">
                  <c:v>0.3034473287648165</c:v>
                </c:pt>
                <c:pt idx="83">
                  <c:v>0.60078956392912719</c:v>
                </c:pt>
                <c:pt idx="84">
                  <c:v>0.29970029970030065</c:v>
                </c:pt>
                <c:pt idx="85">
                  <c:v>9.9800399201588341E-2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4BE-4667-B694-50DC02C043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395776"/>
        <c:axId val="68397312"/>
      </c:lineChart>
      <c:dateAx>
        <c:axId val="68395776"/>
        <c:scaling>
          <c:orientation val="minMax"/>
          <c:min val="42400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ysClr val="windowText" lastClr="000000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68397312"/>
        <c:crosses val="autoZero"/>
        <c:auto val="0"/>
        <c:lblOffset val="100"/>
        <c:baseTimeUnit val="months"/>
      </c:dateAx>
      <c:valAx>
        <c:axId val="68397312"/>
        <c:scaling>
          <c:orientation val="minMax"/>
          <c:max val="3"/>
          <c:min val="-1"/>
        </c:scaling>
        <c:delete val="0"/>
        <c:axPos val="l"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68395776"/>
        <c:crosses val="autoZero"/>
        <c:crossBetween val="between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1.4775410574530178E-3"/>
          <c:y val="0.92381370091896409"/>
          <c:w val="0.99337981633975336"/>
          <c:h val="4.7351712614870513E-2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400" b="1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4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he-IL" sz="1800" dirty="0"/>
              <a:t>איור </a:t>
            </a:r>
            <a:r>
              <a:rPr lang="he-IL" sz="1800" dirty="0" smtClean="0"/>
              <a:t>26: </a:t>
            </a:r>
            <a:r>
              <a:rPr lang="he-IL" sz="1800" dirty="0"/>
              <a:t>המדדים למחירי הסחורות 
</a:t>
            </a:r>
            <a:r>
              <a:rPr lang="he-IL" sz="1800" b="0" dirty="0" smtClean="0"/>
              <a:t>אפריל 2019 </a:t>
            </a:r>
            <a:r>
              <a:rPr lang="he-IL" sz="1800" b="0" dirty="0"/>
              <a:t>עד </a:t>
            </a:r>
            <a:r>
              <a:rPr lang="he-IL" sz="1800" b="0" i="0" u="none" strike="noStrike" baseline="0" dirty="0" smtClean="0">
                <a:effectLst/>
              </a:rPr>
              <a:t>אפריל</a:t>
            </a:r>
            <a:r>
              <a:rPr lang="he-IL" sz="1800" b="0" dirty="0" smtClean="0"/>
              <a:t> 2020</a:t>
            </a:r>
            <a:endParaRPr lang="he-IL" sz="1800" b="0" dirty="0"/>
          </a:p>
        </c:rich>
      </c:tx>
      <c:layout>
        <c:manualLayout>
          <c:xMode val="edge"/>
          <c:yMode val="edge"/>
          <c:x val="0.34861766374342812"/>
          <c:y val="2.2446689113355782E-3"/>
        </c:manualLayout>
      </c:layout>
      <c:overlay val="1"/>
      <c:spPr>
        <a:noFill/>
      </c:spPr>
    </c:title>
    <c:autoTitleDeleted val="0"/>
    <c:plotArea>
      <c:layout>
        <c:manualLayout>
          <c:layoutTarget val="inner"/>
          <c:xMode val="edge"/>
          <c:yMode val="edge"/>
          <c:x val="5.9979317476732158E-2"/>
          <c:y val="0.14029569536131217"/>
          <c:w val="0.90108005249343837"/>
          <c:h val="0.66851245639629975"/>
        </c:manualLayout>
      </c:layout>
      <c:lineChart>
        <c:grouping val="standard"/>
        <c:varyColors val="0"/>
        <c:ser>
          <c:idx val="1"/>
          <c:order val="0"/>
          <c:tx>
            <c:strRef>
              <c:f>'איור 20 נתונים'!$G$2</c:f>
              <c:strCache>
                <c:ptCount val="1"/>
                <c:pt idx="0">
                  <c:v>הסחורות ללא אנרגיה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20 נתונים'!$F$4:$F$4000</c:f>
              <c:numCache>
                <c:formatCode>m/d/yyyy</c:formatCode>
                <c:ptCount val="3997"/>
                <c:pt idx="0">
                  <c:v>43557</c:v>
                </c:pt>
                <c:pt idx="1">
                  <c:v>43558</c:v>
                </c:pt>
                <c:pt idx="2">
                  <c:v>43559</c:v>
                </c:pt>
                <c:pt idx="3">
                  <c:v>43560</c:v>
                </c:pt>
                <c:pt idx="4">
                  <c:v>43561</c:v>
                </c:pt>
                <c:pt idx="5">
                  <c:v>43562</c:v>
                </c:pt>
                <c:pt idx="6">
                  <c:v>43563</c:v>
                </c:pt>
                <c:pt idx="7">
                  <c:v>43564</c:v>
                </c:pt>
                <c:pt idx="8">
                  <c:v>43565</c:v>
                </c:pt>
                <c:pt idx="9">
                  <c:v>43566</c:v>
                </c:pt>
                <c:pt idx="10">
                  <c:v>43567</c:v>
                </c:pt>
                <c:pt idx="11">
                  <c:v>43568</c:v>
                </c:pt>
                <c:pt idx="12">
                  <c:v>43569</c:v>
                </c:pt>
                <c:pt idx="13">
                  <c:v>43570</c:v>
                </c:pt>
                <c:pt idx="14">
                  <c:v>43571</c:v>
                </c:pt>
                <c:pt idx="15">
                  <c:v>43572</c:v>
                </c:pt>
                <c:pt idx="16">
                  <c:v>43573</c:v>
                </c:pt>
                <c:pt idx="17">
                  <c:v>43574</c:v>
                </c:pt>
                <c:pt idx="18">
                  <c:v>43575</c:v>
                </c:pt>
                <c:pt idx="19">
                  <c:v>43576</c:v>
                </c:pt>
                <c:pt idx="20">
                  <c:v>43577</c:v>
                </c:pt>
                <c:pt idx="21">
                  <c:v>43578</c:v>
                </c:pt>
                <c:pt idx="22">
                  <c:v>43579</c:v>
                </c:pt>
                <c:pt idx="23">
                  <c:v>43580</c:v>
                </c:pt>
                <c:pt idx="24">
                  <c:v>43581</c:v>
                </c:pt>
                <c:pt idx="25">
                  <c:v>43582</c:v>
                </c:pt>
                <c:pt idx="26">
                  <c:v>43583</c:v>
                </c:pt>
                <c:pt idx="27">
                  <c:v>43584</c:v>
                </c:pt>
                <c:pt idx="28">
                  <c:v>43585</c:v>
                </c:pt>
                <c:pt idx="29">
                  <c:v>43586</c:v>
                </c:pt>
                <c:pt idx="30">
                  <c:v>43587</c:v>
                </c:pt>
                <c:pt idx="31">
                  <c:v>43588</c:v>
                </c:pt>
                <c:pt idx="32">
                  <c:v>43589</c:v>
                </c:pt>
                <c:pt idx="33">
                  <c:v>43590</c:v>
                </c:pt>
                <c:pt idx="34">
                  <c:v>43591</c:v>
                </c:pt>
                <c:pt idx="35">
                  <c:v>43592</c:v>
                </c:pt>
                <c:pt idx="36">
                  <c:v>43593</c:v>
                </c:pt>
                <c:pt idx="37">
                  <c:v>43594</c:v>
                </c:pt>
                <c:pt idx="38">
                  <c:v>43595</c:v>
                </c:pt>
                <c:pt idx="39">
                  <c:v>43596</c:v>
                </c:pt>
                <c:pt idx="40">
                  <c:v>43597</c:v>
                </c:pt>
                <c:pt idx="41">
                  <c:v>43598</c:v>
                </c:pt>
                <c:pt idx="42">
                  <c:v>43599</c:v>
                </c:pt>
                <c:pt idx="43">
                  <c:v>43600</c:v>
                </c:pt>
                <c:pt idx="44">
                  <c:v>43601</c:v>
                </c:pt>
                <c:pt idx="45">
                  <c:v>43602</c:v>
                </c:pt>
                <c:pt idx="46">
                  <c:v>43603</c:v>
                </c:pt>
                <c:pt idx="47">
                  <c:v>43604</c:v>
                </c:pt>
                <c:pt idx="48">
                  <c:v>43605</c:v>
                </c:pt>
                <c:pt idx="49">
                  <c:v>43606</c:v>
                </c:pt>
                <c:pt idx="50">
                  <c:v>43607</c:v>
                </c:pt>
                <c:pt idx="51">
                  <c:v>43608</c:v>
                </c:pt>
                <c:pt idx="52">
                  <c:v>43609</c:v>
                </c:pt>
                <c:pt idx="53">
                  <c:v>43610</c:v>
                </c:pt>
                <c:pt idx="54">
                  <c:v>43611</c:v>
                </c:pt>
                <c:pt idx="55">
                  <c:v>43612</c:v>
                </c:pt>
                <c:pt idx="56">
                  <c:v>43613</c:v>
                </c:pt>
                <c:pt idx="57">
                  <c:v>43614</c:v>
                </c:pt>
                <c:pt idx="58">
                  <c:v>43615</c:v>
                </c:pt>
                <c:pt idx="59">
                  <c:v>43616</c:v>
                </c:pt>
                <c:pt idx="60">
                  <c:v>43617</c:v>
                </c:pt>
                <c:pt idx="61">
                  <c:v>43618</c:v>
                </c:pt>
                <c:pt idx="62">
                  <c:v>43619</c:v>
                </c:pt>
                <c:pt idx="63">
                  <c:v>43620</c:v>
                </c:pt>
                <c:pt idx="64">
                  <c:v>43621</c:v>
                </c:pt>
                <c:pt idx="65">
                  <c:v>43622</c:v>
                </c:pt>
                <c:pt idx="66">
                  <c:v>43623</c:v>
                </c:pt>
                <c:pt idx="67">
                  <c:v>43624</c:v>
                </c:pt>
                <c:pt idx="68">
                  <c:v>43625</c:v>
                </c:pt>
                <c:pt idx="69">
                  <c:v>43626</c:v>
                </c:pt>
                <c:pt idx="70">
                  <c:v>43627</c:v>
                </c:pt>
                <c:pt idx="71">
                  <c:v>43628</c:v>
                </c:pt>
                <c:pt idx="72">
                  <c:v>43629</c:v>
                </c:pt>
                <c:pt idx="73">
                  <c:v>43630</c:v>
                </c:pt>
                <c:pt idx="74">
                  <c:v>43631</c:v>
                </c:pt>
                <c:pt idx="75">
                  <c:v>43632</c:v>
                </c:pt>
                <c:pt idx="76">
                  <c:v>43633</c:v>
                </c:pt>
                <c:pt idx="77">
                  <c:v>43634</c:v>
                </c:pt>
                <c:pt idx="78">
                  <c:v>43635</c:v>
                </c:pt>
                <c:pt idx="79">
                  <c:v>43636</c:v>
                </c:pt>
                <c:pt idx="80">
                  <c:v>43637</c:v>
                </c:pt>
                <c:pt idx="81">
                  <c:v>43638</c:v>
                </c:pt>
                <c:pt idx="82">
                  <c:v>43639</c:v>
                </c:pt>
                <c:pt idx="83">
                  <c:v>43640</c:v>
                </c:pt>
                <c:pt idx="84">
                  <c:v>43641</c:v>
                </c:pt>
                <c:pt idx="85">
                  <c:v>43642</c:v>
                </c:pt>
                <c:pt idx="86">
                  <c:v>43643</c:v>
                </c:pt>
                <c:pt idx="87">
                  <c:v>43644</c:v>
                </c:pt>
                <c:pt idx="88">
                  <c:v>43645</c:v>
                </c:pt>
                <c:pt idx="89">
                  <c:v>43646</c:v>
                </c:pt>
                <c:pt idx="90">
                  <c:v>43647</c:v>
                </c:pt>
                <c:pt idx="91">
                  <c:v>43648</c:v>
                </c:pt>
                <c:pt idx="92">
                  <c:v>43649</c:v>
                </c:pt>
                <c:pt idx="93">
                  <c:v>43650</c:v>
                </c:pt>
                <c:pt idx="94">
                  <c:v>43651</c:v>
                </c:pt>
                <c:pt idx="95">
                  <c:v>43652</c:v>
                </c:pt>
                <c:pt idx="96">
                  <c:v>43653</c:v>
                </c:pt>
                <c:pt idx="97">
                  <c:v>43654</c:v>
                </c:pt>
                <c:pt idx="98">
                  <c:v>43655</c:v>
                </c:pt>
                <c:pt idx="99">
                  <c:v>43656</c:v>
                </c:pt>
                <c:pt idx="100">
                  <c:v>43657</c:v>
                </c:pt>
                <c:pt idx="101">
                  <c:v>43658</c:v>
                </c:pt>
                <c:pt idx="102">
                  <c:v>43659</c:v>
                </c:pt>
                <c:pt idx="103">
                  <c:v>43660</c:v>
                </c:pt>
                <c:pt idx="104">
                  <c:v>43661</c:v>
                </c:pt>
                <c:pt idx="105">
                  <c:v>43662</c:v>
                </c:pt>
                <c:pt idx="106">
                  <c:v>43663</c:v>
                </c:pt>
                <c:pt idx="107">
                  <c:v>43664</c:v>
                </c:pt>
                <c:pt idx="108">
                  <c:v>43665</c:v>
                </c:pt>
                <c:pt idx="109">
                  <c:v>43666</c:v>
                </c:pt>
                <c:pt idx="110">
                  <c:v>43667</c:v>
                </c:pt>
                <c:pt idx="111">
                  <c:v>43668</c:v>
                </c:pt>
                <c:pt idx="112">
                  <c:v>43669</c:v>
                </c:pt>
                <c:pt idx="113">
                  <c:v>43670</c:v>
                </c:pt>
                <c:pt idx="114">
                  <c:v>43671</c:v>
                </c:pt>
                <c:pt idx="115">
                  <c:v>43672</c:v>
                </c:pt>
                <c:pt idx="116">
                  <c:v>43673</c:v>
                </c:pt>
                <c:pt idx="117">
                  <c:v>43674</c:v>
                </c:pt>
                <c:pt idx="118">
                  <c:v>43675</c:v>
                </c:pt>
                <c:pt idx="119">
                  <c:v>43676</c:v>
                </c:pt>
                <c:pt idx="120">
                  <c:v>43677</c:v>
                </c:pt>
                <c:pt idx="121">
                  <c:v>43678</c:v>
                </c:pt>
                <c:pt idx="122">
                  <c:v>43679</c:v>
                </c:pt>
                <c:pt idx="123">
                  <c:v>43680</c:v>
                </c:pt>
                <c:pt idx="124">
                  <c:v>43681</c:v>
                </c:pt>
                <c:pt idx="125">
                  <c:v>43682</c:v>
                </c:pt>
                <c:pt idx="126">
                  <c:v>43683</c:v>
                </c:pt>
                <c:pt idx="127">
                  <c:v>43684</c:v>
                </c:pt>
                <c:pt idx="128">
                  <c:v>43685</c:v>
                </c:pt>
                <c:pt idx="129">
                  <c:v>43686</c:v>
                </c:pt>
                <c:pt idx="130">
                  <c:v>43687</c:v>
                </c:pt>
                <c:pt idx="131">
                  <c:v>43688</c:v>
                </c:pt>
                <c:pt idx="132">
                  <c:v>43689</c:v>
                </c:pt>
                <c:pt idx="133">
                  <c:v>43690</c:v>
                </c:pt>
                <c:pt idx="134">
                  <c:v>43691</c:v>
                </c:pt>
                <c:pt idx="135">
                  <c:v>43692</c:v>
                </c:pt>
                <c:pt idx="136">
                  <c:v>43693</c:v>
                </c:pt>
                <c:pt idx="137">
                  <c:v>43694</c:v>
                </c:pt>
                <c:pt idx="138">
                  <c:v>43695</c:v>
                </c:pt>
                <c:pt idx="139">
                  <c:v>43696</c:v>
                </c:pt>
                <c:pt idx="140">
                  <c:v>43697</c:v>
                </c:pt>
                <c:pt idx="141">
                  <c:v>43698</c:v>
                </c:pt>
                <c:pt idx="142">
                  <c:v>43699</c:v>
                </c:pt>
                <c:pt idx="143">
                  <c:v>43700</c:v>
                </c:pt>
                <c:pt idx="144">
                  <c:v>43701</c:v>
                </c:pt>
                <c:pt idx="145">
                  <c:v>43702</c:v>
                </c:pt>
                <c:pt idx="146">
                  <c:v>43703</c:v>
                </c:pt>
                <c:pt idx="147">
                  <c:v>43704</c:v>
                </c:pt>
                <c:pt idx="148">
                  <c:v>43705</c:v>
                </c:pt>
                <c:pt idx="149">
                  <c:v>43706</c:v>
                </c:pt>
                <c:pt idx="150">
                  <c:v>43707</c:v>
                </c:pt>
                <c:pt idx="151">
                  <c:v>43708</c:v>
                </c:pt>
                <c:pt idx="152">
                  <c:v>43709</c:v>
                </c:pt>
                <c:pt idx="153">
                  <c:v>43710</c:v>
                </c:pt>
                <c:pt idx="154">
                  <c:v>43711</c:v>
                </c:pt>
                <c:pt idx="155">
                  <c:v>43712</c:v>
                </c:pt>
                <c:pt idx="156">
                  <c:v>43713</c:v>
                </c:pt>
                <c:pt idx="157">
                  <c:v>43714</c:v>
                </c:pt>
                <c:pt idx="158">
                  <c:v>43715</c:v>
                </c:pt>
                <c:pt idx="159">
                  <c:v>43716</c:v>
                </c:pt>
                <c:pt idx="160">
                  <c:v>43717</c:v>
                </c:pt>
                <c:pt idx="161">
                  <c:v>43718</c:v>
                </c:pt>
                <c:pt idx="162">
                  <c:v>43719</c:v>
                </c:pt>
                <c:pt idx="163">
                  <c:v>43720</c:v>
                </c:pt>
                <c:pt idx="164">
                  <c:v>43721</c:v>
                </c:pt>
                <c:pt idx="165">
                  <c:v>43722</c:v>
                </c:pt>
                <c:pt idx="166">
                  <c:v>43723</c:v>
                </c:pt>
                <c:pt idx="167">
                  <c:v>43724</c:v>
                </c:pt>
                <c:pt idx="168">
                  <c:v>43725</c:v>
                </c:pt>
                <c:pt idx="169">
                  <c:v>43726</c:v>
                </c:pt>
                <c:pt idx="170">
                  <c:v>43727</c:v>
                </c:pt>
                <c:pt idx="171">
                  <c:v>43728</c:v>
                </c:pt>
                <c:pt idx="172">
                  <c:v>43729</c:v>
                </c:pt>
                <c:pt idx="173">
                  <c:v>43730</c:v>
                </c:pt>
                <c:pt idx="174">
                  <c:v>43731</c:v>
                </c:pt>
                <c:pt idx="175">
                  <c:v>43732</c:v>
                </c:pt>
                <c:pt idx="176">
                  <c:v>43733</c:v>
                </c:pt>
                <c:pt idx="177">
                  <c:v>43734</c:v>
                </c:pt>
                <c:pt idx="178">
                  <c:v>43735</c:v>
                </c:pt>
                <c:pt idx="179">
                  <c:v>43736</c:v>
                </c:pt>
                <c:pt idx="180">
                  <c:v>43737</c:v>
                </c:pt>
                <c:pt idx="181">
                  <c:v>43738</c:v>
                </c:pt>
                <c:pt idx="182">
                  <c:v>43739</c:v>
                </c:pt>
                <c:pt idx="183">
                  <c:v>43740</c:v>
                </c:pt>
                <c:pt idx="184">
                  <c:v>43741</c:v>
                </c:pt>
                <c:pt idx="185">
                  <c:v>43742</c:v>
                </c:pt>
                <c:pt idx="186">
                  <c:v>43743</c:v>
                </c:pt>
                <c:pt idx="187">
                  <c:v>43744</c:v>
                </c:pt>
                <c:pt idx="188">
                  <c:v>43745</c:v>
                </c:pt>
                <c:pt idx="189">
                  <c:v>43746</c:v>
                </c:pt>
                <c:pt idx="190">
                  <c:v>43747</c:v>
                </c:pt>
                <c:pt idx="191">
                  <c:v>43748</c:v>
                </c:pt>
                <c:pt idx="192">
                  <c:v>43749</c:v>
                </c:pt>
                <c:pt idx="193">
                  <c:v>43750</c:v>
                </c:pt>
                <c:pt idx="194">
                  <c:v>43751</c:v>
                </c:pt>
                <c:pt idx="195">
                  <c:v>43752</c:v>
                </c:pt>
                <c:pt idx="196">
                  <c:v>43753</c:v>
                </c:pt>
                <c:pt idx="197">
                  <c:v>43754</c:v>
                </c:pt>
                <c:pt idx="198">
                  <c:v>43755</c:v>
                </c:pt>
                <c:pt idx="199">
                  <c:v>43756</c:v>
                </c:pt>
                <c:pt idx="200">
                  <c:v>43757</c:v>
                </c:pt>
                <c:pt idx="201">
                  <c:v>43758</c:v>
                </c:pt>
                <c:pt idx="202">
                  <c:v>43759</c:v>
                </c:pt>
                <c:pt idx="203">
                  <c:v>43760</c:v>
                </c:pt>
                <c:pt idx="204">
                  <c:v>43761</c:v>
                </c:pt>
                <c:pt idx="205">
                  <c:v>43762</c:v>
                </c:pt>
                <c:pt idx="206">
                  <c:v>43763</c:v>
                </c:pt>
                <c:pt idx="207">
                  <c:v>43764</c:v>
                </c:pt>
                <c:pt idx="208">
                  <c:v>43765</c:v>
                </c:pt>
                <c:pt idx="209">
                  <c:v>43766</c:v>
                </c:pt>
                <c:pt idx="210">
                  <c:v>43767</c:v>
                </c:pt>
                <c:pt idx="211">
                  <c:v>43768</c:v>
                </c:pt>
                <c:pt idx="212">
                  <c:v>43769</c:v>
                </c:pt>
                <c:pt idx="213">
                  <c:v>43770</c:v>
                </c:pt>
                <c:pt idx="214">
                  <c:v>43771</c:v>
                </c:pt>
                <c:pt idx="215">
                  <c:v>43772</c:v>
                </c:pt>
                <c:pt idx="216">
                  <c:v>43773</c:v>
                </c:pt>
                <c:pt idx="217">
                  <c:v>43774</c:v>
                </c:pt>
                <c:pt idx="218">
                  <c:v>43775</c:v>
                </c:pt>
                <c:pt idx="219">
                  <c:v>43776</c:v>
                </c:pt>
                <c:pt idx="220">
                  <c:v>43777</c:v>
                </c:pt>
                <c:pt idx="221">
                  <c:v>43778</c:v>
                </c:pt>
                <c:pt idx="222">
                  <c:v>43779</c:v>
                </c:pt>
                <c:pt idx="223">
                  <c:v>43780</c:v>
                </c:pt>
                <c:pt idx="224">
                  <c:v>43781</c:v>
                </c:pt>
                <c:pt idx="225">
                  <c:v>43782</c:v>
                </c:pt>
                <c:pt idx="226">
                  <c:v>43783</c:v>
                </c:pt>
                <c:pt idx="227">
                  <c:v>43784</c:v>
                </c:pt>
                <c:pt idx="228">
                  <c:v>43785</c:v>
                </c:pt>
                <c:pt idx="229">
                  <c:v>43786</c:v>
                </c:pt>
                <c:pt idx="230">
                  <c:v>43787</c:v>
                </c:pt>
                <c:pt idx="231">
                  <c:v>43788</c:v>
                </c:pt>
                <c:pt idx="232">
                  <c:v>43789</c:v>
                </c:pt>
                <c:pt idx="233">
                  <c:v>43790</c:v>
                </c:pt>
                <c:pt idx="234">
                  <c:v>43791</c:v>
                </c:pt>
                <c:pt idx="235">
                  <c:v>43792</c:v>
                </c:pt>
                <c:pt idx="236">
                  <c:v>43793</c:v>
                </c:pt>
                <c:pt idx="237">
                  <c:v>43794</c:v>
                </c:pt>
                <c:pt idx="238">
                  <c:v>43795</c:v>
                </c:pt>
                <c:pt idx="239">
                  <c:v>43796</c:v>
                </c:pt>
                <c:pt idx="240">
                  <c:v>43797</c:v>
                </c:pt>
                <c:pt idx="241">
                  <c:v>43798</c:v>
                </c:pt>
                <c:pt idx="242">
                  <c:v>43799</c:v>
                </c:pt>
                <c:pt idx="243">
                  <c:v>43800</c:v>
                </c:pt>
                <c:pt idx="244">
                  <c:v>43801</c:v>
                </c:pt>
                <c:pt idx="245">
                  <c:v>43802</c:v>
                </c:pt>
                <c:pt idx="246">
                  <c:v>43803</c:v>
                </c:pt>
                <c:pt idx="247">
                  <c:v>43804</c:v>
                </c:pt>
                <c:pt idx="248">
                  <c:v>43805</c:v>
                </c:pt>
                <c:pt idx="249">
                  <c:v>43806</c:v>
                </c:pt>
                <c:pt idx="250">
                  <c:v>43807</c:v>
                </c:pt>
                <c:pt idx="251">
                  <c:v>43808</c:v>
                </c:pt>
                <c:pt idx="252">
                  <c:v>43809</c:v>
                </c:pt>
                <c:pt idx="253">
                  <c:v>43810</c:v>
                </c:pt>
                <c:pt idx="254">
                  <c:v>43811</c:v>
                </c:pt>
                <c:pt idx="255">
                  <c:v>43812</c:v>
                </c:pt>
                <c:pt idx="256">
                  <c:v>43813</c:v>
                </c:pt>
                <c:pt idx="257">
                  <c:v>43814</c:v>
                </c:pt>
                <c:pt idx="258">
                  <c:v>43815</c:v>
                </c:pt>
                <c:pt idx="259">
                  <c:v>43816</c:v>
                </c:pt>
                <c:pt idx="260">
                  <c:v>43817</c:v>
                </c:pt>
                <c:pt idx="261">
                  <c:v>43818</c:v>
                </c:pt>
                <c:pt idx="262">
                  <c:v>43819</c:v>
                </c:pt>
                <c:pt idx="263">
                  <c:v>43820</c:v>
                </c:pt>
                <c:pt idx="264">
                  <c:v>43821</c:v>
                </c:pt>
                <c:pt idx="265">
                  <c:v>43822</c:v>
                </c:pt>
                <c:pt idx="266">
                  <c:v>43823</c:v>
                </c:pt>
                <c:pt idx="267">
                  <c:v>43824</c:v>
                </c:pt>
                <c:pt idx="268">
                  <c:v>43825</c:v>
                </c:pt>
                <c:pt idx="269">
                  <c:v>43826</c:v>
                </c:pt>
                <c:pt idx="270">
                  <c:v>43827</c:v>
                </c:pt>
                <c:pt idx="271">
                  <c:v>43828</c:v>
                </c:pt>
                <c:pt idx="272">
                  <c:v>43829</c:v>
                </c:pt>
                <c:pt idx="273">
                  <c:v>43830</c:v>
                </c:pt>
                <c:pt idx="274">
                  <c:v>43831</c:v>
                </c:pt>
                <c:pt idx="275">
                  <c:v>43832</c:v>
                </c:pt>
                <c:pt idx="276">
                  <c:v>43833</c:v>
                </c:pt>
                <c:pt idx="277">
                  <c:v>43834</c:v>
                </c:pt>
                <c:pt idx="278">
                  <c:v>43835</c:v>
                </c:pt>
                <c:pt idx="279">
                  <c:v>43836</c:v>
                </c:pt>
                <c:pt idx="280">
                  <c:v>43837</c:v>
                </c:pt>
                <c:pt idx="281">
                  <c:v>43838</c:v>
                </c:pt>
                <c:pt idx="282">
                  <c:v>43839</c:v>
                </c:pt>
                <c:pt idx="283">
                  <c:v>43840</c:v>
                </c:pt>
                <c:pt idx="284">
                  <c:v>43841</c:v>
                </c:pt>
                <c:pt idx="285">
                  <c:v>43842</c:v>
                </c:pt>
                <c:pt idx="286">
                  <c:v>43843</c:v>
                </c:pt>
                <c:pt idx="287">
                  <c:v>43844</c:v>
                </c:pt>
                <c:pt idx="288">
                  <c:v>43845</c:v>
                </c:pt>
                <c:pt idx="289">
                  <c:v>43846</c:v>
                </c:pt>
                <c:pt idx="290">
                  <c:v>43847</c:v>
                </c:pt>
                <c:pt idx="291">
                  <c:v>43848</c:v>
                </c:pt>
                <c:pt idx="292">
                  <c:v>43849</c:v>
                </c:pt>
                <c:pt idx="293">
                  <c:v>43850</c:v>
                </c:pt>
                <c:pt idx="294">
                  <c:v>43851</c:v>
                </c:pt>
                <c:pt idx="295">
                  <c:v>43852</c:v>
                </c:pt>
                <c:pt idx="296">
                  <c:v>43853</c:v>
                </c:pt>
                <c:pt idx="297">
                  <c:v>43854</c:v>
                </c:pt>
                <c:pt idx="298">
                  <c:v>43855</c:v>
                </c:pt>
                <c:pt idx="299">
                  <c:v>43856</c:v>
                </c:pt>
                <c:pt idx="300">
                  <c:v>43857</c:v>
                </c:pt>
                <c:pt idx="301">
                  <c:v>43858</c:v>
                </c:pt>
                <c:pt idx="302">
                  <c:v>43859</c:v>
                </c:pt>
                <c:pt idx="303">
                  <c:v>43860</c:v>
                </c:pt>
                <c:pt idx="304">
                  <c:v>43861</c:v>
                </c:pt>
                <c:pt idx="305">
                  <c:v>43862</c:v>
                </c:pt>
                <c:pt idx="306">
                  <c:v>43863</c:v>
                </c:pt>
                <c:pt idx="307">
                  <c:v>43864</c:v>
                </c:pt>
                <c:pt idx="308">
                  <c:v>43865</c:v>
                </c:pt>
                <c:pt idx="309">
                  <c:v>43866</c:v>
                </c:pt>
                <c:pt idx="310">
                  <c:v>43867</c:v>
                </c:pt>
                <c:pt idx="311">
                  <c:v>43868</c:v>
                </c:pt>
                <c:pt idx="312">
                  <c:v>43869</c:v>
                </c:pt>
                <c:pt idx="313">
                  <c:v>43870</c:v>
                </c:pt>
                <c:pt idx="314">
                  <c:v>43871</c:v>
                </c:pt>
                <c:pt idx="315">
                  <c:v>43872</c:v>
                </c:pt>
                <c:pt idx="316">
                  <c:v>43873</c:v>
                </c:pt>
                <c:pt idx="317">
                  <c:v>43874</c:v>
                </c:pt>
                <c:pt idx="318">
                  <c:v>43875</c:v>
                </c:pt>
                <c:pt idx="319">
                  <c:v>43876</c:v>
                </c:pt>
                <c:pt idx="320">
                  <c:v>43877</c:v>
                </c:pt>
                <c:pt idx="321">
                  <c:v>43878</c:v>
                </c:pt>
                <c:pt idx="322">
                  <c:v>43879</c:v>
                </c:pt>
                <c:pt idx="323">
                  <c:v>43880</c:v>
                </c:pt>
                <c:pt idx="324">
                  <c:v>43881</c:v>
                </c:pt>
                <c:pt idx="325">
                  <c:v>43882</c:v>
                </c:pt>
                <c:pt idx="326">
                  <c:v>43883</c:v>
                </c:pt>
                <c:pt idx="327">
                  <c:v>43884</c:v>
                </c:pt>
                <c:pt idx="328">
                  <c:v>43885</c:v>
                </c:pt>
                <c:pt idx="329">
                  <c:v>43886</c:v>
                </c:pt>
                <c:pt idx="330">
                  <c:v>43887</c:v>
                </c:pt>
                <c:pt idx="331">
                  <c:v>43888</c:v>
                </c:pt>
                <c:pt idx="332">
                  <c:v>43889</c:v>
                </c:pt>
                <c:pt idx="333">
                  <c:v>43890</c:v>
                </c:pt>
                <c:pt idx="334">
                  <c:v>43891</c:v>
                </c:pt>
                <c:pt idx="335">
                  <c:v>43892</c:v>
                </c:pt>
                <c:pt idx="336">
                  <c:v>43893</c:v>
                </c:pt>
                <c:pt idx="337">
                  <c:v>43894</c:v>
                </c:pt>
                <c:pt idx="338">
                  <c:v>43895</c:v>
                </c:pt>
                <c:pt idx="339">
                  <c:v>43896</c:v>
                </c:pt>
                <c:pt idx="340">
                  <c:v>43897</c:v>
                </c:pt>
                <c:pt idx="341">
                  <c:v>43898</c:v>
                </c:pt>
                <c:pt idx="342">
                  <c:v>43899</c:v>
                </c:pt>
                <c:pt idx="343">
                  <c:v>43900</c:v>
                </c:pt>
                <c:pt idx="344">
                  <c:v>43901</c:v>
                </c:pt>
                <c:pt idx="345">
                  <c:v>43902</c:v>
                </c:pt>
                <c:pt idx="346">
                  <c:v>43903</c:v>
                </c:pt>
                <c:pt idx="347">
                  <c:v>43904</c:v>
                </c:pt>
                <c:pt idx="348">
                  <c:v>43905</c:v>
                </c:pt>
                <c:pt idx="349">
                  <c:v>43906</c:v>
                </c:pt>
                <c:pt idx="350">
                  <c:v>43907</c:v>
                </c:pt>
                <c:pt idx="351">
                  <c:v>43908</c:v>
                </c:pt>
                <c:pt idx="352">
                  <c:v>43909</c:v>
                </c:pt>
                <c:pt idx="353">
                  <c:v>43910</c:v>
                </c:pt>
                <c:pt idx="354">
                  <c:v>43911</c:v>
                </c:pt>
                <c:pt idx="355">
                  <c:v>43912</c:v>
                </c:pt>
                <c:pt idx="356">
                  <c:v>43913</c:v>
                </c:pt>
                <c:pt idx="357">
                  <c:v>43914</c:v>
                </c:pt>
                <c:pt idx="358">
                  <c:v>43915</c:v>
                </c:pt>
                <c:pt idx="359">
                  <c:v>43916</c:v>
                </c:pt>
                <c:pt idx="360">
                  <c:v>43917</c:v>
                </c:pt>
                <c:pt idx="361">
                  <c:v>43918</c:v>
                </c:pt>
                <c:pt idx="362">
                  <c:v>43919</c:v>
                </c:pt>
                <c:pt idx="363">
                  <c:v>43920</c:v>
                </c:pt>
                <c:pt idx="364">
                  <c:v>43921</c:v>
                </c:pt>
                <c:pt idx="365">
                  <c:v>43922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20 נתונים'!$G$4:$G$4000</c:f>
              <c:numCache>
                <c:formatCode>0.00</c:formatCode>
                <c:ptCount val="3997"/>
                <c:pt idx="0">
                  <c:v>100</c:v>
                </c:pt>
                <c:pt idx="1">
                  <c:v>100.62839089992386</c:v>
                </c:pt>
                <c:pt idx="2">
                  <c:v>101.25116791552833</c:v>
                </c:pt>
                <c:pt idx="3">
                  <c:v>101.04460731789544</c:v>
                </c:pt>
                <c:pt idx="4">
                  <c:v>101.04460731789544</c:v>
                </c:pt>
                <c:pt idx="5">
                  <c:v>101.04460731789544</c:v>
                </c:pt>
                <c:pt idx="6">
                  <c:v>101.11558502288491</c:v>
                </c:pt>
                <c:pt idx="7">
                  <c:v>101.01052952281071</c:v>
                </c:pt>
                <c:pt idx="8">
                  <c:v>101.24370296664956</c:v>
                </c:pt>
                <c:pt idx="9">
                  <c:v>100.99119955355964</c:v>
                </c:pt>
                <c:pt idx="10">
                  <c:v>101.61379449724024</c:v>
                </c:pt>
                <c:pt idx="11">
                  <c:v>101.61379449724024</c:v>
                </c:pt>
                <c:pt idx="12">
                  <c:v>101.61379449724024</c:v>
                </c:pt>
                <c:pt idx="13">
                  <c:v>101.40884220160154</c:v>
                </c:pt>
                <c:pt idx="14">
                  <c:v>100.6404076468994</c:v>
                </c:pt>
                <c:pt idx="15">
                  <c:v>100.5653940142641</c:v>
                </c:pt>
                <c:pt idx="16">
                  <c:v>100.63169853987419</c:v>
                </c:pt>
                <c:pt idx="17">
                  <c:v>100.63169853987419</c:v>
                </c:pt>
                <c:pt idx="18">
                  <c:v>100.63169853987419</c:v>
                </c:pt>
                <c:pt idx="19">
                  <c:v>100.63169853987419</c:v>
                </c:pt>
                <c:pt idx="20">
                  <c:v>99.925168439288555</c:v>
                </c:pt>
                <c:pt idx="21">
                  <c:v>99.338441664610755</c:v>
                </c:pt>
                <c:pt idx="22">
                  <c:v>98.815895243097856</c:v>
                </c:pt>
                <c:pt idx="23">
                  <c:v>98.163926029032567</c:v>
                </c:pt>
                <c:pt idx="24">
                  <c:v>98.217364138689021</c:v>
                </c:pt>
                <c:pt idx="25">
                  <c:v>98.217364138689021</c:v>
                </c:pt>
                <c:pt idx="26">
                  <c:v>98.217364138689021</c:v>
                </c:pt>
                <c:pt idx="27">
                  <c:v>97.630880126576372</c:v>
                </c:pt>
                <c:pt idx="28">
                  <c:v>97.283001370698102</c:v>
                </c:pt>
                <c:pt idx="29">
                  <c:v>97.294380865940113</c:v>
                </c:pt>
                <c:pt idx="30">
                  <c:v>97.2310805270739</c:v>
                </c:pt>
                <c:pt idx="31">
                  <c:v>97.177521036134877</c:v>
                </c:pt>
                <c:pt idx="32">
                  <c:v>97.177521036134877</c:v>
                </c:pt>
                <c:pt idx="33">
                  <c:v>97.177521036134877</c:v>
                </c:pt>
                <c:pt idx="34">
                  <c:v>96.332919726612914</c:v>
                </c:pt>
                <c:pt idx="35">
                  <c:v>96.256479863907288</c:v>
                </c:pt>
                <c:pt idx="36">
                  <c:v>95.546156598240984</c:v>
                </c:pt>
                <c:pt idx="37">
                  <c:v>94.793471264953766</c:v>
                </c:pt>
                <c:pt idx="38">
                  <c:v>94.68161841305502</c:v>
                </c:pt>
                <c:pt idx="39">
                  <c:v>94.68161841305502</c:v>
                </c:pt>
                <c:pt idx="40">
                  <c:v>94.68161841305502</c:v>
                </c:pt>
                <c:pt idx="41">
                  <c:v>94.15072702836467</c:v>
                </c:pt>
                <c:pt idx="42">
                  <c:v>95.573254969577292</c:v>
                </c:pt>
                <c:pt idx="43">
                  <c:v>95.982947143610147</c:v>
                </c:pt>
                <c:pt idx="44">
                  <c:v>96.866056665031053</c:v>
                </c:pt>
                <c:pt idx="45">
                  <c:v>96.482097322905474</c:v>
                </c:pt>
                <c:pt idx="46">
                  <c:v>96.482097322905474</c:v>
                </c:pt>
                <c:pt idx="47">
                  <c:v>96.482097322905474</c:v>
                </c:pt>
                <c:pt idx="48">
                  <c:v>96.860230363467153</c:v>
                </c:pt>
                <c:pt idx="49">
                  <c:v>96.797051405883522</c:v>
                </c:pt>
                <c:pt idx="50">
                  <c:v>96.304030981358565</c:v>
                </c:pt>
                <c:pt idx="51">
                  <c:v>96.243401030709151</c:v>
                </c:pt>
                <c:pt idx="52">
                  <c:v>97.234843346833969</c:v>
                </c:pt>
                <c:pt idx="53">
                  <c:v>97.234843346833969</c:v>
                </c:pt>
                <c:pt idx="54">
                  <c:v>97.234843346833969</c:v>
                </c:pt>
                <c:pt idx="55">
                  <c:v>97.234843346833969</c:v>
                </c:pt>
                <c:pt idx="56">
                  <c:v>98.200431449768928</c:v>
                </c:pt>
                <c:pt idx="57">
                  <c:v>98.068945175412637</c:v>
                </c:pt>
                <c:pt idx="58">
                  <c:v>98.968259098058184</c:v>
                </c:pt>
                <c:pt idx="59">
                  <c:v>98.116071458374876</c:v>
                </c:pt>
                <c:pt idx="60">
                  <c:v>98.116071458374876</c:v>
                </c:pt>
                <c:pt idx="61">
                  <c:v>98.116071458374876</c:v>
                </c:pt>
                <c:pt idx="62">
                  <c:v>98.316745063802571</c:v>
                </c:pt>
                <c:pt idx="63">
                  <c:v>98.587243252035208</c:v>
                </c:pt>
                <c:pt idx="64">
                  <c:v>97.508922282902773</c:v>
                </c:pt>
                <c:pt idx="65">
                  <c:v>98.373915647898414</c:v>
                </c:pt>
                <c:pt idx="66">
                  <c:v>97.459246993006332</c:v>
                </c:pt>
                <c:pt idx="67">
                  <c:v>97.459246993006332</c:v>
                </c:pt>
                <c:pt idx="68">
                  <c:v>97.459246993006332</c:v>
                </c:pt>
                <c:pt idx="69">
                  <c:v>98.254051631349284</c:v>
                </c:pt>
                <c:pt idx="70">
                  <c:v>98.96434455169495</c:v>
                </c:pt>
                <c:pt idx="71">
                  <c:v>99.476452182905831</c:v>
                </c:pt>
                <c:pt idx="72">
                  <c:v>100.12080472148915</c:v>
                </c:pt>
                <c:pt idx="73">
                  <c:v>100.1202888510382</c:v>
                </c:pt>
                <c:pt idx="74">
                  <c:v>100.1202888510382</c:v>
                </c:pt>
                <c:pt idx="75">
                  <c:v>100.1202888510382</c:v>
                </c:pt>
                <c:pt idx="76">
                  <c:v>100.66650462265446</c:v>
                </c:pt>
                <c:pt idx="77">
                  <c:v>100.73705749315491</c:v>
                </c:pt>
                <c:pt idx="78">
                  <c:v>100.07923163220505</c:v>
                </c:pt>
                <c:pt idx="79">
                  <c:v>100.80266407639016</c:v>
                </c:pt>
                <c:pt idx="80">
                  <c:v>99.776506713447077</c:v>
                </c:pt>
                <c:pt idx="81">
                  <c:v>99.776506713447077</c:v>
                </c:pt>
                <c:pt idx="82">
                  <c:v>99.776506713447077</c:v>
                </c:pt>
                <c:pt idx="83">
                  <c:v>100.29871933643287</c:v>
                </c:pt>
                <c:pt idx="84">
                  <c:v>100.927686797449</c:v>
                </c:pt>
                <c:pt idx="85">
                  <c:v>100.89876770687398</c:v>
                </c:pt>
                <c:pt idx="86">
                  <c:v>100.81680499581091</c:v>
                </c:pt>
                <c:pt idx="87">
                  <c:v>99.702008951262769</c:v>
                </c:pt>
                <c:pt idx="88">
                  <c:v>99.702008951262769</c:v>
                </c:pt>
                <c:pt idx="89">
                  <c:v>99.702008951262769</c:v>
                </c:pt>
                <c:pt idx="90">
                  <c:v>98.737543625191662</c:v>
                </c:pt>
                <c:pt idx="91">
                  <c:v>98.456515610695106</c:v>
                </c:pt>
                <c:pt idx="92">
                  <c:v>99.696819901432406</c:v>
                </c:pt>
                <c:pt idx="93">
                  <c:v>99.696819901432406</c:v>
                </c:pt>
                <c:pt idx="94">
                  <c:v>99.446986876559251</c:v>
                </c:pt>
                <c:pt idx="95">
                  <c:v>99.446986876559251</c:v>
                </c:pt>
                <c:pt idx="96">
                  <c:v>99.446986876559251</c:v>
                </c:pt>
                <c:pt idx="97">
                  <c:v>99.146598547490953</c:v>
                </c:pt>
                <c:pt idx="98">
                  <c:v>99.206985735575188</c:v>
                </c:pt>
                <c:pt idx="99">
                  <c:v>99.975420290277313</c:v>
                </c:pt>
                <c:pt idx="100">
                  <c:v>100.37015222123202</c:v>
                </c:pt>
                <c:pt idx="101">
                  <c:v>100.99517479056425</c:v>
                </c:pt>
                <c:pt idx="102">
                  <c:v>100.99517479056425</c:v>
                </c:pt>
                <c:pt idx="103">
                  <c:v>100.99517479056425</c:v>
                </c:pt>
                <c:pt idx="104">
                  <c:v>100.41029908044582</c:v>
                </c:pt>
                <c:pt idx="105">
                  <c:v>100.19117552006577</c:v>
                </c:pt>
                <c:pt idx="106">
                  <c:v>100.30072212759548</c:v>
                </c:pt>
                <c:pt idx="107">
                  <c:v>99.615979967233216</c:v>
                </c:pt>
                <c:pt idx="108">
                  <c:v>100.46950280102493</c:v>
                </c:pt>
                <c:pt idx="109">
                  <c:v>100.46950280102493</c:v>
                </c:pt>
                <c:pt idx="110">
                  <c:v>100.46950280102493</c:v>
                </c:pt>
                <c:pt idx="111">
                  <c:v>99.531195141350125</c:v>
                </c:pt>
                <c:pt idx="112">
                  <c:v>99.879104242549033</c:v>
                </c:pt>
                <c:pt idx="113">
                  <c:v>100.31877759337948</c:v>
                </c:pt>
                <c:pt idx="114">
                  <c:v>99.731868746777806</c:v>
                </c:pt>
                <c:pt idx="115">
                  <c:v>99.393002551131204</c:v>
                </c:pt>
                <c:pt idx="116">
                  <c:v>99.393002551131204</c:v>
                </c:pt>
                <c:pt idx="117">
                  <c:v>99.393002551131204</c:v>
                </c:pt>
                <c:pt idx="118">
                  <c:v>99.590247135325953</c:v>
                </c:pt>
                <c:pt idx="119">
                  <c:v>98.831341011306449</c:v>
                </c:pt>
                <c:pt idx="120">
                  <c:v>97.667446237954138</c:v>
                </c:pt>
                <c:pt idx="121">
                  <c:v>96.448262290385983</c:v>
                </c:pt>
                <c:pt idx="122">
                  <c:v>96.243947246480857</c:v>
                </c:pt>
                <c:pt idx="123">
                  <c:v>96.243947246480857</c:v>
                </c:pt>
                <c:pt idx="124">
                  <c:v>96.243947246480857</c:v>
                </c:pt>
                <c:pt idx="125">
                  <c:v>96.559629617154414</c:v>
                </c:pt>
                <c:pt idx="126">
                  <c:v>96.019938089476895</c:v>
                </c:pt>
                <c:pt idx="127">
                  <c:v>96.551345344618227</c:v>
                </c:pt>
                <c:pt idx="128">
                  <c:v>97.79022340528519</c:v>
                </c:pt>
                <c:pt idx="129">
                  <c:v>97.698034321164641</c:v>
                </c:pt>
                <c:pt idx="130">
                  <c:v>97.698034321164641</c:v>
                </c:pt>
                <c:pt idx="131">
                  <c:v>97.698034321164641</c:v>
                </c:pt>
                <c:pt idx="132">
                  <c:v>95.842448309022245</c:v>
                </c:pt>
                <c:pt idx="133">
                  <c:v>95.205651755279618</c:v>
                </c:pt>
                <c:pt idx="134">
                  <c:v>95.012625170654559</c:v>
                </c:pt>
                <c:pt idx="135">
                  <c:v>94.922347841734663</c:v>
                </c:pt>
                <c:pt idx="136">
                  <c:v>95.036628319285043</c:v>
                </c:pt>
                <c:pt idx="137">
                  <c:v>95.036628319285043</c:v>
                </c:pt>
                <c:pt idx="138">
                  <c:v>95.036628319285043</c:v>
                </c:pt>
                <c:pt idx="139">
                  <c:v>94.60693857894691</c:v>
                </c:pt>
                <c:pt idx="140">
                  <c:v>94.361080791078308</c:v>
                </c:pt>
                <c:pt idx="141">
                  <c:v>94.562452338880846</c:v>
                </c:pt>
                <c:pt idx="142">
                  <c:v>94.363265654164792</c:v>
                </c:pt>
                <c:pt idx="143">
                  <c:v>93.927597885659537</c:v>
                </c:pt>
                <c:pt idx="144">
                  <c:v>93.927597885659537</c:v>
                </c:pt>
                <c:pt idx="145">
                  <c:v>93.927597885659537</c:v>
                </c:pt>
                <c:pt idx="146">
                  <c:v>94.510683221859878</c:v>
                </c:pt>
                <c:pt idx="147">
                  <c:v>94.418797590945772</c:v>
                </c:pt>
                <c:pt idx="148">
                  <c:v>94.576775330225459</c:v>
                </c:pt>
                <c:pt idx="149">
                  <c:v>94.677794902653815</c:v>
                </c:pt>
                <c:pt idx="150">
                  <c:v>94.218457784045185</c:v>
                </c:pt>
                <c:pt idx="151">
                  <c:v>94.218457784045185</c:v>
                </c:pt>
                <c:pt idx="152">
                  <c:v>94.218457784045185</c:v>
                </c:pt>
                <c:pt idx="153">
                  <c:v>94.218457784045185</c:v>
                </c:pt>
                <c:pt idx="154">
                  <c:v>94.066427727611995</c:v>
                </c:pt>
                <c:pt idx="155">
                  <c:v>94.811162586890134</c:v>
                </c:pt>
                <c:pt idx="156">
                  <c:v>94.513080502190874</c:v>
                </c:pt>
                <c:pt idx="157">
                  <c:v>93.77714578589989</c:v>
                </c:pt>
                <c:pt idx="158">
                  <c:v>93.77714578589989</c:v>
                </c:pt>
                <c:pt idx="159">
                  <c:v>93.77714578589989</c:v>
                </c:pt>
                <c:pt idx="160">
                  <c:v>93.941829841042207</c:v>
                </c:pt>
                <c:pt idx="161">
                  <c:v>94.962585736910412</c:v>
                </c:pt>
                <c:pt idx="162">
                  <c:v>95.019088723952038</c:v>
                </c:pt>
                <c:pt idx="163">
                  <c:v>96.297658464023144</c:v>
                </c:pt>
                <c:pt idx="164">
                  <c:v>97.03413939608572</c:v>
                </c:pt>
                <c:pt idx="165">
                  <c:v>97.03413939608572</c:v>
                </c:pt>
                <c:pt idx="166">
                  <c:v>97.03413939608572</c:v>
                </c:pt>
                <c:pt idx="167">
                  <c:v>97.450659267263788</c:v>
                </c:pt>
                <c:pt idx="168">
                  <c:v>96.658767779702785</c:v>
                </c:pt>
                <c:pt idx="169">
                  <c:v>96.876434764691851</c:v>
                </c:pt>
                <c:pt idx="170">
                  <c:v>96.919494774687607</c:v>
                </c:pt>
                <c:pt idx="171">
                  <c:v>96.655187031866632</c:v>
                </c:pt>
                <c:pt idx="172">
                  <c:v>96.655187031866632</c:v>
                </c:pt>
                <c:pt idx="173">
                  <c:v>96.655187031866632</c:v>
                </c:pt>
                <c:pt idx="174">
                  <c:v>97.411362077028045</c:v>
                </c:pt>
                <c:pt idx="175">
                  <c:v>97.344632716928928</c:v>
                </c:pt>
                <c:pt idx="176">
                  <c:v>97.391000366875019</c:v>
                </c:pt>
                <c:pt idx="177">
                  <c:v>97.214390600719099</c:v>
                </c:pt>
                <c:pt idx="178">
                  <c:v>97.31525844654422</c:v>
                </c:pt>
                <c:pt idx="179">
                  <c:v>97.31525844654422</c:v>
                </c:pt>
                <c:pt idx="180">
                  <c:v>97.31525844654422</c:v>
                </c:pt>
                <c:pt idx="181">
                  <c:v>98.061905061023012</c:v>
                </c:pt>
                <c:pt idx="182">
                  <c:v>98.220368325433029</c:v>
                </c:pt>
                <c:pt idx="183">
                  <c:v>97.919676543158275</c:v>
                </c:pt>
                <c:pt idx="184">
                  <c:v>97.998452995553606</c:v>
                </c:pt>
                <c:pt idx="185">
                  <c:v>97.804637432591761</c:v>
                </c:pt>
                <c:pt idx="186">
                  <c:v>97.804637432591761</c:v>
                </c:pt>
                <c:pt idx="187">
                  <c:v>97.804637432591761</c:v>
                </c:pt>
                <c:pt idx="188">
                  <c:v>97.727499627511293</c:v>
                </c:pt>
                <c:pt idx="189">
                  <c:v>98.346786931241553</c:v>
                </c:pt>
                <c:pt idx="190">
                  <c:v>98.618195479093529</c:v>
                </c:pt>
                <c:pt idx="191">
                  <c:v>98.186502947592814</c:v>
                </c:pt>
                <c:pt idx="192">
                  <c:v>99.311495019877796</c:v>
                </c:pt>
                <c:pt idx="193">
                  <c:v>99.311495019877796</c:v>
                </c:pt>
                <c:pt idx="194">
                  <c:v>99.311495019877796</c:v>
                </c:pt>
                <c:pt idx="195">
                  <c:v>99.411786304610672</c:v>
                </c:pt>
                <c:pt idx="196">
                  <c:v>99.387297630849886</c:v>
                </c:pt>
                <c:pt idx="197">
                  <c:v>99.248649860821288</c:v>
                </c:pt>
                <c:pt idx="198">
                  <c:v>99.459762256550974</c:v>
                </c:pt>
                <c:pt idx="199">
                  <c:v>99.596710688623432</c:v>
                </c:pt>
                <c:pt idx="200">
                  <c:v>99.596710688623432</c:v>
                </c:pt>
                <c:pt idx="201">
                  <c:v>99.596710688623432</c:v>
                </c:pt>
                <c:pt idx="202">
                  <c:v>99.198853189642278</c:v>
                </c:pt>
                <c:pt idx="203">
                  <c:v>98.933270943354216</c:v>
                </c:pt>
                <c:pt idx="204">
                  <c:v>99.425563080183693</c:v>
                </c:pt>
                <c:pt idx="205">
                  <c:v>99.271651613870489</c:v>
                </c:pt>
                <c:pt idx="206">
                  <c:v>99.5699764611349</c:v>
                </c:pt>
                <c:pt idx="207">
                  <c:v>99.5699764611349</c:v>
                </c:pt>
                <c:pt idx="208">
                  <c:v>99.5699764611349</c:v>
                </c:pt>
                <c:pt idx="209">
                  <c:v>99.497087000944774</c:v>
                </c:pt>
                <c:pt idx="210">
                  <c:v>99.542453255309582</c:v>
                </c:pt>
                <c:pt idx="211">
                  <c:v>99.947441904642389</c:v>
                </c:pt>
                <c:pt idx="212">
                  <c:v>99.658129617609646</c:v>
                </c:pt>
                <c:pt idx="213">
                  <c:v>100.30269457343748</c:v>
                </c:pt>
                <c:pt idx="214">
                  <c:v>100.30269457343748</c:v>
                </c:pt>
                <c:pt idx="215">
                  <c:v>100.30269457343748</c:v>
                </c:pt>
                <c:pt idx="216">
                  <c:v>100.18938514614774</c:v>
                </c:pt>
                <c:pt idx="217">
                  <c:v>100.25122890962295</c:v>
                </c:pt>
                <c:pt idx="218">
                  <c:v>99.76670517487868</c:v>
                </c:pt>
                <c:pt idx="219">
                  <c:v>99.87349035822966</c:v>
                </c:pt>
                <c:pt idx="220">
                  <c:v>100.1243854693254</c:v>
                </c:pt>
                <c:pt idx="221">
                  <c:v>100.1243854693254</c:v>
                </c:pt>
                <c:pt idx="222">
                  <c:v>100.1243854693254</c:v>
                </c:pt>
                <c:pt idx="223">
                  <c:v>99.733173595565589</c:v>
                </c:pt>
                <c:pt idx="224">
                  <c:v>100.60645123309742</c:v>
                </c:pt>
                <c:pt idx="225">
                  <c:v>100.32909500239894</c:v>
                </c:pt>
                <c:pt idx="226">
                  <c:v>100.15281903477012</c:v>
                </c:pt>
                <c:pt idx="227">
                  <c:v>99.84047464936755</c:v>
                </c:pt>
                <c:pt idx="228">
                  <c:v>99.84047464936755</c:v>
                </c:pt>
                <c:pt idx="229">
                  <c:v>99.84047464936755</c:v>
                </c:pt>
                <c:pt idx="230">
                  <c:v>99.374552596178859</c:v>
                </c:pt>
                <c:pt idx="231">
                  <c:v>99.521727401308794</c:v>
                </c:pt>
                <c:pt idx="232">
                  <c:v>99.235601372943805</c:v>
                </c:pt>
                <c:pt idx="233">
                  <c:v>98.904564270023712</c:v>
                </c:pt>
                <c:pt idx="234">
                  <c:v>99.036323652265807</c:v>
                </c:pt>
                <c:pt idx="235">
                  <c:v>99.036323652265807</c:v>
                </c:pt>
                <c:pt idx="236">
                  <c:v>99.036323652265807</c:v>
                </c:pt>
                <c:pt idx="237">
                  <c:v>99.495418008309272</c:v>
                </c:pt>
                <c:pt idx="238">
                  <c:v>99.580051107589142</c:v>
                </c:pt>
                <c:pt idx="239">
                  <c:v>99.373551200597547</c:v>
                </c:pt>
                <c:pt idx="240">
                  <c:v>99.373551200597547</c:v>
                </c:pt>
                <c:pt idx="241">
                  <c:v>99.759240225999903</c:v>
                </c:pt>
                <c:pt idx="242">
                  <c:v>99.759240225999903</c:v>
                </c:pt>
                <c:pt idx="243">
                  <c:v>99.759240225999903</c:v>
                </c:pt>
                <c:pt idx="244">
                  <c:v>99.370213215326544</c:v>
                </c:pt>
                <c:pt idx="245">
                  <c:v>99.146810964735494</c:v>
                </c:pt>
                <c:pt idx="246">
                  <c:v>99.132032793581203</c:v>
                </c:pt>
                <c:pt idx="247">
                  <c:v>99.033137393598011</c:v>
                </c:pt>
                <c:pt idx="248">
                  <c:v>99.376464351379468</c:v>
                </c:pt>
                <c:pt idx="249">
                  <c:v>99.376464351379468</c:v>
                </c:pt>
                <c:pt idx="250">
                  <c:v>99.376464351379468</c:v>
                </c:pt>
                <c:pt idx="251">
                  <c:v>99.490350339761463</c:v>
                </c:pt>
                <c:pt idx="252">
                  <c:v>99.944437717898467</c:v>
                </c:pt>
                <c:pt idx="253">
                  <c:v>100.02819080287962</c:v>
                </c:pt>
                <c:pt idx="254">
                  <c:v>100.87603906171066</c:v>
                </c:pt>
                <c:pt idx="255">
                  <c:v>101.29007061659577</c:v>
                </c:pt>
                <c:pt idx="256">
                  <c:v>101.29007061659577</c:v>
                </c:pt>
                <c:pt idx="257">
                  <c:v>101.29007061659577</c:v>
                </c:pt>
                <c:pt idx="258">
                  <c:v>102.3473015878797</c:v>
                </c:pt>
                <c:pt idx="259">
                  <c:v>102.21881950026729</c:v>
                </c:pt>
                <c:pt idx="260">
                  <c:v>102.01902590913832</c:v>
                </c:pt>
                <c:pt idx="261">
                  <c:v>102.20989797599758</c:v>
                </c:pt>
                <c:pt idx="262">
                  <c:v>102.28642887466515</c:v>
                </c:pt>
                <c:pt idx="263">
                  <c:v>102.28642887466515</c:v>
                </c:pt>
                <c:pt idx="264">
                  <c:v>102.28642887466515</c:v>
                </c:pt>
                <c:pt idx="265">
                  <c:v>102.16556346253473</c:v>
                </c:pt>
                <c:pt idx="266">
                  <c:v>102.54403030162352</c:v>
                </c:pt>
                <c:pt idx="267">
                  <c:v>102.54403030162352</c:v>
                </c:pt>
                <c:pt idx="268">
                  <c:v>102.97435729369521</c:v>
                </c:pt>
                <c:pt idx="269">
                  <c:v>103.35707247767435</c:v>
                </c:pt>
                <c:pt idx="270">
                  <c:v>103.35707247767435</c:v>
                </c:pt>
                <c:pt idx="271">
                  <c:v>103.35707247767435</c:v>
                </c:pt>
                <c:pt idx="272">
                  <c:v>103.50761561339593</c:v>
                </c:pt>
                <c:pt idx="273">
                  <c:v>103.20534587444762</c:v>
                </c:pt>
                <c:pt idx="274">
                  <c:v>103.20534587444762</c:v>
                </c:pt>
                <c:pt idx="275">
                  <c:v>103.31710769038442</c:v>
                </c:pt>
                <c:pt idx="276">
                  <c:v>102.65306103870228</c:v>
                </c:pt>
                <c:pt idx="277">
                  <c:v>102.65306103870228</c:v>
                </c:pt>
                <c:pt idx="278">
                  <c:v>102.65306103870228</c:v>
                </c:pt>
                <c:pt idx="279">
                  <c:v>103.17940062529583</c:v>
                </c:pt>
                <c:pt idx="280">
                  <c:v>103.10739117940442</c:v>
                </c:pt>
                <c:pt idx="281">
                  <c:v>103.15518505942084</c:v>
                </c:pt>
                <c:pt idx="282">
                  <c:v>103.39418480482361</c:v>
                </c:pt>
                <c:pt idx="283">
                  <c:v>104.08126355487558</c:v>
                </c:pt>
                <c:pt idx="284">
                  <c:v>104.08126355487558</c:v>
                </c:pt>
                <c:pt idx="285">
                  <c:v>104.08126355487558</c:v>
                </c:pt>
                <c:pt idx="286">
                  <c:v>104.08187046128847</c:v>
                </c:pt>
                <c:pt idx="287">
                  <c:v>104.56499831128306</c:v>
                </c:pt>
                <c:pt idx="288">
                  <c:v>104.58532967611545</c:v>
                </c:pt>
                <c:pt idx="289">
                  <c:v>103.68786681802929</c:v>
                </c:pt>
                <c:pt idx="290">
                  <c:v>104.56078031171336</c:v>
                </c:pt>
                <c:pt idx="291">
                  <c:v>104.56078031171336</c:v>
                </c:pt>
                <c:pt idx="292">
                  <c:v>104.56078031171336</c:v>
                </c:pt>
                <c:pt idx="293">
                  <c:v>104.56078031171336</c:v>
                </c:pt>
                <c:pt idx="294">
                  <c:v>104.31692531500734</c:v>
                </c:pt>
                <c:pt idx="295">
                  <c:v>104.08417670565753</c:v>
                </c:pt>
                <c:pt idx="296">
                  <c:v>103.61485597655658</c:v>
                </c:pt>
                <c:pt idx="297">
                  <c:v>102.6937541136877</c:v>
                </c:pt>
                <c:pt idx="298">
                  <c:v>102.6937541136877</c:v>
                </c:pt>
                <c:pt idx="299">
                  <c:v>102.6937541136877</c:v>
                </c:pt>
                <c:pt idx="300">
                  <c:v>101.12702520876839</c:v>
                </c:pt>
                <c:pt idx="301">
                  <c:v>101.09076255059719</c:v>
                </c:pt>
                <c:pt idx="302">
                  <c:v>100.25435447764947</c:v>
                </c:pt>
                <c:pt idx="303">
                  <c:v>99.69666817482927</c:v>
                </c:pt>
                <c:pt idx="304">
                  <c:v>99.163713308335019</c:v>
                </c:pt>
                <c:pt idx="305">
                  <c:v>99.163713308335019</c:v>
                </c:pt>
                <c:pt idx="306">
                  <c:v>99.163713308335019</c:v>
                </c:pt>
                <c:pt idx="307">
                  <c:v>98.838290089734301</c:v>
                </c:pt>
                <c:pt idx="308">
                  <c:v>98.948109805149812</c:v>
                </c:pt>
                <c:pt idx="309">
                  <c:v>99.353128799803287</c:v>
                </c:pt>
                <c:pt idx="310">
                  <c:v>99.714905712537131</c:v>
                </c:pt>
                <c:pt idx="311">
                  <c:v>99.850974130310874</c:v>
                </c:pt>
                <c:pt idx="312">
                  <c:v>99.850974130310874</c:v>
                </c:pt>
                <c:pt idx="313">
                  <c:v>99.850974130310874</c:v>
                </c:pt>
                <c:pt idx="314">
                  <c:v>99.625174599388842</c:v>
                </c:pt>
                <c:pt idx="315">
                  <c:v>99.681556205147899</c:v>
                </c:pt>
                <c:pt idx="316">
                  <c:v>100.13625048969779</c:v>
                </c:pt>
                <c:pt idx="317">
                  <c:v>100.36708734384693</c:v>
                </c:pt>
                <c:pt idx="318">
                  <c:v>100.21202275534922</c:v>
                </c:pt>
                <c:pt idx="319">
                  <c:v>100.21202275534922</c:v>
                </c:pt>
                <c:pt idx="320">
                  <c:v>100.21202275534922</c:v>
                </c:pt>
                <c:pt idx="321">
                  <c:v>100.21202275534922</c:v>
                </c:pt>
                <c:pt idx="322">
                  <c:v>101.23320348570645</c:v>
                </c:pt>
                <c:pt idx="323">
                  <c:v>101.46064166394335</c:v>
                </c:pt>
                <c:pt idx="324">
                  <c:v>100.83134040440012</c:v>
                </c:pt>
                <c:pt idx="325">
                  <c:v>100.91482038149547</c:v>
                </c:pt>
                <c:pt idx="326">
                  <c:v>100.91482038149547</c:v>
                </c:pt>
                <c:pt idx="327">
                  <c:v>100.91482038149547</c:v>
                </c:pt>
                <c:pt idx="328">
                  <c:v>99.368483532049837</c:v>
                </c:pt>
                <c:pt idx="329">
                  <c:v>98.968774968509308</c:v>
                </c:pt>
                <c:pt idx="330">
                  <c:v>98.685622781567588</c:v>
                </c:pt>
                <c:pt idx="331">
                  <c:v>97.456789022034215</c:v>
                </c:pt>
                <c:pt idx="332">
                  <c:v>96.45332995893385</c:v>
                </c:pt>
                <c:pt idx="333">
                  <c:v>96.45332995893385</c:v>
                </c:pt>
                <c:pt idx="334">
                  <c:v>96.45332995893385</c:v>
                </c:pt>
                <c:pt idx="335">
                  <c:v>97.676094654338129</c:v>
                </c:pt>
                <c:pt idx="336">
                  <c:v>98.336166069015746</c:v>
                </c:pt>
                <c:pt idx="337">
                  <c:v>98.434879397075065</c:v>
                </c:pt>
                <c:pt idx="338">
                  <c:v>98.092432453592295</c:v>
                </c:pt>
                <c:pt idx="339">
                  <c:v>97.096256267446819</c:v>
                </c:pt>
                <c:pt idx="340">
                  <c:v>97.096256267446819</c:v>
                </c:pt>
                <c:pt idx="341">
                  <c:v>97.096256267446819</c:v>
                </c:pt>
                <c:pt idx="342">
                  <c:v>95.990594164412926</c:v>
                </c:pt>
                <c:pt idx="343">
                  <c:v>96.932786025130326</c:v>
                </c:pt>
                <c:pt idx="344">
                  <c:v>95.871852924727676</c:v>
                </c:pt>
                <c:pt idx="345">
                  <c:v>93.492233570360796</c:v>
                </c:pt>
                <c:pt idx="346">
                  <c:v>92.11115733714972</c:v>
                </c:pt>
                <c:pt idx="347">
                  <c:v>92.11115733714972</c:v>
                </c:pt>
                <c:pt idx="348">
                  <c:v>92.11115733714972</c:v>
                </c:pt>
                <c:pt idx="349">
                  <c:v>89.37364527109159</c:v>
                </c:pt>
                <c:pt idx="350">
                  <c:v>89.4117893391428</c:v>
                </c:pt>
                <c:pt idx="351">
                  <c:v>87.550194953512644</c:v>
                </c:pt>
                <c:pt idx="352">
                  <c:v>89.047281347550893</c:v>
                </c:pt>
                <c:pt idx="353">
                  <c:v>89.32142097426096</c:v>
                </c:pt>
                <c:pt idx="354">
                  <c:v>89.32142097426096</c:v>
                </c:pt>
                <c:pt idx="355">
                  <c:v>89.32142097426096</c:v>
                </c:pt>
                <c:pt idx="356">
                  <c:v>90.726318284178646</c:v>
                </c:pt>
                <c:pt idx="357">
                  <c:v>92.845271334201996</c:v>
                </c:pt>
                <c:pt idx="358">
                  <c:v>93.07355918141694</c:v>
                </c:pt>
                <c:pt idx="359">
                  <c:v>92.258635595486126</c:v>
                </c:pt>
                <c:pt idx="360">
                  <c:v>91.152912801810942</c:v>
                </c:pt>
                <c:pt idx="361">
                  <c:v>91.152912801810942</c:v>
                </c:pt>
                <c:pt idx="362">
                  <c:v>91.152912801810942</c:v>
                </c:pt>
                <c:pt idx="363">
                  <c:v>90.263491453695806</c:v>
                </c:pt>
                <c:pt idx="364">
                  <c:v>90.611370209574062</c:v>
                </c:pt>
                <c:pt idx="365">
                  <c:v>88.210266368190261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2C9-4176-8C77-CE1B54C5A213}"/>
            </c:ext>
          </c:extLst>
        </c:ser>
        <c:ser>
          <c:idx val="2"/>
          <c:order val="2"/>
          <c:marker>
            <c:symbol val="none"/>
          </c:marker>
          <c:dPt>
            <c:idx val="3954"/>
            <c:bubble3D val="0"/>
            <c:spPr>
              <a:ln>
                <a:solidFill>
                  <a:schemeClr val="tx1"/>
                </a:solidFill>
                <a:prstDash val="sys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67A-465E-978B-6421599C60BE}"/>
              </c:ext>
            </c:extLst>
          </c:dPt>
          <c:dPt>
            <c:idx val="3959"/>
            <c:bubble3D val="0"/>
            <c:spPr>
              <a:ln>
                <a:solidFill>
                  <a:schemeClr val="tx1"/>
                </a:solidFill>
                <a:prstDash val="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5B3-4F40-AB3A-546ED4E1F14A}"/>
              </c:ext>
            </c:extLst>
          </c:dPt>
          <c:val>
            <c:numRef>
              <c:f>'איור 20 נתונים'!$I$4:$I$4000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200</c:v>
                </c:pt>
                <c:pt idx="328">
                  <c:v>-100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67A-465E-978B-6421599C60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684864"/>
        <c:axId val="71686400"/>
      </c:lineChart>
      <c:lineChart>
        <c:grouping val="standard"/>
        <c:varyColors val="0"/>
        <c:ser>
          <c:idx val="0"/>
          <c:order val="1"/>
          <c:tx>
            <c:strRef>
              <c:f>'איור 20 נתונים'!$H$2</c:f>
              <c:strCache>
                <c:ptCount val="1"/>
                <c:pt idx="0">
                  <c:v>נפט מסוג "ברנט"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'איור 20 נתונים'!$F$4:$F$4000</c:f>
              <c:numCache>
                <c:formatCode>m/d/yyyy</c:formatCode>
                <c:ptCount val="3997"/>
                <c:pt idx="0">
                  <c:v>43557</c:v>
                </c:pt>
                <c:pt idx="1">
                  <c:v>43558</c:v>
                </c:pt>
                <c:pt idx="2">
                  <c:v>43559</c:v>
                </c:pt>
                <c:pt idx="3">
                  <c:v>43560</c:v>
                </c:pt>
                <c:pt idx="4">
                  <c:v>43561</c:v>
                </c:pt>
                <c:pt idx="5">
                  <c:v>43562</c:v>
                </c:pt>
                <c:pt idx="6">
                  <c:v>43563</c:v>
                </c:pt>
                <c:pt idx="7">
                  <c:v>43564</c:v>
                </c:pt>
                <c:pt idx="8">
                  <c:v>43565</c:v>
                </c:pt>
                <c:pt idx="9">
                  <c:v>43566</c:v>
                </c:pt>
                <c:pt idx="10">
                  <c:v>43567</c:v>
                </c:pt>
                <c:pt idx="11">
                  <c:v>43568</c:v>
                </c:pt>
                <c:pt idx="12">
                  <c:v>43569</c:v>
                </c:pt>
                <c:pt idx="13">
                  <c:v>43570</c:v>
                </c:pt>
                <c:pt idx="14">
                  <c:v>43571</c:v>
                </c:pt>
                <c:pt idx="15">
                  <c:v>43572</c:v>
                </c:pt>
                <c:pt idx="16">
                  <c:v>43573</c:v>
                </c:pt>
                <c:pt idx="17">
                  <c:v>43574</c:v>
                </c:pt>
                <c:pt idx="18">
                  <c:v>43575</c:v>
                </c:pt>
                <c:pt idx="19">
                  <c:v>43576</c:v>
                </c:pt>
                <c:pt idx="20">
                  <c:v>43577</c:v>
                </c:pt>
                <c:pt idx="21">
                  <c:v>43578</c:v>
                </c:pt>
                <c:pt idx="22">
                  <c:v>43579</c:v>
                </c:pt>
                <c:pt idx="23">
                  <c:v>43580</c:v>
                </c:pt>
                <c:pt idx="24">
                  <c:v>43581</c:v>
                </c:pt>
                <c:pt idx="25">
                  <c:v>43582</c:v>
                </c:pt>
                <c:pt idx="26">
                  <c:v>43583</c:v>
                </c:pt>
                <c:pt idx="27">
                  <c:v>43584</c:v>
                </c:pt>
                <c:pt idx="28">
                  <c:v>43585</c:v>
                </c:pt>
                <c:pt idx="29">
                  <c:v>43586</c:v>
                </c:pt>
                <c:pt idx="30">
                  <c:v>43587</c:v>
                </c:pt>
                <c:pt idx="31">
                  <c:v>43588</c:v>
                </c:pt>
                <c:pt idx="32">
                  <c:v>43589</c:v>
                </c:pt>
                <c:pt idx="33">
                  <c:v>43590</c:v>
                </c:pt>
                <c:pt idx="34">
                  <c:v>43591</c:v>
                </c:pt>
                <c:pt idx="35">
                  <c:v>43592</c:v>
                </c:pt>
                <c:pt idx="36">
                  <c:v>43593</c:v>
                </c:pt>
                <c:pt idx="37">
                  <c:v>43594</c:v>
                </c:pt>
                <c:pt idx="38">
                  <c:v>43595</c:v>
                </c:pt>
                <c:pt idx="39">
                  <c:v>43596</c:v>
                </c:pt>
                <c:pt idx="40">
                  <c:v>43597</c:v>
                </c:pt>
                <c:pt idx="41">
                  <c:v>43598</c:v>
                </c:pt>
                <c:pt idx="42">
                  <c:v>43599</c:v>
                </c:pt>
                <c:pt idx="43">
                  <c:v>43600</c:v>
                </c:pt>
                <c:pt idx="44">
                  <c:v>43601</c:v>
                </c:pt>
                <c:pt idx="45">
                  <c:v>43602</c:v>
                </c:pt>
                <c:pt idx="46">
                  <c:v>43603</c:v>
                </c:pt>
                <c:pt idx="47">
                  <c:v>43604</c:v>
                </c:pt>
                <c:pt idx="48">
                  <c:v>43605</c:v>
                </c:pt>
                <c:pt idx="49">
                  <c:v>43606</c:v>
                </c:pt>
                <c:pt idx="50">
                  <c:v>43607</c:v>
                </c:pt>
                <c:pt idx="51">
                  <c:v>43608</c:v>
                </c:pt>
                <c:pt idx="52">
                  <c:v>43609</c:v>
                </c:pt>
                <c:pt idx="53">
                  <c:v>43610</c:v>
                </c:pt>
                <c:pt idx="54">
                  <c:v>43611</c:v>
                </c:pt>
                <c:pt idx="55">
                  <c:v>43612</c:v>
                </c:pt>
                <c:pt idx="56">
                  <c:v>43613</c:v>
                </c:pt>
                <c:pt idx="57">
                  <c:v>43614</c:v>
                </c:pt>
                <c:pt idx="58">
                  <c:v>43615</c:v>
                </c:pt>
                <c:pt idx="59">
                  <c:v>43616</c:v>
                </c:pt>
                <c:pt idx="60">
                  <c:v>43617</c:v>
                </c:pt>
                <c:pt idx="61">
                  <c:v>43618</c:v>
                </c:pt>
                <c:pt idx="62">
                  <c:v>43619</c:v>
                </c:pt>
                <c:pt idx="63">
                  <c:v>43620</c:v>
                </c:pt>
                <c:pt idx="64">
                  <c:v>43621</c:v>
                </c:pt>
                <c:pt idx="65">
                  <c:v>43622</c:v>
                </c:pt>
                <c:pt idx="66">
                  <c:v>43623</c:v>
                </c:pt>
                <c:pt idx="67">
                  <c:v>43624</c:v>
                </c:pt>
                <c:pt idx="68">
                  <c:v>43625</c:v>
                </c:pt>
                <c:pt idx="69">
                  <c:v>43626</c:v>
                </c:pt>
                <c:pt idx="70">
                  <c:v>43627</c:v>
                </c:pt>
                <c:pt idx="71">
                  <c:v>43628</c:v>
                </c:pt>
                <c:pt idx="72">
                  <c:v>43629</c:v>
                </c:pt>
                <c:pt idx="73">
                  <c:v>43630</c:v>
                </c:pt>
                <c:pt idx="74">
                  <c:v>43631</c:v>
                </c:pt>
                <c:pt idx="75">
                  <c:v>43632</c:v>
                </c:pt>
                <c:pt idx="76">
                  <c:v>43633</c:v>
                </c:pt>
                <c:pt idx="77">
                  <c:v>43634</c:v>
                </c:pt>
                <c:pt idx="78">
                  <c:v>43635</c:v>
                </c:pt>
                <c:pt idx="79">
                  <c:v>43636</c:v>
                </c:pt>
                <c:pt idx="80">
                  <c:v>43637</c:v>
                </c:pt>
                <c:pt idx="81">
                  <c:v>43638</c:v>
                </c:pt>
                <c:pt idx="82">
                  <c:v>43639</c:v>
                </c:pt>
                <c:pt idx="83">
                  <c:v>43640</c:v>
                </c:pt>
                <c:pt idx="84">
                  <c:v>43641</c:v>
                </c:pt>
                <c:pt idx="85">
                  <c:v>43642</c:v>
                </c:pt>
                <c:pt idx="86">
                  <c:v>43643</c:v>
                </c:pt>
                <c:pt idx="87">
                  <c:v>43644</c:v>
                </c:pt>
                <c:pt idx="88">
                  <c:v>43645</c:v>
                </c:pt>
                <c:pt idx="89">
                  <c:v>43646</c:v>
                </c:pt>
                <c:pt idx="90">
                  <c:v>43647</c:v>
                </c:pt>
                <c:pt idx="91">
                  <c:v>43648</c:v>
                </c:pt>
                <c:pt idx="92">
                  <c:v>43649</c:v>
                </c:pt>
                <c:pt idx="93">
                  <c:v>43650</c:v>
                </c:pt>
                <c:pt idx="94">
                  <c:v>43651</c:v>
                </c:pt>
                <c:pt idx="95">
                  <c:v>43652</c:v>
                </c:pt>
                <c:pt idx="96">
                  <c:v>43653</c:v>
                </c:pt>
                <c:pt idx="97">
                  <c:v>43654</c:v>
                </c:pt>
                <c:pt idx="98">
                  <c:v>43655</c:v>
                </c:pt>
                <c:pt idx="99">
                  <c:v>43656</c:v>
                </c:pt>
                <c:pt idx="100">
                  <c:v>43657</c:v>
                </c:pt>
                <c:pt idx="101">
                  <c:v>43658</c:v>
                </c:pt>
                <c:pt idx="102">
                  <c:v>43659</c:v>
                </c:pt>
                <c:pt idx="103">
                  <c:v>43660</c:v>
                </c:pt>
                <c:pt idx="104">
                  <c:v>43661</c:v>
                </c:pt>
                <c:pt idx="105">
                  <c:v>43662</c:v>
                </c:pt>
                <c:pt idx="106">
                  <c:v>43663</c:v>
                </c:pt>
                <c:pt idx="107">
                  <c:v>43664</c:v>
                </c:pt>
                <c:pt idx="108">
                  <c:v>43665</c:v>
                </c:pt>
                <c:pt idx="109">
                  <c:v>43666</c:v>
                </c:pt>
                <c:pt idx="110">
                  <c:v>43667</c:v>
                </c:pt>
                <c:pt idx="111">
                  <c:v>43668</c:v>
                </c:pt>
                <c:pt idx="112">
                  <c:v>43669</c:v>
                </c:pt>
                <c:pt idx="113">
                  <c:v>43670</c:v>
                </c:pt>
                <c:pt idx="114">
                  <c:v>43671</c:v>
                </c:pt>
                <c:pt idx="115">
                  <c:v>43672</c:v>
                </c:pt>
                <c:pt idx="116">
                  <c:v>43673</c:v>
                </c:pt>
                <c:pt idx="117">
                  <c:v>43674</c:v>
                </c:pt>
                <c:pt idx="118">
                  <c:v>43675</c:v>
                </c:pt>
                <c:pt idx="119">
                  <c:v>43676</c:v>
                </c:pt>
                <c:pt idx="120">
                  <c:v>43677</c:v>
                </c:pt>
                <c:pt idx="121">
                  <c:v>43678</c:v>
                </c:pt>
                <c:pt idx="122">
                  <c:v>43679</c:v>
                </c:pt>
                <c:pt idx="123">
                  <c:v>43680</c:v>
                </c:pt>
                <c:pt idx="124">
                  <c:v>43681</c:v>
                </c:pt>
                <c:pt idx="125">
                  <c:v>43682</c:v>
                </c:pt>
                <c:pt idx="126">
                  <c:v>43683</c:v>
                </c:pt>
                <c:pt idx="127">
                  <c:v>43684</c:v>
                </c:pt>
                <c:pt idx="128">
                  <c:v>43685</c:v>
                </c:pt>
                <c:pt idx="129">
                  <c:v>43686</c:v>
                </c:pt>
                <c:pt idx="130">
                  <c:v>43687</c:v>
                </c:pt>
                <c:pt idx="131">
                  <c:v>43688</c:v>
                </c:pt>
                <c:pt idx="132">
                  <c:v>43689</c:v>
                </c:pt>
                <c:pt idx="133">
                  <c:v>43690</c:v>
                </c:pt>
                <c:pt idx="134">
                  <c:v>43691</c:v>
                </c:pt>
                <c:pt idx="135">
                  <c:v>43692</c:v>
                </c:pt>
                <c:pt idx="136">
                  <c:v>43693</c:v>
                </c:pt>
                <c:pt idx="137">
                  <c:v>43694</c:v>
                </c:pt>
                <c:pt idx="138">
                  <c:v>43695</c:v>
                </c:pt>
                <c:pt idx="139">
                  <c:v>43696</c:v>
                </c:pt>
                <c:pt idx="140">
                  <c:v>43697</c:v>
                </c:pt>
                <c:pt idx="141">
                  <c:v>43698</c:v>
                </c:pt>
                <c:pt idx="142">
                  <c:v>43699</c:v>
                </c:pt>
                <c:pt idx="143">
                  <c:v>43700</c:v>
                </c:pt>
                <c:pt idx="144">
                  <c:v>43701</c:v>
                </c:pt>
                <c:pt idx="145">
                  <c:v>43702</c:v>
                </c:pt>
                <c:pt idx="146">
                  <c:v>43703</c:v>
                </c:pt>
                <c:pt idx="147">
                  <c:v>43704</c:v>
                </c:pt>
                <c:pt idx="148">
                  <c:v>43705</c:v>
                </c:pt>
                <c:pt idx="149">
                  <c:v>43706</c:v>
                </c:pt>
                <c:pt idx="150">
                  <c:v>43707</c:v>
                </c:pt>
                <c:pt idx="151">
                  <c:v>43708</c:v>
                </c:pt>
                <c:pt idx="152">
                  <c:v>43709</c:v>
                </c:pt>
                <c:pt idx="153">
                  <c:v>43710</c:v>
                </c:pt>
                <c:pt idx="154">
                  <c:v>43711</c:v>
                </c:pt>
                <c:pt idx="155">
                  <c:v>43712</c:v>
                </c:pt>
                <c:pt idx="156">
                  <c:v>43713</c:v>
                </c:pt>
                <c:pt idx="157">
                  <c:v>43714</c:v>
                </c:pt>
                <c:pt idx="158">
                  <c:v>43715</c:v>
                </c:pt>
                <c:pt idx="159">
                  <c:v>43716</c:v>
                </c:pt>
                <c:pt idx="160">
                  <c:v>43717</c:v>
                </c:pt>
                <c:pt idx="161">
                  <c:v>43718</c:v>
                </c:pt>
                <c:pt idx="162">
                  <c:v>43719</c:v>
                </c:pt>
                <c:pt idx="163">
                  <c:v>43720</c:v>
                </c:pt>
                <c:pt idx="164">
                  <c:v>43721</c:v>
                </c:pt>
                <c:pt idx="165">
                  <c:v>43722</c:v>
                </c:pt>
                <c:pt idx="166">
                  <c:v>43723</c:v>
                </c:pt>
                <c:pt idx="167">
                  <c:v>43724</c:v>
                </c:pt>
                <c:pt idx="168">
                  <c:v>43725</c:v>
                </c:pt>
                <c:pt idx="169">
                  <c:v>43726</c:v>
                </c:pt>
                <c:pt idx="170">
                  <c:v>43727</c:v>
                </c:pt>
                <c:pt idx="171">
                  <c:v>43728</c:v>
                </c:pt>
                <c:pt idx="172">
                  <c:v>43729</c:v>
                </c:pt>
                <c:pt idx="173">
                  <c:v>43730</c:v>
                </c:pt>
                <c:pt idx="174">
                  <c:v>43731</c:v>
                </c:pt>
                <c:pt idx="175">
                  <c:v>43732</c:v>
                </c:pt>
                <c:pt idx="176">
                  <c:v>43733</c:v>
                </c:pt>
                <c:pt idx="177">
                  <c:v>43734</c:v>
                </c:pt>
                <c:pt idx="178">
                  <c:v>43735</c:v>
                </c:pt>
                <c:pt idx="179">
                  <c:v>43736</c:v>
                </c:pt>
                <c:pt idx="180">
                  <c:v>43737</c:v>
                </c:pt>
                <c:pt idx="181">
                  <c:v>43738</c:v>
                </c:pt>
                <c:pt idx="182">
                  <c:v>43739</c:v>
                </c:pt>
                <c:pt idx="183">
                  <c:v>43740</c:v>
                </c:pt>
                <c:pt idx="184">
                  <c:v>43741</c:v>
                </c:pt>
                <c:pt idx="185">
                  <c:v>43742</c:v>
                </c:pt>
                <c:pt idx="186">
                  <c:v>43743</c:v>
                </c:pt>
                <c:pt idx="187">
                  <c:v>43744</c:v>
                </c:pt>
                <c:pt idx="188">
                  <c:v>43745</c:v>
                </c:pt>
                <c:pt idx="189">
                  <c:v>43746</c:v>
                </c:pt>
                <c:pt idx="190">
                  <c:v>43747</c:v>
                </c:pt>
                <c:pt idx="191">
                  <c:v>43748</c:v>
                </c:pt>
                <c:pt idx="192">
                  <c:v>43749</c:v>
                </c:pt>
                <c:pt idx="193">
                  <c:v>43750</c:v>
                </c:pt>
                <c:pt idx="194">
                  <c:v>43751</c:v>
                </c:pt>
                <c:pt idx="195">
                  <c:v>43752</c:v>
                </c:pt>
                <c:pt idx="196">
                  <c:v>43753</c:v>
                </c:pt>
                <c:pt idx="197">
                  <c:v>43754</c:v>
                </c:pt>
                <c:pt idx="198">
                  <c:v>43755</c:v>
                </c:pt>
                <c:pt idx="199">
                  <c:v>43756</c:v>
                </c:pt>
                <c:pt idx="200">
                  <c:v>43757</c:v>
                </c:pt>
                <c:pt idx="201">
                  <c:v>43758</c:v>
                </c:pt>
                <c:pt idx="202">
                  <c:v>43759</c:v>
                </c:pt>
                <c:pt idx="203">
                  <c:v>43760</c:v>
                </c:pt>
                <c:pt idx="204">
                  <c:v>43761</c:v>
                </c:pt>
                <c:pt idx="205">
                  <c:v>43762</c:v>
                </c:pt>
                <c:pt idx="206">
                  <c:v>43763</c:v>
                </c:pt>
                <c:pt idx="207">
                  <c:v>43764</c:v>
                </c:pt>
                <c:pt idx="208">
                  <c:v>43765</c:v>
                </c:pt>
                <c:pt idx="209">
                  <c:v>43766</c:v>
                </c:pt>
                <c:pt idx="210">
                  <c:v>43767</c:v>
                </c:pt>
                <c:pt idx="211">
                  <c:v>43768</c:v>
                </c:pt>
                <c:pt idx="212">
                  <c:v>43769</c:v>
                </c:pt>
                <c:pt idx="213">
                  <c:v>43770</c:v>
                </c:pt>
                <c:pt idx="214">
                  <c:v>43771</c:v>
                </c:pt>
                <c:pt idx="215">
                  <c:v>43772</c:v>
                </c:pt>
                <c:pt idx="216">
                  <c:v>43773</c:v>
                </c:pt>
                <c:pt idx="217">
                  <c:v>43774</c:v>
                </c:pt>
                <c:pt idx="218">
                  <c:v>43775</c:v>
                </c:pt>
                <c:pt idx="219">
                  <c:v>43776</c:v>
                </c:pt>
                <c:pt idx="220">
                  <c:v>43777</c:v>
                </c:pt>
                <c:pt idx="221">
                  <c:v>43778</c:v>
                </c:pt>
                <c:pt idx="222">
                  <c:v>43779</c:v>
                </c:pt>
                <c:pt idx="223">
                  <c:v>43780</c:v>
                </c:pt>
                <c:pt idx="224">
                  <c:v>43781</c:v>
                </c:pt>
                <c:pt idx="225">
                  <c:v>43782</c:v>
                </c:pt>
                <c:pt idx="226">
                  <c:v>43783</c:v>
                </c:pt>
                <c:pt idx="227">
                  <c:v>43784</c:v>
                </c:pt>
                <c:pt idx="228">
                  <c:v>43785</c:v>
                </c:pt>
                <c:pt idx="229">
                  <c:v>43786</c:v>
                </c:pt>
                <c:pt idx="230">
                  <c:v>43787</c:v>
                </c:pt>
                <c:pt idx="231">
                  <c:v>43788</c:v>
                </c:pt>
                <c:pt idx="232">
                  <c:v>43789</c:v>
                </c:pt>
                <c:pt idx="233">
                  <c:v>43790</c:v>
                </c:pt>
                <c:pt idx="234">
                  <c:v>43791</c:v>
                </c:pt>
                <c:pt idx="235">
                  <c:v>43792</c:v>
                </c:pt>
                <c:pt idx="236">
                  <c:v>43793</c:v>
                </c:pt>
                <c:pt idx="237">
                  <c:v>43794</c:v>
                </c:pt>
                <c:pt idx="238">
                  <c:v>43795</c:v>
                </c:pt>
                <c:pt idx="239">
                  <c:v>43796</c:v>
                </c:pt>
                <c:pt idx="240">
                  <c:v>43797</c:v>
                </c:pt>
                <c:pt idx="241">
                  <c:v>43798</c:v>
                </c:pt>
                <c:pt idx="242">
                  <c:v>43799</c:v>
                </c:pt>
                <c:pt idx="243">
                  <c:v>43800</c:v>
                </c:pt>
                <c:pt idx="244">
                  <c:v>43801</c:v>
                </c:pt>
                <c:pt idx="245">
                  <c:v>43802</c:v>
                </c:pt>
                <c:pt idx="246">
                  <c:v>43803</c:v>
                </c:pt>
                <c:pt idx="247">
                  <c:v>43804</c:v>
                </c:pt>
                <c:pt idx="248">
                  <c:v>43805</c:v>
                </c:pt>
                <c:pt idx="249">
                  <c:v>43806</c:v>
                </c:pt>
                <c:pt idx="250">
                  <c:v>43807</c:v>
                </c:pt>
                <c:pt idx="251">
                  <c:v>43808</c:v>
                </c:pt>
                <c:pt idx="252">
                  <c:v>43809</c:v>
                </c:pt>
                <c:pt idx="253">
                  <c:v>43810</c:v>
                </c:pt>
                <c:pt idx="254">
                  <c:v>43811</c:v>
                </c:pt>
                <c:pt idx="255">
                  <c:v>43812</c:v>
                </c:pt>
                <c:pt idx="256">
                  <c:v>43813</c:v>
                </c:pt>
                <c:pt idx="257">
                  <c:v>43814</c:v>
                </c:pt>
                <c:pt idx="258">
                  <c:v>43815</c:v>
                </c:pt>
                <c:pt idx="259">
                  <c:v>43816</c:v>
                </c:pt>
                <c:pt idx="260">
                  <c:v>43817</c:v>
                </c:pt>
                <c:pt idx="261">
                  <c:v>43818</c:v>
                </c:pt>
                <c:pt idx="262">
                  <c:v>43819</c:v>
                </c:pt>
                <c:pt idx="263">
                  <c:v>43820</c:v>
                </c:pt>
                <c:pt idx="264">
                  <c:v>43821</c:v>
                </c:pt>
                <c:pt idx="265">
                  <c:v>43822</c:v>
                </c:pt>
                <c:pt idx="266">
                  <c:v>43823</c:v>
                </c:pt>
                <c:pt idx="267">
                  <c:v>43824</c:v>
                </c:pt>
                <c:pt idx="268">
                  <c:v>43825</c:v>
                </c:pt>
                <c:pt idx="269">
                  <c:v>43826</c:v>
                </c:pt>
                <c:pt idx="270">
                  <c:v>43827</c:v>
                </c:pt>
                <c:pt idx="271">
                  <c:v>43828</c:v>
                </c:pt>
                <c:pt idx="272">
                  <c:v>43829</c:v>
                </c:pt>
                <c:pt idx="273">
                  <c:v>43830</c:v>
                </c:pt>
                <c:pt idx="274">
                  <c:v>43831</c:v>
                </c:pt>
                <c:pt idx="275">
                  <c:v>43832</c:v>
                </c:pt>
                <c:pt idx="276">
                  <c:v>43833</c:v>
                </c:pt>
                <c:pt idx="277">
                  <c:v>43834</c:v>
                </c:pt>
                <c:pt idx="278">
                  <c:v>43835</c:v>
                </c:pt>
                <c:pt idx="279">
                  <c:v>43836</c:v>
                </c:pt>
                <c:pt idx="280">
                  <c:v>43837</c:v>
                </c:pt>
                <c:pt idx="281">
                  <c:v>43838</c:v>
                </c:pt>
                <c:pt idx="282">
                  <c:v>43839</c:v>
                </c:pt>
                <c:pt idx="283">
                  <c:v>43840</c:v>
                </c:pt>
                <c:pt idx="284">
                  <c:v>43841</c:v>
                </c:pt>
                <c:pt idx="285">
                  <c:v>43842</c:v>
                </c:pt>
                <c:pt idx="286">
                  <c:v>43843</c:v>
                </c:pt>
                <c:pt idx="287">
                  <c:v>43844</c:v>
                </c:pt>
                <c:pt idx="288">
                  <c:v>43845</c:v>
                </c:pt>
                <c:pt idx="289">
                  <c:v>43846</c:v>
                </c:pt>
                <c:pt idx="290">
                  <c:v>43847</c:v>
                </c:pt>
                <c:pt idx="291">
                  <c:v>43848</c:v>
                </c:pt>
                <c:pt idx="292">
                  <c:v>43849</c:v>
                </c:pt>
                <c:pt idx="293">
                  <c:v>43850</c:v>
                </c:pt>
                <c:pt idx="294">
                  <c:v>43851</c:v>
                </c:pt>
                <c:pt idx="295">
                  <c:v>43852</c:v>
                </c:pt>
                <c:pt idx="296">
                  <c:v>43853</c:v>
                </c:pt>
                <c:pt idx="297">
                  <c:v>43854</c:v>
                </c:pt>
                <c:pt idx="298">
                  <c:v>43855</c:v>
                </c:pt>
                <c:pt idx="299">
                  <c:v>43856</c:v>
                </c:pt>
                <c:pt idx="300">
                  <c:v>43857</c:v>
                </c:pt>
                <c:pt idx="301">
                  <c:v>43858</c:v>
                </c:pt>
                <c:pt idx="302">
                  <c:v>43859</c:v>
                </c:pt>
                <c:pt idx="303">
                  <c:v>43860</c:v>
                </c:pt>
                <c:pt idx="304">
                  <c:v>43861</c:v>
                </c:pt>
                <c:pt idx="305">
                  <c:v>43862</c:v>
                </c:pt>
                <c:pt idx="306">
                  <c:v>43863</c:v>
                </c:pt>
                <c:pt idx="307">
                  <c:v>43864</c:v>
                </c:pt>
                <c:pt idx="308">
                  <c:v>43865</c:v>
                </c:pt>
                <c:pt idx="309">
                  <c:v>43866</c:v>
                </c:pt>
                <c:pt idx="310">
                  <c:v>43867</c:v>
                </c:pt>
                <c:pt idx="311">
                  <c:v>43868</c:v>
                </c:pt>
                <c:pt idx="312">
                  <c:v>43869</c:v>
                </c:pt>
                <c:pt idx="313">
                  <c:v>43870</c:v>
                </c:pt>
                <c:pt idx="314">
                  <c:v>43871</c:v>
                </c:pt>
                <c:pt idx="315">
                  <c:v>43872</c:v>
                </c:pt>
                <c:pt idx="316">
                  <c:v>43873</c:v>
                </c:pt>
                <c:pt idx="317">
                  <c:v>43874</c:v>
                </c:pt>
                <c:pt idx="318">
                  <c:v>43875</c:v>
                </c:pt>
                <c:pt idx="319">
                  <c:v>43876</c:v>
                </c:pt>
                <c:pt idx="320">
                  <c:v>43877</c:v>
                </c:pt>
                <c:pt idx="321">
                  <c:v>43878</c:v>
                </c:pt>
                <c:pt idx="322">
                  <c:v>43879</c:v>
                </c:pt>
                <c:pt idx="323">
                  <c:v>43880</c:v>
                </c:pt>
                <c:pt idx="324">
                  <c:v>43881</c:v>
                </c:pt>
                <c:pt idx="325">
                  <c:v>43882</c:v>
                </c:pt>
                <c:pt idx="326">
                  <c:v>43883</c:v>
                </c:pt>
                <c:pt idx="327">
                  <c:v>43884</c:v>
                </c:pt>
                <c:pt idx="328">
                  <c:v>43885</c:v>
                </c:pt>
                <c:pt idx="329">
                  <c:v>43886</c:v>
                </c:pt>
                <c:pt idx="330">
                  <c:v>43887</c:v>
                </c:pt>
                <c:pt idx="331">
                  <c:v>43888</c:v>
                </c:pt>
                <c:pt idx="332">
                  <c:v>43889</c:v>
                </c:pt>
                <c:pt idx="333">
                  <c:v>43890</c:v>
                </c:pt>
                <c:pt idx="334">
                  <c:v>43891</c:v>
                </c:pt>
                <c:pt idx="335">
                  <c:v>43892</c:v>
                </c:pt>
                <c:pt idx="336">
                  <c:v>43893</c:v>
                </c:pt>
                <c:pt idx="337">
                  <c:v>43894</c:v>
                </c:pt>
                <c:pt idx="338">
                  <c:v>43895</c:v>
                </c:pt>
                <c:pt idx="339">
                  <c:v>43896</c:v>
                </c:pt>
                <c:pt idx="340">
                  <c:v>43897</c:v>
                </c:pt>
                <c:pt idx="341">
                  <c:v>43898</c:v>
                </c:pt>
                <c:pt idx="342">
                  <c:v>43899</c:v>
                </c:pt>
                <c:pt idx="343">
                  <c:v>43900</c:v>
                </c:pt>
                <c:pt idx="344">
                  <c:v>43901</c:v>
                </c:pt>
                <c:pt idx="345">
                  <c:v>43902</c:v>
                </c:pt>
                <c:pt idx="346">
                  <c:v>43903</c:v>
                </c:pt>
                <c:pt idx="347">
                  <c:v>43904</c:v>
                </c:pt>
                <c:pt idx="348">
                  <c:v>43905</c:v>
                </c:pt>
                <c:pt idx="349">
                  <c:v>43906</c:v>
                </c:pt>
                <c:pt idx="350">
                  <c:v>43907</c:v>
                </c:pt>
                <c:pt idx="351">
                  <c:v>43908</c:v>
                </c:pt>
                <c:pt idx="352">
                  <c:v>43909</c:v>
                </c:pt>
                <c:pt idx="353">
                  <c:v>43910</c:v>
                </c:pt>
                <c:pt idx="354">
                  <c:v>43911</c:v>
                </c:pt>
                <c:pt idx="355">
                  <c:v>43912</c:v>
                </c:pt>
                <c:pt idx="356">
                  <c:v>43913</c:v>
                </c:pt>
                <c:pt idx="357">
                  <c:v>43914</c:v>
                </c:pt>
                <c:pt idx="358">
                  <c:v>43915</c:v>
                </c:pt>
                <c:pt idx="359">
                  <c:v>43916</c:v>
                </c:pt>
                <c:pt idx="360">
                  <c:v>43917</c:v>
                </c:pt>
                <c:pt idx="361">
                  <c:v>43918</c:v>
                </c:pt>
                <c:pt idx="362">
                  <c:v>43919</c:v>
                </c:pt>
                <c:pt idx="363">
                  <c:v>43920</c:v>
                </c:pt>
                <c:pt idx="364">
                  <c:v>43921</c:v>
                </c:pt>
                <c:pt idx="365">
                  <c:v>43922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20 נתונים'!$H$4:$H$4000</c:f>
              <c:numCache>
                <c:formatCode>0.00</c:formatCode>
                <c:ptCount val="3997"/>
                <c:pt idx="0">
                  <c:v>69.37</c:v>
                </c:pt>
                <c:pt idx="1">
                  <c:v>69.31</c:v>
                </c:pt>
                <c:pt idx="2">
                  <c:v>69.400000000000006</c:v>
                </c:pt>
                <c:pt idx="3">
                  <c:v>70.34</c:v>
                </c:pt>
                <c:pt idx="4">
                  <c:v>70.34</c:v>
                </c:pt>
                <c:pt idx="5">
                  <c:v>70.34</c:v>
                </c:pt>
                <c:pt idx="6">
                  <c:v>71.099999999999994</c:v>
                </c:pt>
                <c:pt idx="7">
                  <c:v>70.61</c:v>
                </c:pt>
                <c:pt idx="8">
                  <c:v>71.73</c:v>
                </c:pt>
                <c:pt idx="9">
                  <c:v>70.83</c:v>
                </c:pt>
                <c:pt idx="10">
                  <c:v>71.550000000000011</c:v>
                </c:pt>
                <c:pt idx="11">
                  <c:v>71.550000000000011</c:v>
                </c:pt>
                <c:pt idx="12">
                  <c:v>71.550000000000011</c:v>
                </c:pt>
                <c:pt idx="13">
                  <c:v>71.180000000000021</c:v>
                </c:pt>
                <c:pt idx="14">
                  <c:v>71.720000000000013</c:v>
                </c:pt>
                <c:pt idx="15">
                  <c:v>71.620000000000019</c:v>
                </c:pt>
                <c:pt idx="16">
                  <c:v>71.970000000000013</c:v>
                </c:pt>
                <c:pt idx="17">
                  <c:v>71.970000000000013</c:v>
                </c:pt>
                <c:pt idx="18">
                  <c:v>71.970000000000013</c:v>
                </c:pt>
                <c:pt idx="19">
                  <c:v>71.970000000000013</c:v>
                </c:pt>
                <c:pt idx="20">
                  <c:v>74.04000000000002</c:v>
                </c:pt>
                <c:pt idx="21">
                  <c:v>74.510000000000019</c:v>
                </c:pt>
                <c:pt idx="22">
                  <c:v>74.570000000000007</c:v>
                </c:pt>
                <c:pt idx="23">
                  <c:v>74.350000000000009</c:v>
                </c:pt>
                <c:pt idx="24">
                  <c:v>72.15000000000002</c:v>
                </c:pt>
                <c:pt idx="25">
                  <c:v>72.15000000000002</c:v>
                </c:pt>
                <c:pt idx="26">
                  <c:v>72.15000000000002</c:v>
                </c:pt>
                <c:pt idx="27">
                  <c:v>72.04000000000002</c:v>
                </c:pt>
                <c:pt idx="28">
                  <c:v>72.8</c:v>
                </c:pt>
                <c:pt idx="29">
                  <c:v>72.180000000000007</c:v>
                </c:pt>
                <c:pt idx="30">
                  <c:v>70.75</c:v>
                </c:pt>
                <c:pt idx="31">
                  <c:v>70.849999999999994</c:v>
                </c:pt>
                <c:pt idx="32">
                  <c:v>70.849999999999994</c:v>
                </c:pt>
                <c:pt idx="33">
                  <c:v>70.849999999999994</c:v>
                </c:pt>
                <c:pt idx="34">
                  <c:v>71.239999999999995</c:v>
                </c:pt>
                <c:pt idx="35">
                  <c:v>69.88</c:v>
                </c:pt>
                <c:pt idx="36">
                  <c:v>70.37</c:v>
                </c:pt>
                <c:pt idx="37">
                  <c:v>70.39</c:v>
                </c:pt>
                <c:pt idx="38">
                  <c:v>70.62</c:v>
                </c:pt>
                <c:pt idx="39">
                  <c:v>70.62</c:v>
                </c:pt>
                <c:pt idx="40">
                  <c:v>70.62</c:v>
                </c:pt>
                <c:pt idx="41">
                  <c:v>70.23</c:v>
                </c:pt>
                <c:pt idx="42">
                  <c:v>71.239999999999981</c:v>
                </c:pt>
                <c:pt idx="43">
                  <c:v>71.769999999999982</c:v>
                </c:pt>
                <c:pt idx="44">
                  <c:v>72.61999999999999</c:v>
                </c:pt>
                <c:pt idx="45">
                  <c:v>72.20999999999998</c:v>
                </c:pt>
                <c:pt idx="46">
                  <c:v>72.20999999999998</c:v>
                </c:pt>
                <c:pt idx="47">
                  <c:v>72.20999999999998</c:v>
                </c:pt>
                <c:pt idx="48">
                  <c:v>71.969999999999985</c:v>
                </c:pt>
                <c:pt idx="49">
                  <c:v>72.179999999999993</c:v>
                </c:pt>
                <c:pt idx="50">
                  <c:v>70.989999999999981</c:v>
                </c:pt>
                <c:pt idx="51">
                  <c:v>67.759999999999991</c:v>
                </c:pt>
                <c:pt idx="52">
                  <c:v>68.689999999999984</c:v>
                </c:pt>
                <c:pt idx="53">
                  <c:v>68.689999999999984</c:v>
                </c:pt>
                <c:pt idx="54">
                  <c:v>68.689999999999984</c:v>
                </c:pt>
                <c:pt idx="55">
                  <c:v>70.109999999999985</c:v>
                </c:pt>
                <c:pt idx="56">
                  <c:v>70.109999999999985</c:v>
                </c:pt>
                <c:pt idx="57">
                  <c:v>69.449999999999989</c:v>
                </c:pt>
                <c:pt idx="58">
                  <c:v>66.86999999999999</c:v>
                </c:pt>
                <c:pt idx="59">
                  <c:v>64.489999999999981</c:v>
                </c:pt>
                <c:pt idx="60">
                  <c:v>64.489999999999981</c:v>
                </c:pt>
                <c:pt idx="61">
                  <c:v>64.489999999999981</c:v>
                </c:pt>
                <c:pt idx="62">
                  <c:v>61.279999999999987</c:v>
                </c:pt>
                <c:pt idx="63">
                  <c:v>61.969999999999992</c:v>
                </c:pt>
                <c:pt idx="64">
                  <c:v>60.629999999999995</c:v>
                </c:pt>
                <c:pt idx="65">
                  <c:v>61.67</c:v>
                </c:pt>
                <c:pt idx="66">
                  <c:v>63.29</c:v>
                </c:pt>
                <c:pt idx="67">
                  <c:v>63.29</c:v>
                </c:pt>
                <c:pt idx="68">
                  <c:v>63.29</c:v>
                </c:pt>
                <c:pt idx="69">
                  <c:v>62.29</c:v>
                </c:pt>
                <c:pt idx="70">
                  <c:v>62.29</c:v>
                </c:pt>
                <c:pt idx="71">
                  <c:v>59.97</c:v>
                </c:pt>
                <c:pt idx="72">
                  <c:v>61.31</c:v>
                </c:pt>
                <c:pt idx="73">
                  <c:v>62.010000000000005</c:v>
                </c:pt>
                <c:pt idx="74">
                  <c:v>62.010000000000005</c:v>
                </c:pt>
                <c:pt idx="75">
                  <c:v>62.010000000000005</c:v>
                </c:pt>
                <c:pt idx="76">
                  <c:v>60.940000000000005</c:v>
                </c:pt>
                <c:pt idx="77">
                  <c:v>62.14</c:v>
                </c:pt>
                <c:pt idx="78">
                  <c:v>61.82</c:v>
                </c:pt>
                <c:pt idx="79">
                  <c:v>64.45</c:v>
                </c:pt>
                <c:pt idx="80">
                  <c:v>65.2</c:v>
                </c:pt>
                <c:pt idx="81">
                  <c:v>65.2</c:v>
                </c:pt>
                <c:pt idx="82">
                  <c:v>65.2</c:v>
                </c:pt>
                <c:pt idx="83">
                  <c:v>64.86</c:v>
                </c:pt>
                <c:pt idx="84">
                  <c:v>65.05</c:v>
                </c:pt>
                <c:pt idx="85">
                  <c:v>66.489999999999995</c:v>
                </c:pt>
                <c:pt idx="86">
                  <c:v>66.55</c:v>
                </c:pt>
                <c:pt idx="87">
                  <c:v>66.55</c:v>
                </c:pt>
                <c:pt idx="88">
                  <c:v>66.55</c:v>
                </c:pt>
                <c:pt idx="89">
                  <c:v>66.55</c:v>
                </c:pt>
                <c:pt idx="90">
                  <c:v>65.06</c:v>
                </c:pt>
                <c:pt idx="91">
                  <c:v>62.4</c:v>
                </c:pt>
                <c:pt idx="92">
                  <c:v>63.819999999999993</c:v>
                </c:pt>
                <c:pt idx="93">
                  <c:v>63.29999999999999</c:v>
                </c:pt>
                <c:pt idx="94">
                  <c:v>64.22999999999999</c:v>
                </c:pt>
                <c:pt idx="95">
                  <c:v>64.22999999999999</c:v>
                </c:pt>
                <c:pt idx="96">
                  <c:v>64.22999999999999</c:v>
                </c:pt>
                <c:pt idx="97">
                  <c:v>64.109999999999985</c:v>
                </c:pt>
                <c:pt idx="98">
                  <c:v>64.159999999999982</c:v>
                </c:pt>
                <c:pt idx="99">
                  <c:v>67.009999999999991</c:v>
                </c:pt>
                <c:pt idx="100">
                  <c:v>66.519999999999982</c:v>
                </c:pt>
                <c:pt idx="101">
                  <c:v>66.719999999999985</c:v>
                </c:pt>
                <c:pt idx="102">
                  <c:v>66.719999999999985</c:v>
                </c:pt>
                <c:pt idx="103">
                  <c:v>66.719999999999985</c:v>
                </c:pt>
                <c:pt idx="104">
                  <c:v>66.47999999999999</c:v>
                </c:pt>
                <c:pt idx="105">
                  <c:v>64.34999999999998</c:v>
                </c:pt>
                <c:pt idx="106">
                  <c:v>63.659999999999982</c:v>
                </c:pt>
                <c:pt idx="107">
                  <c:v>61.929999999999986</c:v>
                </c:pt>
                <c:pt idx="108">
                  <c:v>62.469999999999992</c:v>
                </c:pt>
                <c:pt idx="109">
                  <c:v>62.469999999999992</c:v>
                </c:pt>
                <c:pt idx="110">
                  <c:v>62.469999999999992</c:v>
                </c:pt>
                <c:pt idx="111">
                  <c:v>63.259999999999991</c:v>
                </c:pt>
                <c:pt idx="112">
                  <c:v>63.83</c:v>
                </c:pt>
                <c:pt idx="113">
                  <c:v>63.18</c:v>
                </c:pt>
                <c:pt idx="114">
                  <c:v>63.39</c:v>
                </c:pt>
                <c:pt idx="115">
                  <c:v>63.459999999999994</c:v>
                </c:pt>
                <c:pt idx="116">
                  <c:v>63.459999999999994</c:v>
                </c:pt>
                <c:pt idx="117">
                  <c:v>63.459999999999994</c:v>
                </c:pt>
                <c:pt idx="118">
                  <c:v>63.709999999999994</c:v>
                </c:pt>
                <c:pt idx="119">
                  <c:v>64.719999999999985</c:v>
                </c:pt>
                <c:pt idx="120">
                  <c:v>65.169999999999987</c:v>
                </c:pt>
                <c:pt idx="121">
                  <c:v>60.499999999999986</c:v>
                </c:pt>
                <c:pt idx="122">
                  <c:v>61.889999999999986</c:v>
                </c:pt>
                <c:pt idx="123">
                  <c:v>61.889999999999986</c:v>
                </c:pt>
                <c:pt idx="124">
                  <c:v>61.889999999999986</c:v>
                </c:pt>
                <c:pt idx="125">
                  <c:v>59.809999999999988</c:v>
                </c:pt>
                <c:pt idx="126">
                  <c:v>58.939999999999984</c:v>
                </c:pt>
                <c:pt idx="127">
                  <c:v>56.229999999999983</c:v>
                </c:pt>
                <c:pt idx="128">
                  <c:v>57.379999999999981</c:v>
                </c:pt>
                <c:pt idx="129">
                  <c:v>58.52999999999998</c:v>
                </c:pt>
                <c:pt idx="130">
                  <c:v>58.52999999999998</c:v>
                </c:pt>
                <c:pt idx="131">
                  <c:v>58.52999999999998</c:v>
                </c:pt>
                <c:pt idx="132">
                  <c:v>58.569999999999986</c:v>
                </c:pt>
                <c:pt idx="133">
                  <c:v>61.299999999999983</c:v>
                </c:pt>
                <c:pt idx="134">
                  <c:v>59.479999999999983</c:v>
                </c:pt>
                <c:pt idx="135">
                  <c:v>58.229999999999983</c:v>
                </c:pt>
                <c:pt idx="136">
                  <c:v>58.639999999999986</c:v>
                </c:pt>
                <c:pt idx="137">
                  <c:v>58.639999999999986</c:v>
                </c:pt>
                <c:pt idx="138">
                  <c:v>58.639999999999986</c:v>
                </c:pt>
                <c:pt idx="139">
                  <c:v>59.739999999999995</c:v>
                </c:pt>
                <c:pt idx="140">
                  <c:v>60.029999999999994</c:v>
                </c:pt>
                <c:pt idx="141">
                  <c:v>60.29999999999999</c:v>
                </c:pt>
                <c:pt idx="142">
                  <c:v>59.919999999999995</c:v>
                </c:pt>
                <c:pt idx="143">
                  <c:v>59.339999999999996</c:v>
                </c:pt>
                <c:pt idx="144">
                  <c:v>59.339999999999996</c:v>
                </c:pt>
                <c:pt idx="145">
                  <c:v>59.339999999999996</c:v>
                </c:pt>
                <c:pt idx="146">
                  <c:v>58.699999999999996</c:v>
                </c:pt>
                <c:pt idx="147">
                  <c:v>59.509999999999984</c:v>
                </c:pt>
                <c:pt idx="148">
                  <c:v>60.489999999999988</c:v>
                </c:pt>
                <c:pt idx="149">
                  <c:v>61.079999999999991</c:v>
                </c:pt>
                <c:pt idx="150">
                  <c:v>60.429999999999993</c:v>
                </c:pt>
                <c:pt idx="151">
                  <c:v>60.429999999999993</c:v>
                </c:pt>
                <c:pt idx="152">
                  <c:v>60.429999999999993</c:v>
                </c:pt>
                <c:pt idx="153">
                  <c:v>58.659999999999989</c:v>
                </c:pt>
                <c:pt idx="154">
                  <c:v>58.259999999999991</c:v>
                </c:pt>
                <c:pt idx="155">
                  <c:v>60.699999999999989</c:v>
                </c:pt>
                <c:pt idx="156">
                  <c:v>60.949999999999989</c:v>
                </c:pt>
                <c:pt idx="157">
                  <c:v>61.539999999999985</c:v>
                </c:pt>
                <c:pt idx="158">
                  <c:v>61.539999999999985</c:v>
                </c:pt>
                <c:pt idx="159">
                  <c:v>61.539999999999985</c:v>
                </c:pt>
                <c:pt idx="160">
                  <c:v>62.589999999999989</c:v>
                </c:pt>
                <c:pt idx="161">
                  <c:v>62.379999999999988</c:v>
                </c:pt>
                <c:pt idx="162">
                  <c:v>60.809999999999988</c:v>
                </c:pt>
                <c:pt idx="163">
                  <c:v>60.379999999999988</c:v>
                </c:pt>
                <c:pt idx="164">
                  <c:v>60.219999999999985</c:v>
                </c:pt>
                <c:pt idx="165">
                  <c:v>60.219999999999985</c:v>
                </c:pt>
                <c:pt idx="166">
                  <c:v>60.219999999999985</c:v>
                </c:pt>
                <c:pt idx="167">
                  <c:v>69.019999999999982</c:v>
                </c:pt>
                <c:pt idx="168">
                  <c:v>64.549999999999983</c:v>
                </c:pt>
                <c:pt idx="169">
                  <c:v>63.599999999999987</c:v>
                </c:pt>
                <c:pt idx="170">
                  <c:v>64.399999999999991</c:v>
                </c:pt>
                <c:pt idx="171">
                  <c:v>64.279999999999987</c:v>
                </c:pt>
                <c:pt idx="172">
                  <c:v>64.279999999999987</c:v>
                </c:pt>
                <c:pt idx="173">
                  <c:v>64.279999999999987</c:v>
                </c:pt>
                <c:pt idx="174">
                  <c:v>64.769999999999982</c:v>
                </c:pt>
                <c:pt idx="175">
                  <c:v>63.099999999999987</c:v>
                </c:pt>
                <c:pt idx="176">
                  <c:v>62.389999999999986</c:v>
                </c:pt>
                <c:pt idx="177">
                  <c:v>62.739999999999981</c:v>
                </c:pt>
                <c:pt idx="178">
                  <c:v>61.909999999999975</c:v>
                </c:pt>
                <c:pt idx="179">
                  <c:v>61.909999999999975</c:v>
                </c:pt>
                <c:pt idx="180">
                  <c:v>61.909999999999975</c:v>
                </c:pt>
                <c:pt idx="181">
                  <c:v>60.77999999999998</c:v>
                </c:pt>
                <c:pt idx="182">
                  <c:v>58.889999999999979</c:v>
                </c:pt>
                <c:pt idx="183">
                  <c:v>57.689999999999984</c:v>
                </c:pt>
                <c:pt idx="184">
                  <c:v>57.709999999999987</c:v>
                </c:pt>
                <c:pt idx="185">
                  <c:v>58.369999999999983</c:v>
                </c:pt>
                <c:pt idx="186">
                  <c:v>58.369999999999983</c:v>
                </c:pt>
                <c:pt idx="187">
                  <c:v>58.369999999999983</c:v>
                </c:pt>
                <c:pt idx="188">
                  <c:v>58.349999999999987</c:v>
                </c:pt>
                <c:pt idx="189">
                  <c:v>58.239999999999988</c:v>
                </c:pt>
                <c:pt idx="190">
                  <c:v>58.319999999999986</c:v>
                </c:pt>
                <c:pt idx="191">
                  <c:v>59.09999999999998</c:v>
                </c:pt>
                <c:pt idx="192">
                  <c:v>60.509999999999977</c:v>
                </c:pt>
                <c:pt idx="193">
                  <c:v>60.509999999999977</c:v>
                </c:pt>
                <c:pt idx="194">
                  <c:v>60.509999999999977</c:v>
                </c:pt>
                <c:pt idx="195">
                  <c:v>59.34999999999998</c:v>
                </c:pt>
                <c:pt idx="196">
                  <c:v>58.739999999999981</c:v>
                </c:pt>
                <c:pt idx="197">
                  <c:v>59.419999999999973</c:v>
                </c:pt>
                <c:pt idx="198">
                  <c:v>59.909999999999968</c:v>
                </c:pt>
                <c:pt idx="199">
                  <c:v>59.419999999999973</c:v>
                </c:pt>
                <c:pt idx="200">
                  <c:v>59.419999999999973</c:v>
                </c:pt>
                <c:pt idx="201">
                  <c:v>59.419999999999973</c:v>
                </c:pt>
                <c:pt idx="202">
                  <c:v>58.959999999999972</c:v>
                </c:pt>
                <c:pt idx="203">
                  <c:v>59.699999999999974</c:v>
                </c:pt>
                <c:pt idx="204">
                  <c:v>61.169999999999966</c:v>
                </c:pt>
                <c:pt idx="205">
                  <c:v>61.669999999999959</c:v>
                </c:pt>
                <c:pt idx="206">
                  <c:v>62.019999999999953</c:v>
                </c:pt>
                <c:pt idx="207">
                  <c:v>62.019999999999953</c:v>
                </c:pt>
                <c:pt idx="208">
                  <c:v>62.019999999999953</c:v>
                </c:pt>
                <c:pt idx="209">
                  <c:v>61.569999999999951</c:v>
                </c:pt>
                <c:pt idx="210">
                  <c:v>61.589999999999954</c:v>
                </c:pt>
                <c:pt idx="211">
                  <c:v>60.60999999999995</c:v>
                </c:pt>
                <c:pt idx="212">
                  <c:v>60.229999999999947</c:v>
                </c:pt>
                <c:pt idx="213">
                  <c:v>61.689999999999955</c:v>
                </c:pt>
                <c:pt idx="214">
                  <c:v>61.689999999999955</c:v>
                </c:pt>
                <c:pt idx="215">
                  <c:v>61.689999999999955</c:v>
                </c:pt>
                <c:pt idx="216">
                  <c:v>62.129999999999953</c:v>
                </c:pt>
                <c:pt idx="217">
                  <c:v>62.959999999999944</c:v>
                </c:pt>
                <c:pt idx="218">
                  <c:v>61.739999999999945</c:v>
                </c:pt>
                <c:pt idx="219">
                  <c:v>62.289999999999942</c:v>
                </c:pt>
                <c:pt idx="220">
                  <c:v>62.509999999999934</c:v>
                </c:pt>
                <c:pt idx="221">
                  <c:v>62.509999999999934</c:v>
                </c:pt>
                <c:pt idx="222">
                  <c:v>62.509999999999934</c:v>
                </c:pt>
                <c:pt idx="223">
                  <c:v>62.179999999999936</c:v>
                </c:pt>
                <c:pt idx="224">
                  <c:v>62.059999999999938</c:v>
                </c:pt>
                <c:pt idx="225">
                  <c:v>62.369999999999933</c:v>
                </c:pt>
                <c:pt idx="226">
                  <c:v>62.279999999999937</c:v>
                </c:pt>
                <c:pt idx="227">
                  <c:v>63.29999999999994</c:v>
                </c:pt>
                <c:pt idx="228">
                  <c:v>63.29999999999994</c:v>
                </c:pt>
                <c:pt idx="229">
                  <c:v>63.29999999999994</c:v>
                </c:pt>
                <c:pt idx="230">
                  <c:v>62.439999999999941</c:v>
                </c:pt>
                <c:pt idx="231">
                  <c:v>60.90999999999994</c:v>
                </c:pt>
                <c:pt idx="232">
                  <c:v>62.399999999999942</c:v>
                </c:pt>
                <c:pt idx="233">
                  <c:v>63.969999999999942</c:v>
                </c:pt>
                <c:pt idx="234">
                  <c:v>63.389999999999944</c:v>
                </c:pt>
                <c:pt idx="235">
                  <c:v>63.389999999999944</c:v>
                </c:pt>
                <c:pt idx="236">
                  <c:v>63.389999999999944</c:v>
                </c:pt>
                <c:pt idx="237">
                  <c:v>63.649999999999942</c:v>
                </c:pt>
                <c:pt idx="238">
                  <c:v>64.269999999999939</c:v>
                </c:pt>
                <c:pt idx="239">
                  <c:v>64.059999999999945</c:v>
                </c:pt>
                <c:pt idx="240">
                  <c:v>63.869999999999941</c:v>
                </c:pt>
                <c:pt idx="241">
                  <c:v>62.429999999999943</c:v>
                </c:pt>
                <c:pt idx="242">
                  <c:v>62.429999999999943</c:v>
                </c:pt>
                <c:pt idx="243">
                  <c:v>62.429999999999943</c:v>
                </c:pt>
                <c:pt idx="244">
                  <c:v>60.919999999999952</c:v>
                </c:pt>
                <c:pt idx="245">
                  <c:v>60.819999999999951</c:v>
                </c:pt>
                <c:pt idx="246">
                  <c:v>62.99999999999995</c:v>
                </c:pt>
                <c:pt idx="247">
                  <c:v>63.389999999999958</c:v>
                </c:pt>
                <c:pt idx="248">
                  <c:v>64.389999999999958</c:v>
                </c:pt>
                <c:pt idx="249">
                  <c:v>64.389999999999958</c:v>
                </c:pt>
                <c:pt idx="250">
                  <c:v>64.389999999999958</c:v>
                </c:pt>
                <c:pt idx="251">
                  <c:v>64.249999999999957</c:v>
                </c:pt>
                <c:pt idx="252">
                  <c:v>64.339999999999961</c:v>
                </c:pt>
                <c:pt idx="253">
                  <c:v>63.719999999999956</c:v>
                </c:pt>
                <c:pt idx="254">
                  <c:v>64.19999999999996</c:v>
                </c:pt>
                <c:pt idx="255">
                  <c:v>65.219999999999956</c:v>
                </c:pt>
                <c:pt idx="256">
                  <c:v>65.219999999999956</c:v>
                </c:pt>
                <c:pt idx="257">
                  <c:v>65.219999999999956</c:v>
                </c:pt>
                <c:pt idx="258">
                  <c:v>65.339999999999961</c:v>
                </c:pt>
                <c:pt idx="259">
                  <c:v>66.099999999999952</c:v>
                </c:pt>
                <c:pt idx="260">
                  <c:v>66.169999999999959</c:v>
                </c:pt>
                <c:pt idx="261">
                  <c:v>66.539999999999964</c:v>
                </c:pt>
                <c:pt idx="262">
                  <c:v>66.139999999999958</c:v>
                </c:pt>
                <c:pt idx="263">
                  <c:v>66.139999999999958</c:v>
                </c:pt>
                <c:pt idx="264">
                  <c:v>66.139999999999958</c:v>
                </c:pt>
                <c:pt idx="265">
                  <c:v>66.389999999999958</c:v>
                </c:pt>
                <c:pt idx="266">
                  <c:v>67.19999999999996</c:v>
                </c:pt>
                <c:pt idx="267">
                  <c:v>67.19999999999996</c:v>
                </c:pt>
                <c:pt idx="268">
                  <c:v>67.919999999999959</c:v>
                </c:pt>
                <c:pt idx="269">
                  <c:v>68.159999999999954</c:v>
                </c:pt>
                <c:pt idx="270">
                  <c:v>68.159999999999954</c:v>
                </c:pt>
                <c:pt idx="271">
                  <c:v>68.159999999999954</c:v>
                </c:pt>
                <c:pt idx="272">
                  <c:v>68.439999999999955</c:v>
                </c:pt>
                <c:pt idx="273">
                  <c:v>65.999999999999957</c:v>
                </c:pt>
                <c:pt idx="274">
                  <c:v>65.999999999999957</c:v>
                </c:pt>
                <c:pt idx="275">
                  <c:v>66.249999999999957</c:v>
                </c:pt>
                <c:pt idx="276">
                  <c:v>68.599999999999952</c:v>
                </c:pt>
                <c:pt idx="277">
                  <c:v>68.599999999999952</c:v>
                </c:pt>
                <c:pt idx="278">
                  <c:v>68.599999999999952</c:v>
                </c:pt>
                <c:pt idx="279">
                  <c:v>68.909999999999954</c:v>
                </c:pt>
                <c:pt idx="280">
                  <c:v>68.269999999999953</c:v>
                </c:pt>
                <c:pt idx="281">
                  <c:v>65.439999999999955</c:v>
                </c:pt>
                <c:pt idx="282">
                  <c:v>65.369999999999962</c:v>
                </c:pt>
                <c:pt idx="283">
                  <c:v>64.979999999999961</c:v>
                </c:pt>
                <c:pt idx="284">
                  <c:v>64.979999999999961</c:v>
                </c:pt>
                <c:pt idx="285">
                  <c:v>64.979999999999961</c:v>
                </c:pt>
                <c:pt idx="286">
                  <c:v>64.19999999999996</c:v>
                </c:pt>
                <c:pt idx="287">
                  <c:v>64.489999999999952</c:v>
                </c:pt>
                <c:pt idx="288">
                  <c:v>63.999999999999957</c:v>
                </c:pt>
                <c:pt idx="289">
                  <c:v>64.619999999999962</c:v>
                </c:pt>
                <c:pt idx="290">
                  <c:v>64.849999999999952</c:v>
                </c:pt>
                <c:pt idx="291">
                  <c:v>64.849999999999952</c:v>
                </c:pt>
                <c:pt idx="292">
                  <c:v>64.849999999999952</c:v>
                </c:pt>
                <c:pt idx="293">
                  <c:v>65.19999999999996</c:v>
                </c:pt>
                <c:pt idx="294">
                  <c:v>64.589999999999961</c:v>
                </c:pt>
                <c:pt idx="295">
                  <c:v>63.209999999999958</c:v>
                </c:pt>
                <c:pt idx="296">
                  <c:v>62.039999999999957</c:v>
                </c:pt>
                <c:pt idx="297">
                  <c:v>60.689999999999955</c:v>
                </c:pt>
                <c:pt idx="298">
                  <c:v>60.689999999999955</c:v>
                </c:pt>
                <c:pt idx="299">
                  <c:v>60.689999999999955</c:v>
                </c:pt>
                <c:pt idx="300">
                  <c:v>59.319999999999958</c:v>
                </c:pt>
                <c:pt idx="301">
                  <c:v>59.509999999999955</c:v>
                </c:pt>
                <c:pt idx="302">
                  <c:v>59.80999999999996</c:v>
                </c:pt>
                <c:pt idx="303">
                  <c:v>58.289999999999957</c:v>
                </c:pt>
                <c:pt idx="304">
                  <c:v>58.159999999999954</c:v>
                </c:pt>
                <c:pt idx="305">
                  <c:v>58.159999999999954</c:v>
                </c:pt>
                <c:pt idx="306">
                  <c:v>58.159999999999954</c:v>
                </c:pt>
                <c:pt idx="307">
                  <c:v>54.44999999999996</c:v>
                </c:pt>
                <c:pt idx="308">
                  <c:v>53.959999999999958</c:v>
                </c:pt>
                <c:pt idx="309">
                  <c:v>55.279999999999959</c:v>
                </c:pt>
                <c:pt idx="310">
                  <c:v>54.929999999999957</c:v>
                </c:pt>
                <c:pt idx="311">
                  <c:v>54.469999999999956</c:v>
                </c:pt>
                <c:pt idx="312">
                  <c:v>54.469999999999956</c:v>
                </c:pt>
                <c:pt idx="313">
                  <c:v>54.469999999999956</c:v>
                </c:pt>
                <c:pt idx="314">
                  <c:v>53.26999999999996</c:v>
                </c:pt>
                <c:pt idx="315">
                  <c:v>54.009999999999955</c:v>
                </c:pt>
                <c:pt idx="316">
                  <c:v>55.789999999999964</c:v>
                </c:pt>
                <c:pt idx="317">
                  <c:v>56.339999999999968</c:v>
                </c:pt>
                <c:pt idx="318">
                  <c:v>57.319999999999965</c:v>
                </c:pt>
                <c:pt idx="319">
                  <c:v>57.319999999999965</c:v>
                </c:pt>
                <c:pt idx="320">
                  <c:v>57.319999999999965</c:v>
                </c:pt>
                <c:pt idx="321">
                  <c:v>57.669999999999973</c:v>
                </c:pt>
                <c:pt idx="322">
                  <c:v>57.749999999999972</c:v>
                </c:pt>
                <c:pt idx="323">
                  <c:v>59.119999999999962</c:v>
                </c:pt>
                <c:pt idx="324">
                  <c:v>59.309999999999967</c:v>
                </c:pt>
                <c:pt idx="325">
                  <c:v>58.499999999999972</c:v>
                </c:pt>
                <c:pt idx="326">
                  <c:v>58.499999999999972</c:v>
                </c:pt>
                <c:pt idx="327">
                  <c:v>58.499999999999972</c:v>
                </c:pt>
                <c:pt idx="328">
                  <c:v>56.299999999999969</c:v>
                </c:pt>
                <c:pt idx="329">
                  <c:v>54.949999999999974</c:v>
                </c:pt>
                <c:pt idx="330">
                  <c:v>53.429999999999971</c:v>
                </c:pt>
                <c:pt idx="331">
                  <c:v>52.179999999999971</c:v>
                </c:pt>
                <c:pt idx="332">
                  <c:v>50.519999999999975</c:v>
                </c:pt>
                <c:pt idx="333">
                  <c:v>50.519999999999975</c:v>
                </c:pt>
                <c:pt idx="334">
                  <c:v>50.519999999999975</c:v>
                </c:pt>
                <c:pt idx="335">
                  <c:v>51.89999999999997</c:v>
                </c:pt>
                <c:pt idx="336">
                  <c:v>51.859999999999971</c:v>
                </c:pt>
                <c:pt idx="337">
                  <c:v>51.129999999999974</c:v>
                </c:pt>
                <c:pt idx="338">
                  <c:v>49.989999999999974</c:v>
                </c:pt>
                <c:pt idx="339">
                  <c:v>45.269999999999975</c:v>
                </c:pt>
                <c:pt idx="340">
                  <c:v>45.269999999999975</c:v>
                </c:pt>
                <c:pt idx="341">
                  <c:v>45.269999999999975</c:v>
                </c:pt>
                <c:pt idx="342">
                  <c:v>34.359999999999978</c:v>
                </c:pt>
                <c:pt idx="343">
                  <c:v>37.219999999999978</c:v>
                </c:pt>
                <c:pt idx="344">
                  <c:v>35.789999999999978</c:v>
                </c:pt>
                <c:pt idx="345">
                  <c:v>33.219999999999978</c:v>
                </c:pt>
                <c:pt idx="346">
                  <c:v>33.84999999999998</c:v>
                </c:pt>
                <c:pt idx="347">
                  <c:v>33.84999999999998</c:v>
                </c:pt>
                <c:pt idx="348">
                  <c:v>33.84999999999998</c:v>
                </c:pt>
                <c:pt idx="349">
                  <c:v>30.049999999999983</c:v>
                </c:pt>
                <c:pt idx="350">
                  <c:v>28.729999999999983</c:v>
                </c:pt>
                <c:pt idx="351">
                  <c:v>24.879999999999981</c:v>
                </c:pt>
                <c:pt idx="352">
                  <c:v>28.469999999999978</c:v>
                </c:pt>
                <c:pt idx="353">
                  <c:v>26.979999999999983</c:v>
                </c:pt>
                <c:pt idx="354">
                  <c:v>26.979999999999983</c:v>
                </c:pt>
                <c:pt idx="355">
                  <c:v>26.979999999999983</c:v>
                </c:pt>
                <c:pt idx="356">
                  <c:v>27.029999999999987</c:v>
                </c:pt>
                <c:pt idx="357">
                  <c:v>27.149999999999981</c:v>
                </c:pt>
                <c:pt idx="358">
                  <c:v>27.389999999999986</c:v>
                </c:pt>
                <c:pt idx="359">
                  <c:v>26.339999999999986</c:v>
                </c:pt>
                <c:pt idx="360">
                  <c:v>24.929999999999986</c:v>
                </c:pt>
                <c:pt idx="361">
                  <c:v>24.929999999999986</c:v>
                </c:pt>
                <c:pt idx="362">
                  <c:v>24.929999999999986</c:v>
                </c:pt>
                <c:pt idx="363">
                  <c:v>22.759999999999991</c:v>
                </c:pt>
                <c:pt idx="364">
                  <c:v>22.739999999999988</c:v>
                </c:pt>
                <c:pt idx="365">
                  <c:v>24.739999999999984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2C9-4176-8C77-CE1B54C5A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690112"/>
        <c:axId val="71688192"/>
      </c:lineChart>
      <c:dateAx>
        <c:axId val="71684864"/>
        <c:scaling>
          <c:orientation val="minMax"/>
          <c:min val="43556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71686400"/>
        <c:crosses val="autoZero"/>
        <c:auto val="0"/>
        <c:lblOffset val="100"/>
        <c:baseTimeUnit val="days"/>
      </c:dateAx>
      <c:valAx>
        <c:axId val="71686400"/>
        <c:scaling>
          <c:orientation val="minMax"/>
          <c:max val="110"/>
          <c:min val="80"/>
        </c:scaling>
        <c:delete val="0"/>
        <c:axPos val="l"/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>
                <a:solidFill>
                  <a:srgbClr val="4472C4"/>
                </a:solidFill>
              </a:defRPr>
            </a:pPr>
            <a:endParaRPr lang="he-IL"/>
          </a:p>
        </c:txPr>
        <c:crossAx val="71684864"/>
        <c:crosses val="autoZero"/>
        <c:crossBetween val="between"/>
        <c:majorUnit val="5"/>
      </c:valAx>
      <c:valAx>
        <c:axId val="71688192"/>
        <c:scaling>
          <c:orientation val="minMax"/>
          <c:min val="2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USD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95277077865266846"/>
              <c:y val="5.6898615916198186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71690112"/>
        <c:crosses val="max"/>
        <c:crossBetween val="between"/>
      </c:valAx>
      <c:dateAx>
        <c:axId val="7169011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71688192"/>
        <c:crosses val="autoZero"/>
        <c:auto val="1"/>
        <c:lblOffset val="100"/>
        <c:baseTimeUnit val="days"/>
      </c:dateAx>
      <c:spPr>
        <a:noFill/>
        <a:ln w="12700">
          <a:noFill/>
          <a:prstDash val="solid"/>
        </a:ln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4.4279925195493272E-2"/>
          <c:y val="0.93975255618300235"/>
          <c:w val="0.5144416010498688"/>
          <c:h val="4.95897578554267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Arial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27: </a:t>
            </a:r>
            <a:r>
              <a:rPr lang="he-IL" sz="2000" dirty="0"/>
              <a:t>ריביות הבנקים המרכזיים במשקים העיקריים ובישראל
</a:t>
            </a:r>
            <a:r>
              <a:rPr lang="he-IL" sz="2000" b="0" dirty="0"/>
              <a:t>ינואר 2013 עד </a:t>
            </a:r>
            <a:r>
              <a:rPr lang="he-IL" sz="2000" b="0" dirty="0" smtClean="0"/>
              <a:t>מרץ 2020</a:t>
            </a:r>
            <a:endParaRPr lang="he-IL" sz="2000" b="0" dirty="0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2681992337164751E-2"/>
          <c:y val="0.12091863193211656"/>
          <c:w val="0.87767478729588333"/>
          <c:h val="0.71017266339465412"/>
        </c:manualLayout>
      </c:layout>
      <c:lineChart>
        <c:grouping val="standard"/>
        <c:varyColors val="0"/>
        <c:ser>
          <c:idx val="0"/>
          <c:order val="0"/>
          <c:tx>
            <c:strRef>
              <c:f>'איור 21 נתונים'!$B$3</c:f>
              <c:strCache>
                <c:ptCount val="1"/>
                <c:pt idx="0">
                  <c:v>גוש האירו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21 נתונים'!$A$4:$A$144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</c:numCache>
            </c:numRef>
          </c:cat>
          <c:val>
            <c:numRef>
              <c:f>'איור 21 נתונים'!$B$4:$B$144</c:f>
              <c:numCache>
                <c:formatCode>0.00</c:formatCode>
                <c:ptCount val="1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-0.1</c:v>
                </c:pt>
                <c:pt idx="18">
                  <c:v>-0.1</c:v>
                </c:pt>
                <c:pt idx="19">
                  <c:v>-0.1</c:v>
                </c:pt>
                <c:pt idx="20">
                  <c:v>-0.2</c:v>
                </c:pt>
                <c:pt idx="21">
                  <c:v>-0.2</c:v>
                </c:pt>
                <c:pt idx="22">
                  <c:v>-0.2</c:v>
                </c:pt>
                <c:pt idx="23">
                  <c:v>-0.2</c:v>
                </c:pt>
                <c:pt idx="24">
                  <c:v>-0.2</c:v>
                </c:pt>
                <c:pt idx="25">
                  <c:v>-0.2</c:v>
                </c:pt>
                <c:pt idx="26">
                  <c:v>-0.2</c:v>
                </c:pt>
                <c:pt idx="27">
                  <c:v>-0.2</c:v>
                </c:pt>
                <c:pt idx="28">
                  <c:v>-0.2</c:v>
                </c:pt>
                <c:pt idx="29">
                  <c:v>-0.2</c:v>
                </c:pt>
                <c:pt idx="30">
                  <c:v>-0.2</c:v>
                </c:pt>
                <c:pt idx="31">
                  <c:v>-0.2</c:v>
                </c:pt>
                <c:pt idx="32">
                  <c:v>-0.2</c:v>
                </c:pt>
                <c:pt idx="33">
                  <c:v>-0.2</c:v>
                </c:pt>
                <c:pt idx="34">
                  <c:v>-0.2</c:v>
                </c:pt>
                <c:pt idx="35">
                  <c:v>-0.3</c:v>
                </c:pt>
                <c:pt idx="36">
                  <c:v>-0.3</c:v>
                </c:pt>
                <c:pt idx="37">
                  <c:v>-0.3</c:v>
                </c:pt>
                <c:pt idx="38">
                  <c:v>-0.4</c:v>
                </c:pt>
                <c:pt idx="39">
                  <c:v>-0.4</c:v>
                </c:pt>
                <c:pt idx="40">
                  <c:v>-0.4</c:v>
                </c:pt>
                <c:pt idx="41">
                  <c:v>-0.4</c:v>
                </c:pt>
                <c:pt idx="42">
                  <c:v>-0.4</c:v>
                </c:pt>
                <c:pt idx="43">
                  <c:v>-0.4</c:v>
                </c:pt>
                <c:pt idx="44">
                  <c:v>-0.4</c:v>
                </c:pt>
                <c:pt idx="45">
                  <c:v>-0.4</c:v>
                </c:pt>
                <c:pt idx="46">
                  <c:v>-0.4</c:v>
                </c:pt>
                <c:pt idx="47">
                  <c:v>-0.4</c:v>
                </c:pt>
                <c:pt idx="48">
                  <c:v>-0.4</c:v>
                </c:pt>
                <c:pt idx="49">
                  <c:v>-0.4</c:v>
                </c:pt>
                <c:pt idx="50">
                  <c:v>-0.4</c:v>
                </c:pt>
                <c:pt idx="51">
                  <c:v>-0.4</c:v>
                </c:pt>
                <c:pt idx="52">
                  <c:v>-0.4</c:v>
                </c:pt>
                <c:pt idx="53">
                  <c:v>-0.4</c:v>
                </c:pt>
                <c:pt idx="54">
                  <c:v>-0.4</c:v>
                </c:pt>
                <c:pt idx="55">
                  <c:v>-0.4</c:v>
                </c:pt>
                <c:pt idx="56">
                  <c:v>-0.4</c:v>
                </c:pt>
                <c:pt idx="57">
                  <c:v>-0.4</c:v>
                </c:pt>
                <c:pt idx="58">
                  <c:v>-0.4</c:v>
                </c:pt>
                <c:pt idx="59">
                  <c:v>-0.4</c:v>
                </c:pt>
                <c:pt idx="60">
                  <c:v>-0.4</c:v>
                </c:pt>
                <c:pt idx="61">
                  <c:v>-0.4</c:v>
                </c:pt>
                <c:pt idx="62">
                  <c:v>-0.4</c:v>
                </c:pt>
                <c:pt idx="63">
                  <c:v>-0.4</c:v>
                </c:pt>
                <c:pt idx="64">
                  <c:v>-0.4</c:v>
                </c:pt>
                <c:pt idx="65">
                  <c:v>-0.4</c:v>
                </c:pt>
                <c:pt idx="66">
                  <c:v>-0.4</c:v>
                </c:pt>
                <c:pt idx="67">
                  <c:v>-0.4</c:v>
                </c:pt>
                <c:pt idx="68">
                  <c:v>-0.4</c:v>
                </c:pt>
                <c:pt idx="69">
                  <c:v>-0.4</c:v>
                </c:pt>
                <c:pt idx="70">
                  <c:v>-0.4</c:v>
                </c:pt>
                <c:pt idx="71">
                  <c:v>-0.4</c:v>
                </c:pt>
                <c:pt idx="72">
                  <c:v>-0.4</c:v>
                </c:pt>
                <c:pt idx="73">
                  <c:v>-0.4</c:v>
                </c:pt>
                <c:pt idx="74">
                  <c:v>-0.4</c:v>
                </c:pt>
                <c:pt idx="75">
                  <c:v>-0.4</c:v>
                </c:pt>
                <c:pt idx="76">
                  <c:v>-0.4</c:v>
                </c:pt>
                <c:pt idx="77">
                  <c:v>-0.4</c:v>
                </c:pt>
                <c:pt idx="78">
                  <c:v>-0.4</c:v>
                </c:pt>
                <c:pt idx="79">
                  <c:v>-0.4</c:v>
                </c:pt>
                <c:pt idx="80">
                  <c:v>-0.5</c:v>
                </c:pt>
                <c:pt idx="81">
                  <c:v>-0.5</c:v>
                </c:pt>
                <c:pt idx="82">
                  <c:v>-0.5</c:v>
                </c:pt>
                <c:pt idx="83">
                  <c:v>-0.5</c:v>
                </c:pt>
                <c:pt idx="84">
                  <c:v>-0.5</c:v>
                </c:pt>
                <c:pt idx="85">
                  <c:v>-0.5</c:v>
                </c:pt>
                <c:pt idx="86">
                  <c:v>-0.5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1C0-40BF-A5E0-95CF28D3C4AE}"/>
            </c:ext>
          </c:extLst>
        </c:ser>
        <c:ser>
          <c:idx val="1"/>
          <c:order val="1"/>
          <c:tx>
            <c:strRef>
              <c:f>'איור 21 נתונים'!$C$3</c:f>
              <c:strCache>
                <c:ptCount val="1"/>
                <c:pt idx="0">
                  <c:v>יפן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21 נתונים'!$A$4:$A$144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</c:numCache>
            </c:numRef>
          </c:cat>
          <c:val>
            <c:numRef>
              <c:f>'איור 21 נתונים'!$C$4:$C$144</c:f>
              <c:numCache>
                <c:formatCode>0.00</c:formatCode>
                <c:ptCount val="141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  <c:pt idx="18">
                  <c:v>0.1</c:v>
                </c:pt>
                <c:pt idx="19">
                  <c:v>0.1</c:v>
                </c:pt>
                <c:pt idx="20">
                  <c:v>0.1</c:v>
                </c:pt>
                <c:pt idx="21">
                  <c:v>0.1</c:v>
                </c:pt>
                <c:pt idx="22">
                  <c:v>0.1</c:v>
                </c:pt>
                <c:pt idx="23">
                  <c:v>0.1</c:v>
                </c:pt>
                <c:pt idx="24">
                  <c:v>0.1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-0.1</c:v>
                </c:pt>
                <c:pt idx="37">
                  <c:v>-0.1</c:v>
                </c:pt>
                <c:pt idx="38">
                  <c:v>-0.1</c:v>
                </c:pt>
                <c:pt idx="39">
                  <c:v>-0.1</c:v>
                </c:pt>
                <c:pt idx="40">
                  <c:v>-0.1</c:v>
                </c:pt>
                <c:pt idx="41">
                  <c:v>-0.1</c:v>
                </c:pt>
                <c:pt idx="42">
                  <c:v>-0.1</c:v>
                </c:pt>
                <c:pt idx="43">
                  <c:v>-0.1</c:v>
                </c:pt>
                <c:pt idx="44">
                  <c:v>-0.1</c:v>
                </c:pt>
                <c:pt idx="45">
                  <c:v>-0.1</c:v>
                </c:pt>
                <c:pt idx="46">
                  <c:v>-0.1</c:v>
                </c:pt>
                <c:pt idx="47">
                  <c:v>-0.1</c:v>
                </c:pt>
                <c:pt idx="48">
                  <c:v>-0.1</c:v>
                </c:pt>
                <c:pt idx="49">
                  <c:v>-0.1</c:v>
                </c:pt>
                <c:pt idx="50">
                  <c:v>-0.1</c:v>
                </c:pt>
                <c:pt idx="51">
                  <c:v>-0.1</c:v>
                </c:pt>
                <c:pt idx="52">
                  <c:v>-0.1</c:v>
                </c:pt>
                <c:pt idx="53">
                  <c:v>-0.1</c:v>
                </c:pt>
                <c:pt idx="54">
                  <c:v>-0.1</c:v>
                </c:pt>
                <c:pt idx="55">
                  <c:v>-0.1</c:v>
                </c:pt>
                <c:pt idx="56">
                  <c:v>-0.1</c:v>
                </c:pt>
                <c:pt idx="57">
                  <c:v>-0.1</c:v>
                </c:pt>
                <c:pt idx="58">
                  <c:v>-0.1</c:v>
                </c:pt>
                <c:pt idx="59">
                  <c:v>-0.1</c:v>
                </c:pt>
                <c:pt idx="60">
                  <c:v>-0.1</c:v>
                </c:pt>
                <c:pt idx="61">
                  <c:v>-0.1</c:v>
                </c:pt>
                <c:pt idx="62">
                  <c:v>-0.1</c:v>
                </c:pt>
                <c:pt idx="63">
                  <c:v>-0.1</c:v>
                </c:pt>
                <c:pt idx="64">
                  <c:v>-0.1</c:v>
                </c:pt>
                <c:pt idx="65">
                  <c:v>-0.1</c:v>
                </c:pt>
                <c:pt idx="66">
                  <c:v>-0.1</c:v>
                </c:pt>
                <c:pt idx="67">
                  <c:v>-0.1</c:v>
                </c:pt>
                <c:pt idx="68">
                  <c:v>-0.1</c:v>
                </c:pt>
                <c:pt idx="69">
                  <c:v>-0.1</c:v>
                </c:pt>
                <c:pt idx="70">
                  <c:v>-0.1</c:v>
                </c:pt>
                <c:pt idx="71">
                  <c:v>-0.1</c:v>
                </c:pt>
                <c:pt idx="72">
                  <c:v>-0.1</c:v>
                </c:pt>
                <c:pt idx="73">
                  <c:v>-0.1</c:v>
                </c:pt>
                <c:pt idx="74">
                  <c:v>-0.1</c:v>
                </c:pt>
                <c:pt idx="75">
                  <c:v>-0.1</c:v>
                </c:pt>
                <c:pt idx="76">
                  <c:v>-0.1</c:v>
                </c:pt>
                <c:pt idx="77">
                  <c:v>-0.1</c:v>
                </c:pt>
                <c:pt idx="78">
                  <c:v>-0.1</c:v>
                </c:pt>
                <c:pt idx="79">
                  <c:v>-0.1</c:v>
                </c:pt>
                <c:pt idx="80">
                  <c:v>-0.1</c:v>
                </c:pt>
                <c:pt idx="81">
                  <c:v>-0.1</c:v>
                </c:pt>
                <c:pt idx="82">
                  <c:v>-0.1</c:v>
                </c:pt>
                <c:pt idx="83">
                  <c:v>-0.1</c:v>
                </c:pt>
                <c:pt idx="84">
                  <c:v>-0.1</c:v>
                </c:pt>
                <c:pt idx="85">
                  <c:v>-0.1</c:v>
                </c:pt>
                <c:pt idx="86">
                  <c:v>-0.1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1C0-40BF-A5E0-95CF28D3C4AE}"/>
            </c:ext>
          </c:extLst>
        </c:ser>
        <c:ser>
          <c:idx val="2"/>
          <c:order val="2"/>
          <c:tx>
            <c:strRef>
              <c:f>'איור 21 נתונים'!$D$3</c:f>
              <c:strCache>
                <c:ptCount val="1"/>
                <c:pt idx="0">
                  <c:v>ארה"ב (אמצע טווח הריבית)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21 נתונים'!$A$4:$A$144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</c:numCache>
            </c:numRef>
          </c:cat>
          <c:val>
            <c:numRef>
              <c:f>'איור 21 נתונים'!$D$4:$D$144</c:f>
              <c:numCache>
                <c:formatCode>#,##0.000</c:formatCode>
                <c:ptCount val="141"/>
                <c:pt idx="0">
                  <c:v>0.125</c:v>
                </c:pt>
                <c:pt idx="1">
                  <c:v>0.125</c:v>
                </c:pt>
                <c:pt idx="2">
                  <c:v>0.125</c:v>
                </c:pt>
                <c:pt idx="3">
                  <c:v>0.125</c:v>
                </c:pt>
                <c:pt idx="4">
                  <c:v>0.125</c:v>
                </c:pt>
                <c:pt idx="5">
                  <c:v>0.125</c:v>
                </c:pt>
                <c:pt idx="6">
                  <c:v>0.125</c:v>
                </c:pt>
                <c:pt idx="7">
                  <c:v>0.125</c:v>
                </c:pt>
                <c:pt idx="8">
                  <c:v>0.125</c:v>
                </c:pt>
                <c:pt idx="9">
                  <c:v>0.125</c:v>
                </c:pt>
                <c:pt idx="10">
                  <c:v>0.125</c:v>
                </c:pt>
                <c:pt idx="11">
                  <c:v>0.125</c:v>
                </c:pt>
                <c:pt idx="12">
                  <c:v>0.125</c:v>
                </c:pt>
                <c:pt idx="13">
                  <c:v>0.125</c:v>
                </c:pt>
                <c:pt idx="14">
                  <c:v>0.125</c:v>
                </c:pt>
                <c:pt idx="15">
                  <c:v>0.125</c:v>
                </c:pt>
                <c:pt idx="16">
                  <c:v>0.125</c:v>
                </c:pt>
                <c:pt idx="17">
                  <c:v>0.125</c:v>
                </c:pt>
                <c:pt idx="18">
                  <c:v>0.125</c:v>
                </c:pt>
                <c:pt idx="19">
                  <c:v>0.125</c:v>
                </c:pt>
                <c:pt idx="20">
                  <c:v>0.125</c:v>
                </c:pt>
                <c:pt idx="21">
                  <c:v>0.125</c:v>
                </c:pt>
                <c:pt idx="22">
                  <c:v>0.125</c:v>
                </c:pt>
                <c:pt idx="23">
                  <c:v>0.125</c:v>
                </c:pt>
                <c:pt idx="24">
                  <c:v>0.125</c:v>
                </c:pt>
                <c:pt idx="25">
                  <c:v>0.125</c:v>
                </c:pt>
                <c:pt idx="26">
                  <c:v>0.125</c:v>
                </c:pt>
                <c:pt idx="27">
                  <c:v>0.125</c:v>
                </c:pt>
                <c:pt idx="28">
                  <c:v>0.125</c:v>
                </c:pt>
                <c:pt idx="29">
                  <c:v>0.125</c:v>
                </c:pt>
                <c:pt idx="30">
                  <c:v>0.125</c:v>
                </c:pt>
                <c:pt idx="31">
                  <c:v>0.125</c:v>
                </c:pt>
                <c:pt idx="32">
                  <c:v>0.125</c:v>
                </c:pt>
                <c:pt idx="33">
                  <c:v>0.125</c:v>
                </c:pt>
                <c:pt idx="34">
                  <c:v>0.125</c:v>
                </c:pt>
                <c:pt idx="35">
                  <c:v>0.375</c:v>
                </c:pt>
                <c:pt idx="36">
                  <c:v>0.375</c:v>
                </c:pt>
                <c:pt idx="37">
                  <c:v>0.375</c:v>
                </c:pt>
                <c:pt idx="38">
                  <c:v>0.375</c:v>
                </c:pt>
                <c:pt idx="39">
                  <c:v>0.375</c:v>
                </c:pt>
                <c:pt idx="40">
                  <c:v>0.375</c:v>
                </c:pt>
                <c:pt idx="41">
                  <c:v>0.375</c:v>
                </c:pt>
                <c:pt idx="42">
                  <c:v>0.375</c:v>
                </c:pt>
                <c:pt idx="43">
                  <c:v>0.375</c:v>
                </c:pt>
                <c:pt idx="44">
                  <c:v>0.375</c:v>
                </c:pt>
                <c:pt idx="45">
                  <c:v>0.375</c:v>
                </c:pt>
                <c:pt idx="46">
                  <c:v>0.375</c:v>
                </c:pt>
                <c:pt idx="47">
                  <c:v>0.625</c:v>
                </c:pt>
                <c:pt idx="48">
                  <c:v>0.625</c:v>
                </c:pt>
                <c:pt idx="49">
                  <c:v>0.625</c:v>
                </c:pt>
                <c:pt idx="50">
                  <c:v>0.875</c:v>
                </c:pt>
                <c:pt idx="51">
                  <c:v>0.875</c:v>
                </c:pt>
                <c:pt idx="52">
                  <c:v>0.875</c:v>
                </c:pt>
                <c:pt idx="53">
                  <c:v>1.125</c:v>
                </c:pt>
                <c:pt idx="54">
                  <c:v>1.125</c:v>
                </c:pt>
                <c:pt idx="55">
                  <c:v>1.125</c:v>
                </c:pt>
                <c:pt idx="56">
                  <c:v>1.125</c:v>
                </c:pt>
                <c:pt idx="57">
                  <c:v>1.125</c:v>
                </c:pt>
                <c:pt idx="58">
                  <c:v>1.125</c:v>
                </c:pt>
                <c:pt idx="59">
                  <c:v>1.375</c:v>
                </c:pt>
                <c:pt idx="60">
                  <c:v>1.375</c:v>
                </c:pt>
                <c:pt idx="61">
                  <c:v>1.375</c:v>
                </c:pt>
                <c:pt idx="62">
                  <c:v>1.625</c:v>
                </c:pt>
                <c:pt idx="63">
                  <c:v>1.625</c:v>
                </c:pt>
                <c:pt idx="64">
                  <c:v>1.625</c:v>
                </c:pt>
                <c:pt idx="65">
                  <c:v>1.875</c:v>
                </c:pt>
                <c:pt idx="66">
                  <c:v>1.875</c:v>
                </c:pt>
                <c:pt idx="67">
                  <c:v>1.875</c:v>
                </c:pt>
                <c:pt idx="68">
                  <c:v>2.125</c:v>
                </c:pt>
                <c:pt idx="69">
                  <c:v>2.125</c:v>
                </c:pt>
                <c:pt idx="70">
                  <c:v>2.125</c:v>
                </c:pt>
                <c:pt idx="71">
                  <c:v>2.375</c:v>
                </c:pt>
                <c:pt idx="72">
                  <c:v>2.375</c:v>
                </c:pt>
                <c:pt idx="73">
                  <c:v>2.375</c:v>
                </c:pt>
                <c:pt idx="74">
                  <c:v>2.375</c:v>
                </c:pt>
                <c:pt idx="75">
                  <c:v>2.375</c:v>
                </c:pt>
                <c:pt idx="76">
                  <c:v>2.375</c:v>
                </c:pt>
                <c:pt idx="77">
                  <c:v>2.375</c:v>
                </c:pt>
                <c:pt idx="78">
                  <c:v>2.125</c:v>
                </c:pt>
                <c:pt idx="79">
                  <c:v>2.125</c:v>
                </c:pt>
                <c:pt idx="80">
                  <c:v>1.875</c:v>
                </c:pt>
                <c:pt idx="81">
                  <c:v>1.625</c:v>
                </c:pt>
                <c:pt idx="82">
                  <c:v>1.625</c:v>
                </c:pt>
                <c:pt idx="83">
                  <c:v>1.625</c:v>
                </c:pt>
                <c:pt idx="84">
                  <c:v>1.625</c:v>
                </c:pt>
                <c:pt idx="85">
                  <c:v>1.625</c:v>
                </c:pt>
                <c:pt idx="86">
                  <c:v>0.125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1C0-40BF-A5E0-95CF28D3C4AE}"/>
            </c:ext>
          </c:extLst>
        </c:ser>
        <c:ser>
          <c:idx val="3"/>
          <c:order val="3"/>
          <c:tx>
            <c:strRef>
              <c:f>'איור 21 נתונים'!$E$3</c:f>
              <c:strCache>
                <c:ptCount val="1"/>
                <c:pt idx="0">
                  <c:v>ישראל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ysDash"/>
            </a:ln>
          </c:spPr>
          <c:marker>
            <c:symbol val="none"/>
          </c:marker>
          <c:val>
            <c:numRef>
              <c:f>'איור 21 נתונים'!$E$4:$E$144</c:f>
              <c:numCache>
                <c:formatCode>#,##0.000</c:formatCode>
                <c:ptCount val="141"/>
                <c:pt idx="0">
                  <c:v>1.75</c:v>
                </c:pt>
                <c:pt idx="1">
                  <c:v>1.75</c:v>
                </c:pt>
                <c:pt idx="2">
                  <c:v>1.75</c:v>
                </c:pt>
                <c:pt idx="3">
                  <c:v>1.75</c:v>
                </c:pt>
                <c:pt idx="4">
                  <c:v>1.25</c:v>
                </c:pt>
                <c:pt idx="5">
                  <c:v>1.25</c:v>
                </c:pt>
                <c:pt idx="6">
                  <c:v>1.25</c:v>
                </c:pt>
                <c:pt idx="7">
                  <c:v>1.25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0.75</c:v>
                </c:pt>
                <c:pt idx="14">
                  <c:v>0.75</c:v>
                </c:pt>
                <c:pt idx="15">
                  <c:v>0.75</c:v>
                </c:pt>
                <c:pt idx="16">
                  <c:v>0.75</c:v>
                </c:pt>
                <c:pt idx="17">
                  <c:v>0.75</c:v>
                </c:pt>
                <c:pt idx="18">
                  <c:v>0.5</c:v>
                </c:pt>
                <c:pt idx="19">
                  <c:v>0.25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0.1</c:v>
                </c:pt>
                <c:pt idx="37">
                  <c:v>0.1</c:v>
                </c:pt>
                <c:pt idx="38">
                  <c:v>0.1</c:v>
                </c:pt>
                <c:pt idx="39">
                  <c:v>0.1</c:v>
                </c:pt>
                <c:pt idx="40">
                  <c:v>0.1</c:v>
                </c:pt>
                <c:pt idx="41">
                  <c:v>0.1</c:v>
                </c:pt>
                <c:pt idx="42">
                  <c:v>0.1</c:v>
                </c:pt>
                <c:pt idx="43">
                  <c:v>0.1</c:v>
                </c:pt>
                <c:pt idx="44">
                  <c:v>0.1</c:v>
                </c:pt>
                <c:pt idx="45">
                  <c:v>0.1</c:v>
                </c:pt>
                <c:pt idx="46">
                  <c:v>0.1</c:v>
                </c:pt>
                <c:pt idx="47">
                  <c:v>0.1</c:v>
                </c:pt>
                <c:pt idx="48">
                  <c:v>0.1</c:v>
                </c:pt>
                <c:pt idx="49">
                  <c:v>0.1</c:v>
                </c:pt>
                <c:pt idx="50">
                  <c:v>0.1</c:v>
                </c:pt>
                <c:pt idx="51">
                  <c:v>0.1</c:v>
                </c:pt>
                <c:pt idx="52">
                  <c:v>0.1</c:v>
                </c:pt>
                <c:pt idx="53">
                  <c:v>0.1</c:v>
                </c:pt>
                <c:pt idx="54">
                  <c:v>0.1</c:v>
                </c:pt>
                <c:pt idx="55">
                  <c:v>0.1</c:v>
                </c:pt>
                <c:pt idx="56">
                  <c:v>0.1</c:v>
                </c:pt>
                <c:pt idx="57">
                  <c:v>0.1</c:v>
                </c:pt>
                <c:pt idx="58">
                  <c:v>0.1</c:v>
                </c:pt>
                <c:pt idx="59">
                  <c:v>0.1</c:v>
                </c:pt>
                <c:pt idx="60">
                  <c:v>0.1</c:v>
                </c:pt>
                <c:pt idx="61">
                  <c:v>0.1</c:v>
                </c:pt>
                <c:pt idx="62">
                  <c:v>0.1</c:v>
                </c:pt>
                <c:pt idx="63">
                  <c:v>0.1</c:v>
                </c:pt>
                <c:pt idx="64">
                  <c:v>0.1</c:v>
                </c:pt>
                <c:pt idx="65">
                  <c:v>0.1</c:v>
                </c:pt>
                <c:pt idx="66">
                  <c:v>0.1</c:v>
                </c:pt>
                <c:pt idx="67">
                  <c:v>0.1</c:v>
                </c:pt>
                <c:pt idx="68">
                  <c:v>0.1</c:v>
                </c:pt>
                <c:pt idx="69">
                  <c:v>0.1</c:v>
                </c:pt>
                <c:pt idx="70">
                  <c:v>0.25</c:v>
                </c:pt>
                <c:pt idx="71">
                  <c:v>0.25</c:v>
                </c:pt>
                <c:pt idx="72">
                  <c:v>0.25</c:v>
                </c:pt>
                <c:pt idx="73">
                  <c:v>0.25</c:v>
                </c:pt>
                <c:pt idx="74">
                  <c:v>0.25</c:v>
                </c:pt>
                <c:pt idx="75">
                  <c:v>0.25</c:v>
                </c:pt>
                <c:pt idx="76">
                  <c:v>0.25</c:v>
                </c:pt>
                <c:pt idx="77">
                  <c:v>0.25</c:v>
                </c:pt>
                <c:pt idx="78">
                  <c:v>0.25</c:v>
                </c:pt>
                <c:pt idx="79">
                  <c:v>0.25</c:v>
                </c:pt>
                <c:pt idx="80">
                  <c:v>0.25</c:v>
                </c:pt>
                <c:pt idx="81">
                  <c:v>0.25</c:v>
                </c:pt>
                <c:pt idx="82">
                  <c:v>0.25</c:v>
                </c:pt>
                <c:pt idx="83">
                  <c:v>0.25</c:v>
                </c:pt>
                <c:pt idx="84">
                  <c:v>0.25</c:v>
                </c:pt>
                <c:pt idx="85">
                  <c:v>0.25</c:v>
                </c:pt>
                <c:pt idx="86">
                  <c:v>0.25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1C0-40BF-A5E0-95CF28D3C4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366528"/>
        <c:axId val="71368064"/>
      </c:lineChart>
      <c:dateAx>
        <c:axId val="71366528"/>
        <c:scaling>
          <c:orientation val="minMax"/>
          <c:min val="41305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71368064"/>
        <c:crossesAt val="0"/>
        <c:auto val="1"/>
        <c:lblOffset val="100"/>
        <c:baseTimeUnit val="months"/>
      </c:dateAx>
      <c:valAx>
        <c:axId val="71368064"/>
        <c:scaling>
          <c:orientation val="minMax"/>
          <c:max val="2.5"/>
          <c:min val="-1"/>
        </c:scaling>
        <c:delete val="0"/>
        <c:axPos val="l"/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71366528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17330645749818188"/>
          <c:y val="0.94658631796585968"/>
          <c:w val="0.62720599522375142"/>
          <c:h val="3.91373499837184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David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28: </a:t>
            </a:r>
            <a:r>
              <a:rPr lang="he-IL" sz="2000" dirty="0"/>
              <a:t>מדדי המניות העולמיים העיקריים
</a:t>
            </a:r>
            <a:r>
              <a:rPr lang="he-IL" sz="2000" b="0" i="0" u="none" strike="noStrike" baseline="0" dirty="0" smtClean="0">
                <a:effectLst/>
              </a:rPr>
              <a:t>פברואר</a:t>
            </a:r>
            <a:r>
              <a:rPr lang="he-IL" sz="2000" b="0" dirty="0" smtClean="0"/>
              <a:t> </a:t>
            </a:r>
            <a:r>
              <a:rPr lang="he-IL" sz="2000" b="0" dirty="0"/>
              <a:t>2019 עד </a:t>
            </a:r>
            <a:r>
              <a:rPr lang="he-IL" sz="2000" b="0" i="0" u="none" strike="noStrike" baseline="0" dirty="0" smtClean="0">
                <a:effectLst/>
              </a:rPr>
              <a:t>פברואר</a:t>
            </a:r>
            <a:r>
              <a:rPr lang="he-IL" sz="2000" b="0" dirty="0" smtClean="0"/>
              <a:t> </a:t>
            </a:r>
            <a:r>
              <a:rPr lang="he-IL" sz="2000" b="0" dirty="0"/>
              <a:t>2020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9979317476732158E-2"/>
          <c:y val="0.12458301298196311"/>
          <c:w val="0.91625673471271107"/>
          <c:h val="0.70049948301916809"/>
        </c:manualLayout>
      </c:layout>
      <c:lineChart>
        <c:grouping val="standard"/>
        <c:varyColors val="0"/>
        <c:ser>
          <c:idx val="1"/>
          <c:order val="0"/>
          <c:tx>
            <c:strRef>
              <c:f>'איור 22 נתונים'!$I$3</c:f>
              <c:strCache>
                <c:ptCount val="1"/>
                <c:pt idx="0">
                  <c:v>ארה"ב- S&amp;P 500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43557</c:v>
                </c:pt>
                <c:pt idx="1">
                  <c:v>43558</c:v>
                </c:pt>
                <c:pt idx="2">
                  <c:v>43559</c:v>
                </c:pt>
                <c:pt idx="3">
                  <c:v>43560</c:v>
                </c:pt>
                <c:pt idx="4">
                  <c:v>43561</c:v>
                </c:pt>
                <c:pt idx="5">
                  <c:v>43562</c:v>
                </c:pt>
                <c:pt idx="6">
                  <c:v>43563</c:v>
                </c:pt>
                <c:pt idx="7">
                  <c:v>43564</c:v>
                </c:pt>
                <c:pt idx="8">
                  <c:v>43565</c:v>
                </c:pt>
                <c:pt idx="9">
                  <c:v>43566</c:v>
                </c:pt>
                <c:pt idx="10">
                  <c:v>43567</c:v>
                </c:pt>
                <c:pt idx="11">
                  <c:v>43568</c:v>
                </c:pt>
                <c:pt idx="12">
                  <c:v>43569</c:v>
                </c:pt>
                <c:pt idx="13">
                  <c:v>43570</c:v>
                </c:pt>
                <c:pt idx="14">
                  <c:v>43571</c:v>
                </c:pt>
                <c:pt idx="15">
                  <c:v>43572</c:v>
                </c:pt>
                <c:pt idx="16">
                  <c:v>43573</c:v>
                </c:pt>
                <c:pt idx="17">
                  <c:v>43574</c:v>
                </c:pt>
                <c:pt idx="18">
                  <c:v>43575</c:v>
                </c:pt>
                <c:pt idx="19">
                  <c:v>43576</c:v>
                </c:pt>
                <c:pt idx="20">
                  <c:v>43577</c:v>
                </c:pt>
                <c:pt idx="21">
                  <c:v>43578</c:v>
                </c:pt>
                <c:pt idx="22">
                  <c:v>43579</c:v>
                </c:pt>
                <c:pt idx="23">
                  <c:v>43580</c:v>
                </c:pt>
                <c:pt idx="24">
                  <c:v>43581</c:v>
                </c:pt>
                <c:pt idx="25">
                  <c:v>43582</c:v>
                </c:pt>
                <c:pt idx="26">
                  <c:v>43583</c:v>
                </c:pt>
                <c:pt idx="27">
                  <c:v>43584</c:v>
                </c:pt>
                <c:pt idx="28">
                  <c:v>43585</c:v>
                </c:pt>
                <c:pt idx="29">
                  <c:v>43586</c:v>
                </c:pt>
                <c:pt idx="30">
                  <c:v>43587</c:v>
                </c:pt>
                <c:pt idx="31">
                  <c:v>43588</c:v>
                </c:pt>
                <c:pt idx="32">
                  <c:v>43589</c:v>
                </c:pt>
                <c:pt idx="33">
                  <c:v>43590</c:v>
                </c:pt>
                <c:pt idx="34">
                  <c:v>43591</c:v>
                </c:pt>
                <c:pt idx="35">
                  <c:v>43592</c:v>
                </c:pt>
                <c:pt idx="36">
                  <c:v>43593</c:v>
                </c:pt>
                <c:pt idx="37">
                  <c:v>43594</c:v>
                </c:pt>
                <c:pt idx="38">
                  <c:v>43595</c:v>
                </c:pt>
                <c:pt idx="39">
                  <c:v>43596</c:v>
                </c:pt>
                <c:pt idx="40">
                  <c:v>43597</c:v>
                </c:pt>
                <c:pt idx="41">
                  <c:v>43598</c:v>
                </c:pt>
                <c:pt idx="42">
                  <c:v>43599</c:v>
                </c:pt>
                <c:pt idx="43">
                  <c:v>43600</c:v>
                </c:pt>
                <c:pt idx="44">
                  <c:v>43601</c:v>
                </c:pt>
                <c:pt idx="45">
                  <c:v>43602</c:v>
                </c:pt>
                <c:pt idx="46">
                  <c:v>43603</c:v>
                </c:pt>
                <c:pt idx="47">
                  <c:v>43604</c:v>
                </c:pt>
                <c:pt idx="48">
                  <c:v>43605</c:v>
                </c:pt>
                <c:pt idx="49">
                  <c:v>43606</c:v>
                </c:pt>
                <c:pt idx="50">
                  <c:v>43607</c:v>
                </c:pt>
                <c:pt idx="51">
                  <c:v>43608</c:v>
                </c:pt>
                <c:pt idx="52">
                  <c:v>43609</c:v>
                </c:pt>
                <c:pt idx="53">
                  <c:v>43610</c:v>
                </c:pt>
                <c:pt idx="54">
                  <c:v>43611</c:v>
                </c:pt>
                <c:pt idx="55">
                  <c:v>43612</c:v>
                </c:pt>
                <c:pt idx="56">
                  <c:v>43613</c:v>
                </c:pt>
                <c:pt idx="57">
                  <c:v>43614</c:v>
                </c:pt>
                <c:pt idx="58">
                  <c:v>43615</c:v>
                </c:pt>
                <c:pt idx="59">
                  <c:v>43616</c:v>
                </c:pt>
                <c:pt idx="60">
                  <c:v>43617</c:v>
                </c:pt>
                <c:pt idx="61">
                  <c:v>43618</c:v>
                </c:pt>
                <c:pt idx="62">
                  <c:v>43619</c:v>
                </c:pt>
                <c:pt idx="63">
                  <c:v>43620</c:v>
                </c:pt>
                <c:pt idx="64">
                  <c:v>43621</c:v>
                </c:pt>
                <c:pt idx="65">
                  <c:v>43622</c:v>
                </c:pt>
                <c:pt idx="66">
                  <c:v>43623</c:v>
                </c:pt>
                <c:pt idx="67">
                  <c:v>43624</c:v>
                </c:pt>
                <c:pt idx="68">
                  <c:v>43625</c:v>
                </c:pt>
                <c:pt idx="69">
                  <c:v>43626</c:v>
                </c:pt>
                <c:pt idx="70">
                  <c:v>43627</c:v>
                </c:pt>
                <c:pt idx="71">
                  <c:v>43628</c:v>
                </c:pt>
                <c:pt idx="72">
                  <c:v>43629</c:v>
                </c:pt>
                <c:pt idx="73">
                  <c:v>43630</c:v>
                </c:pt>
                <c:pt idx="74">
                  <c:v>43631</c:v>
                </c:pt>
                <c:pt idx="75">
                  <c:v>43632</c:v>
                </c:pt>
                <c:pt idx="76">
                  <c:v>43633</c:v>
                </c:pt>
                <c:pt idx="77">
                  <c:v>43634</c:v>
                </c:pt>
                <c:pt idx="78">
                  <c:v>43635</c:v>
                </c:pt>
                <c:pt idx="79">
                  <c:v>43636</c:v>
                </c:pt>
                <c:pt idx="80">
                  <c:v>43637</c:v>
                </c:pt>
                <c:pt idx="81">
                  <c:v>43638</c:v>
                </c:pt>
                <c:pt idx="82">
                  <c:v>43639</c:v>
                </c:pt>
                <c:pt idx="83">
                  <c:v>43640</c:v>
                </c:pt>
                <c:pt idx="84">
                  <c:v>43641</c:v>
                </c:pt>
                <c:pt idx="85">
                  <c:v>43642</c:v>
                </c:pt>
                <c:pt idx="86">
                  <c:v>43643</c:v>
                </c:pt>
                <c:pt idx="87">
                  <c:v>43644</c:v>
                </c:pt>
                <c:pt idx="88">
                  <c:v>43645</c:v>
                </c:pt>
                <c:pt idx="89">
                  <c:v>43646</c:v>
                </c:pt>
                <c:pt idx="90">
                  <c:v>43647</c:v>
                </c:pt>
                <c:pt idx="91">
                  <c:v>43648</c:v>
                </c:pt>
                <c:pt idx="92">
                  <c:v>43649</c:v>
                </c:pt>
                <c:pt idx="93">
                  <c:v>43650</c:v>
                </c:pt>
                <c:pt idx="94">
                  <c:v>43651</c:v>
                </c:pt>
                <c:pt idx="95">
                  <c:v>43652</c:v>
                </c:pt>
                <c:pt idx="96">
                  <c:v>43653</c:v>
                </c:pt>
                <c:pt idx="97">
                  <c:v>43654</c:v>
                </c:pt>
                <c:pt idx="98">
                  <c:v>43655</c:v>
                </c:pt>
                <c:pt idx="99">
                  <c:v>43656</c:v>
                </c:pt>
                <c:pt idx="100">
                  <c:v>43657</c:v>
                </c:pt>
                <c:pt idx="101">
                  <c:v>43658</c:v>
                </c:pt>
                <c:pt idx="102">
                  <c:v>43659</c:v>
                </c:pt>
                <c:pt idx="103">
                  <c:v>43660</c:v>
                </c:pt>
                <c:pt idx="104">
                  <c:v>43661</c:v>
                </c:pt>
                <c:pt idx="105">
                  <c:v>43662</c:v>
                </c:pt>
                <c:pt idx="106">
                  <c:v>43663</c:v>
                </c:pt>
                <c:pt idx="107">
                  <c:v>43664</c:v>
                </c:pt>
                <c:pt idx="108">
                  <c:v>43665</c:v>
                </c:pt>
                <c:pt idx="109">
                  <c:v>43666</c:v>
                </c:pt>
                <c:pt idx="110">
                  <c:v>43667</c:v>
                </c:pt>
                <c:pt idx="111">
                  <c:v>43668</c:v>
                </c:pt>
                <c:pt idx="112">
                  <c:v>43669</c:v>
                </c:pt>
                <c:pt idx="113">
                  <c:v>43670</c:v>
                </c:pt>
                <c:pt idx="114">
                  <c:v>43671</c:v>
                </c:pt>
                <c:pt idx="115">
                  <c:v>43672</c:v>
                </c:pt>
                <c:pt idx="116">
                  <c:v>43673</c:v>
                </c:pt>
                <c:pt idx="117">
                  <c:v>43674</c:v>
                </c:pt>
                <c:pt idx="118">
                  <c:v>43675</c:v>
                </c:pt>
                <c:pt idx="119">
                  <c:v>43676</c:v>
                </c:pt>
                <c:pt idx="120">
                  <c:v>43677</c:v>
                </c:pt>
                <c:pt idx="121">
                  <c:v>43678</c:v>
                </c:pt>
                <c:pt idx="122">
                  <c:v>43679</c:v>
                </c:pt>
                <c:pt idx="123">
                  <c:v>43680</c:v>
                </c:pt>
                <c:pt idx="124">
                  <c:v>43681</c:v>
                </c:pt>
                <c:pt idx="125">
                  <c:v>43682</c:v>
                </c:pt>
                <c:pt idx="126">
                  <c:v>43683</c:v>
                </c:pt>
                <c:pt idx="127">
                  <c:v>43684</c:v>
                </c:pt>
                <c:pt idx="128">
                  <c:v>43685</c:v>
                </c:pt>
                <c:pt idx="129">
                  <c:v>43686</c:v>
                </c:pt>
                <c:pt idx="130">
                  <c:v>43687</c:v>
                </c:pt>
                <c:pt idx="131">
                  <c:v>43688</c:v>
                </c:pt>
                <c:pt idx="132">
                  <c:v>43689</c:v>
                </c:pt>
                <c:pt idx="133">
                  <c:v>43690</c:v>
                </c:pt>
                <c:pt idx="134">
                  <c:v>43691</c:v>
                </c:pt>
                <c:pt idx="135">
                  <c:v>43692</c:v>
                </c:pt>
                <c:pt idx="136">
                  <c:v>43693</c:v>
                </c:pt>
                <c:pt idx="137">
                  <c:v>43694</c:v>
                </c:pt>
                <c:pt idx="138">
                  <c:v>43695</c:v>
                </c:pt>
                <c:pt idx="139">
                  <c:v>43696</c:v>
                </c:pt>
                <c:pt idx="140">
                  <c:v>43697</c:v>
                </c:pt>
                <c:pt idx="141">
                  <c:v>43698</c:v>
                </c:pt>
                <c:pt idx="142">
                  <c:v>43699</c:v>
                </c:pt>
                <c:pt idx="143">
                  <c:v>43700</c:v>
                </c:pt>
                <c:pt idx="144">
                  <c:v>43701</c:v>
                </c:pt>
                <c:pt idx="145">
                  <c:v>43702</c:v>
                </c:pt>
                <c:pt idx="146">
                  <c:v>43703</c:v>
                </c:pt>
                <c:pt idx="147">
                  <c:v>43704</c:v>
                </c:pt>
                <c:pt idx="148">
                  <c:v>43705</c:v>
                </c:pt>
                <c:pt idx="149">
                  <c:v>43706</c:v>
                </c:pt>
                <c:pt idx="150">
                  <c:v>43707</c:v>
                </c:pt>
                <c:pt idx="151">
                  <c:v>43708</c:v>
                </c:pt>
                <c:pt idx="152">
                  <c:v>43709</c:v>
                </c:pt>
                <c:pt idx="153">
                  <c:v>43710</c:v>
                </c:pt>
                <c:pt idx="154">
                  <c:v>43711</c:v>
                </c:pt>
                <c:pt idx="155">
                  <c:v>43712</c:v>
                </c:pt>
                <c:pt idx="156">
                  <c:v>43713</c:v>
                </c:pt>
                <c:pt idx="157">
                  <c:v>43714</c:v>
                </c:pt>
                <c:pt idx="158">
                  <c:v>43715</c:v>
                </c:pt>
                <c:pt idx="159">
                  <c:v>43716</c:v>
                </c:pt>
                <c:pt idx="160">
                  <c:v>43717</c:v>
                </c:pt>
                <c:pt idx="161">
                  <c:v>43718</c:v>
                </c:pt>
                <c:pt idx="162">
                  <c:v>43719</c:v>
                </c:pt>
                <c:pt idx="163">
                  <c:v>43720</c:v>
                </c:pt>
                <c:pt idx="164">
                  <c:v>43721</c:v>
                </c:pt>
                <c:pt idx="165">
                  <c:v>43722</c:v>
                </c:pt>
                <c:pt idx="166">
                  <c:v>43723</c:v>
                </c:pt>
                <c:pt idx="167">
                  <c:v>43724</c:v>
                </c:pt>
                <c:pt idx="168">
                  <c:v>43725</c:v>
                </c:pt>
                <c:pt idx="169">
                  <c:v>43726</c:v>
                </c:pt>
                <c:pt idx="170">
                  <c:v>43727</c:v>
                </c:pt>
                <c:pt idx="171">
                  <c:v>43728</c:v>
                </c:pt>
                <c:pt idx="172">
                  <c:v>43729</c:v>
                </c:pt>
                <c:pt idx="173">
                  <c:v>43730</c:v>
                </c:pt>
                <c:pt idx="174">
                  <c:v>43731</c:v>
                </c:pt>
                <c:pt idx="175">
                  <c:v>43732</c:v>
                </c:pt>
                <c:pt idx="176">
                  <c:v>43733</c:v>
                </c:pt>
                <c:pt idx="177">
                  <c:v>43734</c:v>
                </c:pt>
                <c:pt idx="178">
                  <c:v>43735</c:v>
                </c:pt>
                <c:pt idx="179">
                  <c:v>43736</c:v>
                </c:pt>
                <c:pt idx="180">
                  <c:v>43737</c:v>
                </c:pt>
                <c:pt idx="181">
                  <c:v>43738</c:v>
                </c:pt>
                <c:pt idx="182">
                  <c:v>43739</c:v>
                </c:pt>
                <c:pt idx="183">
                  <c:v>43740</c:v>
                </c:pt>
                <c:pt idx="184">
                  <c:v>43741</c:v>
                </c:pt>
                <c:pt idx="185">
                  <c:v>43742</c:v>
                </c:pt>
                <c:pt idx="186">
                  <c:v>43743</c:v>
                </c:pt>
                <c:pt idx="187">
                  <c:v>43744</c:v>
                </c:pt>
                <c:pt idx="188">
                  <c:v>43745</c:v>
                </c:pt>
                <c:pt idx="189">
                  <c:v>43746</c:v>
                </c:pt>
                <c:pt idx="190">
                  <c:v>43747</c:v>
                </c:pt>
                <c:pt idx="191">
                  <c:v>43748</c:v>
                </c:pt>
                <c:pt idx="192">
                  <c:v>43749</c:v>
                </c:pt>
                <c:pt idx="193">
                  <c:v>43750</c:v>
                </c:pt>
                <c:pt idx="194">
                  <c:v>43751</c:v>
                </c:pt>
                <c:pt idx="195">
                  <c:v>43752</c:v>
                </c:pt>
                <c:pt idx="196">
                  <c:v>43753</c:v>
                </c:pt>
                <c:pt idx="197">
                  <c:v>43754</c:v>
                </c:pt>
                <c:pt idx="198">
                  <c:v>43755</c:v>
                </c:pt>
                <c:pt idx="199">
                  <c:v>43756</c:v>
                </c:pt>
                <c:pt idx="200">
                  <c:v>43757</c:v>
                </c:pt>
                <c:pt idx="201">
                  <c:v>43758</c:v>
                </c:pt>
                <c:pt idx="202">
                  <c:v>43759</c:v>
                </c:pt>
                <c:pt idx="203">
                  <c:v>43760</c:v>
                </c:pt>
                <c:pt idx="204">
                  <c:v>43761</c:v>
                </c:pt>
                <c:pt idx="205">
                  <c:v>43762</c:v>
                </c:pt>
                <c:pt idx="206">
                  <c:v>43763</c:v>
                </c:pt>
                <c:pt idx="207">
                  <c:v>43764</c:v>
                </c:pt>
                <c:pt idx="208">
                  <c:v>43765</c:v>
                </c:pt>
                <c:pt idx="209">
                  <c:v>43766</c:v>
                </c:pt>
                <c:pt idx="210">
                  <c:v>43767</c:v>
                </c:pt>
                <c:pt idx="211">
                  <c:v>43768</c:v>
                </c:pt>
                <c:pt idx="212">
                  <c:v>43769</c:v>
                </c:pt>
                <c:pt idx="213">
                  <c:v>43770</c:v>
                </c:pt>
                <c:pt idx="214">
                  <c:v>43771</c:v>
                </c:pt>
                <c:pt idx="215">
                  <c:v>43772</c:v>
                </c:pt>
                <c:pt idx="216">
                  <c:v>43773</c:v>
                </c:pt>
                <c:pt idx="217">
                  <c:v>43774</c:v>
                </c:pt>
                <c:pt idx="218">
                  <c:v>43775</c:v>
                </c:pt>
                <c:pt idx="219">
                  <c:v>43776</c:v>
                </c:pt>
                <c:pt idx="220">
                  <c:v>43777</c:v>
                </c:pt>
                <c:pt idx="221">
                  <c:v>43778</c:v>
                </c:pt>
                <c:pt idx="222">
                  <c:v>43779</c:v>
                </c:pt>
                <c:pt idx="223">
                  <c:v>43780</c:v>
                </c:pt>
                <c:pt idx="224">
                  <c:v>43781</c:v>
                </c:pt>
                <c:pt idx="225">
                  <c:v>43782</c:v>
                </c:pt>
                <c:pt idx="226">
                  <c:v>43783</c:v>
                </c:pt>
                <c:pt idx="227">
                  <c:v>43784</c:v>
                </c:pt>
                <c:pt idx="228">
                  <c:v>43785</c:v>
                </c:pt>
                <c:pt idx="229">
                  <c:v>43786</c:v>
                </c:pt>
                <c:pt idx="230">
                  <c:v>43787</c:v>
                </c:pt>
                <c:pt idx="231">
                  <c:v>43788</c:v>
                </c:pt>
                <c:pt idx="232">
                  <c:v>43789</c:v>
                </c:pt>
                <c:pt idx="233">
                  <c:v>43790</c:v>
                </c:pt>
                <c:pt idx="234">
                  <c:v>43791</c:v>
                </c:pt>
                <c:pt idx="235">
                  <c:v>43792</c:v>
                </c:pt>
                <c:pt idx="236">
                  <c:v>43793</c:v>
                </c:pt>
                <c:pt idx="237">
                  <c:v>43794</c:v>
                </c:pt>
                <c:pt idx="238">
                  <c:v>43795</c:v>
                </c:pt>
                <c:pt idx="239">
                  <c:v>43796</c:v>
                </c:pt>
                <c:pt idx="240">
                  <c:v>43797</c:v>
                </c:pt>
                <c:pt idx="241">
                  <c:v>43798</c:v>
                </c:pt>
                <c:pt idx="242">
                  <c:v>43799</c:v>
                </c:pt>
                <c:pt idx="243">
                  <c:v>43800</c:v>
                </c:pt>
                <c:pt idx="244">
                  <c:v>43801</c:v>
                </c:pt>
                <c:pt idx="245">
                  <c:v>43802</c:v>
                </c:pt>
                <c:pt idx="246">
                  <c:v>43803</c:v>
                </c:pt>
                <c:pt idx="247">
                  <c:v>43804</c:v>
                </c:pt>
                <c:pt idx="248">
                  <c:v>43805</c:v>
                </c:pt>
                <c:pt idx="249">
                  <c:v>43806</c:v>
                </c:pt>
                <c:pt idx="250">
                  <c:v>43807</c:v>
                </c:pt>
                <c:pt idx="251">
                  <c:v>43808</c:v>
                </c:pt>
                <c:pt idx="252">
                  <c:v>43809</c:v>
                </c:pt>
                <c:pt idx="253">
                  <c:v>43810</c:v>
                </c:pt>
                <c:pt idx="254">
                  <c:v>43811</c:v>
                </c:pt>
                <c:pt idx="255">
                  <c:v>43812</c:v>
                </c:pt>
                <c:pt idx="256">
                  <c:v>43813</c:v>
                </c:pt>
                <c:pt idx="257">
                  <c:v>43814</c:v>
                </c:pt>
                <c:pt idx="258">
                  <c:v>43815</c:v>
                </c:pt>
                <c:pt idx="259">
                  <c:v>43816</c:v>
                </c:pt>
                <c:pt idx="260">
                  <c:v>43817</c:v>
                </c:pt>
                <c:pt idx="261">
                  <c:v>43818</c:v>
                </c:pt>
                <c:pt idx="262">
                  <c:v>43819</c:v>
                </c:pt>
                <c:pt idx="263">
                  <c:v>43820</c:v>
                </c:pt>
                <c:pt idx="264">
                  <c:v>43821</c:v>
                </c:pt>
                <c:pt idx="265">
                  <c:v>43822</c:v>
                </c:pt>
                <c:pt idx="266">
                  <c:v>43823</c:v>
                </c:pt>
                <c:pt idx="267">
                  <c:v>43824</c:v>
                </c:pt>
                <c:pt idx="268">
                  <c:v>43825</c:v>
                </c:pt>
                <c:pt idx="269">
                  <c:v>43826</c:v>
                </c:pt>
                <c:pt idx="270">
                  <c:v>43827</c:v>
                </c:pt>
                <c:pt idx="271">
                  <c:v>43828</c:v>
                </c:pt>
                <c:pt idx="272">
                  <c:v>43829</c:v>
                </c:pt>
                <c:pt idx="273">
                  <c:v>43830</c:v>
                </c:pt>
                <c:pt idx="274">
                  <c:v>43831</c:v>
                </c:pt>
                <c:pt idx="275">
                  <c:v>43832</c:v>
                </c:pt>
                <c:pt idx="276">
                  <c:v>43833</c:v>
                </c:pt>
                <c:pt idx="277">
                  <c:v>43834</c:v>
                </c:pt>
                <c:pt idx="278">
                  <c:v>43835</c:v>
                </c:pt>
                <c:pt idx="279">
                  <c:v>43836</c:v>
                </c:pt>
                <c:pt idx="280">
                  <c:v>43837</c:v>
                </c:pt>
                <c:pt idx="281">
                  <c:v>43838</c:v>
                </c:pt>
                <c:pt idx="282">
                  <c:v>43839</c:v>
                </c:pt>
                <c:pt idx="283">
                  <c:v>43840</c:v>
                </c:pt>
                <c:pt idx="284">
                  <c:v>43841</c:v>
                </c:pt>
                <c:pt idx="285">
                  <c:v>43842</c:v>
                </c:pt>
                <c:pt idx="286">
                  <c:v>43843</c:v>
                </c:pt>
                <c:pt idx="287">
                  <c:v>43844</c:v>
                </c:pt>
                <c:pt idx="288">
                  <c:v>43845</c:v>
                </c:pt>
                <c:pt idx="289">
                  <c:v>43846</c:v>
                </c:pt>
                <c:pt idx="290">
                  <c:v>43847</c:v>
                </c:pt>
                <c:pt idx="291">
                  <c:v>43848</c:v>
                </c:pt>
                <c:pt idx="292">
                  <c:v>43849</c:v>
                </c:pt>
                <c:pt idx="293">
                  <c:v>43850</c:v>
                </c:pt>
                <c:pt idx="294">
                  <c:v>43851</c:v>
                </c:pt>
                <c:pt idx="295">
                  <c:v>43852</c:v>
                </c:pt>
                <c:pt idx="296">
                  <c:v>43853</c:v>
                </c:pt>
                <c:pt idx="297">
                  <c:v>43854</c:v>
                </c:pt>
                <c:pt idx="298">
                  <c:v>43855</c:v>
                </c:pt>
                <c:pt idx="299">
                  <c:v>43856</c:v>
                </c:pt>
                <c:pt idx="300">
                  <c:v>43857</c:v>
                </c:pt>
                <c:pt idx="301">
                  <c:v>43858</c:v>
                </c:pt>
                <c:pt idx="302">
                  <c:v>43859</c:v>
                </c:pt>
                <c:pt idx="303">
                  <c:v>43860</c:v>
                </c:pt>
                <c:pt idx="304">
                  <c:v>43861</c:v>
                </c:pt>
                <c:pt idx="305">
                  <c:v>43862</c:v>
                </c:pt>
                <c:pt idx="306">
                  <c:v>43863</c:v>
                </c:pt>
                <c:pt idx="307">
                  <c:v>43864</c:v>
                </c:pt>
                <c:pt idx="308">
                  <c:v>43865</c:v>
                </c:pt>
                <c:pt idx="309">
                  <c:v>43866</c:v>
                </c:pt>
                <c:pt idx="310">
                  <c:v>43867</c:v>
                </c:pt>
                <c:pt idx="311">
                  <c:v>43868</c:v>
                </c:pt>
                <c:pt idx="312">
                  <c:v>43869</c:v>
                </c:pt>
                <c:pt idx="313">
                  <c:v>43870</c:v>
                </c:pt>
                <c:pt idx="314">
                  <c:v>43871</c:v>
                </c:pt>
                <c:pt idx="315">
                  <c:v>43872</c:v>
                </c:pt>
                <c:pt idx="316">
                  <c:v>43873</c:v>
                </c:pt>
                <c:pt idx="317">
                  <c:v>43874</c:v>
                </c:pt>
                <c:pt idx="318">
                  <c:v>43875</c:v>
                </c:pt>
                <c:pt idx="319">
                  <c:v>43876</c:v>
                </c:pt>
                <c:pt idx="320">
                  <c:v>43877</c:v>
                </c:pt>
                <c:pt idx="321">
                  <c:v>43878</c:v>
                </c:pt>
                <c:pt idx="322">
                  <c:v>43879</c:v>
                </c:pt>
                <c:pt idx="323">
                  <c:v>43880</c:v>
                </c:pt>
                <c:pt idx="324">
                  <c:v>43881</c:v>
                </c:pt>
                <c:pt idx="325">
                  <c:v>43882</c:v>
                </c:pt>
                <c:pt idx="326">
                  <c:v>43883</c:v>
                </c:pt>
                <c:pt idx="327">
                  <c:v>43884</c:v>
                </c:pt>
                <c:pt idx="328">
                  <c:v>43885</c:v>
                </c:pt>
                <c:pt idx="329">
                  <c:v>43886</c:v>
                </c:pt>
                <c:pt idx="330">
                  <c:v>43887</c:v>
                </c:pt>
                <c:pt idx="331">
                  <c:v>43888</c:v>
                </c:pt>
                <c:pt idx="332">
                  <c:v>43889</c:v>
                </c:pt>
                <c:pt idx="333">
                  <c:v>43890</c:v>
                </c:pt>
                <c:pt idx="334">
                  <c:v>43891</c:v>
                </c:pt>
                <c:pt idx="335">
                  <c:v>43892</c:v>
                </c:pt>
                <c:pt idx="336">
                  <c:v>43893</c:v>
                </c:pt>
                <c:pt idx="337">
                  <c:v>43894</c:v>
                </c:pt>
                <c:pt idx="338">
                  <c:v>43895</c:v>
                </c:pt>
                <c:pt idx="339">
                  <c:v>43896</c:v>
                </c:pt>
                <c:pt idx="340">
                  <c:v>43897</c:v>
                </c:pt>
                <c:pt idx="341">
                  <c:v>43898</c:v>
                </c:pt>
                <c:pt idx="342">
                  <c:v>43899</c:v>
                </c:pt>
                <c:pt idx="343">
                  <c:v>43900</c:v>
                </c:pt>
                <c:pt idx="344">
                  <c:v>43901</c:v>
                </c:pt>
                <c:pt idx="345">
                  <c:v>43902</c:v>
                </c:pt>
                <c:pt idx="346">
                  <c:v>43903</c:v>
                </c:pt>
                <c:pt idx="347">
                  <c:v>43904</c:v>
                </c:pt>
                <c:pt idx="348">
                  <c:v>43905</c:v>
                </c:pt>
                <c:pt idx="349">
                  <c:v>43906</c:v>
                </c:pt>
                <c:pt idx="350">
                  <c:v>43907</c:v>
                </c:pt>
                <c:pt idx="351">
                  <c:v>43908</c:v>
                </c:pt>
                <c:pt idx="352">
                  <c:v>43909</c:v>
                </c:pt>
                <c:pt idx="353">
                  <c:v>43910</c:v>
                </c:pt>
                <c:pt idx="354">
                  <c:v>43911</c:v>
                </c:pt>
                <c:pt idx="355">
                  <c:v>43912</c:v>
                </c:pt>
                <c:pt idx="356">
                  <c:v>43913</c:v>
                </c:pt>
                <c:pt idx="357">
                  <c:v>43914</c:v>
                </c:pt>
                <c:pt idx="358">
                  <c:v>43915</c:v>
                </c:pt>
                <c:pt idx="359">
                  <c:v>43916</c:v>
                </c:pt>
                <c:pt idx="360">
                  <c:v>43917</c:v>
                </c:pt>
                <c:pt idx="361">
                  <c:v>43918</c:v>
                </c:pt>
                <c:pt idx="362">
                  <c:v>43919</c:v>
                </c:pt>
                <c:pt idx="363">
                  <c:v>43920</c:v>
                </c:pt>
                <c:pt idx="364">
                  <c:v>43921</c:v>
                </c:pt>
                <c:pt idx="365">
                  <c:v>43922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נתונים'!$I$4:$I$4000</c:f>
              <c:numCache>
                <c:formatCode>0.00</c:formatCode>
                <c:ptCount val="3997"/>
                <c:pt idx="0">
                  <c:v>100</c:v>
                </c:pt>
                <c:pt idx="1">
                  <c:v>100.21484075277969</c:v>
                </c:pt>
                <c:pt idx="2">
                  <c:v>100.42375245881058</c:v>
                </c:pt>
                <c:pt idx="3">
                  <c:v>100.88935701231847</c:v>
                </c:pt>
                <c:pt idx="4">
                  <c:v>100.88935701231847</c:v>
                </c:pt>
                <c:pt idx="5">
                  <c:v>100.88935701231847</c:v>
                </c:pt>
                <c:pt idx="6">
                  <c:v>100.99503355142926</c:v>
                </c:pt>
                <c:pt idx="7">
                  <c:v>100.38224913156904</c:v>
                </c:pt>
                <c:pt idx="8">
                  <c:v>100.73136535483602</c:v>
                </c:pt>
                <c:pt idx="9">
                  <c:v>100.73520179684994</c:v>
                </c:pt>
                <c:pt idx="10">
                  <c:v>101.40099886999343</c:v>
                </c:pt>
                <c:pt idx="11">
                  <c:v>101.40099886999343</c:v>
                </c:pt>
                <c:pt idx="12">
                  <c:v>101.40099886999343</c:v>
                </c:pt>
                <c:pt idx="13">
                  <c:v>101.33717442557999</c:v>
                </c:pt>
                <c:pt idx="14">
                  <c:v>101.38879200904003</c:v>
                </c:pt>
                <c:pt idx="15">
                  <c:v>101.15825672074885</c:v>
                </c:pt>
                <c:pt idx="16">
                  <c:v>101.31799221551037</c:v>
                </c:pt>
                <c:pt idx="17">
                  <c:v>101.31799221551037</c:v>
                </c:pt>
                <c:pt idx="18">
                  <c:v>101.31799221551037</c:v>
                </c:pt>
                <c:pt idx="19">
                  <c:v>101.31799221551037</c:v>
                </c:pt>
                <c:pt idx="20">
                  <c:v>101.42052984751885</c:v>
                </c:pt>
                <c:pt idx="21">
                  <c:v>102.31721097640936</c:v>
                </c:pt>
                <c:pt idx="22">
                  <c:v>102.09295350232279</c:v>
                </c:pt>
                <c:pt idx="23">
                  <c:v>102.05528661709518</c:v>
                </c:pt>
                <c:pt idx="24">
                  <c:v>102.53344679901228</c:v>
                </c:pt>
                <c:pt idx="25">
                  <c:v>102.53344679901228</c:v>
                </c:pt>
                <c:pt idx="26">
                  <c:v>102.53344679901228</c:v>
                </c:pt>
                <c:pt idx="27">
                  <c:v>102.6433085475928</c:v>
                </c:pt>
                <c:pt idx="28">
                  <c:v>102.74096343521991</c:v>
                </c:pt>
                <c:pt idx="29">
                  <c:v>101.97018735787724</c:v>
                </c:pt>
                <c:pt idx="30">
                  <c:v>101.75360276781849</c:v>
                </c:pt>
                <c:pt idx="31">
                  <c:v>102.73433685355948</c:v>
                </c:pt>
                <c:pt idx="32">
                  <c:v>102.73433685355948</c:v>
                </c:pt>
                <c:pt idx="33">
                  <c:v>102.73433685355948</c:v>
                </c:pt>
                <c:pt idx="34">
                  <c:v>102.27501011425618</c:v>
                </c:pt>
                <c:pt idx="35">
                  <c:v>100.58627809321854</c:v>
                </c:pt>
                <c:pt idx="36">
                  <c:v>100.42479876117797</c:v>
                </c:pt>
                <c:pt idx="37">
                  <c:v>100.12137107462225</c:v>
                </c:pt>
                <c:pt idx="38">
                  <c:v>100.49385471742859</c:v>
                </c:pt>
                <c:pt idx="39">
                  <c:v>100.49385471742859</c:v>
                </c:pt>
                <c:pt idx="40">
                  <c:v>100.49385471742859</c:v>
                </c:pt>
                <c:pt idx="41">
                  <c:v>98.068874597173576</c:v>
                </c:pt>
                <c:pt idx="42">
                  <c:v>98.854996442571945</c:v>
                </c:pt>
                <c:pt idx="43">
                  <c:v>99.432206581939411</c:v>
                </c:pt>
                <c:pt idx="44">
                  <c:v>100.31668084987653</c:v>
                </c:pt>
                <c:pt idx="45">
                  <c:v>99.731100291569589</c:v>
                </c:pt>
                <c:pt idx="46">
                  <c:v>99.731100291569589</c:v>
                </c:pt>
                <c:pt idx="47">
                  <c:v>99.731100291569589</c:v>
                </c:pt>
                <c:pt idx="48">
                  <c:v>99.057979101854045</c:v>
                </c:pt>
                <c:pt idx="49">
                  <c:v>99.899554972726392</c:v>
                </c:pt>
                <c:pt idx="50">
                  <c:v>99.617402100975156</c:v>
                </c:pt>
                <c:pt idx="51">
                  <c:v>98.430546448849768</c:v>
                </c:pt>
                <c:pt idx="52">
                  <c:v>98.563775616969636</c:v>
                </c:pt>
                <c:pt idx="53">
                  <c:v>98.563775616969636</c:v>
                </c:pt>
                <c:pt idx="54">
                  <c:v>98.563775616969636</c:v>
                </c:pt>
                <c:pt idx="55">
                  <c:v>98.563775616969636</c:v>
                </c:pt>
                <c:pt idx="56">
                  <c:v>97.738243049064607</c:v>
                </c:pt>
                <c:pt idx="57">
                  <c:v>97.062680487158389</c:v>
                </c:pt>
                <c:pt idx="58">
                  <c:v>97.266360681352111</c:v>
                </c:pt>
                <c:pt idx="59">
                  <c:v>95.982896443967022</c:v>
                </c:pt>
                <c:pt idx="60">
                  <c:v>95.982896443967022</c:v>
                </c:pt>
                <c:pt idx="61">
                  <c:v>95.982896443967022</c:v>
                </c:pt>
                <c:pt idx="62">
                  <c:v>95.717484410094727</c:v>
                </c:pt>
                <c:pt idx="63">
                  <c:v>97.768934585175998</c:v>
                </c:pt>
                <c:pt idx="64">
                  <c:v>98.566914524071933</c:v>
                </c:pt>
                <c:pt idx="65">
                  <c:v>99.171677292448493</c:v>
                </c:pt>
                <c:pt idx="66">
                  <c:v>100.21274814804482</c:v>
                </c:pt>
                <c:pt idx="67">
                  <c:v>100.21274814804482</c:v>
                </c:pt>
                <c:pt idx="68">
                  <c:v>100.21274814804482</c:v>
                </c:pt>
                <c:pt idx="69">
                  <c:v>100.67974777137597</c:v>
                </c:pt>
                <c:pt idx="70">
                  <c:v>100.64452225833904</c:v>
                </c:pt>
                <c:pt idx="71">
                  <c:v>100.43944699432208</c:v>
                </c:pt>
                <c:pt idx="72">
                  <c:v>100.85099259217924</c:v>
                </c:pt>
                <c:pt idx="73">
                  <c:v>100.68846695777124</c:v>
                </c:pt>
                <c:pt idx="74">
                  <c:v>100.68846695777124</c:v>
                </c:pt>
                <c:pt idx="75">
                  <c:v>100.68846695777124</c:v>
                </c:pt>
                <c:pt idx="76">
                  <c:v>100.78228540338445</c:v>
                </c:pt>
                <c:pt idx="77">
                  <c:v>101.76162441930219</c:v>
                </c:pt>
                <c:pt idx="78">
                  <c:v>102.06540087331371</c:v>
                </c:pt>
                <c:pt idx="79">
                  <c:v>103.03218426082223</c:v>
                </c:pt>
                <c:pt idx="80">
                  <c:v>102.9024427672605</c:v>
                </c:pt>
                <c:pt idx="81">
                  <c:v>102.9024427672605</c:v>
                </c:pt>
                <c:pt idx="82">
                  <c:v>102.9024427672605</c:v>
                </c:pt>
                <c:pt idx="83">
                  <c:v>102.724222597341</c:v>
                </c:pt>
                <c:pt idx="84">
                  <c:v>101.74872002343719</c:v>
                </c:pt>
                <c:pt idx="85">
                  <c:v>101.62316373934517</c:v>
                </c:pt>
                <c:pt idx="86">
                  <c:v>102.01169068511879</c:v>
                </c:pt>
                <c:pt idx="87">
                  <c:v>102.5990150807048</c:v>
                </c:pt>
                <c:pt idx="88">
                  <c:v>102.5990150807048</c:v>
                </c:pt>
                <c:pt idx="89">
                  <c:v>102.5990150807048</c:v>
                </c:pt>
                <c:pt idx="90">
                  <c:v>103.38618322847059</c:v>
                </c:pt>
                <c:pt idx="91">
                  <c:v>103.68891338011468</c:v>
                </c:pt>
                <c:pt idx="92">
                  <c:v>104.48445194681995</c:v>
                </c:pt>
                <c:pt idx="93">
                  <c:v>104.48445194681995</c:v>
                </c:pt>
                <c:pt idx="94">
                  <c:v>104.2957687532261</c:v>
                </c:pt>
                <c:pt idx="95">
                  <c:v>104.2957687532261</c:v>
                </c:pt>
                <c:pt idx="96">
                  <c:v>104.2957687532261</c:v>
                </c:pt>
                <c:pt idx="97">
                  <c:v>103.79145101212316</c:v>
                </c:pt>
                <c:pt idx="98">
                  <c:v>103.91979743586168</c:v>
                </c:pt>
                <c:pt idx="99">
                  <c:v>104.38854089647189</c:v>
                </c:pt>
                <c:pt idx="100">
                  <c:v>104.62709783624672</c:v>
                </c:pt>
                <c:pt idx="101">
                  <c:v>105.110489530001</c:v>
                </c:pt>
                <c:pt idx="102">
                  <c:v>105.110489530001</c:v>
                </c:pt>
                <c:pt idx="103">
                  <c:v>105.110489530001</c:v>
                </c:pt>
                <c:pt idx="104">
                  <c:v>105.128974205159</c:v>
                </c:pt>
                <c:pt idx="105">
                  <c:v>104.77113879549673</c:v>
                </c:pt>
                <c:pt idx="106">
                  <c:v>104.08685704719522</c:v>
                </c:pt>
                <c:pt idx="107">
                  <c:v>104.45968945745736</c:v>
                </c:pt>
                <c:pt idx="108">
                  <c:v>103.8144696642067</c:v>
                </c:pt>
                <c:pt idx="109">
                  <c:v>103.8144696642067</c:v>
                </c:pt>
                <c:pt idx="110">
                  <c:v>103.8144696642067</c:v>
                </c:pt>
                <c:pt idx="111">
                  <c:v>104.10813186199971</c:v>
                </c:pt>
                <c:pt idx="112">
                  <c:v>104.82101254167772</c:v>
                </c:pt>
                <c:pt idx="113">
                  <c:v>105.31242588691566</c:v>
                </c:pt>
                <c:pt idx="114">
                  <c:v>104.75823439963173</c:v>
                </c:pt>
                <c:pt idx="115">
                  <c:v>105.5321493840767</c:v>
                </c:pt>
                <c:pt idx="116">
                  <c:v>105.5321493840767</c:v>
                </c:pt>
                <c:pt idx="117">
                  <c:v>105.5321493840767</c:v>
                </c:pt>
                <c:pt idx="118">
                  <c:v>105.36160209818503</c:v>
                </c:pt>
                <c:pt idx="119">
                  <c:v>105.08991225010814</c:v>
                </c:pt>
                <c:pt idx="120">
                  <c:v>103.94595499504753</c:v>
                </c:pt>
                <c:pt idx="121">
                  <c:v>103.01056067856199</c:v>
                </c:pt>
                <c:pt idx="122">
                  <c:v>102.26036188111219</c:v>
                </c:pt>
                <c:pt idx="123">
                  <c:v>102.26036188111219</c:v>
                </c:pt>
                <c:pt idx="124">
                  <c:v>102.26036188111219</c:v>
                </c:pt>
                <c:pt idx="125">
                  <c:v>99.215273224424919</c:v>
                </c:pt>
                <c:pt idx="126">
                  <c:v>100.50675911329365</c:v>
                </c:pt>
                <c:pt idx="127">
                  <c:v>100.58383672102794</c:v>
                </c:pt>
                <c:pt idx="128">
                  <c:v>102.47101742442214</c:v>
                </c:pt>
                <c:pt idx="129">
                  <c:v>101.79301349032524</c:v>
                </c:pt>
                <c:pt idx="130">
                  <c:v>101.79301349032524</c:v>
                </c:pt>
                <c:pt idx="131">
                  <c:v>101.79301349032524</c:v>
                </c:pt>
                <c:pt idx="132">
                  <c:v>100.57581506954428</c:v>
                </c:pt>
                <c:pt idx="133">
                  <c:v>102.0605181289324</c:v>
                </c:pt>
                <c:pt idx="134">
                  <c:v>99.070883497719109</c:v>
                </c:pt>
                <c:pt idx="135">
                  <c:v>99.315020716786918</c:v>
                </c:pt>
                <c:pt idx="136">
                  <c:v>100.74775742525918</c:v>
                </c:pt>
                <c:pt idx="137">
                  <c:v>100.74775742525918</c:v>
                </c:pt>
                <c:pt idx="138">
                  <c:v>100.74775742525918</c:v>
                </c:pt>
                <c:pt idx="139">
                  <c:v>101.96739721823084</c:v>
                </c:pt>
                <c:pt idx="140">
                  <c:v>101.16034932548382</c:v>
                </c:pt>
                <c:pt idx="141">
                  <c:v>101.9946010797841</c:v>
                </c:pt>
                <c:pt idx="142">
                  <c:v>101.94298349632406</c:v>
                </c:pt>
                <c:pt idx="143">
                  <c:v>99.297931111452201</c:v>
                </c:pt>
                <c:pt idx="144">
                  <c:v>99.297931111452201</c:v>
                </c:pt>
                <c:pt idx="145">
                  <c:v>99.297931111452201</c:v>
                </c:pt>
                <c:pt idx="146">
                  <c:v>100.38852694577372</c:v>
                </c:pt>
                <c:pt idx="147">
                  <c:v>100.06696335151582</c:v>
                </c:pt>
                <c:pt idx="148">
                  <c:v>100.72194863352919</c:v>
                </c:pt>
                <c:pt idx="149">
                  <c:v>101.9998325916213</c:v>
                </c:pt>
                <c:pt idx="150">
                  <c:v>102.06540087331381</c:v>
                </c:pt>
                <c:pt idx="151">
                  <c:v>102.06540087331381</c:v>
                </c:pt>
                <c:pt idx="152">
                  <c:v>102.06540087331381</c:v>
                </c:pt>
                <c:pt idx="153">
                  <c:v>102.06540087331381</c:v>
                </c:pt>
                <c:pt idx="154">
                  <c:v>101.36123938003107</c:v>
                </c:pt>
                <c:pt idx="155">
                  <c:v>102.46020563329205</c:v>
                </c:pt>
                <c:pt idx="156">
                  <c:v>103.79319484940231</c:v>
                </c:pt>
                <c:pt idx="157">
                  <c:v>103.88771082992714</c:v>
                </c:pt>
                <c:pt idx="158">
                  <c:v>103.88771082992714</c:v>
                </c:pt>
                <c:pt idx="159">
                  <c:v>103.88771082992714</c:v>
                </c:pt>
                <c:pt idx="160">
                  <c:v>103.87794534116442</c:v>
                </c:pt>
                <c:pt idx="161">
                  <c:v>103.91142701692229</c:v>
                </c:pt>
                <c:pt idx="162">
                  <c:v>104.66267211673954</c:v>
                </c:pt>
                <c:pt idx="163">
                  <c:v>104.9640071985604</c:v>
                </c:pt>
                <c:pt idx="164">
                  <c:v>104.88797589319356</c:v>
                </c:pt>
                <c:pt idx="165">
                  <c:v>104.88797589319356</c:v>
                </c:pt>
                <c:pt idx="166">
                  <c:v>104.88797589319356</c:v>
                </c:pt>
                <c:pt idx="167">
                  <c:v>104.55908818236364</c:v>
                </c:pt>
                <c:pt idx="168">
                  <c:v>104.82903419316146</c:v>
                </c:pt>
                <c:pt idx="169">
                  <c:v>104.86495724111002</c:v>
                </c:pt>
                <c:pt idx="170">
                  <c:v>104.86704984584489</c:v>
                </c:pt>
                <c:pt idx="171">
                  <c:v>104.35366415089086</c:v>
                </c:pt>
                <c:pt idx="172">
                  <c:v>104.35366415089086</c:v>
                </c:pt>
                <c:pt idx="173">
                  <c:v>104.35366415089086</c:v>
                </c:pt>
                <c:pt idx="174">
                  <c:v>104.34354989467234</c:v>
                </c:pt>
                <c:pt idx="175">
                  <c:v>103.46535344093981</c:v>
                </c:pt>
                <c:pt idx="176">
                  <c:v>104.10255158270681</c:v>
                </c:pt>
                <c:pt idx="177">
                  <c:v>103.84969517724372</c:v>
                </c:pt>
                <c:pt idx="178">
                  <c:v>103.29759629469464</c:v>
                </c:pt>
                <c:pt idx="179">
                  <c:v>103.29759629469464</c:v>
                </c:pt>
                <c:pt idx="180">
                  <c:v>103.29759629469464</c:v>
                </c:pt>
                <c:pt idx="181">
                  <c:v>103.81900364113234</c:v>
                </c:pt>
                <c:pt idx="182">
                  <c:v>102.5463511948774</c:v>
                </c:pt>
                <c:pt idx="183">
                  <c:v>100.71043930748743</c:v>
                </c:pt>
                <c:pt idx="184">
                  <c:v>101.51330199076473</c:v>
                </c:pt>
                <c:pt idx="185">
                  <c:v>102.95650172291134</c:v>
                </c:pt>
                <c:pt idx="186">
                  <c:v>102.95650172291134</c:v>
                </c:pt>
                <c:pt idx="187">
                  <c:v>102.95650172291134</c:v>
                </c:pt>
                <c:pt idx="188">
                  <c:v>102.49543114632898</c:v>
                </c:pt>
                <c:pt idx="189">
                  <c:v>100.90051757090453</c:v>
                </c:pt>
                <c:pt idx="190">
                  <c:v>101.81917104951114</c:v>
                </c:pt>
                <c:pt idx="191">
                  <c:v>102.47241249424545</c:v>
                </c:pt>
                <c:pt idx="192">
                  <c:v>103.59335109722252</c:v>
                </c:pt>
                <c:pt idx="193">
                  <c:v>103.59335109722252</c:v>
                </c:pt>
                <c:pt idx="194">
                  <c:v>103.59335109722252</c:v>
                </c:pt>
                <c:pt idx="195">
                  <c:v>103.44965890542832</c:v>
                </c:pt>
                <c:pt idx="196">
                  <c:v>104.47956920243868</c:v>
                </c:pt>
                <c:pt idx="197">
                  <c:v>104.27065749640781</c:v>
                </c:pt>
                <c:pt idx="198">
                  <c:v>104.55873941490783</c:v>
                </c:pt>
                <c:pt idx="199">
                  <c:v>104.14893765432971</c:v>
                </c:pt>
                <c:pt idx="200">
                  <c:v>104.14893765432971</c:v>
                </c:pt>
                <c:pt idx="201">
                  <c:v>104.14893765432971</c:v>
                </c:pt>
                <c:pt idx="202">
                  <c:v>104.86460847365423</c:v>
                </c:pt>
                <c:pt idx="203">
                  <c:v>104.49038099356885</c:v>
                </c:pt>
                <c:pt idx="204">
                  <c:v>104.78787963337578</c:v>
                </c:pt>
                <c:pt idx="205">
                  <c:v>104.98911845537883</c:v>
                </c:pt>
                <c:pt idx="206">
                  <c:v>105.41670735620333</c:v>
                </c:pt>
                <c:pt idx="207">
                  <c:v>105.41670735620333</c:v>
                </c:pt>
                <c:pt idx="208">
                  <c:v>105.41670735620333</c:v>
                </c:pt>
                <c:pt idx="209">
                  <c:v>106.00507805415677</c:v>
                </c:pt>
                <c:pt idx="210">
                  <c:v>105.91683988783653</c:v>
                </c:pt>
                <c:pt idx="211">
                  <c:v>106.26142213417798</c:v>
                </c:pt>
                <c:pt idx="212">
                  <c:v>105.9402073073759</c:v>
                </c:pt>
                <c:pt idx="213">
                  <c:v>106.96383979018167</c:v>
                </c:pt>
                <c:pt idx="214">
                  <c:v>106.96383979018167</c:v>
                </c:pt>
                <c:pt idx="215">
                  <c:v>106.96383979018167</c:v>
                </c:pt>
                <c:pt idx="216">
                  <c:v>107.36003961998314</c:v>
                </c:pt>
                <c:pt idx="217">
                  <c:v>107.23273949861206</c:v>
                </c:pt>
                <c:pt idx="218">
                  <c:v>107.30807326906728</c:v>
                </c:pt>
                <c:pt idx="219">
                  <c:v>107.60103793194864</c:v>
                </c:pt>
                <c:pt idx="220">
                  <c:v>107.87656422203946</c:v>
                </c:pt>
                <c:pt idx="221">
                  <c:v>107.87656422203946</c:v>
                </c:pt>
                <c:pt idx="222">
                  <c:v>107.87656422203946</c:v>
                </c:pt>
                <c:pt idx="223">
                  <c:v>107.66486237636209</c:v>
                </c:pt>
                <c:pt idx="224">
                  <c:v>107.83331705751887</c:v>
                </c:pt>
                <c:pt idx="225">
                  <c:v>107.91004589779732</c:v>
                </c:pt>
                <c:pt idx="226">
                  <c:v>108.00037666885241</c:v>
                </c:pt>
                <c:pt idx="227">
                  <c:v>108.83148951605042</c:v>
                </c:pt>
                <c:pt idx="228">
                  <c:v>108.83148951605042</c:v>
                </c:pt>
                <c:pt idx="229">
                  <c:v>108.83148951605042</c:v>
                </c:pt>
                <c:pt idx="230">
                  <c:v>108.88624600661279</c:v>
                </c:pt>
                <c:pt idx="231">
                  <c:v>108.82172402728771</c:v>
                </c:pt>
                <c:pt idx="232">
                  <c:v>108.41296856907704</c:v>
                </c:pt>
                <c:pt idx="233">
                  <c:v>108.24137498081795</c:v>
                </c:pt>
                <c:pt idx="234">
                  <c:v>108.47679301349049</c:v>
                </c:pt>
                <c:pt idx="235">
                  <c:v>108.47679301349049</c:v>
                </c:pt>
                <c:pt idx="236">
                  <c:v>108.47679301349049</c:v>
                </c:pt>
                <c:pt idx="237">
                  <c:v>109.29116502280957</c:v>
                </c:pt>
                <c:pt idx="238">
                  <c:v>109.53111703240765</c:v>
                </c:pt>
                <c:pt idx="239">
                  <c:v>109.9883511669761</c:v>
                </c:pt>
                <c:pt idx="240">
                  <c:v>109.9883511669761</c:v>
                </c:pt>
                <c:pt idx="241">
                  <c:v>109.54716033537497</c:v>
                </c:pt>
                <c:pt idx="242">
                  <c:v>109.54716033537497</c:v>
                </c:pt>
                <c:pt idx="243">
                  <c:v>109.54716033537497</c:v>
                </c:pt>
                <c:pt idx="244">
                  <c:v>108.6016517626709</c:v>
                </c:pt>
                <c:pt idx="245">
                  <c:v>107.88074943150923</c:v>
                </c:pt>
                <c:pt idx="246">
                  <c:v>108.56293857507589</c:v>
                </c:pt>
                <c:pt idx="247">
                  <c:v>108.72581297693968</c:v>
                </c:pt>
                <c:pt idx="248">
                  <c:v>109.71910269108989</c:v>
                </c:pt>
                <c:pt idx="249">
                  <c:v>109.71910269108989</c:v>
                </c:pt>
                <c:pt idx="250">
                  <c:v>109.71910269108989</c:v>
                </c:pt>
                <c:pt idx="251">
                  <c:v>109.37207907255778</c:v>
                </c:pt>
                <c:pt idx="252">
                  <c:v>109.25210306775874</c:v>
                </c:pt>
                <c:pt idx="253">
                  <c:v>109.56983022000271</c:v>
                </c:pt>
                <c:pt idx="254">
                  <c:v>110.509409745958</c:v>
                </c:pt>
                <c:pt idx="255">
                  <c:v>110.51743139744165</c:v>
                </c:pt>
                <c:pt idx="256">
                  <c:v>110.51743139744165</c:v>
                </c:pt>
                <c:pt idx="257">
                  <c:v>110.51743139744165</c:v>
                </c:pt>
                <c:pt idx="258">
                  <c:v>111.30738968485392</c:v>
                </c:pt>
                <c:pt idx="259">
                  <c:v>111.34470780262572</c:v>
                </c:pt>
                <c:pt idx="260">
                  <c:v>111.29657789372378</c:v>
                </c:pt>
                <c:pt idx="261">
                  <c:v>111.79287398334306</c:v>
                </c:pt>
                <c:pt idx="262">
                  <c:v>112.34567040080374</c:v>
                </c:pt>
                <c:pt idx="263">
                  <c:v>112.34567040080374</c:v>
                </c:pt>
                <c:pt idx="264">
                  <c:v>112.34567040080374</c:v>
                </c:pt>
                <c:pt idx="265">
                  <c:v>112.44297652097508</c:v>
                </c:pt>
                <c:pt idx="266">
                  <c:v>112.42100417125897</c:v>
                </c:pt>
                <c:pt idx="267">
                  <c:v>112.42100417125897</c:v>
                </c:pt>
                <c:pt idx="268">
                  <c:v>112.99751677571481</c:v>
                </c:pt>
                <c:pt idx="269">
                  <c:v>113.00135321772873</c:v>
                </c:pt>
                <c:pt idx="270">
                  <c:v>113.00135321772873</c:v>
                </c:pt>
                <c:pt idx="271">
                  <c:v>113.00135321772873</c:v>
                </c:pt>
                <c:pt idx="272">
                  <c:v>112.34811177299443</c:v>
                </c:pt>
                <c:pt idx="273">
                  <c:v>112.67909208855923</c:v>
                </c:pt>
                <c:pt idx="274">
                  <c:v>112.67909208855923</c:v>
                </c:pt>
                <c:pt idx="275">
                  <c:v>113.62320559144005</c:v>
                </c:pt>
                <c:pt idx="276">
                  <c:v>112.82104044307438</c:v>
                </c:pt>
                <c:pt idx="277">
                  <c:v>112.82104044307438</c:v>
                </c:pt>
                <c:pt idx="278">
                  <c:v>112.82104044307438</c:v>
                </c:pt>
                <c:pt idx="279">
                  <c:v>113.21968164506656</c:v>
                </c:pt>
                <c:pt idx="280">
                  <c:v>112.90230326027839</c:v>
                </c:pt>
                <c:pt idx="281">
                  <c:v>113.45579721265072</c:v>
                </c:pt>
                <c:pt idx="282">
                  <c:v>114.21087875448188</c:v>
                </c:pt>
                <c:pt idx="283">
                  <c:v>113.88478118329844</c:v>
                </c:pt>
                <c:pt idx="284">
                  <c:v>113.88478118329844</c:v>
                </c:pt>
                <c:pt idx="285">
                  <c:v>113.88478118329844</c:v>
                </c:pt>
                <c:pt idx="286">
                  <c:v>114.67927344763628</c:v>
                </c:pt>
                <c:pt idx="287">
                  <c:v>114.50558725464232</c:v>
                </c:pt>
                <c:pt idx="288">
                  <c:v>114.71973047251038</c:v>
                </c:pt>
                <c:pt idx="289">
                  <c:v>115.6795385109027</c:v>
                </c:pt>
                <c:pt idx="290">
                  <c:v>116.12630962179681</c:v>
                </c:pt>
                <c:pt idx="291">
                  <c:v>116.12630962179681</c:v>
                </c:pt>
                <c:pt idx="292">
                  <c:v>116.12630962179681</c:v>
                </c:pt>
                <c:pt idx="293">
                  <c:v>116.12630962179681</c:v>
                </c:pt>
                <c:pt idx="294">
                  <c:v>115.81834795831554</c:v>
                </c:pt>
                <c:pt idx="295">
                  <c:v>115.85182963407341</c:v>
                </c:pt>
                <c:pt idx="296">
                  <c:v>115.98401249982585</c:v>
                </c:pt>
                <c:pt idx="297">
                  <c:v>114.93526876020168</c:v>
                </c:pt>
                <c:pt idx="298">
                  <c:v>114.93526876020168</c:v>
                </c:pt>
                <c:pt idx="299">
                  <c:v>114.93526876020168</c:v>
                </c:pt>
                <c:pt idx="300">
                  <c:v>113.12725826927661</c:v>
                </c:pt>
                <c:pt idx="301">
                  <c:v>114.26458894267681</c:v>
                </c:pt>
                <c:pt idx="302">
                  <c:v>114.16553898522645</c:v>
                </c:pt>
                <c:pt idx="303">
                  <c:v>114.52337439488869</c:v>
                </c:pt>
                <c:pt idx="304">
                  <c:v>112.49564040680259</c:v>
                </c:pt>
                <c:pt idx="305">
                  <c:v>112.49564040680259</c:v>
                </c:pt>
                <c:pt idx="306">
                  <c:v>112.49564040680259</c:v>
                </c:pt>
                <c:pt idx="307">
                  <c:v>113.31175625340073</c:v>
                </c:pt>
                <c:pt idx="308">
                  <c:v>115.00920746083366</c:v>
                </c:pt>
                <c:pt idx="309">
                  <c:v>116.30313472189307</c:v>
                </c:pt>
                <c:pt idx="310">
                  <c:v>116.68991783038766</c:v>
                </c:pt>
                <c:pt idx="311">
                  <c:v>116.05969503773687</c:v>
                </c:pt>
                <c:pt idx="312">
                  <c:v>116.05969503773687</c:v>
                </c:pt>
                <c:pt idx="313">
                  <c:v>116.05969503773687</c:v>
                </c:pt>
                <c:pt idx="314">
                  <c:v>116.90999009500449</c:v>
                </c:pt>
                <c:pt idx="315">
                  <c:v>117.10739247499359</c:v>
                </c:pt>
                <c:pt idx="316">
                  <c:v>117.86421785410381</c:v>
                </c:pt>
                <c:pt idx="317">
                  <c:v>117.67204698595187</c:v>
                </c:pt>
                <c:pt idx="318">
                  <c:v>117.8889803434664</c:v>
                </c:pt>
                <c:pt idx="319">
                  <c:v>117.8889803434664</c:v>
                </c:pt>
                <c:pt idx="320">
                  <c:v>117.8889803434664</c:v>
                </c:pt>
                <c:pt idx="321">
                  <c:v>117.8889803434664</c:v>
                </c:pt>
                <c:pt idx="322">
                  <c:v>117.54474686458079</c:v>
                </c:pt>
                <c:pt idx="323">
                  <c:v>118.0978920494973</c:v>
                </c:pt>
                <c:pt idx="324">
                  <c:v>117.64728449658928</c:v>
                </c:pt>
                <c:pt idx="325">
                  <c:v>116.40985756337128</c:v>
                </c:pt>
                <c:pt idx="326">
                  <c:v>116.40985756337128</c:v>
                </c:pt>
                <c:pt idx="327">
                  <c:v>116.40985756337128</c:v>
                </c:pt>
                <c:pt idx="328">
                  <c:v>112.50854480266759</c:v>
                </c:pt>
                <c:pt idx="329">
                  <c:v>109.10178429430414</c:v>
                </c:pt>
                <c:pt idx="330">
                  <c:v>108.68954116153535</c:v>
                </c:pt>
                <c:pt idx="331">
                  <c:v>103.88945466720631</c:v>
                </c:pt>
                <c:pt idx="332">
                  <c:v>103.03357933064569</c:v>
                </c:pt>
                <c:pt idx="333">
                  <c:v>103.03357933064569</c:v>
                </c:pt>
                <c:pt idx="334">
                  <c:v>103.03357933064569</c:v>
                </c:pt>
                <c:pt idx="335">
                  <c:v>107.77716549713332</c:v>
                </c:pt>
                <c:pt idx="336">
                  <c:v>104.74777137595756</c:v>
                </c:pt>
                <c:pt idx="337">
                  <c:v>109.16839887836406</c:v>
                </c:pt>
                <c:pt idx="338">
                  <c:v>105.46518603256112</c:v>
                </c:pt>
                <c:pt idx="339">
                  <c:v>103.66659226294294</c:v>
                </c:pt>
                <c:pt idx="340">
                  <c:v>103.66659226294294</c:v>
                </c:pt>
                <c:pt idx="341">
                  <c:v>103.66659226294294</c:v>
                </c:pt>
                <c:pt idx="342">
                  <c:v>95.791074343271049</c:v>
                </c:pt>
                <c:pt idx="343">
                  <c:v>100.5228024162611</c:v>
                </c:pt>
                <c:pt idx="344">
                  <c:v>95.610412801160862</c:v>
                </c:pt>
                <c:pt idx="345">
                  <c:v>86.516650158340568</c:v>
                </c:pt>
                <c:pt idx="346">
                  <c:v>94.551554805318176</c:v>
                </c:pt>
                <c:pt idx="347">
                  <c:v>94.551554805318176</c:v>
                </c:pt>
                <c:pt idx="348">
                  <c:v>94.551554805318176</c:v>
                </c:pt>
                <c:pt idx="349">
                  <c:v>83.220448933469271</c:v>
                </c:pt>
                <c:pt idx="350">
                  <c:v>88.209916156303777</c:v>
                </c:pt>
                <c:pt idx="351">
                  <c:v>83.637923578075217</c:v>
                </c:pt>
                <c:pt idx="352">
                  <c:v>84.031682035686032</c:v>
                </c:pt>
                <c:pt idx="353">
                  <c:v>80.388108424826811</c:v>
                </c:pt>
                <c:pt idx="354">
                  <c:v>80.388108424826811</c:v>
                </c:pt>
                <c:pt idx="355">
                  <c:v>80.388108424826811</c:v>
                </c:pt>
                <c:pt idx="356">
                  <c:v>78.033230563189832</c:v>
                </c:pt>
                <c:pt idx="357">
                  <c:v>85.354905763033599</c:v>
                </c:pt>
                <c:pt idx="358">
                  <c:v>86.339476290788511</c:v>
                </c:pt>
                <c:pt idx="359">
                  <c:v>91.728282250526817</c:v>
                </c:pt>
                <c:pt idx="360">
                  <c:v>88.638202592039889</c:v>
                </c:pt>
                <c:pt idx="361">
                  <c:v>88.638202592039889</c:v>
                </c:pt>
                <c:pt idx="362">
                  <c:v>88.638202592039889</c:v>
                </c:pt>
                <c:pt idx="363">
                  <c:v>91.609003780639398</c:v>
                </c:pt>
                <c:pt idx="364">
                  <c:v>90.142087861497643</c:v>
                </c:pt>
                <c:pt idx="365">
                  <c:v>86.162999958148063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10B-48F5-98DD-1A43D543A6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122752"/>
        <c:axId val="72124288"/>
      </c:lineChart>
      <c:lineChart>
        <c:grouping val="standard"/>
        <c:varyColors val="0"/>
        <c:ser>
          <c:idx val="0"/>
          <c:order val="1"/>
          <c:tx>
            <c:strRef>
              <c:f>'איור 22 נתונים'!$J$3</c:f>
              <c:strCache>
                <c:ptCount val="1"/>
                <c:pt idx="0">
                  <c:v>יפן- Nikkei 225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43557</c:v>
                </c:pt>
                <c:pt idx="1">
                  <c:v>43558</c:v>
                </c:pt>
                <c:pt idx="2">
                  <c:v>43559</c:v>
                </c:pt>
                <c:pt idx="3">
                  <c:v>43560</c:v>
                </c:pt>
                <c:pt idx="4">
                  <c:v>43561</c:v>
                </c:pt>
                <c:pt idx="5">
                  <c:v>43562</c:v>
                </c:pt>
                <c:pt idx="6">
                  <c:v>43563</c:v>
                </c:pt>
                <c:pt idx="7">
                  <c:v>43564</c:v>
                </c:pt>
                <c:pt idx="8">
                  <c:v>43565</c:v>
                </c:pt>
                <c:pt idx="9">
                  <c:v>43566</c:v>
                </c:pt>
                <c:pt idx="10">
                  <c:v>43567</c:v>
                </c:pt>
                <c:pt idx="11">
                  <c:v>43568</c:v>
                </c:pt>
                <c:pt idx="12">
                  <c:v>43569</c:v>
                </c:pt>
                <c:pt idx="13">
                  <c:v>43570</c:v>
                </c:pt>
                <c:pt idx="14">
                  <c:v>43571</c:v>
                </c:pt>
                <c:pt idx="15">
                  <c:v>43572</c:v>
                </c:pt>
                <c:pt idx="16">
                  <c:v>43573</c:v>
                </c:pt>
                <c:pt idx="17">
                  <c:v>43574</c:v>
                </c:pt>
                <c:pt idx="18">
                  <c:v>43575</c:v>
                </c:pt>
                <c:pt idx="19">
                  <c:v>43576</c:v>
                </c:pt>
                <c:pt idx="20">
                  <c:v>43577</c:v>
                </c:pt>
                <c:pt idx="21">
                  <c:v>43578</c:v>
                </c:pt>
                <c:pt idx="22">
                  <c:v>43579</c:v>
                </c:pt>
                <c:pt idx="23">
                  <c:v>43580</c:v>
                </c:pt>
                <c:pt idx="24">
                  <c:v>43581</c:v>
                </c:pt>
                <c:pt idx="25">
                  <c:v>43582</c:v>
                </c:pt>
                <c:pt idx="26">
                  <c:v>43583</c:v>
                </c:pt>
                <c:pt idx="27">
                  <c:v>43584</c:v>
                </c:pt>
                <c:pt idx="28">
                  <c:v>43585</c:v>
                </c:pt>
                <c:pt idx="29">
                  <c:v>43586</c:v>
                </c:pt>
                <c:pt idx="30">
                  <c:v>43587</c:v>
                </c:pt>
                <c:pt idx="31">
                  <c:v>43588</c:v>
                </c:pt>
                <c:pt idx="32">
                  <c:v>43589</c:v>
                </c:pt>
                <c:pt idx="33">
                  <c:v>43590</c:v>
                </c:pt>
                <c:pt idx="34">
                  <c:v>43591</c:v>
                </c:pt>
                <c:pt idx="35">
                  <c:v>43592</c:v>
                </c:pt>
                <c:pt idx="36">
                  <c:v>43593</c:v>
                </c:pt>
                <c:pt idx="37">
                  <c:v>43594</c:v>
                </c:pt>
                <c:pt idx="38">
                  <c:v>43595</c:v>
                </c:pt>
                <c:pt idx="39">
                  <c:v>43596</c:v>
                </c:pt>
                <c:pt idx="40">
                  <c:v>43597</c:v>
                </c:pt>
                <c:pt idx="41">
                  <c:v>43598</c:v>
                </c:pt>
                <c:pt idx="42">
                  <c:v>43599</c:v>
                </c:pt>
                <c:pt idx="43">
                  <c:v>43600</c:v>
                </c:pt>
                <c:pt idx="44">
                  <c:v>43601</c:v>
                </c:pt>
                <c:pt idx="45">
                  <c:v>43602</c:v>
                </c:pt>
                <c:pt idx="46">
                  <c:v>43603</c:v>
                </c:pt>
                <c:pt idx="47">
                  <c:v>43604</c:v>
                </c:pt>
                <c:pt idx="48">
                  <c:v>43605</c:v>
                </c:pt>
                <c:pt idx="49">
                  <c:v>43606</c:v>
                </c:pt>
                <c:pt idx="50">
                  <c:v>43607</c:v>
                </c:pt>
                <c:pt idx="51">
                  <c:v>43608</c:v>
                </c:pt>
                <c:pt idx="52">
                  <c:v>43609</c:v>
                </c:pt>
                <c:pt idx="53">
                  <c:v>43610</c:v>
                </c:pt>
                <c:pt idx="54">
                  <c:v>43611</c:v>
                </c:pt>
                <c:pt idx="55">
                  <c:v>43612</c:v>
                </c:pt>
                <c:pt idx="56">
                  <c:v>43613</c:v>
                </c:pt>
                <c:pt idx="57">
                  <c:v>43614</c:v>
                </c:pt>
                <c:pt idx="58">
                  <c:v>43615</c:v>
                </c:pt>
                <c:pt idx="59">
                  <c:v>43616</c:v>
                </c:pt>
                <c:pt idx="60">
                  <c:v>43617</c:v>
                </c:pt>
                <c:pt idx="61">
                  <c:v>43618</c:v>
                </c:pt>
                <c:pt idx="62">
                  <c:v>43619</c:v>
                </c:pt>
                <c:pt idx="63">
                  <c:v>43620</c:v>
                </c:pt>
                <c:pt idx="64">
                  <c:v>43621</c:v>
                </c:pt>
                <c:pt idx="65">
                  <c:v>43622</c:v>
                </c:pt>
                <c:pt idx="66">
                  <c:v>43623</c:v>
                </c:pt>
                <c:pt idx="67">
                  <c:v>43624</c:v>
                </c:pt>
                <c:pt idx="68">
                  <c:v>43625</c:v>
                </c:pt>
                <c:pt idx="69">
                  <c:v>43626</c:v>
                </c:pt>
                <c:pt idx="70">
                  <c:v>43627</c:v>
                </c:pt>
                <c:pt idx="71">
                  <c:v>43628</c:v>
                </c:pt>
                <c:pt idx="72">
                  <c:v>43629</c:v>
                </c:pt>
                <c:pt idx="73">
                  <c:v>43630</c:v>
                </c:pt>
                <c:pt idx="74">
                  <c:v>43631</c:v>
                </c:pt>
                <c:pt idx="75">
                  <c:v>43632</c:v>
                </c:pt>
                <c:pt idx="76">
                  <c:v>43633</c:v>
                </c:pt>
                <c:pt idx="77">
                  <c:v>43634</c:v>
                </c:pt>
                <c:pt idx="78">
                  <c:v>43635</c:v>
                </c:pt>
                <c:pt idx="79">
                  <c:v>43636</c:v>
                </c:pt>
                <c:pt idx="80">
                  <c:v>43637</c:v>
                </c:pt>
                <c:pt idx="81">
                  <c:v>43638</c:v>
                </c:pt>
                <c:pt idx="82">
                  <c:v>43639</c:v>
                </c:pt>
                <c:pt idx="83">
                  <c:v>43640</c:v>
                </c:pt>
                <c:pt idx="84">
                  <c:v>43641</c:v>
                </c:pt>
                <c:pt idx="85">
                  <c:v>43642</c:v>
                </c:pt>
                <c:pt idx="86">
                  <c:v>43643</c:v>
                </c:pt>
                <c:pt idx="87">
                  <c:v>43644</c:v>
                </c:pt>
                <c:pt idx="88">
                  <c:v>43645</c:v>
                </c:pt>
                <c:pt idx="89">
                  <c:v>43646</c:v>
                </c:pt>
                <c:pt idx="90">
                  <c:v>43647</c:v>
                </c:pt>
                <c:pt idx="91">
                  <c:v>43648</c:v>
                </c:pt>
                <c:pt idx="92">
                  <c:v>43649</c:v>
                </c:pt>
                <c:pt idx="93">
                  <c:v>43650</c:v>
                </c:pt>
                <c:pt idx="94">
                  <c:v>43651</c:v>
                </c:pt>
                <c:pt idx="95">
                  <c:v>43652</c:v>
                </c:pt>
                <c:pt idx="96">
                  <c:v>43653</c:v>
                </c:pt>
                <c:pt idx="97">
                  <c:v>43654</c:v>
                </c:pt>
                <c:pt idx="98">
                  <c:v>43655</c:v>
                </c:pt>
                <c:pt idx="99">
                  <c:v>43656</c:v>
                </c:pt>
                <c:pt idx="100">
                  <c:v>43657</c:v>
                </c:pt>
                <c:pt idx="101">
                  <c:v>43658</c:v>
                </c:pt>
                <c:pt idx="102">
                  <c:v>43659</c:v>
                </c:pt>
                <c:pt idx="103">
                  <c:v>43660</c:v>
                </c:pt>
                <c:pt idx="104">
                  <c:v>43661</c:v>
                </c:pt>
                <c:pt idx="105">
                  <c:v>43662</c:v>
                </c:pt>
                <c:pt idx="106">
                  <c:v>43663</c:v>
                </c:pt>
                <c:pt idx="107">
                  <c:v>43664</c:v>
                </c:pt>
                <c:pt idx="108">
                  <c:v>43665</c:v>
                </c:pt>
                <c:pt idx="109">
                  <c:v>43666</c:v>
                </c:pt>
                <c:pt idx="110">
                  <c:v>43667</c:v>
                </c:pt>
                <c:pt idx="111">
                  <c:v>43668</c:v>
                </c:pt>
                <c:pt idx="112">
                  <c:v>43669</c:v>
                </c:pt>
                <c:pt idx="113">
                  <c:v>43670</c:v>
                </c:pt>
                <c:pt idx="114">
                  <c:v>43671</c:v>
                </c:pt>
                <c:pt idx="115">
                  <c:v>43672</c:v>
                </c:pt>
                <c:pt idx="116">
                  <c:v>43673</c:v>
                </c:pt>
                <c:pt idx="117">
                  <c:v>43674</c:v>
                </c:pt>
                <c:pt idx="118">
                  <c:v>43675</c:v>
                </c:pt>
                <c:pt idx="119">
                  <c:v>43676</c:v>
                </c:pt>
                <c:pt idx="120">
                  <c:v>43677</c:v>
                </c:pt>
                <c:pt idx="121">
                  <c:v>43678</c:v>
                </c:pt>
                <c:pt idx="122">
                  <c:v>43679</c:v>
                </c:pt>
                <c:pt idx="123">
                  <c:v>43680</c:v>
                </c:pt>
                <c:pt idx="124">
                  <c:v>43681</c:v>
                </c:pt>
                <c:pt idx="125">
                  <c:v>43682</c:v>
                </c:pt>
                <c:pt idx="126">
                  <c:v>43683</c:v>
                </c:pt>
                <c:pt idx="127">
                  <c:v>43684</c:v>
                </c:pt>
                <c:pt idx="128">
                  <c:v>43685</c:v>
                </c:pt>
                <c:pt idx="129">
                  <c:v>43686</c:v>
                </c:pt>
                <c:pt idx="130">
                  <c:v>43687</c:v>
                </c:pt>
                <c:pt idx="131">
                  <c:v>43688</c:v>
                </c:pt>
                <c:pt idx="132">
                  <c:v>43689</c:v>
                </c:pt>
                <c:pt idx="133">
                  <c:v>43690</c:v>
                </c:pt>
                <c:pt idx="134">
                  <c:v>43691</c:v>
                </c:pt>
                <c:pt idx="135">
                  <c:v>43692</c:v>
                </c:pt>
                <c:pt idx="136">
                  <c:v>43693</c:v>
                </c:pt>
                <c:pt idx="137">
                  <c:v>43694</c:v>
                </c:pt>
                <c:pt idx="138">
                  <c:v>43695</c:v>
                </c:pt>
                <c:pt idx="139">
                  <c:v>43696</c:v>
                </c:pt>
                <c:pt idx="140">
                  <c:v>43697</c:v>
                </c:pt>
                <c:pt idx="141">
                  <c:v>43698</c:v>
                </c:pt>
                <c:pt idx="142">
                  <c:v>43699</c:v>
                </c:pt>
                <c:pt idx="143">
                  <c:v>43700</c:v>
                </c:pt>
                <c:pt idx="144">
                  <c:v>43701</c:v>
                </c:pt>
                <c:pt idx="145">
                  <c:v>43702</c:v>
                </c:pt>
                <c:pt idx="146">
                  <c:v>43703</c:v>
                </c:pt>
                <c:pt idx="147">
                  <c:v>43704</c:v>
                </c:pt>
                <c:pt idx="148">
                  <c:v>43705</c:v>
                </c:pt>
                <c:pt idx="149">
                  <c:v>43706</c:v>
                </c:pt>
                <c:pt idx="150">
                  <c:v>43707</c:v>
                </c:pt>
                <c:pt idx="151">
                  <c:v>43708</c:v>
                </c:pt>
                <c:pt idx="152">
                  <c:v>43709</c:v>
                </c:pt>
                <c:pt idx="153">
                  <c:v>43710</c:v>
                </c:pt>
                <c:pt idx="154">
                  <c:v>43711</c:v>
                </c:pt>
                <c:pt idx="155">
                  <c:v>43712</c:v>
                </c:pt>
                <c:pt idx="156">
                  <c:v>43713</c:v>
                </c:pt>
                <c:pt idx="157">
                  <c:v>43714</c:v>
                </c:pt>
                <c:pt idx="158">
                  <c:v>43715</c:v>
                </c:pt>
                <c:pt idx="159">
                  <c:v>43716</c:v>
                </c:pt>
                <c:pt idx="160">
                  <c:v>43717</c:v>
                </c:pt>
                <c:pt idx="161">
                  <c:v>43718</c:v>
                </c:pt>
                <c:pt idx="162">
                  <c:v>43719</c:v>
                </c:pt>
                <c:pt idx="163">
                  <c:v>43720</c:v>
                </c:pt>
                <c:pt idx="164">
                  <c:v>43721</c:v>
                </c:pt>
                <c:pt idx="165">
                  <c:v>43722</c:v>
                </c:pt>
                <c:pt idx="166">
                  <c:v>43723</c:v>
                </c:pt>
                <c:pt idx="167">
                  <c:v>43724</c:v>
                </c:pt>
                <c:pt idx="168">
                  <c:v>43725</c:v>
                </c:pt>
                <c:pt idx="169">
                  <c:v>43726</c:v>
                </c:pt>
                <c:pt idx="170">
                  <c:v>43727</c:v>
                </c:pt>
                <c:pt idx="171">
                  <c:v>43728</c:v>
                </c:pt>
                <c:pt idx="172">
                  <c:v>43729</c:v>
                </c:pt>
                <c:pt idx="173">
                  <c:v>43730</c:v>
                </c:pt>
                <c:pt idx="174">
                  <c:v>43731</c:v>
                </c:pt>
                <c:pt idx="175">
                  <c:v>43732</c:v>
                </c:pt>
                <c:pt idx="176">
                  <c:v>43733</c:v>
                </c:pt>
                <c:pt idx="177">
                  <c:v>43734</c:v>
                </c:pt>
                <c:pt idx="178">
                  <c:v>43735</c:v>
                </c:pt>
                <c:pt idx="179">
                  <c:v>43736</c:v>
                </c:pt>
                <c:pt idx="180">
                  <c:v>43737</c:v>
                </c:pt>
                <c:pt idx="181">
                  <c:v>43738</c:v>
                </c:pt>
                <c:pt idx="182">
                  <c:v>43739</c:v>
                </c:pt>
                <c:pt idx="183">
                  <c:v>43740</c:v>
                </c:pt>
                <c:pt idx="184">
                  <c:v>43741</c:v>
                </c:pt>
                <c:pt idx="185">
                  <c:v>43742</c:v>
                </c:pt>
                <c:pt idx="186">
                  <c:v>43743</c:v>
                </c:pt>
                <c:pt idx="187">
                  <c:v>43744</c:v>
                </c:pt>
                <c:pt idx="188">
                  <c:v>43745</c:v>
                </c:pt>
                <c:pt idx="189">
                  <c:v>43746</c:v>
                </c:pt>
                <c:pt idx="190">
                  <c:v>43747</c:v>
                </c:pt>
                <c:pt idx="191">
                  <c:v>43748</c:v>
                </c:pt>
                <c:pt idx="192">
                  <c:v>43749</c:v>
                </c:pt>
                <c:pt idx="193">
                  <c:v>43750</c:v>
                </c:pt>
                <c:pt idx="194">
                  <c:v>43751</c:v>
                </c:pt>
                <c:pt idx="195">
                  <c:v>43752</c:v>
                </c:pt>
                <c:pt idx="196">
                  <c:v>43753</c:v>
                </c:pt>
                <c:pt idx="197">
                  <c:v>43754</c:v>
                </c:pt>
                <c:pt idx="198">
                  <c:v>43755</c:v>
                </c:pt>
                <c:pt idx="199">
                  <c:v>43756</c:v>
                </c:pt>
                <c:pt idx="200">
                  <c:v>43757</c:v>
                </c:pt>
                <c:pt idx="201">
                  <c:v>43758</c:v>
                </c:pt>
                <c:pt idx="202">
                  <c:v>43759</c:v>
                </c:pt>
                <c:pt idx="203">
                  <c:v>43760</c:v>
                </c:pt>
                <c:pt idx="204">
                  <c:v>43761</c:v>
                </c:pt>
                <c:pt idx="205">
                  <c:v>43762</c:v>
                </c:pt>
                <c:pt idx="206">
                  <c:v>43763</c:v>
                </c:pt>
                <c:pt idx="207">
                  <c:v>43764</c:v>
                </c:pt>
                <c:pt idx="208">
                  <c:v>43765</c:v>
                </c:pt>
                <c:pt idx="209">
                  <c:v>43766</c:v>
                </c:pt>
                <c:pt idx="210">
                  <c:v>43767</c:v>
                </c:pt>
                <c:pt idx="211">
                  <c:v>43768</c:v>
                </c:pt>
                <c:pt idx="212">
                  <c:v>43769</c:v>
                </c:pt>
                <c:pt idx="213">
                  <c:v>43770</c:v>
                </c:pt>
                <c:pt idx="214">
                  <c:v>43771</c:v>
                </c:pt>
                <c:pt idx="215">
                  <c:v>43772</c:v>
                </c:pt>
                <c:pt idx="216">
                  <c:v>43773</c:v>
                </c:pt>
                <c:pt idx="217">
                  <c:v>43774</c:v>
                </c:pt>
                <c:pt idx="218">
                  <c:v>43775</c:v>
                </c:pt>
                <c:pt idx="219">
                  <c:v>43776</c:v>
                </c:pt>
                <c:pt idx="220">
                  <c:v>43777</c:v>
                </c:pt>
                <c:pt idx="221">
                  <c:v>43778</c:v>
                </c:pt>
                <c:pt idx="222">
                  <c:v>43779</c:v>
                </c:pt>
                <c:pt idx="223">
                  <c:v>43780</c:v>
                </c:pt>
                <c:pt idx="224">
                  <c:v>43781</c:v>
                </c:pt>
                <c:pt idx="225">
                  <c:v>43782</c:v>
                </c:pt>
                <c:pt idx="226">
                  <c:v>43783</c:v>
                </c:pt>
                <c:pt idx="227">
                  <c:v>43784</c:v>
                </c:pt>
                <c:pt idx="228">
                  <c:v>43785</c:v>
                </c:pt>
                <c:pt idx="229">
                  <c:v>43786</c:v>
                </c:pt>
                <c:pt idx="230">
                  <c:v>43787</c:v>
                </c:pt>
                <c:pt idx="231">
                  <c:v>43788</c:v>
                </c:pt>
                <c:pt idx="232">
                  <c:v>43789</c:v>
                </c:pt>
                <c:pt idx="233">
                  <c:v>43790</c:v>
                </c:pt>
                <c:pt idx="234">
                  <c:v>43791</c:v>
                </c:pt>
                <c:pt idx="235">
                  <c:v>43792</c:v>
                </c:pt>
                <c:pt idx="236">
                  <c:v>43793</c:v>
                </c:pt>
                <c:pt idx="237">
                  <c:v>43794</c:v>
                </c:pt>
                <c:pt idx="238">
                  <c:v>43795</c:v>
                </c:pt>
                <c:pt idx="239">
                  <c:v>43796</c:v>
                </c:pt>
                <c:pt idx="240">
                  <c:v>43797</c:v>
                </c:pt>
                <c:pt idx="241">
                  <c:v>43798</c:v>
                </c:pt>
                <c:pt idx="242">
                  <c:v>43799</c:v>
                </c:pt>
                <c:pt idx="243">
                  <c:v>43800</c:v>
                </c:pt>
                <c:pt idx="244">
                  <c:v>43801</c:v>
                </c:pt>
                <c:pt idx="245">
                  <c:v>43802</c:v>
                </c:pt>
                <c:pt idx="246">
                  <c:v>43803</c:v>
                </c:pt>
                <c:pt idx="247">
                  <c:v>43804</c:v>
                </c:pt>
                <c:pt idx="248">
                  <c:v>43805</c:v>
                </c:pt>
                <c:pt idx="249">
                  <c:v>43806</c:v>
                </c:pt>
                <c:pt idx="250">
                  <c:v>43807</c:v>
                </c:pt>
                <c:pt idx="251">
                  <c:v>43808</c:v>
                </c:pt>
                <c:pt idx="252">
                  <c:v>43809</c:v>
                </c:pt>
                <c:pt idx="253">
                  <c:v>43810</c:v>
                </c:pt>
                <c:pt idx="254">
                  <c:v>43811</c:v>
                </c:pt>
                <c:pt idx="255">
                  <c:v>43812</c:v>
                </c:pt>
                <c:pt idx="256">
                  <c:v>43813</c:v>
                </c:pt>
                <c:pt idx="257">
                  <c:v>43814</c:v>
                </c:pt>
                <c:pt idx="258">
                  <c:v>43815</c:v>
                </c:pt>
                <c:pt idx="259">
                  <c:v>43816</c:v>
                </c:pt>
                <c:pt idx="260">
                  <c:v>43817</c:v>
                </c:pt>
                <c:pt idx="261">
                  <c:v>43818</c:v>
                </c:pt>
                <c:pt idx="262">
                  <c:v>43819</c:v>
                </c:pt>
                <c:pt idx="263">
                  <c:v>43820</c:v>
                </c:pt>
                <c:pt idx="264">
                  <c:v>43821</c:v>
                </c:pt>
                <c:pt idx="265">
                  <c:v>43822</c:v>
                </c:pt>
                <c:pt idx="266">
                  <c:v>43823</c:v>
                </c:pt>
                <c:pt idx="267">
                  <c:v>43824</c:v>
                </c:pt>
                <c:pt idx="268">
                  <c:v>43825</c:v>
                </c:pt>
                <c:pt idx="269">
                  <c:v>43826</c:v>
                </c:pt>
                <c:pt idx="270">
                  <c:v>43827</c:v>
                </c:pt>
                <c:pt idx="271">
                  <c:v>43828</c:v>
                </c:pt>
                <c:pt idx="272">
                  <c:v>43829</c:v>
                </c:pt>
                <c:pt idx="273">
                  <c:v>43830</c:v>
                </c:pt>
                <c:pt idx="274">
                  <c:v>43831</c:v>
                </c:pt>
                <c:pt idx="275">
                  <c:v>43832</c:v>
                </c:pt>
                <c:pt idx="276">
                  <c:v>43833</c:v>
                </c:pt>
                <c:pt idx="277">
                  <c:v>43834</c:v>
                </c:pt>
                <c:pt idx="278">
                  <c:v>43835</c:v>
                </c:pt>
                <c:pt idx="279">
                  <c:v>43836</c:v>
                </c:pt>
                <c:pt idx="280">
                  <c:v>43837</c:v>
                </c:pt>
                <c:pt idx="281">
                  <c:v>43838</c:v>
                </c:pt>
                <c:pt idx="282">
                  <c:v>43839</c:v>
                </c:pt>
                <c:pt idx="283">
                  <c:v>43840</c:v>
                </c:pt>
                <c:pt idx="284">
                  <c:v>43841</c:v>
                </c:pt>
                <c:pt idx="285">
                  <c:v>43842</c:v>
                </c:pt>
                <c:pt idx="286">
                  <c:v>43843</c:v>
                </c:pt>
                <c:pt idx="287">
                  <c:v>43844</c:v>
                </c:pt>
                <c:pt idx="288">
                  <c:v>43845</c:v>
                </c:pt>
                <c:pt idx="289">
                  <c:v>43846</c:v>
                </c:pt>
                <c:pt idx="290">
                  <c:v>43847</c:v>
                </c:pt>
                <c:pt idx="291">
                  <c:v>43848</c:v>
                </c:pt>
                <c:pt idx="292">
                  <c:v>43849</c:v>
                </c:pt>
                <c:pt idx="293">
                  <c:v>43850</c:v>
                </c:pt>
                <c:pt idx="294">
                  <c:v>43851</c:v>
                </c:pt>
                <c:pt idx="295">
                  <c:v>43852</c:v>
                </c:pt>
                <c:pt idx="296">
                  <c:v>43853</c:v>
                </c:pt>
                <c:pt idx="297">
                  <c:v>43854</c:v>
                </c:pt>
                <c:pt idx="298">
                  <c:v>43855</c:v>
                </c:pt>
                <c:pt idx="299">
                  <c:v>43856</c:v>
                </c:pt>
                <c:pt idx="300">
                  <c:v>43857</c:v>
                </c:pt>
                <c:pt idx="301">
                  <c:v>43858</c:v>
                </c:pt>
                <c:pt idx="302">
                  <c:v>43859</c:v>
                </c:pt>
                <c:pt idx="303">
                  <c:v>43860</c:v>
                </c:pt>
                <c:pt idx="304">
                  <c:v>43861</c:v>
                </c:pt>
                <c:pt idx="305">
                  <c:v>43862</c:v>
                </c:pt>
                <c:pt idx="306">
                  <c:v>43863</c:v>
                </c:pt>
                <c:pt idx="307">
                  <c:v>43864</c:v>
                </c:pt>
                <c:pt idx="308">
                  <c:v>43865</c:v>
                </c:pt>
                <c:pt idx="309">
                  <c:v>43866</c:v>
                </c:pt>
                <c:pt idx="310">
                  <c:v>43867</c:v>
                </c:pt>
                <c:pt idx="311">
                  <c:v>43868</c:v>
                </c:pt>
                <c:pt idx="312">
                  <c:v>43869</c:v>
                </c:pt>
                <c:pt idx="313">
                  <c:v>43870</c:v>
                </c:pt>
                <c:pt idx="314">
                  <c:v>43871</c:v>
                </c:pt>
                <c:pt idx="315">
                  <c:v>43872</c:v>
                </c:pt>
                <c:pt idx="316">
                  <c:v>43873</c:v>
                </c:pt>
                <c:pt idx="317">
                  <c:v>43874</c:v>
                </c:pt>
                <c:pt idx="318">
                  <c:v>43875</c:v>
                </c:pt>
                <c:pt idx="319">
                  <c:v>43876</c:v>
                </c:pt>
                <c:pt idx="320">
                  <c:v>43877</c:v>
                </c:pt>
                <c:pt idx="321">
                  <c:v>43878</c:v>
                </c:pt>
                <c:pt idx="322">
                  <c:v>43879</c:v>
                </c:pt>
                <c:pt idx="323">
                  <c:v>43880</c:v>
                </c:pt>
                <c:pt idx="324">
                  <c:v>43881</c:v>
                </c:pt>
                <c:pt idx="325">
                  <c:v>43882</c:v>
                </c:pt>
                <c:pt idx="326">
                  <c:v>43883</c:v>
                </c:pt>
                <c:pt idx="327">
                  <c:v>43884</c:v>
                </c:pt>
                <c:pt idx="328">
                  <c:v>43885</c:v>
                </c:pt>
                <c:pt idx="329">
                  <c:v>43886</c:v>
                </c:pt>
                <c:pt idx="330">
                  <c:v>43887</c:v>
                </c:pt>
                <c:pt idx="331">
                  <c:v>43888</c:v>
                </c:pt>
                <c:pt idx="332">
                  <c:v>43889</c:v>
                </c:pt>
                <c:pt idx="333">
                  <c:v>43890</c:v>
                </c:pt>
                <c:pt idx="334">
                  <c:v>43891</c:v>
                </c:pt>
                <c:pt idx="335">
                  <c:v>43892</c:v>
                </c:pt>
                <c:pt idx="336">
                  <c:v>43893</c:v>
                </c:pt>
                <c:pt idx="337">
                  <c:v>43894</c:v>
                </c:pt>
                <c:pt idx="338">
                  <c:v>43895</c:v>
                </c:pt>
                <c:pt idx="339">
                  <c:v>43896</c:v>
                </c:pt>
                <c:pt idx="340">
                  <c:v>43897</c:v>
                </c:pt>
                <c:pt idx="341">
                  <c:v>43898</c:v>
                </c:pt>
                <c:pt idx="342">
                  <c:v>43899</c:v>
                </c:pt>
                <c:pt idx="343">
                  <c:v>43900</c:v>
                </c:pt>
                <c:pt idx="344">
                  <c:v>43901</c:v>
                </c:pt>
                <c:pt idx="345">
                  <c:v>43902</c:v>
                </c:pt>
                <c:pt idx="346">
                  <c:v>43903</c:v>
                </c:pt>
                <c:pt idx="347">
                  <c:v>43904</c:v>
                </c:pt>
                <c:pt idx="348">
                  <c:v>43905</c:v>
                </c:pt>
                <c:pt idx="349">
                  <c:v>43906</c:v>
                </c:pt>
                <c:pt idx="350">
                  <c:v>43907</c:v>
                </c:pt>
                <c:pt idx="351">
                  <c:v>43908</c:v>
                </c:pt>
                <c:pt idx="352">
                  <c:v>43909</c:v>
                </c:pt>
                <c:pt idx="353">
                  <c:v>43910</c:v>
                </c:pt>
                <c:pt idx="354">
                  <c:v>43911</c:v>
                </c:pt>
                <c:pt idx="355">
                  <c:v>43912</c:v>
                </c:pt>
                <c:pt idx="356">
                  <c:v>43913</c:v>
                </c:pt>
                <c:pt idx="357">
                  <c:v>43914</c:v>
                </c:pt>
                <c:pt idx="358">
                  <c:v>43915</c:v>
                </c:pt>
                <c:pt idx="359">
                  <c:v>43916</c:v>
                </c:pt>
                <c:pt idx="360">
                  <c:v>43917</c:v>
                </c:pt>
                <c:pt idx="361">
                  <c:v>43918</c:v>
                </c:pt>
                <c:pt idx="362">
                  <c:v>43919</c:v>
                </c:pt>
                <c:pt idx="363">
                  <c:v>43920</c:v>
                </c:pt>
                <c:pt idx="364">
                  <c:v>43921</c:v>
                </c:pt>
                <c:pt idx="365">
                  <c:v>43922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נתונים'!$J$4:$J$4000</c:f>
              <c:numCache>
                <c:formatCode>0.00</c:formatCode>
                <c:ptCount val="3997"/>
                <c:pt idx="0">
                  <c:v>100</c:v>
                </c:pt>
                <c:pt idx="1">
                  <c:v>100.96673798238666</c:v>
                </c:pt>
                <c:pt idx="2">
                  <c:v>101.02132915080043</c:v>
                </c:pt>
                <c:pt idx="3">
                  <c:v>101.40518783500447</c:v>
                </c:pt>
                <c:pt idx="4">
                  <c:v>101.40518783500447</c:v>
                </c:pt>
                <c:pt idx="5">
                  <c:v>101.40518783500447</c:v>
                </c:pt>
                <c:pt idx="6">
                  <c:v>101.19198467727273</c:v>
                </c:pt>
                <c:pt idx="7">
                  <c:v>101.38235626456907</c:v>
                </c:pt>
                <c:pt idx="8">
                  <c:v>100.84751161457332</c:v>
                </c:pt>
                <c:pt idx="9">
                  <c:v>100.95822845613479</c:v>
                </c:pt>
                <c:pt idx="10">
                  <c:v>101.69841773961873</c:v>
                </c:pt>
                <c:pt idx="11">
                  <c:v>101.69841773961873</c:v>
                </c:pt>
                <c:pt idx="12">
                  <c:v>101.69841773961873</c:v>
                </c:pt>
                <c:pt idx="13">
                  <c:v>103.08667952240631</c:v>
                </c:pt>
                <c:pt idx="14">
                  <c:v>103.33103777625153</c:v>
                </c:pt>
                <c:pt idx="15">
                  <c:v>103.59288008403506</c:v>
                </c:pt>
                <c:pt idx="16">
                  <c:v>102.71937488927152</c:v>
                </c:pt>
                <c:pt idx="17">
                  <c:v>103.23292247356584</c:v>
                </c:pt>
                <c:pt idx="18">
                  <c:v>103.23292247356584</c:v>
                </c:pt>
                <c:pt idx="19">
                  <c:v>103.23292247356584</c:v>
                </c:pt>
                <c:pt idx="20">
                  <c:v>103.31355372231323</c:v>
                </c:pt>
                <c:pt idx="21">
                  <c:v>103.50811032252035</c:v>
                </c:pt>
                <c:pt idx="22">
                  <c:v>103.23031846553246</c:v>
                </c:pt>
                <c:pt idx="23">
                  <c:v>103.73056700879923</c:v>
                </c:pt>
                <c:pt idx="24">
                  <c:v>103.5034138080316</c:v>
                </c:pt>
                <c:pt idx="25">
                  <c:v>103.5034138080316</c:v>
                </c:pt>
                <c:pt idx="26">
                  <c:v>103.5034138080316</c:v>
                </c:pt>
                <c:pt idx="27">
                  <c:v>103.5034138080316</c:v>
                </c:pt>
                <c:pt idx="28">
                  <c:v>103.5034138080316</c:v>
                </c:pt>
                <c:pt idx="29">
                  <c:v>103.5034138080316</c:v>
                </c:pt>
                <c:pt idx="30">
                  <c:v>103.5034138080316</c:v>
                </c:pt>
                <c:pt idx="31">
                  <c:v>103.5034138080316</c:v>
                </c:pt>
                <c:pt idx="32">
                  <c:v>103.5034138080316</c:v>
                </c:pt>
                <c:pt idx="33">
                  <c:v>103.5034138080316</c:v>
                </c:pt>
                <c:pt idx="34">
                  <c:v>103.5034138080316</c:v>
                </c:pt>
                <c:pt idx="35">
                  <c:v>101.94561250221457</c:v>
                </c:pt>
                <c:pt idx="36">
                  <c:v>100.45235339551023</c:v>
                </c:pt>
                <c:pt idx="37">
                  <c:v>99.520211519852552</c:v>
                </c:pt>
                <c:pt idx="38">
                  <c:v>99.25418419915826</c:v>
                </c:pt>
                <c:pt idx="39">
                  <c:v>99.25418419915826</c:v>
                </c:pt>
                <c:pt idx="40">
                  <c:v>99.25418419915826</c:v>
                </c:pt>
                <c:pt idx="41">
                  <c:v>98.539755995147246</c:v>
                </c:pt>
                <c:pt idx="42">
                  <c:v>97.96292171561349</c:v>
                </c:pt>
                <c:pt idx="43">
                  <c:v>98.527107956128049</c:v>
                </c:pt>
                <c:pt idx="44">
                  <c:v>97.943159154645997</c:v>
                </c:pt>
                <c:pt idx="45">
                  <c:v>98.813223338794003</c:v>
                </c:pt>
                <c:pt idx="46">
                  <c:v>98.813223338794003</c:v>
                </c:pt>
                <c:pt idx="47">
                  <c:v>98.813223338794003</c:v>
                </c:pt>
                <c:pt idx="48">
                  <c:v>99.053350079584987</c:v>
                </c:pt>
                <c:pt idx="49">
                  <c:v>98.917197659554787</c:v>
                </c:pt>
                <c:pt idx="50">
                  <c:v>98.967975816205382</c:v>
                </c:pt>
                <c:pt idx="51">
                  <c:v>98.353104419327124</c:v>
                </c:pt>
                <c:pt idx="52">
                  <c:v>98.195375932734748</c:v>
                </c:pt>
                <c:pt idx="53">
                  <c:v>98.195375932734748</c:v>
                </c:pt>
                <c:pt idx="54">
                  <c:v>98.195375932734748</c:v>
                </c:pt>
                <c:pt idx="55">
                  <c:v>98.499300870343191</c:v>
                </c:pt>
                <c:pt idx="56">
                  <c:v>98.859955982964195</c:v>
                </c:pt>
                <c:pt idx="57">
                  <c:v>97.665971799522978</c:v>
                </c:pt>
                <c:pt idx="58">
                  <c:v>97.383064926755267</c:v>
                </c:pt>
                <c:pt idx="59">
                  <c:v>95.795829030132523</c:v>
                </c:pt>
                <c:pt idx="60">
                  <c:v>95.795829030132523</c:v>
                </c:pt>
                <c:pt idx="61">
                  <c:v>95.795829030132523</c:v>
                </c:pt>
                <c:pt idx="62">
                  <c:v>94.910884800079586</c:v>
                </c:pt>
                <c:pt idx="63">
                  <c:v>94.900003766511603</c:v>
                </c:pt>
                <c:pt idx="64">
                  <c:v>96.609163039267955</c:v>
                </c:pt>
                <c:pt idx="65">
                  <c:v>96.599584009716665</c:v>
                </c:pt>
                <c:pt idx="66">
                  <c:v>97.114201097310371</c:v>
                </c:pt>
                <c:pt idx="67">
                  <c:v>97.114201097310371</c:v>
                </c:pt>
                <c:pt idx="68">
                  <c:v>97.114201097310371</c:v>
                </c:pt>
                <c:pt idx="69">
                  <c:v>98.275356179473789</c:v>
                </c:pt>
                <c:pt idx="70">
                  <c:v>98.600206181636054</c:v>
                </c:pt>
                <c:pt idx="71">
                  <c:v>98.253501112050927</c:v>
                </c:pt>
                <c:pt idx="72">
                  <c:v>97.799101710228769</c:v>
                </c:pt>
                <c:pt idx="73">
                  <c:v>98.193841428000809</c:v>
                </c:pt>
                <c:pt idx="74">
                  <c:v>98.193841428000809</c:v>
                </c:pt>
                <c:pt idx="75">
                  <c:v>98.193841428000809</c:v>
                </c:pt>
                <c:pt idx="76">
                  <c:v>98.226903029995839</c:v>
                </c:pt>
                <c:pt idx="77">
                  <c:v>97.523402359696263</c:v>
                </c:pt>
                <c:pt idx="78">
                  <c:v>99.202801540642739</c:v>
                </c:pt>
                <c:pt idx="79">
                  <c:v>99.802606891042259</c:v>
                </c:pt>
                <c:pt idx="80">
                  <c:v>98.852980961446264</c:v>
                </c:pt>
                <c:pt idx="81">
                  <c:v>98.852980961446264</c:v>
                </c:pt>
                <c:pt idx="82">
                  <c:v>98.852980961446264</c:v>
                </c:pt>
                <c:pt idx="83">
                  <c:v>98.980158853790073</c:v>
                </c:pt>
                <c:pt idx="84">
                  <c:v>98.551520531440843</c:v>
                </c:pt>
                <c:pt idx="85">
                  <c:v>98.052945993338383</c:v>
                </c:pt>
                <c:pt idx="86">
                  <c:v>99.222796602327506</c:v>
                </c:pt>
                <c:pt idx="87">
                  <c:v>98.933333209332943</c:v>
                </c:pt>
                <c:pt idx="88">
                  <c:v>98.933333209332943</c:v>
                </c:pt>
                <c:pt idx="89">
                  <c:v>98.933333209332943</c:v>
                </c:pt>
                <c:pt idx="90">
                  <c:v>101.04467222281382</c:v>
                </c:pt>
                <c:pt idx="91">
                  <c:v>101.15766757140446</c:v>
                </c:pt>
                <c:pt idx="92">
                  <c:v>100.61775440577233</c:v>
                </c:pt>
                <c:pt idx="93">
                  <c:v>100.9167038280313</c:v>
                </c:pt>
                <c:pt idx="94">
                  <c:v>101.12097895822008</c:v>
                </c:pt>
                <c:pt idx="95">
                  <c:v>101.12097895822008</c:v>
                </c:pt>
                <c:pt idx="96">
                  <c:v>101.12097895822008</c:v>
                </c:pt>
                <c:pt idx="97">
                  <c:v>100.13503641658733</c:v>
                </c:pt>
                <c:pt idx="98">
                  <c:v>100.2782568584224</c:v>
                </c:pt>
                <c:pt idx="99">
                  <c:v>100.13099090410692</c:v>
                </c:pt>
                <c:pt idx="100">
                  <c:v>100.64272498280654</c:v>
                </c:pt>
                <c:pt idx="101">
                  <c:v>100.83974609061667</c:v>
                </c:pt>
                <c:pt idx="102">
                  <c:v>100.83974609061667</c:v>
                </c:pt>
                <c:pt idx="103">
                  <c:v>100.83974609061667</c:v>
                </c:pt>
                <c:pt idx="104">
                  <c:v>100.83974609061667</c:v>
                </c:pt>
                <c:pt idx="105">
                  <c:v>100.13922142949809</c:v>
                </c:pt>
                <c:pt idx="106">
                  <c:v>99.831994981704497</c:v>
                </c:pt>
                <c:pt idx="107">
                  <c:v>97.865317914505752</c:v>
                </c:pt>
                <c:pt idx="108">
                  <c:v>99.821811450288322</c:v>
                </c:pt>
                <c:pt idx="109">
                  <c:v>99.821811450288322</c:v>
                </c:pt>
                <c:pt idx="110">
                  <c:v>99.821811450288322</c:v>
                </c:pt>
                <c:pt idx="111">
                  <c:v>99.58838073015454</c:v>
                </c:pt>
                <c:pt idx="112">
                  <c:v>100.53740215788564</c:v>
                </c:pt>
                <c:pt idx="113">
                  <c:v>100.94981193016979</c:v>
                </c:pt>
                <c:pt idx="114">
                  <c:v>101.16826960411171</c:v>
                </c:pt>
                <c:pt idx="115">
                  <c:v>100.71070819253477</c:v>
                </c:pt>
                <c:pt idx="116">
                  <c:v>100.71070819253477</c:v>
                </c:pt>
                <c:pt idx="117">
                  <c:v>100.71070819253477</c:v>
                </c:pt>
                <c:pt idx="118">
                  <c:v>100.51843009935683</c:v>
                </c:pt>
                <c:pt idx="119">
                  <c:v>100.94860292644</c:v>
                </c:pt>
                <c:pt idx="120">
                  <c:v>100.07542323268063</c:v>
                </c:pt>
                <c:pt idx="121">
                  <c:v>100.16591251184006</c:v>
                </c:pt>
                <c:pt idx="122">
                  <c:v>98.055596501515168</c:v>
                </c:pt>
                <c:pt idx="123">
                  <c:v>98.055596501515168</c:v>
                </c:pt>
                <c:pt idx="124">
                  <c:v>98.055596501515168</c:v>
                </c:pt>
                <c:pt idx="125">
                  <c:v>96.34964573865706</c:v>
                </c:pt>
                <c:pt idx="126">
                  <c:v>95.721986802329241</c:v>
                </c:pt>
                <c:pt idx="127">
                  <c:v>95.402298316090267</c:v>
                </c:pt>
                <c:pt idx="128">
                  <c:v>95.759372917665402</c:v>
                </c:pt>
                <c:pt idx="129">
                  <c:v>96.184709729829478</c:v>
                </c:pt>
                <c:pt idx="130">
                  <c:v>96.184709729829478</c:v>
                </c:pt>
                <c:pt idx="131">
                  <c:v>96.184709729829478</c:v>
                </c:pt>
                <c:pt idx="132">
                  <c:v>96.184709729829478</c:v>
                </c:pt>
                <c:pt idx="133">
                  <c:v>95.118089439305876</c:v>
                </c:pt>
                <c:pt idx="134">
                  <c:v>96.0466508039177</c:v>
                </c:pt>
                <c:pt idx="135">
                  <c:v>94.886565225053687</c:v>
                </c:pt>
                <c:pt idx="136">
                  <c:v>94.947759413837758</c:v>
                </c:pt>
                <c:pt idx="137">
                  <c:v>94.947759413837758</c:v>
                </c:pt>
                <c:pt idx="138">
                  <c:v>94.947759413837758</c:v>
                </c:pt>
                <c:pt idx="139">
                  <c:v>95.618988984580966</c:v>
                </c:pt>
                <c:pt idx="140">
                  <c:v>96.149369620805231</c:v>
                </c:pt>
                <c:pt idx="141">
                  <c:v>95.876646279453709</c:v>
                </c:pt>
                <c:pt idx="142">
                  <c:v>95.920542414873282</c:v>
                </c:pt>
                <c:pt idx="143">
                  <c:v>96.306028604098188</c:v>
                </c:pt>
                <c:pt idx="144">
                  <c:v>96.306028604098188</c:v>
                </c:pt>
                <c:pt idx="145">
                  <c:v>96.306028604098188</c:v>
                </c:pt>
                <c:pt idx="146">
                  <c:v>94.214126650580667</c:v>
                </c:pt>
                <c:pt idx="147">
                  <c:v>95.121065448486874</c:v>
                </c:pt>
                <c:pt idx="148">
                  <c:v>95.229596783306022</c:v>
                </c:pt>
                <c:pt idx="149">
                  <c:v>95.143618018061545</c:v>
                </c:pt>
                <c:pt idx="150">
                  <c:v>96.275617510279986</c:v>
                </c:pt>
                <c:pt idx="151">
                  <c:v>96.275617510279986</c:v>
                </c:pt>
                <c:pt idx="152">
                  <c:v>96.275617510279986</c:v>
                </c:pt>
                <c:pt idx="153">
                  <c:v>95.884179302693113</c:v>
                </c:pt>
                <c:pt idx="154">
                  <c:v>95.907289873989228</c:v>
                </c:pt>
                <c:pt idx="155">
                  <c:v>96.018797217989388</c:v>
                </c:pt>
                <c:pt idx="156">
                  <c:v>98.049923484013902</c:v>
                </c:pt>
                <c:pt idx="157">
                  <c:v>98.578304614069694</c:v>
                </c:pt>
                <c:pt idx="158">
                  <c:v>98.578304614069694</c:v>
                </c:pt>
                <c:pt idx="159">
                  <c:v>98.578304614069694</c:v>
                </c:pt>
                <c:pt idx="160">
                  <c:v>99.130958819007915</c:v>
                </c:pt>
                <c:pt idx="161">
                  <c:v>99.473571875969199</c:v>
                </c:pt>
                <c:pt idx="162">
                  <c:v>100.42989382622243</c:v>
                </c:pt>
                <c:pt idx="163">
                  <c:v>101.18249864800832</c:v>
                </c:pt>
                <c:pt idx="164">
                  <c:v>102.24586392849022</c:v>
                </c:pt>
                <c:pt idx="165">
                  <c:v>102.24586392849022</c:v>
                </c:pt>
                <c:pt idx="166">
                  <c:v>102.24586392849022</c:v>
                </c:pt>
                <c:pt idx="167">
                  <c:v>102.24586392849022</c:v>
                </c:pt>
                <c:pt idx="168">
                  <c:v>102.3064536154094</c:v>
                </c:pt>
                <c:pt idx="169">
                  <c:v>102.11761653284699</c:v>
                </c:pt>
                <c:pt idx="170">
                  <c:v>102.50700873412194</c:v>
                </c:pt>
                <c:pt idx="171">
                  <c:v>102.66808523104294</c:v>
                </c:pt>
                <c:pt idx="172">
                  <c:v>102.66808523104294</c:v>
                </c:pt>
                <c:pt idx="173">
                  <c:v>102.66808523104294</c:v>
                </c:pt>
                <c:pt idx="174">
                  <c:v>102.66808523104294</c:v>
                </c:pt>
                <c:pt idx="175">
                  <c:v>102.75992301436249</c:v>
                </c:pt>
                <c:pt idx="176">
                  <c:v>102.39401338553128</c:v>
                </c:pt>
                <c:pt idx="177">
                  <c:v>102.52463228849059</c:v>
                </c:pt>
                <c:pt idx="178">
                  <c:v>101.73719885925846</c:v>
                </c:pt>
                <c:pt idx="179">
                  <c:v>101.73719885925846</c:v>
                </c:pt>
                <c:pt idx="180">
                  <c:v>101.73719885925846</c:v>
                </c:pt>
                <c:pt idx="181">
                  <c:v>101.16496809392653</c:v>
                </c:pt>
                <c:pt idx="182">
                  <c:v>101.7666799502076</c:v>
                </c:pt>
                <c:pt idx="183">
                  <c:v>101.27084892056888</c:v>
                </c:pt>
                <c:pt idx="184">
                  <c:v>99.239397153540182</c:v>
                </c:pt>
                <c:pt idx="185">
                  <c:v>99.557737135619021</c:v>
                </c:pt>
                <c:pt idx="186">
                  <c:v>99.557737135619021</c:v>
                </c:pt>
                <c:pt idx="187">
                  <c:v>99.557737135619021</c:v>
                </c:pt>
                <c:pt idx="188">
                  <c:v>99.395219134250979</c:v>
                </c:pt>
                <c:pt idx="189">
                  <c:v>100.38348668305638</c:v>
                </c:pt>
                <c:pt idx="190">
                  <c:v>99.77247479808473</c:v>
                </c:pt>
                <c:pt idx="191">
                  <c:v>100.21701616949485</c:v>
                </c:pt>
                <c:pt idx="192">
                  <c:v>101.36505821120454</c:v>
                </c:pt>
                <c:pt idx="193">
                  <c:v>101.36505821120454</c:v>
                </c:pt>
                <c:pt idx="194">
                  <c:v>101.36505821120454</c:v>
                </c:pt>
                <c:pt idx="195">
                  <c:v>101.36505821120454</c:v>
                </c:pt>
                <c:pt idx="196">
                  <c:v>103.263845068962</c:v>
                </c:pt>
                <c:pt idx="197">
                  <c:v>104.49940038065013</c:v>
                </c:pt>
                <c:pt idx="198">
                  <c:v>104.40147107853824</c:v>
                </c:pt>
                <c:pt idx="199">
                  <c:v>104.59128466411313</c:v>
                </c:pt>
                <c:pt idx="200">
                  <c:v>104.59128466411313</c:v>
                </c:pt>
                <c:pt idx="201">
                  <c:v>104.59128466411313</c:v>
                </c:pt>
                <c:pt idx="202">
                  <c:v>104.85270847060558</c:v>
                </c:pt>
                <c:pt idx="203">
                  <c:v>104.85270847060558</c:v>
                </c:pt>
                <c:pt idx="204">
                  <c:v>105.20834156773368</c:v>
                </c:pt>
                <c:pt idx="205">
                  <c:v>105.79061636405142</c:v>
                </c:pt>
                <c:pt idx="206">
                  <c:v>106.01944356998335</c:v>
                </c:pt>
                <c:pt idx="207">
                  <c:v>106.01944356998335</c:v>
                </c:pt>
                <c:pt idx="208">
                  <c:v>106.01944356998335</c:v>
                </c:pt>
                <c:pt idx="209">
                  <c:v>106.3331335377169</c:v>
                </c:pt>
                <c:pt idx="210">
                  <c:v>106.83003407065506</c:v>
                </c:pt>
                <c:pt idx="211">
                  <c:v>106.22083569127805</c:v>
                </c:pt>
                <c:pt idx="212">
                  <c:v>106.61106489513516</c:v>
                </c:pt>
                <c:pt idx="213">
                  <c:v>106.25640830101956</c:v>
                </c:pt>
                <c:pt idx="214">
                  <c:v>106.25640830101956</c:v>
                </c:pt>
                <c:pt idx="215">
                  <c:v>106.25640830101956</c:v>
                </c:pt>
                <c:pt idx="216">
                  <c:v>106.25640830101956</c:v>
                </c:pt>
                <c:pt idx="217">
                  <c:v>108.12208705663852</c:v>
                </c:pt>
                <c:pt idx="218">
                  <c:v>108.36309730015512</c:v>
                </c:pt>
                <c:pt idx="219">
                  <c:v>108.48632268030542</c:v>
                </c:pt>
                <c:pt idx="220">
                  <c:v>108.77253106325827</c:v>
                </c:pt>
                <c:pt idx="221">
                  <c:v>108.77253106325827</c:v>
                </c:pt>
                <c:pt idx="222">
                  <c:v>108.77253106325827</c:v>
                </c:pt>
                <c:pt idx="223">
                  <c:v>108.49339070211026</c:v>
                </c:pt>
                <c:pt idx="224">
                  <c:v>109.36838390146427</c:v>
                </c:pt>
                <c:pt idx="225">
                  <c:v>108.43773003039709</c:v>
                </c:pt>
                <c:pt idx="226">
                  <c:v>107.60853947234422</c:v>
                </c:pt>
                <c:pt idx="227">
                  <c:v>108.36077229298247</c:v>
                </c:pt>
                <c:pt idx="228">
                  <c:v>108.36077229298247</c:v>
                </c:pt>
                <c:pt idx="229">
                  <c:v>108.36077229298247</c:v>
                </c:pt>
                <c:pt idx="230">
                  <c:v>108.88826992031265</c:v>
                </c:pt>
                <c:pt idx="231">
                  <c:v>108.3111566399182</c:v>
                </c:pt>
                <c:pt idx="232">
                  <c:v>107.6411825730482</c:v>
                </c:pt>
                <c:pt idx="233">
                  <c:v>107.12972749520929</c:v>
                </c:pt>
                <c:pt idx="234">
                  <c:v>107.47522356106467</c:v>
                </c:pt>
                <c:pt idx="235">
                  <c:v>107.47522356106467</c:v>
                </c:pt>
                <c:pt idx="236">
                  <c:v>107.47522356106467</c:v>
                </c:pt>
                <c:pt idx="237">
                  <c:v>108.31190064221346</c:v>
                </c:pt>
                <c:pt idx="238">
                  <c:v>108.68627329715308</c:v>
                </c:pt>
                <c:pt idx="239">
                  <c:v>108.9859667217073</c:v>
                </c:pt>
                <c:pt idx="240">
                  <c:v>108.85283681100152</c:v>
                </c:pt>
                <c:pt idx="241">
                  <c:v>108.31701565799327</c:v>
                </c:pt>
                <c:pt idx="242">
                  <c:v>108.31701565799327</c:v>
                </c:pt>
                <c:pt idx="243">
                  <c:v>108.31701565799327</c:v>
                </c:pt>
                <c:pt idx="244">
                  <c:v>109.41251253760115</c:v>
                </c:pt>
                <c:pt idx="245">
                  <c:v>108.71645189025405</c:v>
                </c:pt>
                <c:pt idx="246">
                  <c:v>107.57915138168198</c:v>
                </c:pt>
                <c:pt idx="247">
                  <c:v>108.34575274664718</c:v>
                </c:pt>
                <c:pt idx="248">
                  <c:v>108.59829502574013</c:v>
                </c:pt>
                <c:pt idx="249">
                  <c:v>108.59829502574013</c:v>
                </c:pt>
                <c:pt idx="250">
                  <c:v>108.59829502574013</c:v>
                </c:pt>
                <c:pt idx="251">
                  <c:v>108.95309112028609</c:v>
                </c:pt>
                <c:pt idx="252">
                  <c:v>108.85771932606409</c:v>
                </c:pt>
                <c:pt idx="253">
                  <c:v>108.77248456311484</c:v>
                </c:pt>
                <c:pt idx="254">
                  <c:v>108.92570253579228</c:v>
                </c:pt>
                <c:pt idx="255">
                  <c:v>111.70775961843837</c:v>
                </c:pt>
                <c:pt idx="256">
                  <c:v>111.70775961843837</c:v>
                </c:pt>
                <c:pt idx="257">
                  <c:v>111.70775961843837</c:v>
                </c:pt>
                <c:pt idx="258">
                  <c:v>111.37877110350881</c:v>
                </c:pt>
                <c:pt idx="259">
                  <c:v>111.90780323557294</c:v>
                </c:pt>
                <c:pt idx="260">
                  <c:v>111.29544284644115</c:v>
                </c:pt>
                <c:pt idx="261">
                  <c:v>110.97189484829556</c:v>
                </c:pt>
                <c:pt idx="262">
                  <c:v>110.74767115656549</c:v>
                </c:pt>
                <c:pt idx="263">
                  <c:v>110.74767115656549</c:v>
                </c:pt>
                <c:pt idx="264">
                  <c:v>110.74767115656549</c:v>
                </c:pt>
                <c:pt idx="265">
                  <c:v>110.7685032208324</c:v>
                </c:pt>
                <c:pt idx="266">
                  <c:v>110.81253885668234</c:v>
                </c:pt>
                <c:pt idx="267">
                  <c:v>110.59068667226833</c:v>
                </c:pt>
                <c:pt idx="268">
                  <c:v>111.25122121001739</c:v>
                </c:pt>
                <c:pt idx="269">
                  <c:v>110.84573995910775</c:v>
                </c:pt>
                <c:pt idx="270">
                  <c:v>110.84573995910775</c:v>
                </c:pt>
                <c:pt idx="271">
                  <c:v>110.84573995910775</c:v>
                </c:pt>
                <c:pt idx="272">
                  <c:v>110.00362236117495</c:v>
                </c:pt>
                <c:pt idx="273">
                  <c:v>110.00362236117495</c:v>
                </c:pt>
                <c:pt idx="274">
                  <c:v>110.00362236117495</c:v>
                </c:pt>
                <c:pt idx="275">
                  <c:v>110.00362236117495</c:v>
                </c:pt>
                <c:pt idx="276">
                  <c:v>110.00362236117495</c:v>
                </c:pt>
                <c:pt idx="277">
                  <c:v>110.00362236117495</c:v>
                </c:pt>
                <c:pt idx="278">
                  <c:v>110.00362236117495</c:v>
                </c:pt>
                <c:pt idx="279">
                  <c:v>107.90293188054483</c:v>
                </c:pt>
                <c:pt idx="280">
                  <c:v>109.62743620064067</c:v>
                </c:pt>
                <c:pt idx="281">
                  <c:v>107.90246687911031</c:v>
                </c:pt>
                <c:pt idx="282">
                  <c:v>110.39073605542072</c:v>
                </c:pt>
                <c:pt idx="283">
                  <c:v>110.9054926434448</c:v>
                </c:pt>
                <c:pt idx="284">
                  <c:v>110.9054926434448</c:v>
                </c:pt>
                <c:pt idx="285">
                  <c:v>110.9054926434448</c:v>
                </c:pt>
                <c:pt idx="286">
                  <c:v>110.9054926434448</c:v>
                </c:pt>
                <c:pt idx="287">
                  <c:v>111.71738514813316</c:v>
                </c:pt>
                <c:pt idx="288">
                  <c:v>111.21244009037767</c:v>
                </c:pt>
                <c:pt idx="289">
                  <c:v>111.28939782779229</c:v>
                </c:pt>
                <c:pt idx="290">
                  <c:v>111.79220387894894</c:v>
                </c:pt>
                <c:pt idx="291">
                  <c:v>111.79220387894894</c:v>
                </c:pt>
                <c:pt idx="292">
                  <c:v>111.79220387894894</c:v>
                </c:pt>
                <c:pt idx="293">
                  <c:v>111.98866698503763</c:v>
                </c:pt>
                <c:pt idx="294">
                  <c:v>110.97054634413546</c:v>
                </c:pt>
                <c:pt idx="295">
                  <c:v>111.74612223678707</c:v>
                </c:pt>
                <c:pt idx="296">
                  <c:v>110.64913735258871</c:v>
                </c:pt>
                <c:pt idx="297">
                  <c:v>110.79672880790835</c:v>
                </c:pt>
                <c:pt idx="298">
                  <c:v>110.79672880790835</c:v>
                </c:pt>
                <c:pt idx="299">
                  <c:v>110.79672880790835</c:v>
                </c:pt>
                <c:pt idx="300">
                  <c:v>108.54765636951987</c:v>
                </c:pt>
                <c:pt idx="301">
                  <c:v>107.95338453619127</c:v>
                </c:pt>
                <c:pt idx="302">
                  <c:v>108.71454538437249</c:v>
                </c:pt>
                <c:pt idx="303">
                  <c:v>106.84686712258505</c:v>
                </c:pt>
                <c:pt idx="304">
                  <c:v>107.90441988513533</c:v>
                </c:pt>
                <c:pt idx="305">
                  <c:v>107.90441988513533</c:v>
                </c:pt>
                <c:pt idx="306">
                  <c:v>107.90441988513533</c:v>
                </c:pt>
                <c:pt idx="307">
                  <c:v>106.81985053923889</c:v>
                </c:pt>
                <c:pt idx="308">
                  <c:v>107.34367465523628</c:v>
                </c:pt>
                <c:pt idx="309">
                  <c:v>108.43628852595008</c:v>
                </c:pt>
                <c:pt idx="310">
                  <c:v>111.01253597367344</c:v>
                </c:pt>
                <c:pt idx="311">
                  <c:v>110.80044881938456</c:v>
                </c:pt>
                <c:pt idx="312">
                  <c:v>110.80044881938456</c:v>
                </c:pt>
                <c:pt idx="313">
                  <c:v>110.80044881938456</c:v>
                </c:pt>
                <c:pt idx="314">
                  <c:v>110.14014678235277</c:v>
                </c:pt>
                <c:pt idx="315">
                  <c:v>110.14014678235277</c:v>
                </c:pt>
                <c:pt idx="316">
                  <c:v>110.95496879607869</c:v>
                </c:pt>
                <c:pt idx="317">
                  <c:v>110.79928631579824</c:v>
                </c:pt>
                <c:pt idx="318">
                  <c:v>110.14763330544871</c:v>
                </c:pt>
                <c:pt idx="319">
                  <c:v>110.14763330544871</c:v>
                </c:pt>
                <c:pt idx="320">
                  <c:v>110.14763330544871</c:v>
                </c:pt>
                <c:pt idx="321">
                  <c:v>109.38340344779961</c:v>
                </c:pt>
                <c:pt idx="322">
                  <c:v>107.85150272188585</c:v>
                </c:pt>
                <c:pt idx="323">
                  <c:v>108.81359068992725</c:v>
                </c:pt>
                <c:pt idx="324">
                  <c:v>109.17838431531558</c:v>
                </c:pt>
                <c:pt idx="325">
                  <c:v>108.74867648966695</c:v>
                </c:pt>
                <c:pt idx="326">
                  <c:v>108.74867648966695</c:v>
                </c:pt>
                <c:pt idx="327">
                  <c:v>108.74867648966695</c:v>
                </c:pt>
                <c:pt idx="328">
                  <c:v>108.74867648966695</c:v>
                </c:pt>
                <c:pt idx="329">
                  <c:v>105.11548078125817</c:v>
                </c:pt>
                <c:pt idx="330">
                  <c:v>104.28210521029453</c:v>
                </c:pt>
                <c:pt idx="331">
                  <c:v>102.0595843538177</c:v>
                </c:pt>
                <c:pt idx="332">
                  <c:v>98.315067301982594</c:v>
                </c:pt>
                <c:pt idx="333">
                  <c:v>98.315067301982594</c:v>
                </c:pt>
                <c:pt idx="334">
                  <c:v>98.315067301982594</c:v>
                </c:pt>
                <c:pt idx="335">
                  <c:v>99.250278187108194</c:v>
                </c:pt>
                <c:pt idx="336">
                  <c:v>98.034996937965531</c:v>
                </c:pt>
                <c:pt idx="337">
                  <c:v>98.115581686569499</c:v>
                </c:pt>
                <c:pt idx="338">
                  <c:v>99.180713972502588</c:v>
                </c:pt>
                <c:pt idx="339">
                  <c:v>96.486635161269461</c:v>
                </c:pt>
                <c:pt idx="340">
                  <c:v>96.486635161269461</c:v>
                </c:pt>
                <c:pt idx="341">
                  <c:v>96.486635161269461</c:v>
                </c:pt>
                <c:pt idx="342">
                  <c:v>91.599516584508635</c:v>
                </c:pt>
                <c:pt idx="343">
                  <c:v>92.382392999682367</c:v>
                </c:pt>
                <c:pt idx="344">
                  <c:v>90.284957529093958</c:v>
                </c:pt>
                <c:pt idx="345">
                  <c:v>86.302545743353605</c:v>
                </c:pt>
                <c:pt idx="346">
                  <c:v>81.05463255354141</c:v>
                </c:pt>
                <c:pt idx="347">
                  <c:v>81.05463255354141</c:v>
                </c:pt>
                <c:pt idx="348">
                  <c:v>81.05463255354141</c:v>
                </c:pt>
                <c:pt idx="349">
                  <c:v>79.059729899266728</c:v>
                </c:pt>
                <c:pt idx="350">
                  <c:v>79.103858535403546</c:v>
                </c:pt>
                <c:pt idx="351">
                  <c:v>77.778697447281587</c:v>
                </c:pt>
                <c:pt idx="352">
                  <c:v>76.970896955217086</c:v>
                </c:pt>
                <c:pt idx="353">
                  <c:v>76.970896955217086</c:v>
                </c:pt>
                <c:pt idx="354">
                  <c:v>76.970896955217086</c:v>
                </c:pt>
                <c:pt idx="355">
                  <c:v>76.970896955217086</c:v>
                </c:pt>
                <c:pt idx="356">
                  <c:v>78.528419260173379</c:v>
                </c:pt>
                <c:pt idx="357">
                  <c:v>84.129687040084491</c:v>
                </c:pt>
                <c:pt idx="358">
                  <c:v>90.892109902159021</c:v>
                </c:pt>
                <c:pt idx="359">
                  <c:v>86.790657749179118</c:v>
                </c:pt>
                <c:pt idx="360">
                  <c:v>90.161127647078757</c:v>
                </c:pt>
                <c:pt idx="361">
                  <c:v>90.161127647078757</c:v>
                </c:pt>
                <c:pt idx="362">
                  <c:v>90.161127647078757</c:v>
                </c:pt>
                <c:pt idx="363">
                  <c:v>88.745384279510475</c:v>
                </c:pt>
                <c:pt idx="364">
                  <c:v>87.964367870074838</c:v>
                </c:pt>
                <c:pt idx="365">
                  <c:v>84.00441565362226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10B-48F5-98DD-1A43D543A6A8}"/>
            </c:ext>
          </c:extLst>
        </c:ser>
        <c:ser>
          <c:idx val="3"/>
          <c:order val="2"/>
          <c:tx>
            <c:strRef>
              <c:f>'איור 22 נתונים'!$K$3</c:f>
              <c:strCache>
                <c:ptCount val="1"/>
                <c:pt idx="0">
                  <c:v>מתעוררים- MSCI EM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43557</c:v>
                </c:pt>
                <c:pt idx="1">
                  <c:v>43558</c:v>
                </c:pt>
                <c:pt idx="2">
                  <c:v>43559</c:v>
                </c:pt>
                <c:pt idx="3">
                  <c:v>43560</c:v>
                </c:pt>
                <c:pt idx="4">
                  <c:v>43561</c:v>
                </c:pt>
                <c:pt idx="5">
                  <c:v>43562</c:v>
                </c:pt>
                <c:pt idx="6">
                  <c:v>43563</c:v>
                </c:pt>
                <c:pt idx="7">
                  <c:v>43564</c:v>
                </c:pt>
                <c:pt idx="8">
                  <c:v>43565</c:v>
                </c:pt>
                <c:pt idx="9">
                  <c:v>43566</c:v>
                </c:pt>
                <c:pt idx="10">
                  <c:v>43567</c:v>
                </c:pt>
                <c:pt idx="11">
                  <c:v>43568</c:v>
                </c:pt>
                <c:pt idx="12">
                  <c:v>43569</c:v>
                </c:pt>
                <c:pt idx="13">
                  <c:v>43570</c:v>
                </c:pt>
                <c:pt idx="14">
                  <c:v>43571</c:v>
                </c:pt>
                <c:pt idx="15">
                  <c:v>43572</c:v>
                </c:pt>
                <c:pt idx="16">
                  <c:v>43573</c:v>
                </c:pt>
                <c:pt idx="17">
                  <c:v>43574</c:v>
                </c:pt>
                <c:pt idx="18">
                  <c:v>43575</c:v>
                </c:pt>
                <c:pt idx="19">
                  <c:v>43576</c:v>
                </c:pt>
                <c:pt idx="20">
                  <c:v>43577</c:v>
                </c:pt>
                <c:pt idx="21">
                  <c:v>43578</c:v>
                </c:pt>
                <c:pt idx="22">
                  <c:v>43579</c:v>
                </c:pt>
                <c:pt idx="23">
                  <c:v>43580</c:v>
                </c:pt>
                <c:pt idx="24">
                  <c:v>43581</c:v>
                </c:pt>
                <c:pt idx="25">
                  <c:v>43582</c:v>
                </c:pt>
                <c:pt idx="26">
                  <c:v>43583</c:v>
                </c:pt>
                <c:pt idx="27">
                  <c:v>43584</c:v>
                </c:pt>
                <c:pt idx="28">
                  <c:v>43585</c:v>
                </c:pt>
                <c:pt idx="29">
                  <c:v>43586</c:v>
                </c:pt>
                <c:pt idx="30">
                  <c:v>43587</c:v>
                </c:pt>
                <c:pt idx="31">
                  <c:v>43588</c:v>
                </c:pt>
                <c:pt idx="32">
                  <c:v>43589</c:v>
                </c:pt>
                <c:pt idx="33">
                  <c:v>43590</c:v>
                </c:pt>
                <c:pt idx="34">
                  <c:v>43591</c:v>
                </c:pt>
                <c:pt idx="35">
                  <c:v>43592</c:v>
                </c:pt>
                <c:pt idx="36">
                  <c:v>43593</c:v>
                </c:pt>
                <c:pt idx="37">
                  <c:v>43594</c:v>
                </c:pt>
                <c:pt idx="38">
                  <c:v>43595</c:v>
                </c:pt>
                <c:pt idx="39">
                  <c:v>43596</c:v>
                </c:pt>
                <c:pt idx="40">
                  <c:v>43597</c:v>
                </c:pt>
                <c:pt idx="41">
                  <c:v>43598</c:v>
                </c:pt>
                <c:pt idx="42">
                  <c:v>43599</c:v>
                </c:pt>
                <c:pt idx="43">
                  <c:v>43600</c:v>
                </c:pt>
                <c:pt idx="44">
                  <c:v>43601</c:v>
                </c:pt>
                <c:pt idx="45">
                  <c:v>43602</c:v>
                </c:pt>
                <c:pt idx="46">
                  <c:v>43603</c:v>
                </c:pt>
                <c:pt idx="47">
                  <c:v>43604</c:v>
                </c:pt>
                <c:pt idx="48">
                  <c:v>43605</c:v>
                </c:pt>
                <c:pt idx="49">
                  <c:v>43606</c:v>
                </c:pt>
                <c:pt idx="50">
                  <c:v>43607</c:v>
                </c:pt>
                <c:pt idx="51">
                  <c:v>43608</c:v>
                </c:pt>
                <c:pt idx="52">
                  <c:v>43609</c:v>
                </c:pt>
                <c:pt idx="53">
                  <c:v>43610</c:v>
                </c:pt>
                <c:pt idx="54">
                  <c:v>43611</c:v>
                </c:pt>
                <c:pt idx="55">
                  <c:v>43612</c:v>
                </c:pt>
                <c:pt idx="56">
                  <c:v>43613</c:v>
                </c:pt>
                <c:pt idx="57">
                  <c:v>43614</c:v>
                </c:pt>
                <c:pt idx="58">
                  <c:v>43615</c:v>
                </c:pt>
                <c:pt idx="59">
                  <c:v>43616</c:v>
                </c:pt>
                <c:pt idx="60">
                  <c:v>43617</c:v>
                </c:pt>
                <c:pt idx="61">
                  <c:v>43618</c:v>
                </c:pt>
                <c:pt idx="62">
                  <c:v>43619</c:v>
                </c:pt>
                <c:pt idx="63">
                  <c:v>43620</c:v>
                </c:pt>
                <c:pt idx="64">
                  <c:v>43621</c:v>
                </c:pt>
                <c:pt idx="65">
                  <c:v>43622</c:v>
                </c:pt>
                <c:pt idx="66">
                  <c:v>43623</c:v>
                </c:pt>
                <c:pt idx="67">
                  <c:v>43624</c:v>
                </c:pt>
                <c:pt idx="68">
                  <c:v>43625</c:v>
                </c:pt>
                <c:pt idx="69">
                  <c:v>43626</c:v>
                </c:pt>
                <c:pt idx="70">
                  <c:v>43627</c:v>
                </c:pt>
                <c:pt idx="71">
                  <c:v>43628</c:v>
                </c:pt>
                <c:pt idx="72">
                  <c:v>43629</c:v>
                </c:pt>
                <c:pt idx="73">
                  <c:v>43630</c:v>
                </c:pt>
                <c:pt idx="74">
                  <c:v>43631</c:v>
                </c:pt>
                <c:pt idx="75">
                  <c:v>43632</c:v>
                </c:pt>
                <c:pt idx="76">
                  <c:v>43633</c:v>
                </c:pt>
                <c:pt idx="77">
                  <c:v>43634</c:v>
                </c:pt>
                <c:pt idx="78">
                  <c:v>43635</c:v>
                </c:pt>
                <c:pt idx="79">
                  <c:v>43636</c:v>
                </c:pt>
                <c:pt idx="80">
                  <c:v>43637</c:v>
                </c:pt>
                <c:pt idx="81">
                  <c:v>43638</c:v>
                </c:pt>
                <c:pt idx="82">
                  <c:v>43639</c:v>
                </c:pt>
                <c:pt idx="83">
                  <c:v>43640</c:v>
                </c:pt>
                <c:pt idx="84">
                  <c:v>43641</c:v>
                </c:pt>
                <c:pt idx="85">
                  <c:v>43642</c:v>
                </c:pt>
                <c:pt idx="86">
                  <c:v>43643</c:v>
                </c:pt>
                <c:pt idx="87">
                  <c:v>43644</c:v>
                </c:pt>
                <c:pt idx="88">
                  <c:v>43645</c:v>
                </c:pt>
                <c:pt idx="89">
                  <c:v>43646</c:v>
                </c:pt>
                <c:pt idx="90">
                  <c:v>43647</c:v>
                </c:pt>
                <c:pt idx="91">
                  <c:v>43648</c:v>
                </c:pt>
                <c:pt idx="92">
                  <c:v>43649</c:v>
                </c:pt>
                <c:pt idx="93">
                  <c:v>43650</c:v>
                </c:pt>
                <c:pt idx="94">
                  <c:v>43651</c:v>
                </c:pt>
                <c:pt idx="95">
                  <c:v>43652</c:v>
                </c:pt>
                <c:pt idx="96">
                  <c:v>43653</c:v>
                </c:pt>
                <c:pt idx="97">
                  <c:v>43654</c:v>
                </c:pt>
                <c:pt idx="98">
                  <c:v>43655</c:v>
                </c:pt>
                <c:pt idx="99">
                  <c:v>43656</c:v>
                </c:pt>
                <c:pt idx="100">
                  <c:v>43657</c:v>
                </c:pt>
                <c:pt idx="101">
                  <c:v>43658</c:v>
                </c:pt>
                <c:pt idx="102">
                  <c:v>43659</c:v>
                </c:pt>
                <c:pt idx="103">
                  <c:v>43660</c:v>
                </c:pt>
                <c:pt idx="104">
                  <c:v>43661</c:v>
                </c:pt>
                <c:pt idx="105">
                  <c:v>43662</c:v>
                </c:pt>
                <c:pt idx="106">
                  <c:v>43663</c:v>
                </c:pt>
                <c:pt idx="107">
                  <c:v>43664</c:v>
                </c:pt>
                <c:pt idx="108">
                  <c:v>43665</c:v>
                </c:pt>
                <c:pt idx="109">
                  <c:v>43666</c:v>
                </c:pt>
                <c:pt idx="110">
                  <c:v>43667</c:v>
                </c:pt>
                <c:pt idx="111">
                  <c:v>43668</c:v>
                </c:pt>
                <c:pt idx="112">
                  <c:v>43669</c:v>
                </c:pt>
                <c:pt idx="113">
                  <c:v>43670</c:v>
                </c:pt>
                <c:pt idx="114">
                  <c:v>43671</c:v>
                </c:pt>
                <c:pt idx="115">
                  <c:v>43672</c:v>
                </c:pt>
                <c:pt idx="116">
                  <c:v>43673</c:v>
                </c:pt>
                <c:pt idx="117">
                  <c:v>43674</c:v>
                </c:pt>
                <c:pt idx="118">
                  <c:v>43675</c:v>
                </c:pt>
                <c:pt idx="119">
                  <c:v>43676</c:v>
                </c:pt>
                <c:pt idx="120">
                  <c:v>43677</c:v>
                </c:pt>
                <c:pt idx="121">
                  <c:v>43678</c:v>
                </c:pt>
                <c:pt idx="122">
                  <c:v>43679</c:v>
                </c:pt>
                <c:pt idx="123">
                  <c:v>43680</c:v>
                </c:pt>
                <c:pt idx="124">
                  <c:v>43681</c:v>
                </c:pt>
                <c:pt idx="125">
                  <c:v>43682</c:v>
                </c:pt>
                <c:pt idx="126">
                  <c:v>43683</c:v>
                </c:pt>
                <c:pt idx="127">
                  <c:v>43684</c:v>
                </c:pt>
                <c:pt idx="128">
                  <c:v>43685</c:v>
                </c:pt>
                <c:pt idx="129">
                  <c:v>43686</c:v>
                </c:pt>
                <c:pt idx="130">
                  <c:v>43687</c:v>
                </c:pt>
                <c:pt idx="131">
                  <c:v>43688</c:v>
                </c:pt>
                <c:pt idx="132">
                  <c:v>43689</c:v>
                </c:pt>
                <c:pt idx="133">
                  <c:v>43690</c:v>
                </c:pt>
                <c:pt idx="134">
                  <c:v>43691</c:v>
                </c:pt>
                <c:pt idx="135">
                  <c:v>43692</c:v>
                </c:pt>
                <c:pt idx="136">
                  <c:v>43693</c:v>
                </c:pt>
                <c:pt idx="137">
                  <c:v>43694</c:v>
                </c:pt>
                <c:pt idx="138">
                  <c:v>43695</c:v>
                </c:pt>
                <c:pt idx="139">
                  <c:v>43696</c:v>
                </c:pt>
                <c:pt idx="140">
                  <c:v>43697</c:v>
                </c:pt>
                <c:pt idx="141">
                  <c:v>43698</c:v>
                </c:pt>
                <c:pt idx="142">
                  <c:v>43699</c:v>
                </c:pt>
                <c:pt idx="143">
                  <c:v>43700</c:v>
                </c:pt>
                <c:pt idx="144">
                  <c:v>43701</c:v>
                </c:pt>
                <c:pt idx="145">
                  <c:v>43702</c:v>
                </c:pt>
                <c:pt idx="146">
                  <c:v>43703</c:v>
                </c:pt>
                <c:pt idx="147">
                  <c:v>43704</c:v>
                </c:pt>
                <c:pt idx="148">
                  <c:v>43705</c:v>
                </c:pt>
                <c:pt idx="149">
                  <c:v>43706</c:v>
                </c:pt>
                <c:pt idx="150">
                  <c:v>43707</c:v>
                </c:pt>
                <c:pt idx="151">
                  <c:v>43708</c:v>
                </c:pt>
                <c:pt idx="152">
                  <c:v>43709</c:v>
                </c:pt>
                <c:pt idx="153">
                  <c:v>43710</c:v>
                </c:pt>
                <c:pt idx="154">
                  <c:v>43711</c:v>
                </c:pt>
                <c:pt idx="155">
                  <c:v>43712</c:v>
                </c:pt>
                <c:pt idx="156">
                  <c:v>43713</c:v>
                </c:pt>
                <c:pt idx="157">
                  <c:v>43714</c:v>
                </c:pt>
                <c:pt idx="158">
                  <c:v>43715</c:v>
                </c:pt>
                <c:pt idx="159">
                  <c:v>43716</c:v>
                </c:pt>
                <c:pt idx="160">
                  <c:v>43717</c:v>
                </c:pt>
                <c:pt idx="161">
                  <c:v>43718</c:v>
                </c:pt>
                <c:pt idx="162">
                  <c:v>43719</c:v>
                </c:pt>
                <c:pt idx="163">
                  <c:v>43720</c:v>
                </c:pt>
                <c:pt idx="164">
                  <c:v>43721</c:v>
                </c:pt>
                <c:pt idx="165">
                  <c:v>43722</c:v>
                </c:pt>
                <c:pt idx="166">
                  <c:v>43723</c:v>
                </c:pt>
                <c:pt idx="167">
                  <c:v>43724</c:v>
                </c:pt>
                <c:pt idx="168">
                  <c:v>43725</c:v>
                </c:pt>
                <c:pt idx="169">
                  <c:v>43726</c:v>
                </c:pt>
                <c:pt idx="170">
                  <c:v>43727</c:v>
                </c:pt>
                <c:pt idx="171">
                  <c:v>43728</c:v>
                </c:pt>
                <c:pt idx="172">
                  <c:v>43729</c:v>
                </c:pt>
                <c:pt idx="173">
                  <c:v>43730</c:v>
                </c:pt>
                <c:pt idx="174">
                  <c:v>43731</c:v>
                </c:pt>
                <c:pt idx="175">
                  <c:v>43732</c:v>
                </c:pt>
                <c:pt idx="176">
                  <c:v>43733</c:v>
                </c:pt>
                <c:pt idx="177">
                  <c:v>43734</c:v>
                </c:pt>
                <c:pt idx="178">
                  <c:v>43735</c:v>
                </c:pt>
                <c:pt idx="179">
                  <c:v>43736</c:v>
                </c:pt>
                <c:pt idx="180">
                  <c:v>43737</c:v>
                </c:pt>
                <c:pt idx="181">
                  <c:v>43738</c:v>
                </c:pt>
                <c:pt idx="182">
                  <c:v>43739</c:v>
                </c:pt>
                <c:pt idx="183">
                  <c:v>43740</c:v>
                </c:pt>
                <c:pt idx="184">
                  <c:v>43741</c:v>
                </c:pt>
                <c:pt idx="185">
                  <c:v>43742</c:v>
                </c:pt>
                <c:pt idx="186">
                  <c:v>43743</c:v>
                </c:pt>
                <c:pt idx="187">
                  <c:v>43744</c:v>
                </c:pt>
                <c:pt idx="188">
                  <c:v>43745</c:v>
                </c:pt>
                <c:pt idx="189">
                  <c:v>43746</c:v>
                </c:pt>
                <c:pt idx="190">
                  <c:v>43747</c:v>
                </c:pt>
                <c:pt idx="191">
                  <c:v>43748</c:v>
                </c:pt>
                <c:pt idx="192">
                  <c:v>43749</c:v>
                </c:pt>
                <c:pt idx="193">
                  <c:v>43750</c:v>
                </c:pt>
                <c:pt idx="194">
                  <c:v>43751</c:v>
                </c:pt>
                <c:pt idx="195">
                  <c:v>43752</c:v>
                </c:pt>
                <c:pt idx="196">
                  <c:v>43753</c:v>
                </c:pt>
                <c:pt idx="197">
                  <c:v>43754</c:v>
                </c:pt>
                <c:pt idx="198">
                  <c:v>43755</c:v>
                </c:pt>
                <c:pt idx="199">
                  <c:v>43756</c:v>
                </c:pt>
                <c:pt idx="200">
                  <c:v>43757</c:v>
                </c:pt>
                <c:pt idx="201">
                  <c:v>43758</c:v>
                </c:pt>
                <c:pt idx="202">
                  <c:v>43759</c:v>
                </c:pt>
                <c:pt idx="203">
                  <c:v>43760</c:v>
                </c:pt>
                <c:pt idx="204">
                  <c:v>43761</c:v>
                </c:pt>
                <c:pt idx="205">
                  <c:v>43762</c:v>
                </c:pt>
                <c:pt idx="206">
                  <c:v>43763</c:v>
                </c:pt>
                <c:pt idx="207">
                  <c:v>43764</c:v>
                </c:pt>
                <c:pt idx="208">
                  <c:v>43765</c:v>
                </c:pt>
                <c:pt idx="209">
                  <c:v>43766</c:v>
                </c:pt>
                <c:pt idx="210">
                  <c:v>43767</c:v>
                </c:pt>
                <c:pt idx="211">
                  <c:v>43768</c:v>
                </c:pt>
                <c:pt idx="212">
                  <c:v>43769</c:v>
                </c:pt>
                <c:pt idx="213">
                  <c:v>43770</c:v>
                </c:pt>
                <c:pt idx="214">
                  <c:v>43771</c:v>
                </c:pt>
                <c:pt idx="215">
                  <c:v>43772</c:v>
                </c:pt>
                <c:pt idx="216">
                  <c:v>43773</c:v>
                </c:pt>
                <c:pt idx="217">
                  <c:v>43774</c:v>
                </c:pt>
                <c:pt idx="218">
                  <c:v>43775</c:v>
                </c:pt>
                <c:pt idx="219">
                  <c:v>43776</c:v>
                </c:pt>
                <c:pt idx="220">
                  <c:v>43777</c:v>
                </c:pt>
                <c:pt idx="221">
                  <c:v>43778</c:v>
                </c:pt>
                <c:pt idx="222">
                  <c:v>43779</c:v>
                </c:pt>
                <c:pt idx="223">
                  <c:v>43780</c:v>
                </c:pt>
                <c:pt idx="224">
                  <c:v>43781</c:v>
                </c:pt>
                <c:pt idx="225">
                  <c:v>43782</c:v>
                </c:pt>
                <c:pt idx="226">
                  <c:v>43783</c:v>
                </c:pt>
                <c:pt idx="227">
                  <c:v>43784</c:v>
                </c:pt>
                <c:pt idx="228">
                  <c:v>43785</c:v>
                </c:pt>
                <c:pt idx="229">
                  <c:v>43786</c:v>
                </c:pt>
                <c:pt idx="230">
                  <c:v>43787</c:v>
                </c:pt>
                <c:pt idx="231">
                  <c:v>43788</c:v>
                </c:pt>
                <c:pt idx="232">
                  <c:v>43789</c:v>
                </c:pt>
                <c:pt idx="233">
                  <c:v>43790</c:v>
                </c:pt>
                <c:pt idx="234">
                  <c:v>43791</c:v>
                </c:pt>
                <c:pt idx="235">
                  <c:v>43792</c:v>
                </c:pt>
                <c:pt idx="236">
                  <c:v>43793</c:v>
                </c:pt>
                <c:pt idx="237">
                  <c:v>43794</c:v>
                </c:pt>
                <c:pt idx="238">
                  <c:v>43795</c:v>
                </c:pt>
                <c:pt idx="239">
                  <c:v>43796</c:v>
                </c:pt>
                <c:pt idx="240">
                  <c:v>43797</c:v>
                </c:pt>
                <c:pt idx="241">
                  <c:v>43798</c:v>
                </c:pt>
                <c:pt idx="242">
                  <c:v>43799</c:v>
                </c:pt>
                <c:pt idx="243">
                  <c:v>43800</c:v>
                </c:pt>
                <c:pt idx="244">
                  <c:v>43801</c:v>
                </c:pt>
                <c:pt idx="245">
                  <c:v>43802</c:v>
                </c:pt>
                <c:pt idx="246">
                  <c:v>43803</c:v>
                </c:pt>
                <c:pt idx="247">
                  <c:v>43804</c:v>
                </c:pt>
                <c:pt idx="248">
                  <c:v>43805</c:v>
                </c:pt>
                <c:pt idx="249">
                  <c:v>43806</c:v>
                </c:pt>
                <c:pt idx="250">
                  <c:v>43807</c:v>
                </c:pt>
                <c:pt idx="251">
                  <c:v>43808</c:v>
                </c:pt>
                <c:pt idx="252">
                  <c:v>43809</c:v>
                </c:pt>
                <c:pt idx="253">
                  <c:v>43810</c:v>
                </c:pt>
                <c:pt idx="254">
                  <c:v>43811</c:v>
                </c:pt>
                <c:pt idx="255">
                  <c:v>43812</c:v>
                </c:pt>
                <c:pt idx="256">
                  <c:v>43813</c:v>
                </c:pt>
                <c:pt idx="257">
                  <c:v>43814</c:v>
                </c:pt>
                <c:pt idx="258">
                  <c:v>43815</c:v>
                </c:pt>
                <c:pt idx="259">
                  <c:v>43816</c:v>
                </c:pt>
                <c:pt idx="260">
                  <c:v>43817</c:v>
                </c:pt>
                <c:pt idx="261">
                  <c:v>43818</c:v>
                </c:pt>
                <c:pt idx="262">
                  <c:v>43819</c:v>
                </c:pt>
                <c:pt idx="263">
                  <c:v>43820</c:v>
                </c:pt>
                <c:pt idx="264">
                  <c:v>43821</c:v>
                </c:pt>
                <c:pt idx="265">
                  <c:v>43822</c:v>
                </c:pt>
                <c:pt idx="266">
                  <c:v>43823</c:v>
                </c:pt>
                <c:pt idx="267">
                  <c:v>43824</c:v>
                </c:pt>
                <c:pt idx="268">
                  <c:v>43825</c:v>
                </c:pt>
                <c:pt idx="269">
                  <c:v>43826</c:v>
                </c:pt>
                <c:pt idx="270">
                  <c:v>43827</c:v>
                </c:pt>
                <c:pt idx="271">
                  <c:v>43828</c:v>
                </c:pt>
                <c:pt idx="272">
                  <c:v>43829</c:v>
                </c:pt>
                <c:pt idx="273">
                  <c:v>43830</c:v>
                </c:pt>
                <c:pt idx="274">
                  <c:v>43831</c:v>
                </c:pt>
                <c:pt idx="275">
                  <c:v>43832</c:v>
                </c:pt>
                <c:pt idx="276">
                  <c:v>43833</c:v>
                </c:pt>
                <c:pt idx="277">
                  <c:v>43834</c:v>
                </c:pt>
                <c:pt idx="278">
                  <c:v>43835</c:v>
                </c:pt>
                <c:pt idx="279">
                  <c:v>43836</c:v>
                </c:pt>
                <c:pt idx="280">
                  <c:v>43837</c:v>
                </c:pt>
                <c:pt idx="281">
                  <c:v>43838</c:v>
                </c:pt>
                <c:pt idx="282">
                  <c:v>43839</c:v>
                </c:pt>
                <c:pt idx="283">
                  <c:v>43840</c:v>
                </c:pt>
                <c:pt idx="284">
                  <c:v>43841</c:v>
                </c:pt>
                <c:pt idx="285">
                  <c:v>43842</c:v>
                </c:pt>
                <c:pt idx="286">
                  <c:v>43843</c:v>
                </c:pt>
                <c:pt idx="287">
                  <c:v>43844</c:v>
                </c:pt>
                <c:pt idx="288">
                  <c:v>43845</c:v>
                </c:pt>
                <c:pt idx="289">
                  <c:v>43846</c:v>
                </c:pt>
                <c:pt idx="290">
                  <c:v>43847</c:v>
                </c:pt>
                <c:pt idx="291">
                  <c:v>43848</c:v>
                </c:pt>
                <c:pt idx="292">
                  <c:v>43849</c:v>
                </c:pt>
                <c:pt idx="293">
                  <c:v>43850</c:v>
                </c:pt>
                <c:pt idx="294">
                  <c:v>43851</c:v>
                </c:pt>
                <c:pt idx="295">
                  <c:v>43852</c:v>
                </c:pt>
                <c:pt idx="296">
                  <c:v>43853</c:v>
                </c:pt>
                <c:pt idx="297">
                  <c:v>43854</c:v>
                </c:pt>
                <c:pt idx="298">
                  <c:v>43855</c:v>
                </c:pt>
                <c:pt idx="299">
                  <c:v>43856</c:v>
                </c:pt>
                <c:pt idx="300">
                  <c:v>43857</c:v>
                </c:pt>
                <c:pt idx="301">
                  <c:v>43858</c:v>
                </c:pt>
                <c:pt idx="302">
                  <c:v>43859</c:v>
                </c:pt>
                <c:pt idx="303">
                  <c:v>43860</c:v>
                </c:pt>
                <c:pt idx="304">
                  <c:v>43861</c:v>
                </c:pt>
                <c:pt idx="305">
                  <c:v>43862</c:v>
                </c:pt>
                <c:pt idx="306">
                  <c:v>43863</c:v>
                </c:pt>
                <c:pt idx="307">
                  <c:v>43864</c:v>
                </c:pt>
                <c:pt idx="308">
                  <c:v>43865</c:v>
                </c:pt>
                <c:pt idx="309">
                  <c:v>43866</c:v>
                </c:pt>
                <c:pt idx="310">
                  <c:v>43867</c:v>
                </c:pt>
                <c:pt idx="311">
                  <c:v>43868</c:v>
                </c:pt>
                <c:pt idx="312">
                  <c:v>43869</c:v>
                </c:pt>
                <c:pt idx="313">
                  <c:v>43870</c:v>
                </c:pt>
                <c:pt idx="314">
                  <c:v>43871</c:v>
                </c:pt>
                <c:pt idx="315">
                  <c:v>43872</c:v>
                </c:pt>
                <c:pt idx="316">
                  <c:v>43873</c:v>
                </c:pt>
                <c:pt idx="317">
                  <c:v>43874</c:v>
                </c:pt>
                <c:pt idx="318">
                  <c:v>43875</c:v>
                </c:pt>
                <c:pt idx="319">
                  <c:v>43876</c:v>
                </c:pt>
                <c:pt idx="320">
                  <c:v>43877</c:v>
                </c:pt>
                <c:pt idx="321">
                  <c:v>43878</c:v>
                </c:pt>
                <c:pt idx="322">
                  <c:v>43879</c:v>
                </c:pt>
                <c:pt idx="323">
                  <c:v>43880</c:v>
                </c:pt>
                <c:pt idx="324">
                  <c:v>43881</c:v>
                </c:pt>
                <c:pt idx="325">
                  <c:v>43882</c:v>
                </c:pt>
                <c:pt idx="326">
                  <c:v>43883</c:v>
                </c:pt>
                <c:pt idx="327">
                  <c:v>43884</c:v>
                </c:pt>
                <c:pt idx="328">
                  <c:v>43885</c:v>
                </c:pt>
                <c:pt idx="329">
                  <c:v>43886</c:v>
                </c:pt>
                <c:pt idx="330">
                  <c:v>43887</c:v>
                </c:pt>
                <c:pt idx="331">
                  <c:v>43888</c:v>
                </c:pt>
                <c:pt idx="332">
                  <c:v>43889</c:v>
                </c:pt>
                <c:pt idx="333">
                  <c:v>43890</c:v>
                </c:pt>
                <c:pt idx="334">
                  <c:v>43891</c:v>
                </c:pt>
                <c:pt idx="335">
                  <c:v>43892</c:v>
                </c:pt>
                <c:pt idx="336">
                  <c:v>43893</c:v>
                </c:pt>
                <c:pt idx="337">
                  <c:v>43894</c:v>
                </c:pt>
                <c:pt idx="338">
                  <c:v>43895</c:v>
                </c:pt>
                <c:pt idx="339">
                  <c:v>43896</c:v>
                </c:pt>
                <c:pt idx="340">
                  <c:v>43897</c:v>
                </c:pt>
                <c:pt idx="341">
                  <c:v>43898</c:v>
                </c:pt>
                <c:pt idx="342">
                  <c:v>43899</c:v>
                </c:pt>
                <c:pt idx="343">
                  <c:v>43900</c:v>
                </c:pt>
                <c:pt idx="344">
                  <c:v>43901</c:v>
                </c:pt>
                <c:pt idx="345">
                  <c:v>43902</c:v>
                </c:pt>
                <c:pt idx="346">
                  <c:v>43903</c:v>
                </c:pt>
                <c:pt idx="347">
                  <c:v>43904</c:v>
                </c:pt>
                <c:pt idx="348">
                  <c:v>43905</c:v>
                </c:pt>
                <c:pt idx="349">
                  <c:v>43906</c:v>
                </c:pt>
                <c:pt idx="350">
                  <c:v>43907</c:v>
                </c:pt>
                <c:pt idx="351">
                  <c:v>43908</c:v>
                </c:pt>
                <c:pt idx="352">
                  <c:v>43909</c:v>
                </c:pt>
                <c:pt idx="353">
                  <c:v>43910</c:v>
                </c:pt>
                <c:pt idx="354">
                  <c:v>43911</c:v>
                </c:pt>
                <c:pt idx="355">
                  <c:v>43912</c:v>
                </c:pt>
                <c:pt idx="356">
                  <c:v>43913</c:v>
                </c:pt>
                <c:pt idx="357">
                  <c:v>43914</c:v>
                </c:pt>
                <c:pt idx="358">
                  <c:v>43915</c:v>
                </c:pt>
                <c:pt idx="359">
                  <c:v>43916</c:v>
                </c:pt>
                <c:pt idx="360">
                  <c:v>43917</c:v>
                </c:pt>
                <c:pt idx="361">
                  <c:v>43918</c:v>
                </c:pt>
                <c:pt idx="362">
                  <c:v>43919</c:v>
                </c:pt>
                <c:pt idx="363">
                  <c:v>43920</c:v>
                </c:pt>
                <c:pt idx="364">
                  <c:v>43921</c:v>
                </c:pt>
                <c:pt idx="365">
                  <c:v>43922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נתונים'!$K$4:$K$4000</c:f>
              <c:numCache>
                <c:formatCode>0.00</c:formatCode>
                <c:ptCount val="3997"/>
                <c:pt idx="0">
                  <c:v>100</c:v>
                </c:pt>
                <c:pt idx="1">
                  <c:v>100.80848441847003</c:v>
                </c:pt>
                <c:pt idx="2">
                  <c:v>100.89530780290158</c:v>
                </c:pt>
                <c:pt idx="3">
                  <c:v>101.30701869036727</c:v>
                </c:pt>
                <c:pt idx="4">
                  <c:v>101.30701869036727</c:v>
                </c:pt>
                <c:pt idx="5">
                  <c:v>101.30701869036727</c:v>
                </c:pt>
                <c:pt idx="6">
                  <c:v>101.62070317605541</c:v>
                </c:pt>
                <c:pt idx="7">
                  <c:v>102.0818940567993</c:v>
                </c:pt>
                <c:pt idx="8">
                  <c:v>102.32555968407492</c:v>
                </c:pt>
                <c:pt idx="9">
                  <c:v>101.52641111339321</c:v>
                </c:pt>
                <c:pt idx="10">
                  <c:v>101.67578467800661</c:v>
                </c:pt>
                <c:pt idx="11">
                  <c:v>101.67578467800661</c:v>
                </c:pt>
                <c:pt idx="12">
                  <c:v>101.67578467800661</c:v>
                </c:pt>
                <c:pt idx="13">
                  <c:v>101.40784584648132</c:v>
                </c:pt>
                <c:pt idx="14">
                  <c:v>102.09216348936647</c:v>
                </c:pt>
                <c:pt idx="15">
                  <c:v>102.35730156655528</c:v>
                </c:pt>
                <c:pt idx="16">
                  <c:v>101.99600425714659</c:v>
                </c:pt>
                <c:pt idx="17">
                  <c:v>101.99600425714659</c:v>
                </c:pt>
                <c:pt idx="18">
                  <c:v>101.99600425714659</c:v>
                </c:pt>
                <c:pt idx="19">
                  <c:v>101.99600425714659</c:v>
                </c:pt>
                <c:pt idx="20">
                  <c:v>101.67018316933361</c:v>
                </c:pt>
                <c:pt idx="21">
                  <c:v>101.73833485818849</c:v>
                </c:pt>
                <c:pt idx="22">
                  <c:v>101.2491364340796</c:v>
                </c:pt>
                <c:pt idx="23">
                  <c:v>100.52000672181045</c:v>
                </c:pt>
                <c:pt idx="24">
                  <c:v>100.64604066695298</c:v>
                </c:pt>
                <c:pt idx="25">
                  <c:v>100.64604066695298</c:v>
                </c:pt>
                <c:pt idx="26">
                  <c:v>100.64604066695298</c:v>
                </c:pt>
                <c:pt idx="27">
                  <c:v>101.09882928468737</c:v>
                </c:pt>
                <c:pt idx="28">
                  <c:v>100.75620367085537</c:v>
                </c:pt>
                <c:pt idx="29">
                  <c:v>100.87196818343077</c:v>
                </c:pt>
                <c:pt idx="30">
                  <c:v>100.7291297122692</c:v>
                </c:pt>
                <c:pt idx="31">
                  <c:v>101.08575909778369</c:v>
                </c:pt>
                <c:pt idx="32">
                  <c:v>101.08575909778369</c:v>
                </c:pt>
                <c:pt idx="33">
                  <c:v>101.08575909778369</c:v>
                </c:pt>
                <c:pt idx="34">
                  <c:v>99.20645293799133</c:v>
                </c:pt>
                <c:pt idx="35">
                  <c:v>98.684579046623242</c:v>
                </c:pt>
                <c:pt idx="36">
                  <c:v>98.11415874675582</c:v>
                </c:pt>
                <c:pt idx="37">
                  <c:v>96.009858655264509</c:v>
                </c:pt>
                <c:pt idx="38">
                  <c:v>96.480385383796715</c:v>
                </c:pt>
                <c:pt idx="39">
                  <c:v>96.480385383796715</c:v>
                </c:pt>
                <c:pt idx="40">
                  <c:v>96.480385383796715</c:v>
                </c:pt>
                <c:pt idx="41">
                  <c:v>94.897959183673478</c:v>
                </c:pt>
                <c:pt idx="42">
                  <c:v>94.710308643127902</c:v>
                </c:pt>
                <c:pt idx="43">
                  <c:v>94.84941277517413</c:v>
                </c:pt>
                <c:pt idx="44">
                  <c:v>94.399424911776251</c:v>
                </c:pt>
                <c:pt idx="45">
                  <c:v>93.021453778217605</c:v>
                </c:pt>
                <c:pt idx="46">
                  <c:v>93.021453778217605</c:v>
                </c:pt>
                <c:pt idx="47">
                  <c:v>93.021453778217605</c:v>
                </c:pt>
                <c:pt idx="48">
                  <c:v>92.805795694307008</c:v>
                </c:pt>
                <c:pt idx="49">
                  <c:v>93.262318651156718</c:v>
                </c:pt>
                <c:pt idx="50">
                  <c:v>93.171760927609839</c:v>
                </c:pt>
                <c:pt idx="51">
                  <c:v>91.940362604328101</c:v>
                </c:pt>
                <c:pt idx="52">
                  <c:v>92.112142203633525</c:v>
                </c:pt>
                <c:pt idx="53">
                  <c:v>92.112142203633525</c:v>
                </c:pt>
                <c:pt idx="54">
                  <c:v>92.112142203633525</c:v>
                </c:pt>
                <c:pt idx="55">
                  <c:v>92.345538398341972</c:v>
                </c:pt>
                <c:pt idx="56">
                  <c:v>92.253113505237422</c:v>
                </c:pt>
                <c:pt idx="57">
                  <c:v>91.999178445394648</c:v>
                </c:pt>
                <c:pt idx="58">
                  <c:v>92.885150400507868</c:v>
                </c:pt>
                <c:pt idx="59">
                  <c:v>93.171760927609824</c:v>
                </c:pt>
                <c:pt idx="60">
                  <c:v>93.171760927609824</c:v>
                </c:pt>
                <c:pt idx="61">
                  <c:v>93.171760927609824</c:v>
                </c:pt>
                <c:pt idx="62">
                  <c:v>94.137087588923947</c:v>
                </c:pt>
                <c:pt idx="63">
                  <c:v>93.865414418283322</c:v>
                </c:pt>
                <c:pt idx="64">
                  <c:v>93.795395559870798</c:v>
                </c:pt>
                <c:pt idx="65">
                  <c:v>93.615213697555888</c:v>
                </c:pt>
                <c:pt idx="66">
                  <c:v>94.048397034934737</c:v>
                </c:pt>
                <c:pt idx="67">
                  <c:v>94.048397034934737</c:v>
                </c:pt>
                <c:pt idx="68">
                  <c:v>94.048397034934737</c:v>
                </c:pt>
                <c:pt idx="69">
                  <c:v>95.415165151147363</c:v>
                </c:pt>
                <c:pt idx="70">
                  <c:v>96.331945403962109</c:v>
                </c:pt>
                <c:pt idx="71">
                  <c:v>95.80820434303638</c:v>
                </c:pt>
                <c:pt idx="72">
                  <c:v>95.419833075041538</c:v>
                </c:pt>
                <c:pt idx="73">
                  <c:v>94.766323729857902</c:v>
                </c:pt>
                <c:pt idx="74">
                  <c:v>94.766323729857902</c:v>
                </c:pt>
                <c:pt idx="75">
                  <c:v>94.766323729857902</c:v>
                </c:pt>
                <c:pt idx="76">
                  <c:v>94.382620385757221</c:v>
                </c:pt>
                <c:pt idx="77">
                  <c:v>95.590679089568098</c:v>
                </c:pt>
                <c:pt idx="78">
                  <c:v>96.931306831973373</c:v>
                </c:pt>
                <c:pt idx="79">
                  <c:v>98.379296823944557</c:v>
                </c:pt>
                <c:pt idx="80">
                  <c:v>98.327016076329869</c:v>
                </c:pt>
                <c:pt idx="81">
                  <c:v>98.327016076329869</c:v>
                </c:pt>
                <c:pt idx="82">
                  <c:v>98.327016076329869</c:v>
                </c:pt>
                <c:pt idx="83">
                  <c:v>98.312078719868524</c:v>
                </c:pt>
                <c:pt idx="84">
                  <c:v>97.587616931493528</c:v>
                </c:pt>
                <c:pt idx="85">
                  <c:v>97.831282558769146</c:v>
                </c:pt>
                <c:pt idx="86">
                  <c:v>98.480123980058607</c:v>
                </c:pt>
                <c:pt idx="87">
                  <c:v>98.480123980058607</c:v>
                </c:pt>
                <c:pt idx="88">
                  <c:v>98.480123980058607</c:v>
                </c:pt>
                <c:pt idx="89">
                  <c:v>98.480123980058607</c:v>
                </c:pt>
                <c:pt idx="90">
                  <c:v>99.341822730922175</c:v>
                </c:pt>
                <c:pt idx="91">
                  <c:v>99.299811415874672</c:v>
                </c:pt>
                <c:pt idx="92">
                  <c:v>98.925443919562341</c:v>
                </c:pt>
                <c:pt idx="93">
                  <c:v>99.392236308979207</c:v>
                </c:pt>
                <c:pt idx="94">
                  <c:v>98.953451462927333</c:v>
                </c:pt>
                <c:pt idx="95">
                  <c:v>98.953451462927333</c:v>
                </c:pt>
                <c:pt idx="96">
                  <c:v>98.953451462927333</c:v>
                </c:pt>
                <c:pt idx="97">
                  <c:v>97.676307485482738</c:v>
                </c:pt>
                <c:pt idx="98">
                  <c:v>97.323412439083583</c:v>
                </c:pt>
                <c:pt idx="99">
                  <c:v>97.928375375767857</c:v>
                </c:pt>
                <c:pt idx="100">
                  <c:v>98.507197938644794</c:v>
                </c:pt>
                <c:pt idx="101">
                  <c:v>98.110424407640451</c:v>
                </c:pt>
                <c:pt idx="102">
                  <c:v>98.110424407640451</c:v>
                </c:pt>
                <c:pt idx="103">
                  <c:v>98.110424407640451</c:v>
                </c:pt>
                <c:pt idx="104">
                  <c:v>98.749929981141563</c:v>
                </c:pt>
                <c:pt idx="105">
                  <c:v>98.995462777974851</c:v>
                </c:pt>
                <c:pt idx="106">
                  <c:v>98.483858319173947</c:v>
                </c:pt>
                <c:pt idx="107">
                  <c:v>98.186978359504806</c:v>
                </c:pt>
                <c:pt idx="108">
                  <c:v>98.725656776891881</c:v>
                </c:pt>
                <c:pt idx="109">
                  <c:v>98.725656776891881</c:v>
                </c:pt>
                <c:pt idx="110">
                  <c:v>98.725656776891881</c:v>
                </c:pt>
                <c:pt idx="111">
                  <c:v>98.382097578281048</c:v>
                </c:pt>
                <c:pt idx="112">
                  <c:v>98.53893982112514</c:v>
                </c:pt>
                <c:pt idx="113">
                  <c:v>98.52493604944263</c:v>
                </c:pt>
                <c:pt idx="114">
                  <c:v>98.426909647665084</c:v>
                </c:pt>
                <c:pt idx="115">
                  <c:v>97.901301417181685</c:v>
                </c:pt>
                <c:pt idx="116">
                  <c:v>97.901301417181685</c:v>
                </c:pt>
                <c:pt idx="117">
                  <c:v>97.901301417181685</c:v>
                </c:pt>
                <c:pt idx="118">
                  <c:v>97.62776107698339</c:v>
                </c:pt>
                <c:pt idx="119">
                  <c:v>97.385962619265456</c:v>
                </c:pt>
                <c:pt idx="120">
                  <c:v>96.81367514984035</c:v>
                </c:pt>
                <c:pt idx="121">
                  <c:v>95.651362100192301</c:v>
                </c:pt>
                <c:pt idx="122">
                  <c:v>93.709505760218079</c:v>
                </c:pt>
                <c:pt idx="123">
                  <c:v>93.709505760218079</c:v>
                </c:pt>
                <c:pt idx="124">
                  <c:v>93.709505760218079</c:v>
                </c:pt>
                <c:pt idx="125">
                  <c:v>90.83779898052542</c:v>
                </c:pt>
                <c:pt idx="126">
                  <c:v>90.806990682823894</c:v>
                </c:pt>
                <c:pt idx="127">
                  <c:v>90.805123513266224</c:v>
                </c:pt>
                <c:pt idx="128">
                  <c:v>91.892749780607559</c:v>
                </c:pt>
                <c:pt idx="129">
                  <c:v>91.602404914390263</c:v>
                </c:pt>
                <c:pt idx="130">
                  <c:v>91.602404914390263</c:v>
                </c:pt>
                <c:pt idx="131">
                  <c:v>91.602404914390263</c:v>
                </c:pt>
                <c:pt idx="132">
                  <c:v>90.975969527792799</c:v>
                </c:pt>
                <c:pt idx="133">
                  <c:v>90.452228466867055</c:v>
                </c:pt>
                <c:pt idx="134">
                  <c:v>90.037716825064848</c:v>
                </c:pt>
                <c:pt idx="135">
                  <c:v>89.952760610190978</c:v>
                </c:pt>
                <c:pt idx="136">
                  <c:v>90.582930335903768</c:v>
                </c:pt>
                <c:pt idx="137">
                  <c:v>90.582930335903768</c:v>
                </c:pt>
                <c:pt idx="138">
                  <c:v>90.582930335903768</c:v>
                </c:pt>
                <c:pt idx="139">
                  <c:v>91.279384580913757</c:v>
                </c:pt>
                <c:pt idx="140">
                  <c:v>91.501577758276198</c:v>
                </c:pt>
                <c:pt idx="141">
                  <c:v>91.784453946262829</c:v>
                </c:pt>
                <c:pt idx="142">
                  <c:v>91.086132531695171</c:v>
                </c:pt>
                <c:pt idx="143">
                  <c:v>90.899415575928415</c:v>
                </c:pt>
                <c:pt idx="144">
                  <c:v>90.899415575928415</c:v>
                </c:pt>
                <c:pt idx="145">
                  <c:v>90.899415575928415</c:v>
                </c:pt>
                <c:pt idx="146">
                  <c:v>89.699759135127024</c:v>
                </c:pt>
                <c:pt idx="147">
                  <c:v>90.052654181526194</c:v>
                </c:pt>
                <c:pt idx="148">
                  <c:v>90.123606624717553</c:v>
                </c:pt>
                <c:pt idx="149">
                  <c:v>90.565192225105918</c:v>
                </c:pt>
                <c:pt idx="150">
                  <c:v>91.895550534944036</c:v>
                </c:pt>
                <c:pt idx="151">
                  <c:v>91.895550534944036</c:v>
                </c:pt>
                <c:pt idx="152">
                  <c:v>91.895550534944036</c:v>
                </c:pt>
                <c:pt idx="153">
                  <c:v>91.842336202550513</c:v>
                </c:pt>
                <c:pt idx="154">
                  <c:v>90.863005769553894</c:v>
                </c:pt>
                <c:pt idx="155">
                  <c:v>92.481841776051638</c:v>
                </c:pt>
                <c:pt idx="156">
                  <c:v>93.639486901805498</c:v>
                </c:pt>
                <c:pt idx="157">
                  <c:v>94.101611367328218</c:v>
                </c:pt>
                <c:pt idx="158">
                  <c:v>94.101611367328218</c:v>
                </c:pt>
                <c:pt idx="159">
                  <c:v>94.101611367328218</c:v>
                </c:pt>
                <c:pt idx="160">
                  <c:v>94.346210579382657</c:v>
                </c:pt>
                <c:pt idx="161">
                  <c:v>94.117482308568384</c:v>
                </c:pt>
                <c:pt idx="162">
                  <c:v>94.949306346509275</c:v>
                </c:pt>
                <c:pt idx="163">
                  <c:v>95.443172694512342</c:v>
                </c:pt>
                <c:pt idx="164">
                  <c:v>95.842746979853175</c:v>
                </c:pt>
                <c:pt idx="165">
                  <c:v>95.842746979853175</c:v>
                </c:pt>
                <c:pt idx="166">
                  <c:v>95.842746979853175</c:v>
                </c:pt>
                <c:pt idx="167">
                  <c:v>95.886625464458362</c:v>
                </c:pt>
                <c:pt idx="168">
                  <c:v>95.125753869708845</c:v>
                </c:pt>
                <c:pt idx="169">
                  <c:v>95.352614970965448</c:v>
                </c:pt>
                <c:pt idx="170">
                  <c:v>94.905427861904073</c:v>
                </c:pt>
                <c:pt idx="171">
                  <c:v>95.343279123177098</c:v>
                </c:pt>
                <c:pt idx="172">
                  <c:v>95.343279123177098</c:v>
                </c:pt>
                <c:pt idx="173">
                  <c:v>95.343279123177098</c:v>
                </c:pt>
                <c:pt idx="174">
                  <c:v>94.780327501540341</c:v>
                </c:pt>
                <c:pt idx="175">
                  <c:v>94.418096607352837</c:v>
                </c:pt>
                <c:pt idx="176">
                  <c:v>93.877551020408077</c:v>
                </c:pt>
                <c:pt idx="177">
                  <c:v>94.226711727691921</c:v>
                </c:pt>
                <c:pt idx="178">
                  <c:v>93.498515600201586</c:v>
                </c:pt>
                <c:pt idx="179">
                  <c:v>93.498515600201586</c:v>
                </c:pt>
                <c:pt idx="180">
                  <c:v>93.498515600201586</c:v>
                </c:pt>
                <c:pt idx="181">
                  <c:v>93.451836361259893</c:v>
                </c:pt>
                <c:pt idx="182">
                  <c:v>93.21657299699379</c:v>
                </c:pt>
                <c:pt idx="183">
                  <c:v>92.350206322236062</c:v>
                </c:pt>
                <c:pt idx="184">
                  <c:v>92.637750434116867</c:v>
                </c:pt>
                <c:pt idx="185">
                  <c:v>93.039191889015399</c:v>
                </c:pt>
                <c:pt idx="186">
                  <c:v>93.039191889015399</c:v>
                </c:pt>
                <c:pt idx="187">
                  <c:v>93.039191889015399</c:v>
                </c:pt>
                <c:pt idx="188">
                  <c:v>92.813264372537617</c:v>
                </c:pt>
                <c:pt idx="189">
                  <c:v>92.793659092182125</c:v>
                </c:pt>
                <c:pt idx="190">
                  <c:v>92.70590212297175</c:v>
                </c:pt>
                <c:pt idx="191">
                  <c:v>93.031723210784733</c:v>
                </c:pt>
                <c:pt idx="192">
                  <c:v>94.435834718150701</c:v>
                </c:pt>
                <c:pt idx="193">
                  <c:v>94.435834718150701</c:v>
                </c:pt>
                <c:pt idx="194">
                  <c:v>94.435834718150701</c:v>
                </c:pt>
                <c:pt idx="195">
                  <c:v>94.987583322441466</c:v>
                </c:pt>
                <c:pt idx="196">
                  <c:v>95.15562858263155</c:v>
                </c:pt>
                <c:pt idx="197">
                  <c:v>95.606550030808251</c:v>
                </c:pt>
                <c:pt idx="198">
                  <c:v>96.008925070485617</c:v>
                </c:pt>
                <c:pt idx="199">
                  <c:v>95.600948522135255</c:v>
                </c:pt>
                <c:pt idx="200">
                  <c:v>95.600948522135255</c:v>
                </c:pt>
                <c:pt idx="201">
                  <c:v>95.600948522135255</c:v>
                </c:pt>
                <c:pt idx="202">
                  <c:v>96.020128087831623</c:v>
                </c:pt>
                <c:pt idx="203">
                  <c:v>96.540134809642012</c:v>
                </c:pt>
                <c:pt idx="204">
                  <c:v>96.24792277386706</c:v>
                </c:pt>
                <c:pt idx="205">
                  <c:v>96.851018540993678</c:v>
                </c:pt>
                <c:pt idx="206">
                  <c:v>96.70444573071677</c:v>
                </c:pt>
                <c:pt idx="207">
                  <c:v>96.70444573071677</c:v>
                </c:pt>
                <c:pt idx="208">
                  <c:v>96.70444573071677</c:v>
                </c:pt>
                <c:pt idx="209">
                  <c:v>97.370091678025261</c:v>
                </c:pt>
                <c:pt idx="210">
                  <c:v>97.441044121216621</c:v>
                </c:pt>
                <c:pt idx="211">
                  <c:v>97.232854715536689</c:v>
                </c:pt>
                <c:pt idx="212">
                  <c:v>97.277666784920712</c:v>
                </c:pt>
                <c:pt idx="213">
                  <c:v>97.950781410459854</c:v>
                </c:pt>
                <c:pt idx="214">
                  <c:v>97.950781410459854</c:v>
                </c:pt>
                <c:pt idx="215">
                  <c:v>97.950781410459854</c:v>
                </c:pt>
                <c:pt idx="216">
                  <c:v>99.384767630748499</c:v>
                </c:pt>
                <c:pt idx="217">
                  <c:v>100.00746867823064</c:v>
                </c:pt>
                <c:pt idx="218">
                  <c:v>99.788076255204686</c:v>
                </c:pt>
                <c:pt idx="219">
                  <c:v>100.22686110125656</c:v>
                </c:pt>
                <c:pt idx="220">
                  <c:v>99.412775174113506</c:v>
                </c:pt>
                <c:pt idx="221">
                  <c:v>99.412775174113506</c:v>
                </c:pt>
                <c:pt idx="222">
                  <c:v>99.412775174113506</c:v>
                </c:pt>
                <c:pt idx="223">
                  <c:v>98.295274193849508</c:v>
                </c:pt>
                <c:pt idx="224">
                  <c:v>98.570681703605459</c:v>
                </c:pt>
                <c:pt idx="225">
                  <c:v>97.450379969004942</c:v>
                </c:pt>
                <c:pt idx="226">
                  <c:v>97.302873573949213</c:v>
                </c:pt>
                <c:pt idx="227">
                  <c:v>97.913438019306497</c:v>
                </c:pt>
                <c:pt idx="228">
                  <c:v>97.913438019306497</c:v>
                </c:pt>
                <c:pt idx="229">
                  <c:v>97.913438019306497</c:v>
                </c:pt>
                <c:pt idx="230">
                  <c:v>98.224321750658135</c:v>
                </c:pt>
                <c:pt idx="231">
                  <c:v>98.69484847919037</c:v>
                </c:pt>
                <c:pt idx="232">
                  <c:v>98.213118733312143</c:v>
                </c:pt>
                <c:pt idx="233">
                  <c:v>97.52039882741748</c:v>
                </c:pt>
                <c:pt idx="234">
                  <c:v>97.891031984614486</c:v>
                </c:pt>
                <c:pt idx="235">
                  <c:v>97.891031984614486</c:v>
                </c:pt>
                <c:pt idx="236">
                  <c:v>97.891031984614486</c:v>
                </c:pt>
                <c:pt idx="237">
                  <c:v>98.350355695800715</c:v>
                </c:pt>
                <c:pt idx="238">
                  <c:v>97.824747465317287</c:v>
                </c:pt>
                <c:pt idx="239">
                  <c:v>98.299942117743697</c:v>
                </c:pt>
                <c:pt idx="240">
                  <c:v>98.062811583919924</c:v>
                </c:pt>
                <c:pt idx="241">
                  <c:v>97.097484922605801</c:v>
                </c:pt>
                <c:pt idx="242">
                  <c:v>97.097484922605801</c:v>
                </c:pt>
                <c:pt idx="243">
                  <c:v>97.097484922605801</c:v>
                </c:pt>
                <c:pt idx="244">
                  <c:v>97.113355863845982</c:v>
                </c:pt>
                <c:pt idx="245">
                  <c:v>96.848217786657202</c:v>
                </c:pt>
                <c:pt idx="246">
                  <c:v>96.772597419571653</c:v>
                </c:pt>
                <c:pt idx="247">
                  <c:v>97.358888660679256</c:v>
                </c:pt>
                <c:pt idx="248">
                  <c:v>97.929308960546692</c:v>
                </c:pt>
                <c:pt idx="249">
                  <c:v>97.929308960546692</c:v>
                </c:pt>
                <c:pt idx="250">
                  <c:v>97.929308960546692</c:v>
                </c:pt>
                <c:pt idx="251">
                  <c:v>98.130029687995943</c:v>
                </c:pt>
                <c:pt idx="252">
                  <c:v>97.979722538603724</c:v>
                </c:pt>
                <c:pt idx="253">
                  <c:v>98.794742050525599</c:v>
                </c:pt>
                <c:pt idx="254">
                  <c:v>99.959855854510138</c:v>
                </c:pt>
                <c:pt idx="255">
                  <c:v>101.47226319622084</c:v>
                </c:pt>
                <c:pt idx="256">
                  <c:v>101.47226319622084</c:v>
                </c:pt>
                <c:pt idx="257">
                  <c:v>101.47226319622084</c:v>
                </c:pt>
                <c:pt idx="258">
                  <c:v>101.57028959799837</c:v>
                </c:pt>
                <c:pt idx="259">
                  <c:v>102.93799129898983</c:v>
                </c:pt>
                <c:pt idx="260">
                  <c:v>103.55135649868363</c:v>
                </c:pt>
                <c:pt idx="261">
                  <c:v>103.31329238008102</c:v>
                </c:pt>
                <c:pt idx="262">
                  <c:v>103.40758444274324</c:v>
                </c:pt>
                <c:pt idx="263">
                  <c:v>103.40758444274324</c:v>
                </c:pt>
                <c:pt idx="264">
                  <c:v>103.40758444274324</c:v>
                </c:pt>
                <c:pt idx="265">
                  <c:v>103.78101835427675</c:v>
                </c:pt>
                <c:pt idx="266">
                  <c:v>103.54108706611646</c:v>
                </c:pt>
                <c:pt idx="267">
                  <c:v>103.54762215956831</c:v>
                </c:pt>
                <c:pt idx="268">
                  <c:v>103.82209608454542</c:v>
                </c:pt>
                <c:pt idx="269">
                  <c:v>104.43172694512387</c:v>
                </c:pt>
                <c:pt idx="270">
                  <c:v>104.43172694512387</c:v>
                </c:pt>
                <c:pt idx="271">
                  <c:v>104.43172694512387</c:v>
                </c:pt>
                <c:pt idx="272">
                  <c:v>104.41398883432603</c:v>
                </c:pt>
                <c:pt idx="273">
                  <c:v>104.06296095748453</c:v>
                </c:pt>
                <c:pt idx="274">
                  <c:v>104.06109378792686</c:v>
                </c:pt>
                <c:pt idx="275">
                  <c:v>105.3092966372276</c:v>
                </c:pt>
                <c:pt idx="276">
                  <c:v>104.92279253879042</c:v>
                </c:pt>
                <c:pt idx="277">
                  <c:v>104.92279253879042</c:v>
                </c:pt>
                <c:pt idx="278">
                  <c:v>104.92279253879042</c:v>
                </c:pt>
                <c:pt idx="279">
                  <c:v>103.86410739959294</c:v>
                </c:pt>
                <c:pt idx="280">
                  <c:v>104.17312396138692</c:v>
                </c:pt>
                <c:pt idx="281">
                  <c:v>103.75861231958474</c:v>
                </c:pt>
                <c:pt idx="282">
                  <c:v>105.43626416714899</c:v>
                </c:pt>
                <c:pt idx="283">
                  <c:v>105.8339712829322</c:v>
                </c:pt>
                <c:pt idx="284">
                  <c:v>105.8339712829322</c:v>
                </c:pt>
                <c:pt idx="285">
                  <c:v>105.8339712829322</c:v>
                </c:pt>
                <c:pt idx="286">
                  <c:v>106.8020986985828</c:v>
                </c:pt>
                <c:pt idx="287">
                  <c:v>106.78902851167912</c:v>
                </c:pt>
                <c:pt idx="288">
                  <c:v>106.24008066172487</c:v>
                </c:pt>
                <c:pt idx="289">
                  <c:v>106.48654704333698</c:v>
                </c:pt>
                <c:pt idx="290">
                  <c:v>107.06630319099276</c:v>
                </c:pt>
                <c:pt idx="291">
                  <c:v>107.06630319099276</c:v>
                </c:pt>
                <c:pt idx="292">
                  <c:v>107.06630319099276</c:v>
                </c:pt>
                <c:pt idx="293">
                  <c:v>106.95894094142689</c:v>
                </c:pt>
                <c:pt idx="294">
                  <c:v>105.2010008028829</c:v>
                </c:pt>
                <c:pt idx="295">
                  <c:v>105.81249883301902</c:v>
                </c:pt>
                <c:pt idx="296">
                  <c:v>104.76595029594637</c:v>
                </c:pt>
                <c:pt idx="297">
                  <c:v>104.50454655787293</c:v>
                </c:pt>
                <c:pt idx="298">
                  <c:v>104.50454655787293</c:v>
                </c:pt>
                <c:pt idx="299">
                  <c:v>104.50454655787293</c:v>
                </c:pt>
                <c:pt idx="300">
                  <c:v>102.97253393580671</c:v>
                </c:pt>
                <c:pt idx="301">
                  <c:v>102.85490225367366</c:v>
                </c:pt>
                <c:pt idx="302">
                  <c:v>102.46186306178464</c:v>
                </c:pt>
                <c:pt idx="303">
                  <c:v>100.15404148850757</c:v>
                </c:pt>
                <c:pt idx="304">
                  <c:v>99.17844539462628</c:v>
                </c:pt>
                <c:pt idx="305">
                  <c:v>99.17844539462628</c:v>
                </c:pt>
                <c:pt idx="306">
                  <c:v>99.17844539462628</c:v>
                </c:pt>
                <c:pt idx="307">
                  <c:v>98.989861269301869</c:v>
                </c:pt>
                <c:pt idx="308">
                  <c:v>101.33035830983813</c:v>
                </c:pt>
                <c:pt idx="309">
                  <c:v>101.70472580615046</c:v>
                </c:pt>
                <c:pt idx="310">
                  <c:v>102.91651884907668</c:v>
                </c:pt>
                <c:pt idx="311">
                  <c:v>101.91384879660922</c:v>
                </c:pt>
                <c:pt idx="312">
                  <c:v>101.91384879660922</c:v>
                </c:pt>
                <c:pt idx="313">
                  <c:v>101.91384879660922</c:v>
                </c:pt>
                <c:pt idx="314">
                  <c:v>101.47413036577851</c:v>
                </c:pt>
                <c:pt idx="315">
                  <c:v>102.63924416976303</c:v>
                </c:pt>
                <c:pt idx="316">
                  <c:v>103.59990290718298</c:v>
                </c:pt>
                <c:pt idx="317">
                  <c:v>103.26101163246631</c:v>
                </c:pt>
                <c:pt idx="318">
                  <c:v>103.28248408237948</c:v>
                </c:pt>
                <c:pt idx="319">
                  <c:v>103.28248408237948</c:v>
                </c:pt>
                <c:pt idx="320">
                  <c:v>103.28248408237948</c:v>
                </c:pt>
                <c:pt idx="321">
                  <c:v>103.4402599100024</c:v>
                </c:pt>
                <c:pt idx="322">
                  <c:v>102.28914987770037</c:v>
                </c:pt>
                <c:pt idx="323">
                  <c:v>103.03881845510388</c:v>
                </c:pt>
                <c:pt idx="324">
                  <c:v>102.25740799522001</c:v>
                </c:pt>
                <c:pt idx="325">
                  <c:v>101.22112889071454</c:v>
                </c:pt>
                <c:pt idx="326">
                  <c:v>101.22112889071454</c:v>
                </c:pt>
                <c:pt idx="327">
                  <c:v>101.22112889071454</c:v>
                </c:pt>
                <c:pt idx="328">
                  <c:v>98.523068879884946</c:v>
                </c:pt>
                <c:pt idx="329">
                  <c:v>98.636966222902672</c:v>
                </c:pt>
                <c:pt idx="330">
                  <c:v>97.401833560505594</c:v>
                </c:pt>
                <c:pt idx="331">
                  <c:v>96.221782400059723</c:v>
                </c:pt>
                <c:pt idx="332">
                  <c:v>93.873816681292794</c:v>
                </c:pt>
                <c:pt idx="333">
                  <c:v>93.873816681292794</c:v>
                </c:pt>
                <c:pt idx="334">
                  <c:v>93.873816681292794</c:v>
                </c:pt>
                <c:pt idx="335">
                  <c:v>94.948372761730454</c:v>
                </c:pt>
                <c:pt idx="336">
                  <c:v>95.955710738092094</c:v>
                </c:pt>
                <c:pt idx="337">
                  <c:v>96.888361932147021</c:v>
                </c:pt>
                <c:pt idx="338">
                  <c:v>97.031200403308588</c:v>
                </c:pt>
                <c:pt idx="339">
                  <c:v>94.486248296207762</c:v>
                </c:pt>
                <c:pt idx="340">
                  <c:v>94.486248296207762</c:v>
                </c:pt>
                <c:pt idx="341">
                  <c:v>94.486248296207762</c:v>
                </c:pt>
                <c:pt idx="342">
                  <c:v>88.496368355210322</c:v>
                </c:pt>
                <c:pt idx="343">
                  <c:v>90.048919842410868</c:v>
                </c:pt>
                <c:pt idx="344">
                  <c:v>88.37500233396193</c:v>
                </c:pt>
                <c:pt idx="345">
                  <c:v>82.447672573146349</c:v>
                </c:pt>
                <c:pt idx="346">
                  <c:v>83.200141904886365</c:v>
                </c:pt>
                <c:pt idx="347">
                  <c:v>83.200141904886365</c:v>
                </c:pt>
                <c:pt idx="348">
                  <c:v>83.200141904886365</c:v>
                </c:pt>
                <c:pt idx="349">
                  <c:v>77.784416602871687</c:v>
                </c:pt>
                <c:pt idx="350">
                  <c:v>77.177586496629743</c:v>
                </c:pt>
                <c:pt idx="351">
                  <c:v>73.548742461302894</c:v>
                </c:pt>
                <c:pt idx="352">
                  <c:v>71.550871034598643</c:v>
                </c:pt>
                <c:pt idx="353">
                  <c:v>74.988330190264577</c:v>
                </c:pt>
                <c:pt idx="354">
                  <c:v>74.988330190264577</c:v>
                </c:pt>
                <c:pt idx="355">
                  <c:v>74.988330190264577</c:v>
                </c:pt>
                <c:pt idx="356">
                  <c:v>70.78439793117613</c:v>
                </c:pt>
                <c:pt idx="357">
                  <c:v>74.841757379987669</c:v>
                </c:pt>
                <c:pt idx="358">
                  <c:v>78.098101088559844</c:v>
                </c:pt>
                <c:pt idx="359">
                  <c:v>79.474205052560819</c:v>
                </c:pt>
                <c:pt idx="360">
                  <c:v>78.658251955860109</c:v>
                </c:pt>
                <c:pt idx="361">
                  <c:v>78.658251955860109</c:v>
                </c:pt>
                <c:pt idx="362">
                  <c:v>78.658251955860109</c:v>
                </c:pt>
                <c:pt idx="363">
                  <c:v>77.676120768526985</c:v>
                </c:pt>
                <c:pt idx="364">
                  <c:v>79.222137162275715</c:v>
                </c:pt>
                <c:pt idx="365">
                  <c:v>77.23173441380213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10B-48F5-98DD-1A43D543A6A8}"/>
            </c:ext>
          </c:extLst>
        </c:ser>
        <c:ser>
          <c:idx val="4"/>
          <c:order val="3"/>
          <c:tx>
            <c:strRef>
              <c:f>'איור 22 נתונים'!$L$3</c:f>
              <c:strCache>
                <c:ptCount val="1"/>
                <c:pt idx="0">
                  <c:v>אירופה- EuroStoxx 50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43557</c:v>
                </c:pt>
                <c:pt idx="1">
                  <c:v>43558</c:v>
                </c:pt>
                <c:pt idx="2">
                  <c:v>43559</c:v>
                </c:pt>
                <c:pt idx="3">
                  <c:v>43560</c:v>
                </c:pt>
                <c:pt idx="4">
                  <c:v>43561</c:v>
                </c:pt>
                <c:pt idx="5">
                  <c:v>43562</c:v>
                </c:pt>
                <c:pt idx="6">
                  <c:v>43563</c:v>
                </c:pt>
                <c:pt idx="7">
                  <c:v>43564</c:v>
                </c:pt>
                <c:pt idx="8">
                  <c:v>43565</c:v>
                </c:pt>
                <c:pt idx="9">
                  <c:v>43566</c:v>
                </c:pt>
                <c:pt idx="10">
                  <c:v>43567</c:v>
                </c:pt>
                <c:pt idx="11">
                  <c:v>43568</c:v>
                </c:pt>
                <c:pt idx="12">
                  <c:v>43569</c:v>
                </c:pt>
                <c:pt idx="13">
                  <c:v>43570</c:v>
                </c:pt>
                <c:pt idx="14">
                  <c:v>43571</c:v>
                </c:pt>
                <c:pt idx="15">
                  <c:v>43572</c:v>
                </c:pt>
                <c:pt idx="16">
                  <c:v>43573</c:v>
                </c:pt>
                <c:pt idx="17">
                  <c:v>43574</c:v>
                </c:pt>
                <c:pt idx="18">
                  <c:v>43575</c:v>
                </c:pt>
                <c:pt idx="19">
                  <c:v>43576</c:v>
                </c:pt>
                <c:pt idx="20">
                  <c:v>43577</c:v>
                </c:pt>
                <c:pt idx="21">
                  <c:v>43578</c:v>
                </c:pt>
                <c:pt idx="22">
                  <c:v>43579</c:v>
                </c:pt>
                <c:pt idx="23">
                  <c:v>43580</c:v>
                </c:pt>
                <c:pt idx="24">
                  <c:v>43581</c:v>
                </c:pt>
                <c:pt idx="25">
                  <c:v>43582</c:v>
                </c:pt>
                <c:pt idx="26">
                  <c:v>43583</c:v>
                </c:pt>
                <c:pt idx="27">
                  <c:v>43584</c:v>
                </c:pt>
                <c:pt idx="28">
                  <c:v>43585</c:v>
                </c:pt>
                <c:pt idx="29">
                  <c:v>43586</c:v>
                </c:pt>
                <c:pt idx="30">
                  <c:v>43587</c:v>
                </c:pt>
                <c:pt idx="31">
                  <c:v>43588</c:v>
                </c:pt>
                <c:pt idx="32">
                  <c:v>43589</c:v>
                </c:pt>
                <c:pt idx="33">
                  <c:v>43590</c:v>
                </c:pt>
                <c:pt idx="34">
                  <c:v>43591</c:v>
                </c:pt>
                <c:pt idx="35">
                  <c:v>43592</c:v>
                </c:pt>
                <c:pt idx="36">
                  <c:v>43593</c:v>
                </c:pt>
                <c:pt idx="37">
                  <c:v>43594</c:v>
                </c:pt>
                <c:pt idx="38">
                  <c:v>43595</c:v>
                </c:pt>
                <c:pt idx="39">
                  <c:v>43596</c:v>
                </c:pt>
                <c:pt idx="40">
                  <c:v>43597</c:v>
                </c:pt>
                <c:pt idx="41">
                  <c:v>43598</c:v>
                </c:pt>
                <c:pt idx="42">
                  <c:v>43599</c:v>
                </c:pt>
                <c:pt idx="43">
                  <c:v>43600</c:v>
                </c:pt>
                <c:pt idx="44">
                  <c:v>43601</c:v>
                </c:pt>
                <c:pt idx="45">
                  <c:v>43602</c:v>
                </c:pt>
                <c:pt idx="46">
                  <c:v>43603</c:v>
                </c:pt>
                <c:pt idx="47">
                  <c:v>43604</c:v>
                </c:pt>
                <c:pt idx="48">
                  <c:v>43605</c:v>
                </c:pt>
                <c:pt idx="49">
                  <c:v>43606</c:v>
                </c:pt>
                <c:pt idx="50">
                  <c:v>43607</c:v>
                </c:pt>
                <c:pt idx="51">
                  <c:v>43608</c:v>
                </c:pt>
                <c:pt idx="52">
                  <c:v>43609</c:v>
                </c:pt>
                <c:pt idx="53">
                  <c:v>43610</c:v>
                </c:pt>
                <c:pt idx="54">
                  <c:v>43611</c:v>
                </c:pt>
                <c:pt idx="55">
                  <c:v>43612</c:v>
                </c:pt>
                <c:pt idx="56">
                  <c:v>43613</c:v>
                </c:pt>
                <c:pt idx="57">
                  <c:v>43614</c:v>
                </c:pt>
                <c:pt idx="58">
                  <c:v>43615</c:v>
                </c:pt>
                <c:pt idx="59">
                  <c:v>43616</c:v>
                </c:pt>
                <c:pt idx="60">
                  <c:v>43617</c:v>
                </c:pt>
                <c:pt idx="61">
                  <c:v>43618</c:v>
                </c:pt>
                <c:pt idx="62">
                  <c:v>43619</c:v>
                </c:pt>
                <c:pt idx="63">
                  <c:v>43620</c:v>
                </c:pt>
                <c:pt idx="64">
                  <c:v>43621</c:v>
                </c:pt>
                <c:pt idx="65">
                  <c:v>43622</c:v>
                </c:pt>
                <c:pt idx="66">
                  <c:v>43623</c:v>
                </c:pt>
                <c:pt idx="67">
                  <c:v>43624</c:v>
                </c:pt>
                <c:pt idx="68">
                  <c:v>43625</c:v>
                </c:pt>
                <c:pt idx="69">
                  <c:v>43626</c:v>
                </c:pt>
                <c:pt idx="70">
                  <c:v>43627</c:v>
                </c:pt>
                <c:pt idx="71">
                  <c:v>43628</c:v>
                </c:pt>
                <c:pt idx="72">
                  <c:v>43629</c:v>
                </c:pt>
                <c:pt idx="73">
                  <c:v>43630</c:v>
                </c:pt>
                <c:pt idx="74">
                  <c:v>43631</c:v>
                </c:pt>
                <c:pt idx="75">
                  <c:v>43632</c:v>
                </c:pt>
                <c:pt idx="76">
                  <c:v>43633</c:v>
                </c:pt>
                <c:pt idx="77">
                  <c:v>43634</c:v>
                </c:pt>
                <c:pt idx="78">
                  <c:v>43635</c:v>
                </c:pt>
                <c:pt idx="79">
                  <c:v>43636</c:v>
                </c:pt>
                <c:pt idx="80">
                  <c:v>43637</c:v>
                </c:pt>
                <c:pt idx="81">
                  <c:v>43638</c:v>
                </c:pt>
                <c:pt idx="82">
                  <c:v>43639</c:v>
                </c:pt>
                <c:pt idx="83">
                  <c:v>43640</c:v>
                </c:pt>
                <c:pt idx="84">
                  <c:v>43641</c:v>
                </c:pt>
                <c:pt idx="85">
                  <c:v>43642</c:v>
                </c:pt>
                <c:pt idx="86">
                  <c:v>43643</c:v>
                </c:pt>
                <c:pt idx="87">
                  <c:v>43644</c:v>
                </c:pt>
                <c:pt idx="88">
                  <c:v>43645</c:v>
                </c:pt>
                <c:pt idx="89">
                  <c:v>43646</c:v>
                </c:pt>
                <c:pt idx="90">
                  <c:v>43647</c:v>
                </c:pt>
                <c:pt idx="91">
                  <c:v>43648</c:v>
                </c:pt>
                <c:pt idx="92">
                  <c:v>43649</c:v>
                </c:pt>
                <c:pt idx="93">
                  <c:v>43650</c:v>
                </c:pt>
                <c:pt idx="94">
                  <c:v>43651</c:v>
                </c:pt>
                <c:pt idx="95">
                  <c:v>43652</c:v>
                </c:pt>
                <c:pt idx="96">
                  <c:v>43653</c:v>
                </c:pt>
                <c:pt idx="97">
                  <c:v>43654</c:v>
                </c:pt>
                <c:pt idx="98">
                  <c:v>43655</c:v>
                </c:pt>
                <c:pt idx="99">
                  <c:v>43656</c:v>
                </c:pt>
                <c:pt idx="100">
                  <c:v>43657</c:v>
                </c:pt>
                <c:pt idx="101">
                  <c:v>43658</c:v>
                </c:pt>
                <c:pt idx="102">
                  <c:v>43659</c:v>
                </c:pt>
                <c:pt idx="103">
                  <c:v>43660</c:v>
                </c:pt>
                <c:pt idx="104">
                  <c:v>43661</c:v>
                </c:pt>
                <c:pt idx="105">
                  <c:v>43662</c:v>
                </c:pt>
                <c:pt idx="106">
                  <c:v>43663</c:v>
                </c:pt>
                <c:pt idx="107">
                  <c:v>43664</c:v>
                </c:pt>
                <c:pt idx="108">
                  <c:v>43665</c:v>
                </c:pt>
                <c:pt idx="109">
                  <c:v>43666</c:v>
                </c:pt>
                <c:pt idx="110">
                  <c:v>43667</c:v>
                </c:pt>
                <c:pt idx="111">
                  <c:v>43668</c:v>
                </c:pt>
                <c:pt idx="112">
                  <c:v>43669</c:v>
                </c:pt>
                <c:pt idx="113">
                  <c:v>43670</c:v>
                </c:pt>
                <c:pt idx="114">
                  <c:v>43671</c:v>
                </c:pt>
                <c:pt idx="115">
                  <c:v>43672</c:v>
                </c:pt>
                <c:pt idx="116">
                  <c:v>43673</c:v>
                </c:pt>
                <c:pt idx="117">
                  <c:v>43674</c:v>
                </c:pt>
                <c:pt idx="118">
                  <c:v>43675</c:v>
                </c:pt>
                <c:pt idx="119">
                  <c:v>43676</c:v>
                </c:pt>
                <c:pt idx="120">
                  <c:v>43677</c:v>
                </c:pt>
                <c:pt idx="121">
                  <c:v>43678</c:v>
                </c:pt>
                <c:pt idx="122">
                  <c:v>43679</c:v>
                </c:pt>
                <c:pt idx="123">
                  <c:v>43680</c:v>
                </c:pt>
                <c:pt idx="124">
                  <c:v>43681</c:v>
                </c:pt>
                <c:pt idx="125">
                  <c:v>43682</c:v>
                </c:pt>
                <c:pt idx="126">
                  <c:v>43683</c:v>
                </c:pt>
                <c:pt idx="127">
                  <c:v>43684</c:v>
                </c:pt>
                <c:pt idx="128">
                  <c:v>43685</c:v>
                </c:pt>
                <c:pt idx="129">
                  <c:v>43686</c:v>
                </c:pt>
                <c:pt idx="130">
                  <c:v>43687</c:v>
                </c:pt>
                <c:pt idx="131">
                  <c:v>43688</c:v>
                </c:pt>
                <c:pt idx="132">
                  <c:v>43689</c:v>
                </c:pt>
                <c:pt idx="133">
                  <c:v>43690</c:v>
                </c:pt>
                <c:pt idx="134">
                  <c:v>43691</c:v>
                </c:pt>
                <c:pt idx="135">
                  <c:v>43692</c:v>
                </c:pt>
                <c:pt idx="136">
                  <c:v>43693</c:v>
                </c:pt>
                <c:pt idx="137">
                  <c:v>43694</c:v>
                </c:pt>
                <c:pt idx="138">
                  <c:v>43695</c:v>
                </c:pt>
                <c:pt idx="139">
                  <c:v>43696</c:v>
                </c:pt>
                <c:pt idx="140">
                  <c:v>43697</c:v>
                </c:pt>
                <c:pt idx="141">
                  <c:v>43698</c:v>
                </c:pt>
                <c:pt idx="142">
                  <c:v>43699</c:v>
                </c:pt>
                <c:pt idx="143">
                  <c:v>43700</c:v>
                </c:pt>
                <c:pt idx="144">
                  <c:v>43701</c:v>
                </c:pt>
                <c:pt idx="145">
                  <c:v>43702</c:v>
                </c:pt>
                <c:pt idx="146">
                  <c:v>43703</c:v>
                </c:pt>
                <c:pt idx="147">
                  <c:v>43704</c:v>
                </c:pt>
                <c:pt idx="148">
                  <c:v>43705</c:v>
                </c:pt>
                <c:pt idx="149">
                  <c:v>43706</c:v>
                </c:pt>
                <c:pt idx="150">
                  <c:v>43707</c:v>
                </c:pt>
                <c:pt idx="151">
                  <c:v>43708</c:v>
                </c:pt>
                <c:pt idx="152">
                  <c:v>43709</c:v>
                </c:pt>
                <c:pt idx="153">
                  <c:v>43710</c:v>
                </c:pt>
                <c:pt idx="154">
                  <c:v>43711</c:v>
                </c:pt>
                <c:pt idx="155">
                  <c:v>43712</c:v>
                </c:pt>
                <c:pt idx="156">
                  <c:v>43713</c:v>
                </c:pt>
                <c:pt idx="157">
                  <c:v>43714</c:v>
                </c:pt>
                <c:pt idx="158">
                  <c:v>43715</c:v>
                </c:pt>
                <c:pt idx="159">
                  <c:v>43716</c:v>
                </c:pt>
                <c:pt idx="160">
                  <c:v>43717</c:v>
                </c:pt>
                <c:pt idx="161">
                  <c:v>43718</c:v>
                </c:pt>
                <c:pt idx="162">
                  <c:v>43719</c:v>
                </c:pt>
                <c:pt idx="163">
                  <c:v>43720</c:v>
                </c:pt>
                <c:pt idx="164">
                  <c:v>43721</c:v>
                </c:pt>
                <c:pt idx="165">
                  <c:v>43722</c:v>
                </c:pt>
                <c:pt idx="166">
                  <c:v>43723</c:v>
                </c:pt>
                <c:pt idx="167">
                  <c:v>43724</c:v>
                </c:pt>
                <c:pt idx="168">
                  <c:v>43725</c:v>
                </c:pt>
                <c:pt idx="169">
                  <c:v>43726</c:v>
                </c:pt>
                <c:pt idx="170">
                  <c:v>43727</c:v>
                </c:pt>
                <c:pt idx="171">
                  <c:v>43728</c:v>
                </c:pt>
                <c:pt idx="172">
                  <c:v>43729</c:v>
                </c:pt>
                <c:pt idx="173">
                  <c:v>43730</c:v>
                </c:pt>
                <c:pt idx="174">
                  <c:v>43731</c:v>
                </c:pt>
                <c:pt idx="175">
                  <c:v>43732</c:v>
                </c:pt>
                <c:pt idx="176">
                  <c:v>43733</c:v>
                </c:pt>
                <c:pt idx="177">
                  <c:v>43734</c:v>
                </c:pt>
                <c:pt idx="178">
                  <c:v>43735</c:v>
                </c:pt>
                <c:pt idx="179">
                  <c:v>43736</c:v>
                </c:pt>
                <c:pt idx="180">
                  <c:v>43737</c:v>
                </c:pt>
                <c:pt idx="181">
                  <c:v>43738</c:v>
                </c:pt>
                <c:pt idx="182">
                  <c:v>43739</c:v>
                </c:pt>
                <c:pt idx="183">
                  <c:v>43740</c:v>
                </c:pt>
                <c:pt idx="184">
                  <c:v>43741</c:v>
                </c:pt>
                <c:pt idx="185">
                  <c:v>43742</c:v>
                </c:pt>
                <c:pt idx="186">
                  <c:v>43743</c:v>
                </c:pt>
                <c:pt idx="187">
                  <c:v>43744</c:v>
                </c:pt>
                <c:pt idx="188">
                  <c:v>43745</c:v>
                </c:pt>
                <c:pt idx="189">
                  <c:v>43746</c:v>
                </c:pt>
                <c:pt idx="190">
                  <c:v>43747</c:v>
                </c:pt>
                <c:pt idx="191">
                  <c:v>43748</c:v>
                </c:pt>
                <c:pt idx="192">
                  <c:v>43749</c:v>
                </c:pt>
                <c:pt idx="193">
                  <c:v>43750</c:v>
                </c:pt>
                <c:pt idx="194">
                  <c:v>43751</c:v>
                </c:pt>
                <c:pt idx="195">
                  <c:v>43752</c:v>
                </c:pt>
                <c:pt idx="196">
                  <c:v>43753</c:v>
                </c:pt>
                <c:pt idx="197">
                  <c:v>43754</c:v>
                </c:pt>
                <c:pt idx="198">
                  <c:v>43755</c:v>
                </c:pt>
                <c:pt idx="199">
                  <c:v>43756</c:v>
                </c:pt>
                <c:pt idx="200">
                  <c:v>43757</c:v>
                </c:pt>
                <c:pt idx="201">
                  <c:v>43758</c:v>
                </c:pt>
                <c:pt idx="202">
                  <c:v>43759</c:v>
                </c:pt>
                <c:pt idx="203">
                  <c:v>43760</c:v>
                </c:pt>
                <c:pt idx="204">
                  <c:v>43761</c:v>
                </c:pt>
                <c:pt idx="205">
                  <c:v>43762</c:v>
                </c:pt>
                <c:pt idx="206">
                  <c:v>43763</c:v>
                </c:pt>
                <c:pt idx="207">
                  <c:v>43764</c:v>
                </c:pt>
                <c:pt idx="208">
                  <c:v>43765</c:v>
                </c:pt>
                <c:pt idx="209">
                  <c:v>43766</c:v>
                </c:pt>
                <c:pt idx="210">
                  <c:v>43767</c:v>
                </c:pt>
                <c:pt idx="211">
                  <c:v>43768</c:v>
                </c:pt>
                <c:pt idx="212">
                  <c:v>43769</c:v>
                </c:pt>
                <c:pt idx="213">
                  <c:v>43770</c:v>
                </c:pt>
                <c:pt idx="214">
                  <c:v>43771</c:v>
                </c:pt>
                <c:pt idx="215">
                  <c:v>43772</c:v>
                </c:pt>
                <c:pt idx="216">
                  <c:v>43773</c:v>
                </c:pt>
                <c:pt idx="217">
                  <c:v>43774</c:v>
                </c:pt>
                <c:pt idx="218">
                  <c:v>43775</c:v>
                </c:pt>
                <c:pt idx="219">
                  <c:v>43776</c:v>
                </c:pt>
                <c:pt idx="220">
                  <c:v>43777</c:v>
                </c:pt>
                <c:pt idx="221">
                  <c:v>43778</c:v>
                </c:pt>
                <c:pt idx="222">
                  <c:v>43779</c:v>
                </c:pt>
                <c:pt idx="223">
                  <c:v>43780</c:v>
                </c:pt>
                <c:pt idx="224">
                  <c:v>43781</c:v>
                </c:pt>
                <c:pt idx="225">
                  <c:v>43782</c:v>
                </c:pt>
                <c:pt idx="226">
                  <c:v>43783</c:v>
                </c:pt>
                <c:pt idx="227">
                  <c:v>43784</c:v>
                </c:pt>
                <c:pt idx="228">
                  <c:v>43785</c:v>
                </c:pt>
                <c:pt idx="229">
                  <c:v>43786</c:v>
                </c:pt>
                <c:pt idx="230">
                  <c:v>43787</c:v>
                </c:pt>
                <c:pt idx="231">
                  <c:v>43788</c:v>
                </c:pt>
                <c:pt idx="232">
                  <c:v>43789</c:v>
                </c:pt>
                <c:pt idx="233">
                  <c:v>43790</c:v>
                </c:pt>
                <c:pt idx="234">
                  <c:v>43791</c:v>
                </c:pt>
                <c:pt idx="235">
                  <c:v>43792</c:v>
                </c:pt>
                <c:pt idx="236">
                  <c:v>43793</c:v>
                </c:pt>
                <c:pt idx="237">
                  <c:v>43794</c:v>
                </c:pt>
                <c:pt idx="238">
                  <c:v>43795</c:v>
                </c:pt>
                <c:pt idx="239">
                  <c:v>43796</c:v>
                </c:pt>
                <c:pt idx="240">
                  <c:v>43797</c:v>
                </c:pt>
                <c:pt idx="241">
                  <c:v>43798</c:v>
                </c:pt>
                <c:pt idx="242">
                  <c:v>43799</c:v>
                </c:pt>
                <c:pt idx="243">
                  <c:v>43800</c:v>
                </c:pt>
                <c:pt idx="244">
                  <c:v>43801</c:v>
                </c:pt>
                <c:pt idx="245">
                  <c:v>43802</c:v>
                </c:pt>
                <c:pt idx="246">
                  <c:v>43803</c:v>
                </c:pt>
                <c:pt idx="247">
                  <c:v>43804</c:v>
                </c:pt>
                <c:pt idx="248">
                  <c:v>43805</c:v>
                </c:pt>
                <c:pt idx="249">
                  <c:v>43806</c:v>
                </c:pt>
                <c:pt idx="250">
                  <c:v>43807</c:v>
                </c:pt>
                <c:pt idx="251">
                  <c:v>43808</c:v>
                </c:pt>
                <c:pt idx="252">
                  <c:v>43809</c:v>
                </c:pt>
                <c:pt idx="253">
                  <c:v>43810</c:v>
                </c:pt>
                <c:pt idx="254">
                  <c:v>43811</c:v>
                </c:pt>
                <c:pt idx="255">
                  <c:v>43812</c:v>
                </c:pt>
                <c:pt idx="256">
                  <c:v>43813</c:v>
                </c:pt>
                <c:pt idx="257">
                  <c:v>43814</c:v>
                </c:pt>
                <c:pt idx="258">
                  <c:v>43815</c:v>
                </c:pt>
                <c:pt idx="259">
                  <c:v>43816</c:v>
                </c:pt>
                <c:pt idx="260">
                  <c:v>43817</c:v>
                </c:pt>
                <c:pt idx="261">
                  <c:v>43818</c:v>
                </c:pt>
                <c:pt idx="262">
                  <c:v>43819</c:v>
                </c:pt>
                <c:pt idx="263">
                  <c:v>43820</c:v>
                </c:pt>
                <c:pt idx="264">
                  <c:v>43821</c:v>
                </c:pt>
                <c:pt idx="265">
                  <c:v>43822</c:v>
                </c:pt>
                <c:pt idx="266">
                  <c:v>43823</c:v>
                </c:pt>
                <c:pt idx="267">
                  <c:v>43824</c:v>
                </c:pt>
                <c:pt idx="268">
                  <c:v>43825</c:v>
                </c:pt>
                <c:pt idx="269">
                  <c:v>43826</c:v>
                </c:pt>
                <c:pt idx="270">
                  <c:v>43827</c:v>
                </c:pt>
                <c:pt idx="271">
                  <c:v>43828</c:v>
                </c:pt>
                <c:pt idx="272">
                  <c:v>43829</c:v>
                </c:pt>
                <c:pt idx="273">
                  <c:v>43830</c:v>
                </c:pt>
                <c:pt idx="274">
                  <c:v>43831</c:v>
                </c:pt>
                <c:pt idx="275">
                  <c:v>43832</c:v>
                </c:pt>
                <c:pt idx="276">
                  <c:v>43833</c:v>
                </c:pt>
                <c:pt idx="277">
                  <c:v>43834</c:v>
                </c:pt>
                <c:pt idx="278">
                  <c:v>43835</c:v>
                </c:pt>
                <c:pt idx="279">
                  <c:v>43836</c:v>
                </c:pt>
                <c:pt idx="280">
                  <c:v>43837</c:v>
                </c:pt>
                <c:pt idx="281">
                  <c:v>43838</c:v>
                </c:pt>
                <c:pt idx="282">
                  <c:v>43839</c:v>
                </c:pt>
                <c:pt idx="283">
                  <c:v>43840</c:v>
                </c:pt>
                <c:pt idx="284">
                  <c:v>43841</c:v>
                </c:pt>
                <c:pt idx="285">
                  <c:v>43842</c:v>
                </c:pt>
                <c:pt idx="286">
                  <c:v>43843</c:v>
                </c:pt>
                <c:pt idx="287">
                  <c:v>43844</c:v>
                </c:pt>
                <c:pt idx="288">
                  <c:v>43845</c:v>
                </c:pt>
                <c:pt idx="289">
                  <c:v>43846</c:v>
                </c:pt>
                <c:pt idx="290">
                  <c:v>43847</c:v>
                </c:pt>
                <c:pt idx="291">
                  <c:v>43848</c:v>
                </c:pt>
                <c:pt idx="292">
                  <c:v>43849</c:v>
                </c:pt>
                <c:pt idx="293">
                  <c:v>43850</c:v>
                </c:pt>
                <c:pt idx="294">
                  <c:v>43851</c:v>
                </c:pt>
                <c:pt idx="295">
                  <c:v>43852</c:v>
                </c:pt>
                <c:pt idx="296">
                  <c:v>43853</c:v>
                </c:pt>
                <c:pt idx="297">
                  <c:v>43854</c:v>
                </c:pt>
                <c:pt idx="298">
                  <c:v>43855</c:v>
                </c:pt>
                <c:pt idx="299">
                  <c:v>43856</c:v>
                </c:pt>
                <c:pt idx="300">
                  <c:v>43857</c:v>
                </c:pt>
                <c:pt idx="301">
                  <c:v>43858</c:v>
                </c:pt>
                <c:pt idx="302">
                  <c:v>43859</c:v>
                </c:pt>
                <c:pt idx="303">
                  <c:v>43860</c:v>
                </c:pt>
                <c:pt idx="304">
                  <c:v>43861</c:v>
                </c:pt>
                <c:pt idx="305">
                  <c:v>43862</c:v>
                </c:pt>
                <c:pt idx="306">
                  <c:v>43863</c:v>
                </c:pt>
                <c:pt idx="307">
                  <c:v>43864</c:v>
                </c:pt>
                <c:pt idx="308">
                  <c:v>43865</c:v>
                </c:pt>
                <c:pt idx="309">
                  <c:v>43866</c:v>
                </c:pt>
                <c:pt idx="310">
                  <c:v>43867</c:v>
                </c:pt>
                <c:pt idx="311">
                  <c:v>43868</c:v>
                </c:pt>
                <c:pt idx="312">
                  <c:v>43869</c:v>
                </c:pt>
                <c:pt idx="313">
                  <c:v>43870</c:v>
                </c:pt>
                <c:pt idx="314">
                  <c:v>43871</c:v>
                </c:pt>
                <c:pt idx="315">
                  <c:v>43872</c:v>
                </c:pt>
                <c:pt idx="316">
                  <c:v>43873</c:v>
                </c:pt>
                <c:pt idx="317">
                  <c:v>43874</c:v>
                </c:pt>
                <c:pt idx="318">
                  <c:v>43875</c:v>
                </c:pt>
                <c:pt idx="319">
                  <c:v>43876</c:v>
                </c:pt>
                <c:pt idx="320">
                  <c:v>43877</c:v>
                </c:pt>
                <c:pt idx="321">
                  <c:v>43878</c:v>
                </c:pt>
                <c:pt idx="322">
                  <c:v>43879</c:v>
                </c:pt>
                <c:pt idx="323">
                  <c:v>43880</c:v>
                </c:pt>
                <c:pt idx="324">
                  <c:v>43881</c:v>
                </c:pt>
                <c:pt idx="325">
                  <c:v>43882</c:v>
                </c:pt>
                <c:pt idx="326">
                  <c:v>43883</c:v>
                </c:pt>
                <c:pt idx="327">
                  <c:v>43884</c:v>
                </c:pt>
                <c:pt idx="328">
                  <c:v>43885</c:v>
                </c:pt>
                <c:pt idx="329">
                  <c:v>43886</c:v>
                </c:pt>
                <c:pt idx="330">
                  <c:v>43887</c:v>
                </c:pt>
                <c:pt idx="331">
                  <c:v>43888</c:v>
                </c:pt>
                <c:pt idx="332">
                  <c:v>43889</c:v>
                </c:pt>
                <c:pt idx="333">
                  <c:v>43890</c:v>
                </c:pt>
                <c:pt idx="334">
                  <c:v>43891</c:v>
                </c:pt>
                <c:pt idx="335">
                  <c:v>43892</c:v>
                </c:pt>
                <c:pt idx="336">
                  <c:v>43893</c:v>
                </c:pt>
                <c:pt idx="337">
                  <c:v>43894</c:v>
                </c:pt>
                <c:pt idx="338">
                  <c:v>43895</c:v>
                </c:pt>
                <c:pt idx="339">
                  <c:v>43896</c:v>
                </c:pt>
                <c:pt idx="340">
                  <c:v>43897</c:v>
                </c:pt>
                <c:pt idx="341">
                  <c:v>43898</c:v>
                </c:pt>
                <c:pt idx="342">
                  <c:v>43899</c:v>
                </c:pt>
                <c:pt idx="343">
                  <c:v>43900</c:v>
                </c:pt>
                <c:pt idx="344">
                  <c:v>43901</c:v>
                </c:pt>
                <c:pt idx="345">
                  <c:v>43902</c:v>
                </c:pt>
                <c:pt idx="346">
                  <c:v>43903</c:v>
                </c:pt>
                <c:pt idx="347">
                  <c:v>43904</c:v>
                </c:pt>
                <c:pt idx="348">
                  <c:v>43905</c:v>
                </c:pt>
                <c:pt idx="349">
                  <c:v>43906</c:v>
                </c:pt>
                <c:pt idx="350">
                  <c:v>43907</c:v>
                </c:pt>
                <c:pt idx="351">
                  <c:v>43908</c:v>
                </c:pt>
                <c:pt idx="352">
                  <c:v>43909</c:v>
                </c:pt>
                <c:pt idx="353">
                  <c:v>43910</c:v>
                </c:pt>
                <c:pt idx="354">
                  <c:v>43911</c:v>
                </c:pt>
                <c:pt idx="355">
                  <c:v>43912</c:v>
                </c:pt>
                <c:pt idx="356">
                  <c:v>43913</c:v>
                </c:pt>
                <c:pt idx="357">
                  <c:v>43914</c:v>
                </c:pt>
                <c:pt idx="358">
                  <c:v>43915</c:v>
                </c:pt>
                <c:pt idx="359">
                  <c:v>43916</c:v>
                </c:pt>
                <c:pt idx="360">
                  <c:v>43917</c:v>
                </c:pt>
                <c:pt idx="361">
                  <c:v>43918</c:v>
                </c:pt>
                <c:pt idx="362">
                  <c:v>43919</c:v>
                </c:pt>
                <c:pt idx="363">
                  <c:v>43920</c:v>
                </c:pt>
                <c:pt idx="364">
                  <c:v>43921</c:v>
                </c:pt>
                <c:pt idx="365">
                  <c:v>43922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נתונים'!$L$4:$L$4000</c:f>
              <c:numCache>
                <c:formatCode>0.00</c:formatCode>
                <c:ptCount val="3997"/>
                <c:pt idx="0">
                  <c:v>100</c:v>
                </c:pt>
                <c:pt idx="1">
                  <c:v>101.17383750036812</c:v>
                </c:pt>
                <c:pt idx="2">
                  <c:v>101.36142768795831</c:v>
                </c:pt>
                <c:pt idx="3">
                  <c:v>101.52457519804459</c:v>
                </c:pt>
                <c:pt idx="4">
                  <c:v>101.52457519804459</c:v>
                </c:pt>
                <c:pt idx="5">
                  <c:v>101.52457519804459</c:v>
                </c:pt>
                <c:pt idx="6">
                  <c:v>101.24746002297023</c:v>
                </c:pt>
                <c:pt idx="7">
                  <c:v>100.633742674559</c:v>
                </c:pt>
                <c:pt idx="8">
                  <c:v>100.85254881173249</c:v>
                </c:pt>
                <c:pt idx="9">
                  <c:v>101.16735871837913</c:v>
                </c:pt>
                <c:pt idx="10">
                  <c:v>101.5351768412993</c:v>
                </c:pt>
                <c:pt idx="11">
                  <c:v>101.5351768412993</c:v>
                </c:pt>
                <c:pt idx="12">
                  <c:v>101.5351768412993</c:v>
                </c:pt>
                <c:pt idx="13">
                  <c:v>101.61262773507673</c:v>
                </c:pt>
                <c:pt idx="14">
                  <c:v>101.99251995170364</c:v>
                </c:pt>
                <c:pt idx="15">
                  <c:v>102.4157022116206</c:v>
                </c:pt>
                <c:pt idx="16">
                  <c:v>103.04885590599878</c:v>
                </c:pt>
                <c:pt idx="17">
                  <c:v>103.04885590599878</c:v>
                </c:pt>
                <c:pt idx="18">
                  <c:v>103.04885590599878</c:v>
                </c:pt>
                <c:pt idx="19">
                  <c:v>103.04885590599878</c:v>
                </c:pt>
                <c:pt idx="20">
                  <c:v>103.04885590599878</c:v>
                </c:pt>
                <c:pt idx="21">
                  <c:v>103.18491032776748</c:v>
                </c:pt>
                <c:pt idx="22">
                  <c:v>103.14898253673766</c:v>
                </c:pt>
                <c:pt idx="23">
                  <c:v>102.8335836499102</c:v>
                </c:pt>
                <c:pt idx="24">
                  <c:v>103.08360573666697</c:v>
                </c:pt>
                <c:pt idx="25">
                  <c:v>103.08360573666697</c:v>
                </c:pt>
                <c:pt idx="26">
                  <c:v>103.08360573666697</c:v>
                </c:pt>
                <c:pt idx="27">
                  <c:v>103.12866272049946</c:v>
                </c:pt>
                <c:pt idx="28">
                  <c:v>103.50207615513739</c:v>
                </c:pt>
                <c:pt idx="29">
                  <c:v>103.50207615513739</c:v>
                </c:pt>
                <c:pt idx="30">
                  <c:v>102.74553111287806</c:v>
                </c:pt>
                <c:pt idx="31">
                  <c:v>103.14456518538151</c:v>
                </c:pt>
                <c:pt idx="32">
                  <c:v>103.14456518538151</c:v>
                </c:pt>
                <c:pt idx="33">
                  <c:v>103.14456518538151</c:v>
                </c:pt>
                <c:pt idx="34">
                  <c:v>101.98044585799687</c:v>
                </c:pt>
                <c:pt idx="35">
                  <c:v>100.16079158936301</c:v>
                </c:pt>
                <c:pt idx="36">
                  <c:v>100.63492063492065</c:v>
                </c:pt>
                <c:pt idx="37">
                  <c:v>98.67508908325236</c:v>
                </c:pt>
                <c:pt idx="38">
                  <c:v>98.979591836734713</c:v>
                </c:pt>
                <c:pt idx="39">
                  <c:v>98.979591836734713</c:v>
                </c:pt>
                <c:pt idx="40">
                  <c:v>98.979591836734713</c:v>
                </c:pt>
                <c:pt idx="41">
                  <c:v>97.79368024265986</c:v>
                </c:pt>
                <c:pt idx="42">
                  <c:v>99.077657036840748</c:v>
                </c:pt>
                <c:pt idx="43">
                  <c:v>99.707865830314844</c:v>
                </c:pt>
                <c:pt idx="44">
                  <c:v>101.26218452749067</c:v>
                </c:pt>
                <c:pt idx="45">
                  <c:v>100.88170333068294</c:v>
                </c:pt>
                <c:pt idx="46">
                  <c:v>100.88170333068294</c:v>
                </c:pt>
                <c:pt idx="47">
                  <c:v>100.88170333068294</c:v>
                </c:pt>
                <c:pt idx="48">
                  <c:v>99.23668168566131</c:v>
                </c:pt>
                <c:pt idx="49">
                  <c:v>99.729363606914646</c:v>
                </c:pt>
                <c:pt idx="50">
                  <c:v>99.735547898813209</c:v>
                </c:pt>
                <c:pt idx="51">
                  <c:v>97.982742880702077</c:v>
                </c:pt>
                <c:pt idx="52">
                  <c:v>98.674794593161963</c:v>
                </c:pt>
                <c:pt idx="53">
                  <c:v>98.674794593161963</c:v>
                </c:pt>
                <c:pt idx="54">
                  <c:v>98.674794593161963</c:v>
                </c:pt>
                <c:pt idx="55">
                  <c:v>99.067644373766839</c:v>
                </c:pt>
                <c:pt idx="56">
                  <c:v>98.620608416526807</c:v>
                </c:pt>
                <c:pt idx="57">
                  <c:v>97.117236504991624</c:v>
                </c:pt>
                <c:pt idx="58">
                  <c:v>97.716229348882436</c:v>
                </c:pt>
                <c:pt idx="59">
                  <c:v>96.605412727861733</c:v>
                </c:pt>
                <c:pt idx="60">
                  <c:v>96.605412727861733</c:v>
                </c:pt>
                <c:pt idx="61">
                  <c:v>96.605412727861733</c:v>
                </c:pt>
                <c:pt idx="62">
                  <c:v>97.188208616780074</c:v>
                </c:pt>
                <c:pt idx="63">
                  <c:v>98.167977147569005</c:v>
                </c:pt>
                <c:pt idx="64">
                  <c:v>98.35821774597288</c:v>
                </c:pt>
                <c:pt idx="65">
                  <c:v>98.312866272049973</c:v>
                </c:pt>
                <c:pt idx="66">
                  <c:v>99.489943163412576</c:v>
                </c:pt>
                <c:pt idx="67">
                  <c:v>99.489943163412576</c:v>
                </c:pt>
                <c:pt idx="68">
                  <c:v>99.489943163412576</c:v>
                </c:pt>
                <c:pt idx="69">
                  <c:v>99.727596666372193</c:v>
                </c:pt>
                <c:pt idx="70">
                  <c:v>100.15902464882059</c:v>
                </c:pt>
                <c:pt idx="71">
                  <c:v>99.732897487999551</c:v>
                </c:pt>
                <c:pt idx="72">
                  <c:v>99.846865152987618</c:v>
                </c:pt>
                <c:pt idx="73">
                  <c:v>99.513796860735653</c:v>
                </c:pt>
                <c:pt idx="74">
                  <c:v>99.513796860735653</c:v>
                </c:pt>
                <c:pt idx="75">
                  <c:v>99.513796860735653</c:v>
                </c:pt>
                <c:pt idx="76">
                  <c:v>99.632181877079859</c:v>
                </c:pt>
                <c:pt idx="77">
                  <c:v>101.68418882704599</c:v>
                </c:pt>
                <c:pt idx="78">
                  <c:v>101.73749153340991</c:v>
                </c:pt>
                <c:pt idx="79">
                  <c:v>102.13151927437643</c:v>
                </c:pt>
                <c:pt idx="80">
                  <c:v>102.09735842388905</c:v>
                </c:pt>
                <c:pt idx="81">
                  <c:v>102.09735842388905</c:v>
                </c:pt>
                <c:pt idx="82">
                  <c:v>102.09735842388905</c:v>
                </c:pt>
                <c:pt idx="83">
                  <c:v>101.76311217127545</c:v>
                </c:pt>
                <c:pt idx="84">
                  <c:v>101.43298877992757</c:v>
                </c:pt>
                <c:pt idx="85">
                  <c:v>101.39146567717997</c:v>
                </c:pt>
                <c:pt idx="86">
                  <c:v>101.37467974202669</c:v>
                </c:pt>
                <c:pt idx="87">
                  <c:v>102.29672821509557</c:v>
                </c:pt>
                <c:pt idx="88">
                  <c:v>102.29672821509557</c:v>
                </c:pt>
                <c:pt idx="89">
                  <c:v>102.29672821509557</c:v>
                </c:pt>
                <c:pt idx="90">
                  <c:v>103.00055953117179</c:v>
                </c:pt>
                <c:pt idx="91">
                  <c:v>103.30653473510618</c:v>
                </c:pt>
                <c:pt idx="92">
                  <c:v>104.26804488028979</c:v>
                </c:pt>
                <c:pt idx="93">
                  <c:v>104.37170539211358</c:v>
                </c:pt>
                <c:pt idx="94">
                  <c:v>103.8955149159231</c:v>
                </c:pt>
                <c:pt idx="95">
                  <c:v>103.8955149159231</c:v>
                </c:pt>
                <c:pt idx="96">
                  <c:v>103.8955149159231</c:v>
                </c:pt>
                <c:pt idx="97">
                  <c:v>103.77124009777074</c:v>
                </c:pt>
                <c:pt idx="98">
                  <c:v>103.35865948110849</c:v>
                </c:pt>
                <c:pt idx="99">
                  <c:v>103.11629413670234</c:v>
                </c:pt>
                <c:pt idx="100">
                  <c:v>102.97523338339668</c:v>
                </c:pt>
                <c:pt idx="101">
                  <c:v>103.00173749153345</c:v>
                </c:pt>
                <c:pt idx="102">
                  <c:v>103.00173749153345</c:v>
                </c:pt>
                <c:pt idx="103">
                  <c:v>103.00173749153345</c:v>
                </c:pt>
                <c:pt idx="104">
                  <c:v>103.13690844303093</c:v>
                </c:pt>
                <c:pt idx="105">
                  <c:v>103.70056247607273</c:v>
                </c:pt>
                <c:pt idx="106">
                  <c:v>103.1180610772448</c:v>
                </c:pt>
                <c:pt idx="107">
                  <c:v>102.56589215772894</c:v>
                </c:pt>
                <c:pt idx="108">
                  <c:v>102.48785228377069</c:v>
                </c:pt>
                <c:pt idx="109">
                  <c:v>102.48785228377069</c:v>
                </c:pt>
                <c:pt idx="110">
                  <c:v>102.48785228377069</c:v>
                </c:pt>
                <c:pt idx="111">
                  <c:v>102.77468563182853</c:v>
                </c:pt>
                <c:pt idx="112">
                  <c:v>104.03952057013286</c:v>
                </c:pt>
                <c:pt idx="113">
                  <c:v>104.04040404040408</c:v>
                </c:pt>
                <c:pt idx="114">
                  <c:v>103.37043908472485</c:v>
                </c:pt>
                <c:pt idx="115">
                  <c:v>103.79214889418976</c:v>
                </c:pt>
                <c:pt idx="116">
                  <c:v>103.79214889418976</c:v>
                </c:pt>
                <c:pt idx="117">
                  <c:v>103.79214889418976</c:v>
                </c:pt>
                <c:pt idx="118">
                  <c:v>103.76593927614341</c:v>
                </c:pt>
                <c:pt idx="119">
                  <c:v>101.97750095709284</c:v>
                </c:pt>
                <c:pt idx="120">
                  <c:v>102.09529699325624</c:v>
                </c:pt>
                <c:pt idx="121">
                  <c:v>102.77792502282306</c:v>
                </c:pt>
                <c:pt idx="122">
                  <c:v>99.423388402980308</c:v>
                </c:pt>
                <c:pt idx="123">
                  <c:v>99.423388402980308</c:v>
                </c:pt>
                <c:pt idx="124">
                  <c:v>99.423388402980308</c:v>
                </c:pt>
                <c:pt idx="125">
                  <c:v>97.503607503607569</c:v>
                </c:pt>
                <c:pt idx="126">
                  <c:v>96.936125099390466</c:v>
                </c:pt>
                <c:pt idx="127">
                  <c:v>97.475925435109161</c:v>
                </c:pt>
                <c:pt idx="128">
                  <c:v>99.401596136290067</c:v>
                </c:pt>
                <c:pt idx="129">
                  <c:v>98.175339399829241</c:v>
                </c:pt>
                <c:pt idx="130">
                  <c:v>98.175339399829241</c:v>
                </c:pt>
                <c:pt idx="131">
                  <c:v>98.175339399829241</c:v>
                </c:pt>
                <c:pt idx="132">
                  <c:v>97.963601024825564</c:v>
                </c:pt>
                <c:pt idx="133">
                  <c:v>98.865035191565838</c:v>
                </c:pt>
                <c:pt idx="134">
                  <c:v>96.848956032629545</c:v>
                </c:pt>
                <c:pt idx="135">
                  <c:v>96.674617899107744</c:v>
                </c:pt>
                <c:pt idx="136">
                  <c:v>98.038107017698891</c:v>
                </c:pt>
                <c:pt idx="137">
                  <c:v>98.038107017698891</c:v>
                </c:pt>
                <c:pt idx="138">
                  <c:v>98.038107017698891</c:v>
                </c:pt>
                <c:pt idx="139">
                  <c:v>99.219306770327208</c:v>
                </c:pt>
                <c:pt idx="140">
                  <c:v>98.660953558912766</c:v>
                </c:pt>
                <c:pt idx="141">
                  <c:v>99.976146302676923</c:v>
                </c:pt>
                <c:pt idx="142">
                  <c:v>99.351238330830185</c:v>
                </c:pt>
                <c:pt idx="143">
                  <c:v>98.19035839444004</c:v>
                </c:pt>
                <c:pt idx="144">
                  <c:v>98.19035839444004</c:v>
                </c:pt>
                <c:pt idx="145">
                  <c:v>98.19035839444004</c:v>
                </c:pt>
                <c:pt idx="146">
                  <c:v>98.620019436345984</c:v>
                </c:pt>
                <c:pt idx="147">
                  <c:v>99.257001501899481</c:v>
                </c:pt>
                <c:pt idx="148">
                  <c:v>99.107106045881579</c:v>
                </c:pt>
                <c:pt idx="149">
                  <c:v>100.46028801130844</c:v>
                </c:pt>
                <c:pt idx="150">
                  <c:v>100.9146862208087</c:v>
                </c:pt>
                <c:pt idx="151">
                  <c:v>100.9146862208087</c:v>
                </c:pt>
                <c:pt idx="152">
                  <c:v>100.9146862208087</c:v>
                </c:pt>
                <c:pt idx="153">
                  <c:v>101.08490149306479</c:v>
                </c:pt>
                <c:pt idx="154">
                  <c:v>100.73740318638281</c:v>
                </c:pt>
                <c:pt idx="155">
                  <c:v>101.62352386842187</c:v>
                </c:pt>
                <c:pt idx="156">
                  <c:v>102.62096180463533</c:v>
                </c:pt>
                <c:pt idx="157">
                  <c:v>102.92988190947382</c:v>
                </c:pt>
                <c:pt idx="158">
                  <c:v>102.92988190947382</c:v>
                </c:pt>
                <c:pt idx="159">
                  <c:v>102.92988190947382</c:v>
                </c:pt>
                <c:pt idx="160">
                  <c:v>102.92487557793687</c:v>
                </c:pt>
                <c:pt idx="161">
                  <c:v>103.04178814382904</c:v>
                </c:pt>
                <c:pt idx="162">
                  <c:v>103.56686397502733</c:v>
                </c:pt>
                <c:pt idx="163">
                  <c:v>104.21592013428757</c:v>
                </c:pt>
                <c:pt idx="164">
                  <c:v>104.5472214859971</c:v>
                </c:pt>
                <c:pt idx="165">
                  <c:v>104.5472214859971</c:v>
                </c:pt>
                <c:pt idx="166">
                  <c:v>104.5472214859971</c:v>
                </c:pt>
                <c:pt idx="167">
                  <c:v>103.61486585976391</c:v>
                </c:pt>
                <c:pt idx="168">
                  <c:v>103.69761757516871</c:v>
                </c:pt>
                <c:pt idx="169">
                  <c:v>103.89728185646564</c:v>
                </c:pt>
                <c:pt idx="170">
                  <c:v>104.62202196896085</c:v>
                </c:pt>
                <c:pt idx="171">
                  <c:v>105.1738963983863</c:v>
                </c:pt>
                <c:pt idx="172">
                  <c:v>105.1738963983863</c:v>
                </c:pt>
                <c:pt idx="173">
                  <c:v>105.1738963983863</c:v>
                </c:pt>
                <c:pt idx="174">
                  <c:v>104.16026150720039</c:v>
                </c:pt>
                <c:pt idx="175">
                  <c:v>104.01537238271943</c:v>
                </c:pt>
                <c:pt idx="176">
                  <c:v>103.45525223076254</c:v>
                </c:pt>
                <c:pt idx="177">
                  <c:v>104.01920075389472</c:v>
                </c:pt>
                <c:pt idx="178">
                  <c:v>104.42265217775432</c:v>
                </c:pt>
                <c:pt idx="179">
                  <c:v>104.42265217775432</c:v>
                </c:pt>
                <c:pt idx="180">
                  <c:v>104.42265217775432</c:v>
                </c:pt>
                <c:pt idx="181">
                  <c:v>105.11676532084704</c:v>
                </c:pt>
                <c:pt idx="182">
                  <c:v>103.60897605795574</c:v>
                </c:pt>
                <c:pt idx="183">
                  <c:v>100.51859704920938</c:v>
                </c:pt>
                <c:pt idx="184">
                  <c:v>100.63816002591521</c:v>
                </c:pt>
                <c:pt idx="185">
                  <c:v>101.50219395117364</c:v>
                </c:pt>
                <c:pt idx="186">
                  <c:v>101.50219395117364</c:v>
                </c:pt>
                <c:pt idx="187">
                  <c:v>101.50219395117364</c:v>
                </c:pt>
                <c:pt idx="188">
                  <c:v>102.22457814294557</c:v>
                </c:pt>
                <c:pt idx="189">
                  <c:v>101.09138027505384</c:v>
                </c:pt>
                <c:pt idx="190">
                  <c:v>101.95570869040266</c:v>
                </c:pt>
                <c:pt idx="191">
                  <c:v>102.8936596283536</c:v>
                </c:pt>
                <c:pt idx="192">
                  <c:v>105.13060635509626</c:v>
                </c:pt>
                <c:pt idx="193">
                  <c:v>105.13060635509626</c:v>
                </c:pt>
                <c:pt idx="194">
                  <c:v>105.13060635509626</c:v>
                </c:pt>
                <c:pt idx="195">
                  <c:v>104.72833289159831</c:v>
                </c:pt>
                <c:pt idx="196">
                  <c:v>105.97667638483976</c:v>
                </c:pt>
                <c:pt idx="197">
                  <c:v>105.99434579026426</c:v>
                </c:pt>
                <c:pt idx="198">
                  <c:v>105.68130282416006</c:v>
                </c:pt>
                <c:pt idx="199">
                  <c:v>105.41007745089387</c:v>
                </c:pt>
                <c:pt idx="200">
                  <c:v>105.41007745089387</c:v>
                </c:pt>
                <c:pt idx="201">
                  <c:v>105.41007745089387</c:v>
                </c:pt>
                <c:pt idx="202">
                  <c:v>106.01878846776815</c:v>
                </c:pt>
                <c:pt idx="203">
                  <c:v>106.15837677062177</c:v>
                </c:pt>
                <c:pt idx="204">
                  <c:v>106.21933621933631</c:v>
                </c:pt>
                <c:pt idx="205">
                  <c:v>106.64575787024775</c:v>
                </c:pt>
                <c:pt idx="206">
                  <c:v>106.74323409017295</c:v>
                </c:pt>
                <c:pt idx="207">
                  <c:v>106.74323409017295</c:v>
                </c:pt>
                <c:pt idx="208">
                  <c:v>106.74323409017295</c:v>
                </c:pt>
                <c:pt idx="209">
                  <c:v>106.77297758930422</c:v>
                </c:pt>
                <c:pt idx="210">
                  <c:v>106.66696115675717</c:v>
                </c:pt>
                <c:pt idx="211">
                  <c:v>106.61395294048364</c:v>
                </c:pt>
                <c:pt idx="212">
                  <c:v>106.14630267691501</c:v>
                </c:pt>
                <c:pt idx="213">
                  <c:v>106.71555202167457</c:v>
                </c:pt>
                <c:pt idx="214">
                  <c:v>106.71555202167457</c:v>
                </c:pt>
                <c:pt idx="215">
                  <c:v>106.71555202167457</c:v>
                </c:pt>
                <c:pt idx="216">
                  <c:v>107.93680242659845</c:v>
                </c:pt>
                <c:pt idx="217">
                  <c:v>108.26987071885043</c:v>
                </c:pt>
                <c:pt idx="218">
                  <c:v>108.62973760932957</c:v>
                </c:pt>
                <c:pt idx="219">
                  <c:v>109.15805283152235</c:v>
                </c:pt>
                <c:pt idx="220">
                  <c:v>108.95102629796521</c:v>
                </c:pt>
                <c:pt idx="221">
                  <c:v>108.95102629796521</c:v>
                </c:pt>
                <c:pt idx="222">
                  <c:v>108.95102629796521</c:v>
                </c:pt>
                <c:pt idx="223">
                  <c:v>108.86768560237962</c:v>
                </c:pt>
                <c:pt idx="224">
                  <c:v>109.32061136142784</c:v>
                </c:pt>
                <c:pt idx="225">
                  <c:v>108.9466089466091</c:v>
                </c:pt>
                <c:pt idx="226">
                  <c:v>108.63179903996246</c:v>
                </c:pt>
                <c:pt idx="227">
                  <c:v>109.30323644609375</c:v>
                </c:pt>
                <c:pt idx="228">
                  <c:v>109.30323644609375</c:v>
                </c:pt>
                <c:pt idx="229">
                  <c:v>109.30323644609375</c:v>
                </c:pt>
                <c:pt idx="230">
                  <c:v>109.10622257561049</c:v>
                </c:pt>
                <c:pt idx="231">
                  <c:v>108.86002886002902</c:v>
                </c:pt>
                <c:pt idx="232">
                  <c:v>108.48661542539109</c:v>
                </c:pt>
                <c:pt idx="233">
                  <c:v>108.36234060723872</c:v>
                </c:pt>
                <c:pt idx="234">
                  <c:v>108.58792001649161</c:v>
                </c:pt>
                <c:pt idx="235">
                  <c:v>108.58792001649161</c:v>
                </c:pt>
                <c:pt idx="236">
                  <c:v>108.58792001649161</c:v>
                </c:pt>
                <c:pt idx="237">
                  <c:v>109.18750184056321</c:v>
                </c:pt>
                <c:pt idx="238">
                  <c:v>109.12477545130622</c:v>
                </c:pt>
                <c:pt idx="239">
                  <c:v>109.33975321730438</c:v>
                </c:pt>
                <c:pt idx="240">
                  <c:v>109.0932650116325</c:v>
                </c:pt>
                <c:pt idx="241">
                  <c:v>109.06676090349573</c:v>
                </c:pt>
                <c:pt idx="242">
                  <c:v>109.06676090349573</c:v>
                </c:pt>
                <c:pt idx="243">
                  <c:v>109.06676090349573</c:v>
                </c:pt>
                <c:pt idx="244">
                  <c:v>106.80154312807387</c:v>
                </c:pt>
                <c:pt idx="245">
                  <c:v>106.34007715640381</c:v>
                </c:pt>
                <c:pt idx="246">
                  <c:v>107.78396206967649</c:v>
                </c:pt>
                <c:pt idx="247">
                  <c:v>107.43381335218083</c:v>
                </c:pt>
                <c:pt idx="248">
                  <c:v>108.73575404187663</c:v>
                </c:pt>
                <c:pt idx="249">
                  <c:v>108.73575404187663</c:v>
                </c:pt>
                <c:pt idx="250">
                  <c:v>108.73575404187663</c:v>
                </c:pt>
                <c:pt idx="251">
                  <c:v>108.14206201961318</c:v>
                </c:pt>
                <c:pt idx="252">
                  <c:v>108.13028241599686</c:v>
                </c:pt>
                <c:pt idx="253">
                  <c:v>108.59174838766691</c:v>
                </c:pt>
                <c:pt idx="254">
                  <c:v>109.1483346585389</c:v>
                </c:pt>
                <c:pt idx="255">
                  <c:v>109.87631416202861</c:v>
                </c:pt>
                <c:pt idx="256">
                  <c:v>109.87631416202861</c:v>
                </c:pt>
                <c:pt idx="257">
                  <c:v>109.87631416202861</c:v>
                </c:pt>
                <c:pt idx="258">
                  <c:v>111.10345436876065</c:v>
                </c:pt>
                <c:pt idx="259">
                  <c:v>110.29478458049904</c:v>
                </c:pt>
                <c:pt idx="260">
                  <c:v>110.10984480372252</c:v>
                </c:pt>
                <c:pt idx="261">
                  <c:v>110.11485113525947</c:v>
                </c:pt>
                <c:pt idx="262">
                  <c:v>111.21594958329668</c:v>
                </c:pt>
                <c:pt idx="263">
                  <c:v>111.21594958329668</c:v>
                </c:pt>
                <c:pt idx="264">
                  <c:v>111.21594958329668</c:v>
                </c:pt>
                <c:pt idx="265">
                  <c:v>111.21889448420075</c:v>
                </c:pt>
                <c:pt idx="266">
                  <c:v>111.15204523367802</c:v>
                </c:pt>
                <c:pt idx="267">
                  <c:v>111.15204523367802</c:v>
                </c:pt>
                <c:pt idx="268">
                  <c:v>111.15204523367802</c:v>
                </c:pt>
                <c:pt idx="269">
                  <c:v>111.38410342491989</c:v>
                </c:pt>
                <c:pt idx="270">
                  <c:v>111.38410342491989</c:v>
                </c:pt>
                <c:pt idx="271">
                  <c:v>111.38410342491989</c:v>
                </c:pt>
                <c:pt idx="272">
                  <c:v>110.38872691933929</c:v>
                </c:pt>
                <c:pt idx="273">
                  <c:v>110.29095620932368</c:v>
                </c:pt>
                <c:pt idx="274">
                  <c:v>110.29095620932368</c:v>
                </c:pt>
                <c:pt idx="275">
                  <c:v>111.70715905409794</c:v>
                </c:pt>
                <c:pt idx="276">
                  <c:v>111.12200724445634</c:v>
                </c:pt>
                <c:pt idx="277">
                  <c:v>111.12200724445634</c:v>
                </c:pt>
                <c:pt idx="278">
                  <c:v>111.12200724445634</c:v>
                </c:pt>
                <c:pt idx="279">
                  <c:v>110.5079954059547</c:v>
                </c:pt>
                <c:pt idx="280">
                  <c:v>110.70618723679961</c:v>
                </c:pt>
                <c:pt idx="281">
                  <c:v>111.09815354713325</c:v>
                </c:pt>
                <c:pt idx="282">
                  <c:v>111.78490443796579</c:v>
                </c:pt>
                <c:pt idx="283">
                  <c:v>111.59760874046601</c:v>
                </c:pt>
                <c:pt idx="284">
                  <c:v>111.59760874046601</c:v>
                </c:pt>
                <c:pt idx="285">
                  <c:v>111.59760874046601</c:v>
                </c:pt>
                <c:pt idx="286">
                  <c:v>111.30783049150408</c:v>
                </c:pt>
                <c:pt idx="287">
                  <c:v>111.16647524810803</c:v>
                </c:pt>
                <c:pt idx="288">
                  <c:v>110.99213711458623</c:v>
                </c:pt>
                <c:pt idx="289">
                  <c:v>111.1446829814178</c:v>
                </c:pt>
                <c:pt idx="290">
                  <c:v>112.14948316989145</c:v>
                </c:pt>
                <c:pt idx="291">
                  <c:v>112.14948316989145</c:v>
                </c:pt>
                <c:pt idx="292">
                  <c:v>112.14948316989145</c:v>
                </c:pt>
                <c:pt idx="293">
                  <c:v>111.87766881644446</c:v>
                </c:pt>
                <c:pt idx="294">
                  <c:v>111.58582913684965</c:v>
                </c:pt>
                <c:pt idx="295">
                  <c:v>111.01657979209011</c:v>
                </c:pt>
                <c:pt idx="296">
                  <c:v>110.04652943428465</c:v>
                </c:pt>
                <c:pt idx="297">
                  <c:v>111.29251700680283</c:v>
                </c:pt>
                <c:pt idx="298">
                  <c:v>111.29251700680283</c:v>
                </c:pt>
                <c:pt idx="299">
                  <c:v>111.29251700680283</c:v>
                </c:pt>
                <c:pt idx="300">
                  <c:v>108.30874341078433</c:v>
                </c:pt>
                <c:pt idx="301">
                  <c:v>109.52734340489451</c:v>
                </c:pt>
                <c:pt idx="302">
                  <c:v>110.03209941985462</c:v>
                </c:pt>
                <c:pt idx="303">
                  <c:v>108.68981358777287</c:v>
                </c:pt>
                <c:pt idx="304">
                  <c:v>107.22119150690588</c:v>
                </c:pt>
                <c:pt idx="305">
                  <c:v>107.22119150690588</c:v>
                </c:pt>
                <c:pt idx="306">
                  <c:v>107.22119150690588</c:v>
                </c:pt>
                <c:pt idx="307">
                  <c:v>107.82077333097752</c:v>
                </c:pt>
                <c:pt idx="308">
                  <c:v>109.91194746296799</c:v>
                </c:pt>
                <c:pt idx="309">
                  <c:v>111.25364431486891</c:v>
                </c:pt>
                <c:pt idx="310">
                  <c:v>112.06879288511952</c:v>
                </c:pt>
                <c:pt idx="311">
                  <c:v>111.86176635156237</c:v>
                </c:pt>
                <c:pt idx="312">
                  <c:v>111.86176635156237</c:v>
                </c:pt>
                <c:pt idx="313">
                  <c:v>111.86176635156237</c:v>
                </c:pt>
                <c:pt idx="314">
                  <c:v>111.70539211355548</c:v>
                </c:pt>
                <c:pt idx="315">
                  <c:v>112.66719674882953</c:v>
                </c:pt>
                <c:pt idx="316">
                  <c:v>113.50914391730728</c:v>
                </c:pt>
                <c:pt idx="317">
                  <c:v>113.28268103778318</c:v>
                </c:pt>
                <c:pt idx="318">
                  <c:v>113.1127602556175</c:v>
                </c:pt>
                <c:pt idx="319">
                  <c:v>113.1127602556175</c:v>
                </c:pt>
                <c:pt idx="320">
                  <c:v>113.1127602556175</c:v>
                </c:pt>
                <c:pt idx="321">
                  <c:v>113.4749830668199</c:v>
                </c:pt>
                <c:pt idx="322">
                  <c:v>112.98230114556655</c:v>
                </c:pt>
                <c:pt idx="323">
                  <c:v>113.82572076449638</c:v>
                </c:pt>
                <c:pt idx="324">
                  <c:v>112.5829725829727</c:v>
                </c:pt>
                <c:pt idx="325">
                  <c:v>111.91742497864959</c:v>
                </c:pt>
                <c:pt idx="326">
                  <c:v>111.91742497864959</c:v>
                </c:pt>
                <c:pt idx="327">
                  <c:v>111.91742497864959</c:v>
                </c:pt>
                <c:pt idx="328">
                  <c:v>107.4293960008247</c:v>
                </c:pt>
                <c:pt idx="329">
                  <c:v>105.20687928851207</c:v>
                </c:pt>
                <c:pt idx="330">
                  <c:v>105.35913066525322</c:v>
                </c:pt>
                <c:pt idx="331">
                  <c:v>101.77341932443984</c:v>
                </c:pt>
                <c:pt idx="332">
                  <c:v>98.050181111405706</c:v>
                </c:pt>
                <c:pt idx="333">
                  <c:v>98.050181111405706</c:v>
                </c:pt>
                <c:pt idx="334">
                  <c:v>98.050181111405706</c:v>
                </c:pt>
                <c:pt idx="335">
                  <c:v>98.325234855847214</c:v>
                </c:pt>
                <c:pt idx="336">
                  <c:v>99.301175015460856</c:v>
                </c:pt>
                <c:pt idx="337">
                  <c:v>100.73210236475555</c:v>
                </c:pt>
                <c:pt idx="338">
                  <c:v>99.054097829608153</c:v>
                </c:pt>
                <c:pt idx="339">
                  <c:v>95.181258650646527</c:v>
                </c:pt>
                <c:pt idx="340">
                  <c:v>95.181258650646527</c:v>
                </c:pt>
                <c:pt idx="341">
                  <c:v>95.181258650646527</c:v>
                </c:pt>
                <c:pt idx="342">
                  <c:v>87.141679182495622</c:v>
                </c:pt>
                <c:pt idx="343">
                  <c:v>85.697205289042131</c:v>
                </c:pt>
                <c:pt idx="344">
                  <c:v>85.565862708719962</c:v>
                </c:pt>
                <c:pt idx="345">
                  <c:v>74.954501281031995</c:v>
                </c:pt>
                <c:pt idx="346">
                  <c:v>76.155726359808085</c:v>
                </c:pt>
                <c:pt idx="347">
                  <c:v>76.155726359808085</c:v>
                </c:pt>
                <c:pt idx="348">
                  <c:v>76.155726359808085</c:v>
                </c:pt>
                <c:pt idx="349">
                  <c:v>72.160968283417347</c:v>
                </c:pt>
                <c:pt idx="350">
                  <c:v>74.520717377860336</c:v>
                </c:pt>
                <c:pt idx="351">
                  <c:v>70.260034749830766</c:v>
                </c:pt>
                <c:pt idx="352">
                  <c:v>72.270224106958892</c:v>
                </c:pt>
                <c:pt idx="353">
                  <c:v>75.050799540595563</c:v>
                </c:pt>
                <c:pt idx="354">
                  <c:v>75.050799540595563</c:v>
                </c:pt>
                <c:pt idx="355">
                  <c:v>75.050799540595563</c:v>
                </c:pt>
                <c:pt idx="356">
                  <c:v>73.196689931383915</c:v>
                </c:pt>
                <c:pt idx="357">
                  <c:v>79.957298936890894</c:v>
                </c:pt>
                <c:pt idx="358">
                  <c:v>82.461348175634015</c:v>
                </c:pt>
                <c:pt idx="359">
                  <c:v>83.864298966339916</c:v>
                </c:pt>
                <c:pt idx="360">
                  <c:v>80.356038519303951</c:v>
                </c:pt>
                <c:pt idx="361">
                  <c:v>80.356038519303951</c:v>
                </c:pt>
                <c:pt idx="362">
                  <c:v>80.356038519303951</c:v>
                </c:pt>
                <c:pt idx="363">
                  <c:v>81.444768383544016</c:v>
                </c:pt>
                <c:pt idx="364">
                  <c:v>82.071443295933221</c:v>
                </c:pt>
                <c:pt idx="365">
                  <c:v>78.932178932179056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10B-48F5-98DD-1A43D543A6A8}"/>
            </c:ext>
          </c:extLst>
        </c:ser>
        <c:ser>
          <c:idx val="2"/>
          <c:order val="4"/>
          <c:spPr>
            <a:ln cmpd="sng">
              <a:solidFill>
                <a:schemeClr val="tx1"/>
              </a:solidFill>
              <a:prstDash val="sysDash"/>
            </a:ln>
          </c:spPr>
          <c:marker>
            <c:symbol val="none"/>
          </c:marker>
          <c:dPt>
            <c:idx val="395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010B-48F5-98DD-1A43D543A6A8}"/>
              </c:ext>
            </c:extLst>
          </c:dPt>
          <c:val>
            <c:numRef>
              <c:f>'איור 22 נתונים'!$N$4:$N$10001</c:f>
              <c:numCache>
                <c:formatCode>0.000%</c:formatCode>
                <c:ptCount val="999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200</c:v>
                </c:pt>
                <c:pt idx="328">
                  <c:v>-100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  <c:pt idx="3997">
                  <c:v>#N/A</c:v>
                </c:pt>
                <c:pt idx="3998">
                  <c:v>#N/A</c:v>
                </c:pt>
                <c:pt idx="3999">
                  <c:v>#N/A</c:v>
                </c:pt>
                <c:pt idx="4000">
                  <c:v>#N/A</c:v>
                </c:pt>
                <c:pt idx="4001">
                  <c:v>#N/A</c:v>
                </c:pt>
                <c:pt idx="4002">
                  <c:v>#N/A</c:v>
                </c:pt>
                <c:pt idx="4003">
                  <c:v>#N/A</c:v>
                </c:pt>
                <c:pt idx="4004">
                  <c:v>#N/A</c:v>
                </c:pt>
                <c:pt idx="4005">
                  <c:v>#N/A</c:v>
                </c:pt>
                <c:pt idx="4006">
                  <c:v>#N/A</c:v>
                </c:pt>
                <c:pt idx="4007">
                  <c:v>#N/A</c:v>
                </c:pt>
                <c:pt idx="4008">
                  <c:v>#N/A</c:v>
                </c:pt>
                <c:pt idx="4009">
                  <c:v>#N/A</c:v>
                </c:pt>
                <c:pt idx="4010">
                  <c:v>#N/A</c:v>
                </c:pt>
                <c:pt idx="4011">
                  <c:v>#N/A</c:v>
                </c:pt>
                <c:pt idx="4012">
                  <c:v>#N/A</c:v>
                </c:pt>
                <c:pt idx="4013">
                  <c:v>#N/A</c:v>
                </c:pt>
                <c:pt idx="4014">
                  <c:v>#N/A</c:v>
                </c:pt>
                <c:pt idx="4015">
                  <c:v>#N/A</c:v>
                </c:pt>
                <c:pt idx="4016">
                  <c:v>#N/A</c:v>
                </c:pt>
                <c:pt idx="4017">
                  <c:v>#N/A</c:v>
                </c:pt>
                <c:pt idx="4018">
                  <c:v>#N/A</c:v>
                </c:pt>
                <c:pt idx="4019">
                  <c:v>#N/A</c:v>
                </c:pt>
                <c:pt idx="4020">
                  <c:v>#N/A</c:v>
                </c:pt>
                <c:pt idx="4021">
                  <c:v>#N/A</c:v>
                </c:pt>
                <c:pt idx="4022">
                  <c:v>#N/A</c:v>
                </c:pt>
                <c:pt idx="4023">
                  <c:v>#N/A</c:v>
                </c:pt>
                <c:pt idx="4024">
                  <c:v>#N/A</c:v>
                </c:pt>
                <c:pt idx="4025">
                  <c:v>#N/A</c:v>
                </c:pt>
                <c:pt idx="4026">
                  <c:v>#N/A</c:v>
                </c:pt>
                <c:pt idx="4027">
                  <c:v>#N/A</c:v>
                </c:pt>
                <c:pt idx="4028">
                  <c:v>#N/A</c:v>
                </c:pt>
                <c:pt idx="4029">
                  <c:v>#N/A</c:v>
                </c:pt>
                <c:pt idx="4030">
                  <c:v>#N/A</c:v>
                </c:pt>
                <c:pt idx="4031">
                  <c:v>#N/A</c:v>
                </c:pt>
                <c:pt idx="4032">
                  <c:v>#N/A</c:v>
                </c:pt>
                <c:pt idx="4033">
                  <c:v>#N/A</c:v>
                </c:pt>
                <c:pt idx="4034">
                  <c:v>#N/A</c:v>
                </c:pt>
                <c:pt idx="4035">
                  <c:v>#N/A</c:v>
                </c:pt>
                <c:pt idx="4036">
                  <c:v>#N/A</c:v>
                </c:pt>
                <c:pt idx="4037">
                  <c:v>#N/A</c:v>
                </c:pt>
                <c:pt idx="4038">
                  <c:v>#N/A</c:v>
                </c:pt>
                <c:pt idx="4039">
                  <c:v>#N/A</c:v>
                </c:pt>
                <c:pt idx="4040">
                  <c:v>#N/A</c:v>
                </c:pt>
                <c:pt idx="4041">
                  <c:v>#N/A</c:v>
                </c:pt>
                <c:pt idx="4042">
                  <c:v>#N/A</c:v>
                </c:pt>
                <c:pt idx="4043">
                  <c:v>#N/A</c:v>
                </c:pt>
                <c:pt idx="4044">
                  <c:v>#N/A</c:v>
                </c:pt>
                <c:pt idx="4045">
                  <c:v>#N/A</c:v>
                </c:pt>
                <c:pt idx="4046">
                  <c:v>#N/A</c:v>
                </c:pt>
                <c:pt idx="4047">
                  <c:v>#N/A</c:v>
                </c:pt>
                <c:pt idx="4048">
                  <c:v>#N/A</c:v>
                </c:pt>
                <c:pt idx="4049">
                  <c:v>#N/A</c:v>
                </c:pt>
                <c:pt idx="4050">
                  <c:v>#N/A</c:v>
                </c:pt>
                <c:pt idx="4051">
                  <c:v>#N/A</c:v>
                </c:pt>
                <c:pt idx="4052">
                  <c:v>#N/A</c:v>
                </c:pt>
                <c:pt idx="4053">
                  <c:v>#N/A</c:v>
                </c:pt>
                <c:pt idx="4054">
                  <c:v>#N/A</c:v>
                </c:pt>
                <c:pt idx="4055">
                  <c:v>#N/A</c:v>
                </c:pt>
                <c:pt idx="4056">
                  <c:v>#N/A</c:v>
                </c:pt>
                <c:pt idx="4057">
                  <c:v>#N/A</c:v>
                </c:pt>
                <c:pt idx="4058">
                  <c:v>#N/A</c:v>
                </c:pt>
                <c:pt idx="4059">
                  <c:v>#N/A</c:v>
                </c:pt>
                <c:pt idx="4060">
                  <c:v>#N/A</c:v>
                </c:pt>
                <c:pt idx="4061">
                  <c:v>#N/A</c:v>
                </c:pt>
                <c:pt idx="4062">
                  <c:v>#N/A</c:v>
                </c:pt>
                <c:pt idx="4063">
                  <c:v>#N/A</c:v>
                </c:pt>
                <c:pt idx="4064">
                  <c:v>#N/A</c:v>
                </c:pt>
                <c:pt idx="4065">
                  <c:v>#N/A</c:v>
                </c:pt>
                <c:pt idx="4066">
                  <c:v>#N/A</c:v>
                </c:pt>
                <c:pt idx="4067">
                  <c:v>#N/A</c:v>
                </c:pt>
                <c:pt idx="4068">
                  <c:v>#N/A</c:v>
                </c:pt>
                <c:pt idx="4069">
                  <c:v>#N/A</c:v>
                </c:pt>
                <c:pt idx="4070">
                  <c:v>#N/A</c:v>
                </c:pt>
                <c:pt idx="4071">
                  <c:v>#N/A</c:v>
                </c:pt>
                <c:pt idx="4072">
                  <c:v>#N/A</c:v>
                </c:pt>
                <c:pt idx="4073">
                  <c:v>#N/A</c:v>
                </c:pt>
                <c:pt idx="4074">
                  <c:v>#N/A</c:v>
                </c:pt>
                <c:pt idx="4075">
                  <c:v>#N/A</c:v>
                </c:pt>
                <c:pt idx="4076">
                  <c:v>#N/A</c:v>
                </c:pt>
                <c:pt idx="4077">
                  <c:v>#N/A</c:v>
                </c:pt>
                <c:pt idx="4078">
                  <c:v>#N/A</c:v>
                </c:pt>
                <c:pt idx="4079">
                  <c:v>#N/A</c:v>
                </c:pt>
                <c:pt idx="4080">
                  <c:v>#N/A</c:v>
                </c:pt>
                <c:pt idx="4081">
                  <c:v>#N/A</c:v>
                </c:pt>
                <c:pt idx="4082">
                  <c:v>#N/A</c:v>
                </c:pt>
                <c:pt idx="4083">
                  <c:v>#N/A</c:v>
                </c:pt>
                <c:pt idx="4084">
                  <c:v>#N/A</c:v>
                </c:pt>
                <c:pt idx="4085">
                  <c:v>#N/A</c:v>
                </c:pt>
                <c:pt idx="4086">
                  <c:v>#N/A</c:v>
                </c:pt>
                <c:pt idx="4087">
                  <c:v>#N/A</c:v>
                </c:pt>
                <c:pt idx="4088">
                  <c:v>#N/A</c:v>
                </c:pt>
                <c:pt idx="4089">
                  <c:v>#N/A</c:v>
                </c:pt>
                <c:pt idx="4090">
                  <c:v>#N/A</c:v>
                </c:pt>
                <c:pt idx="4091">
                  <c:v>#N/A</c:v>
                </c:pt>
                <c:pt idx="4092">
                  <c:v>#N/A</c:v>
                </c:pt>
                <c:pt idx="4093">
                  <c:v>#N/A</c:v>
                </c:pt>
                <c:pt idx="4094">
                  <c:v>#N/A</c:v>
                </c:pt>
                <c:pt idx="4095">
                  <c:v>#N/A</c:v>
                </c:pt>
                <c:pt idx="4096">
                  <c:v>#N/A</c:v>
                </c:pt>
                <c:pt idx="4097">
                  <c:v>#N/A</c:v>
                </c:pt>
                <c:pt idx="4098">
                  <c:v>#N/A</c:v>
                </c:pt>
                <c:pt idx="4099">
                  <c:v>#N/A</c:v>
                </c:pt>
                <c:pt idx="4100">
                  <c:v>#N/A</c:v>
                </c:pt>
                <c:pt idx="4101">
                  <c:v>#N/A</c:v>
                </c:pt>
                <c:pt idx="4102">
                  <c:v>#N/A</c:v>
                </c:pt>
                <c:pt idx="4103">
                  <c:v>#N/A</c:v>
                </c:pt>
                <c:pt idx="4104">
                  <c:v>#N/A</c:v>
                </c:pt>
                <c:pt idx="4105">
                  <c:v>#N/A</c:v>
                </c:pt>
                <c:pt idx="4106">
                  <c:v>#N/A</c:v>
                </c:pt>
                <c:pt idx="4107">
                  <c:v>#N/A</c:v>
                </c:pt>
                <c:pt idx="4108">
                  <c:v>#N/A</c:v>
                </c:pt>
                <c:pt idx="4109">
                  <c:v>#N/A</c:v>
                </c:pt>
                <c:pt idx="4110">
                  <c:v>#N/A</c:v>
                </c:pt>
                <c:pt idx="4111">
                  <c:v>#N/A</c:v>
                </c:pt>
                <c:pt idx="4112">
                  <c:v>#N/A</c:v>
                </c:pt>
                <c:pt idx="4113">
                  <c:v>#N/A</c:v>
                </c:pt>
                <c:pt idx="4114">
                  <c:v>#N/A</c:v>
                </c:pt>
                <c:pt idx="4115">
                  <c:v>#N/A</c:v>
                </c:pt>
                <c:pt idx="4116">
                  <c:v>#N/A</c:v>
                </c:pt>
                <c:pt idx="4117">
                  <c:v>#N/A</c:v>
                </c:pt>
                <c:pt idx="4118">
                  <c:v>#N/A</c:v>
                </c:pt>
                <c:pt idx="4119">
                  <c:v>#N/A</c:v>
                </c:pt>
                <c:pt idx="4120">
                  <c:v>#N/A</c:v>
                </c:pt>
                <c:pt idx="4121">
                  <c:v>#N/A</c:v>
                </c:pt>
                <c:pt idx="4122">
                  <c:v>#N/A</c:v>
                </c:pt>
                <c:pt idx="4123">
                  <c:v>#N/A</c:v>
                </c:pt>
                <c:pt idx="4124">
                  <c:v>#N/A</c:v>
                </c:pt>
                <c:pt idx="4125">
                  <c:v>#N/A</c:v>
                </c:pt>
                <c:pt idx="4126">
                  <c:v>#N/A</c:v>
                </c:pt>
                <c:pt idx="4127">
                  <c:v>#N/A</c:v>
                </c:pt>
                <c:pt idx="4128">
                  <c:v>#N/A</c:v>
                </c:pt>
                <c:pt idx="4129">
                  <c:v>#N/A</c:v>
                </c:pt>
                <c:pt idx="4130">
                  <c:v>#N/A</c:v>
                </c:pt>
                <c:pt idx="4131">
                  <c:v>#N/A</c:v>
                </c:pt>
                <c:pt idx="4132">
                  <c:v>#N/A</c:v>
                </c:pt>
                <c:pt idx="4133">
                  <c:v>#N/A</c:v>
                </c:pt>
                <c:pt idx="4134">
                  <c:v>#N/A</c:v>
                </c:pt>
                <c:pt idx="4135">
                  <c:v>#N/A</c:v>
                </c:pt>
                <c:pt idx="4136">
                  <c:v>#N/A</c:v>
                </c:pt>
                <c:pt idx="4137">
                  <c:v>#N/A</c:v>
                </c:pt>
                <c:pt idx="4138">
                  <c:v>#N/A</c:v>
                </c:pt>
                <c:pt idx="4139">
                  <c:v>#N/A</c:v>
                </c:pt>
                <c:pt idx="4140">
                  <c:v>#N/A</c:v>
                </c:pt>
                <c:pt idx="4141">
                  <c:v>#N/A</c:v>
                </c:pt>
                <c:pt idx="4142">
                  <c:v>#N/A</c:v>
                </c:pt>
                <c:pt idx="4143">
                  <c:v>#N/A</c:v>
                </c:pt>
                <c:pt idx="4144">
                  <c:v>#N/A</c:v>
                </c:pt>
                <c:pt idx="4145">
                  <c:v>#N/A</c:v>
                </c:pt>
                <c:pt idx="4146">
                  <c:v>#N/A</c:v>
                </c:pt>
                <c:pt idx="4147">
                  <c:v>#N/A</c:v>
                </c:pt>
                <c:pt idx="4148">
                  <c:v>#N/A</c:v>
                </c:pt>
                <c:pt idx="4149">
                  <c:v>#N/A</c:v>
                </c:pt>
                <c:pt idx="4150">
                  <c:v>#N/A</c:v>
                </c:pt>
                <c:pt idx="4151">
                  <c:v>#N/A</c:v>
                </c:pt>
                <c:pt idx="4152">
                  <c:v>#N/A</c:v>
                </c:pt>
                <c:pt idx="4153">
                  <c:v>#N/A</c:v>
                </c:pt>
                <c:pt idx="4154">
                  <c:v>#N/A</c:v>
                </c:pt>
                <c:pt idx="4155">
                  <c:v>#N/A</c:v>
                </c:pt>
                <c:pt idx="4156">
                  <c:v>#N/A</c:v>
                </c:pt>
                <c:pt idx="4157">
                  <c:v>#N/A</c:v>
                </c:pt>
                <c:pt idx="4158">
                  <c:v>#N/A</c:v>
                </c:pt>
                <c:pt idx="4159">
                  <c:v>#N/A</c:v>
                </c:pt>
                <c:pt idx="4160">
                  <c:v>#N/A</c:v>
                </c:pt>
                <c:pt idx="4161">
                  <c:v>#N/A</c:v>
                </c:pt>
                <c:pt idx="4162">
                  <c:v>#N/A</c:v>
                </c:pt>
                <c:pt idx="4163">
                  <c:v>#N/A</c:v>
                </c:pt>
                <c:pt idx="4164">
                  <c:v>#N/A</c:v>
                </c:pt>
                <c:pt idx="4165">
                  <c:v>#N/A</c:v>
                </c:pt>
                <c:pt idx="4166">
                  <c:v>#N/A</c:v>
                </c:pt>
                <c:pt idx="4167">
                  <c:v>#N/A</c:v>
                </c:pt>
                <c:pt idx="4168">
                  <c:v>#N/A</c:v>
                </c:pt>
                <c:pt idx="4169">
                  <c:v>#N/A</c:v>
                </c:pt>
                <c:pt idx="4170">
                  <c:v>#N/A</c:v>
                </c:pt>
                <c:pt idx="4171">
                  <c:v>#N/A</c:v>
                </c:pt>
                <c:pt idx="4172">
                  <c:v>#N/A</c:v>
                </c:pt>
                <c:pt idx="4173">
                  <c:v>#N/A</c:v>
                </c:pt>
                <c:pt idx="4174">
                  <c:v>#N/A</c:v>
                </c:pt>
                <c:pt idx="4175">
                  <c:v>#N/A</c:v>
                </c:pt>
                <c:pt idx="4176">
                  <c:v>#N/A</c:v>
                </c:pt>
                <c:pt idx="4177">
                  <c:v>#N/A</c:v>
                </c:pt>
                <c:pt idx="4178">
                  <c:v>#N/A</c:v>
                </c:pt>
                <c:pt idx="4179">
                  <c:v>#N/A</c:v>
                </c:pt>
                <c:pt idx="4180">
                  <c:v>#N/A</c:v>
                </c:pt>
                <c:pt idx="4181">
                  <c:v>#N/A</c:v>
                </c:pt>
                <c:pt idx="4182">
                  <c:v>#N/A</c:v>
                </c:pt>
                <c:pt idx="4183">
                  <c:v>#N/A</c:v>
                </c:pt>
                <c:pt idx="4184">
                  <c:v>#N/A</c:v>
                </c:pt>
                <c:pt idx="4185">
                  <c:v>#N/A</c:v>
                </c:pt>
                <c:pt idx="4186">
                  <c:v>#N/A</c:v>
                </c:pt>
                <c:pt idx="4187">
                  <c:v>#N/A</c:v>
                </c:pt>
                <c:pt idx="4188">
                  <c:v>#N/A</c:v>
                </c:pt>
                <c:pt idx="4189">
                  <c:v>#N/A</c:v>
                </c:pt>
                <c:pt idx="4190">
                  <c:v>#N/A</c:v>
                </c:pt>
                <c:pt idx="4191">
                  <c:v>#N/A</c:v>
                </c:pt>
                <c:pt idx="4192">
                  <c:v>#N/A</c:v>
                </c:pt>
                <c:pt idx="4193">
                  <c:v>#N/A</c:v>
                </c:pt>
                <c:pt idx="4194">
                  <c:v>#N/A</c:v>
                </c:pt>
                <c:pt idx="4195">
                  <c:v>#N/A</c:v>
                </c:pt>
                <c:pt idx="4196">
                  <c:v>#N/A</c:v>
                </c:pt>
                <c:pt idx="4197">
                  <c:v>#N/A</c:v>
                </c:pt>
                <c:pt idx="4198">
                  <c:v>#N/A</c:v>
                </c:pt>
                <c:pt idx="4199">
                  <c:v>#N/A</c:v>
                </c:pt>
                <c:pt idx="4200">
                  <c:v>#N/A</c:v>
                </c:pt>
                <c:pt idx="4201">
                  <c:v>#N/A</c:v>
                </c:pt>
                <c:pt idx="4202">
                  <c:v>#N/A</c:v>
                </c:pt>
                <c:pt idx="4203">
                  <c:v>#N/A</c:v>
                </c:pt>
                <c:pt idx="4204">
                  <c:v>#N/A</c:v>
                </c:pt>
                <c:pt idx="4205">
                  <c:v>#N/A</c:v>
                </c:pt>
                <c:pt idx="4206">
                  <c:v>#N/A</c:v>
                </c:pt>
                <c:pt idx="4207">
                  <c:v>#N/A</c:v>
                </c:pt>
                <c:pt idx="4208">
                  <c:v>#N/A</c:v>
                </c:pt>
                <c:pt idx="4209">
                  <c:v>#N/A</c:v>
                </c:pt>
                <c:pt idx="4210">
                  <c:v>#N/A</c:v>
                </c:pt>
                <c:pt idx="4211">
                  <c:v>#N/A</c:v>
                </c:pt>
                <c:pt idx="4212">
                  <c:v>#N/A</c:v>
                </c:pt>
                <c:pt idx="4213">
                  <c:v>#N/A</c:v>
                </c:pt>
                <c:pt idx="4214">
                  <c:v>#N/A</c:v>
                </c:pt>
                <c:pt idx="4215">
                  <c:v>#N/A</c:v>
                </c:pt>
                <c:pt idx="4216">
                  <c:v>#N/A</c:v>
                </c:pt>
                <c:pt idx="4217">
                  <c:v>#N/A</c:v>
                </c:pt>
                <c:pt idx="4218">
                  <c:v>#N/A</c:v>
                </c:pt>
                <c:pt idx="4219">
                  <c:v>#N/A</c:v>
                </c:pt>
                <c:pt idx="4220">
                  <c:v>#N/A</c:v>
                </c:pt>
                <c:pt idx="4221">
                  <c:v>#N/A</c:v>
                </c:pt>
                <c:pt idx="4222">
                  <c:v>#N/A</c:v>
                </c:pt>
                <c:pt idx="4223">
                  <c:v>#N/A</c:v>
                </c:pt>
                <c:pt idx="4224">
                  <c:v>#N/A</c:v>
                </c:pt>
                <c:pt idx="4225">
                  <c:v>#N/A</c:v>
                </c:pt>
                <c:pt idx="4226">
                  <c:v>#N/A</c:v>
                </c:pt>
                <c:pt idx="4227">
                  <c:v>#N/A</c:v>
                </c:pt>
                <c:pt idx="4228">
                  <c:v>#N/A</c:v>
                </c:pt>
                <c:pt idx="4229">
                  <c:v>#N/A</c:v>
                </c:pt>
                <c:pt idx="4230">
                  <c:v>#N/A</c:v>
                </c:pt>
                <c:pt idx="4231">
                  <c:v>#N/A</c:v>
                </c:pt>
                <c:pt idx="4232">
                  <c:v>#N/A</c:v>
                </c:pt>
                <c:pt idx="4233">
                  <c:v>#N/A</c:v>
                </c:pt>
                <c:pt idx="4234">
                  <c:v>#N/A</c:v>
                </c:pt>
                <c:pt idx="4235">
                  <c:v>#N/A</c:v>
                </c:pt>
                <c:pt idx="4236">
                  <c:v>#N/A</c:v>
                </c:pt>
                <c:pt idx="4237">
                  <c:v>#N/A</c:v>
                </c:pt>
                <c:pt idx="4238">
                  <c:v>#N/A</c:v>
                </c:pt>
                <c:pt idx="4239">
                  <c:v>#N/A</c:v>
                </c:pt>
                <c:pt idx="4240">
                  <c:v>#N/A</c:v>
                </c:pt>
                <c:pt idx="4241">
                  <c:v>#N/A</c:v>
                </c:pt>
                <c:pt idx="4242">
                  <c:v>#N/A</c:v>
                </c:pt>
                <c:pt idx="4243">
                  <c:v>#N/A</c:v>
                </c:pt>
                <c:pt idx="4244">
                  <c:v>#N/A</c:v>
                </c:pt>
                <c:pt idx="4245">
                  <c:v>#N/A</c:v>
                </c:pt>
                <c:pt idx="4246">
                  <c:v>#N/A</c:v>
                </c:pt>
                <c:pt idx="4247">
                  <c:v>#N/A</c:v>
                </c:pt>
                <c:pt idx="4248">
                  <c:v>#N/A</c:v>
                </c:pt>
                <c:pt idx="4249">
                  <c:v>#N/A</c:v>
                </c:pt>
                <c:pt idx="4250">
                  <c:v>#N/A</c:v>
                </c:pt>
                <c:pt idx="4251">
                  <c:v>#N/A</c:v>
                </c:pt>
                <c:pt idx="4252">
                  <c:v>#N/A</c:v>
                </c:pt>
                <c:pt idx="4253">
                  <c:v>#N/A</c:v>
                </c:pt>
                <c:pt idx="4254">
                  <c:v>#N/A</c:v>
                </c:pt>
                <c:pt idx="4255">
                  <c:v>#N/A</c:v>
                </c:pt>
                <c:pt idx="4256">
                  <c:v>#N/A</c:v>
                </c:pt>
                <c:pt idx="4257">
                  <c:v>#N/A</c:v>
                </c:pt>
                <c:pt idx="4258">
                  <c:v>#N/A</c:v>
                </c:pt>
                <c:pt idx="4259">
                  <c:v>#N/A</c:v>
                </c:pt>
                <c:pt idx="4260">
                  <c:v>#N/A</c:v>
                </c:pt>
                <c:pt idx="4261">
                  <c:v>#N/A</c:v>
                </c:pt>
                <c:pt idx="4262">
                  <c:v>#N/A</c:v>
                </c:pt>
                <c:pt idx="4263">
                  <c:v>#N/A</c:v>
                </c:pt>
                <c:pt idx="4264">
                  <c:v>#N/A</c:v>
                </c:pt>
                <c:pt idx="4265">
                  <c:v>#N/A</c:v>
                </c:pt>
                <c:pt idx="4266">
                  <c:v>#N/A</c:v>
                </c:pt>
                <c:pt idx="4267">
                  <c:v>#N/A</c:v>
                </c:pt>
                <c:pt idx="4268">
                  <c:v>#N/A</c:v>
                </c:pt>
                <c:pt idx="4269">
                  <c:v>#N/A</c:v>
                </c:pt>
                <c:pt idx="4270">
                  <c:v>#N/A</c:v>
                </c:pt>
                <c:pt idx="4271">
                  <c:v>#N/A</c:v>
                </c:pt>
                <c:pt idx="4272">
                  <c:v>#N/A</c:v>
                </c:pt>
                <c:pt idx="4273">
                  <c:v>#N/A</c:v>
                </c:pt>
                <c:pt idx="4274">
                  <c:v>#N/A</c:v>
                </c:pt>
                <c:pt idx="4275">
                  <c:v>#N/A</c:v>
                </c:pt>
                <c:pt idx="4276">
                  <c:v>#N/A</c:v>
                </c:pt>
                <c:pt idx="4277">
                  <c:v>#N/A</c:v>
                </c:pt>
                <c:pt idx="4278">
                  <c:v>#N/A</c:v>
                </c:pt>
                <c:pt idx="4279">
                  <c:v>#N/A</c:v>
                </c:pt>
                <c:pt idx="4280">
                  <c:v>#N/A</c:v>
                </c:pt>
                <c:pt idx="4281">
                  <c:v>#N/A</c:v>
                </c:pt>
                <c:pt idx="4282">
                  <c:v>#N/A</c:v>
                </c:pt>
                <c:pt idx="4283">
                  <c:v>#N/A</c:v>
                </c:pt>
                <c:pt idx="4284">
                  <c:v>#N/A</c:v>
                </c:pt>
                <c:pt idx="4285">
                  <c:v>#N/A</c:v>
                </c:pt>
                <c:pt idx="4286">
                  <c:v>#N/A</c:v>
                </c:pt>
                <c:pt idx="4287">
                  <c:v>#N/A</c:v>
                </c:pt>
                <c:pt idx="4288">
                  <c:v>#N/A</c:v>
                </c:pt>
                <c:pt idx="4289">
                  <c:v>#N/A</c:v>
                </c:pt>
                <c:pt idx="4290">
                  <c:v>#N/A</c:v>
                </c:pt>
                <c:pt idx="4291">
                  <c:v>#N/A</c:v>
                </c:pt>
                <c:pt idx="4292">
                  <c:v>#N/A</c:v>
                </c:pt>
                <c:pt idx="4293">
                  <c:v>#N/A</c:v>
                </c:pt>
                <c:pt idx="4294">
                  <c:v>#N/A</c:v>
                </c:pt>
                <c:pt idx="4295">
                  <c:v>#N/A</c:v>
                </c:pt>
                <c:pt idx="4296">
                  <c:v>#N/A</c:v>
                </c:pt>
                <c:pt idx="4297">
                  <c:v>#N/A</c:v>
                </c:pt>
                <c:pt idx="4298">
                  <c:v>#N/A</c:v>
                </c:pt>
                <c:pt idx="4299">
                  <c:v>#N/A</c:v>
                </c:pt>
                <c:pt idx="4300">
                  <c:v>#N/A</c:v>
                </c:pt>
                <c:pt idx="4301">
                  <c:v>#N/A</c:v>
                </c:pt>
                <c:pt idx="4302">
                  <c:v>#N/A</c:v>
                </c:pt>
                <c:pt idx="4303">
                  <c:v>#N/A</c:v>
                </c:pt>
                <c:pt idx="4304">
                  <c:v>#N/A</c:v>
                </c:pt>
                <c:pt idx="4305">
                  <c:v>#N/A</c:v>
                </c:pt>
                <c:pt idx="4306">
                  <c:v>#N/A</c:v>
                </c:pt>
                <c:pt idx="4307">
                  <c:v>#N/A</c:v>
                </c:pt>
                <c:pt idx="4308">
                  <c:v>#N/A</c:v>
                </c:pt>
                <c:pt idx="4309">
                  <c:v>#N/A</c:v>
                </c:pt>
                <c:pt idx="4310">
                  <c:v>#N/A</c:v>
                </c:pt>
                <c:pt idx="4311">
                  <c:v>#N/A</c:v>
                </c:pt>
                <c:pt idx="4312">
                  <c:v>#N/A</c:v>
                </c:pt>
                <c:pt idx="4313">
                  <c:v>#N/A</c:v>
                </c:pt>
                <c:pt idx="4314">
                  <c:v>#N/A</c:v>
                </c:pt>
                <c:pt idx="4315">
                  <c:v>#N/A</c:v>
                </c:pt>
                <c:pt idx="4316">
                  <c:v>#N/A</c:v>
                </c:pt>
                <c:pt idx="4317">
                  <c:v>#N/A</c:v>
                </c:pt>
                <c:pt idx="4318">
                  <c:v>#N/A</c:v>
                </c:pt>
                <c:pt idx="4319">
                  <c:v>#N/A</c:v>
                </c:pt>
                <c:pt idx="4320">
                  <c:v>#N/A</c:v>
                </c:pt>
                <c:pt idx="4321">
                  <c:v>#N/A</c:v>
                </c:pt>
                <c:pt idx="4322">
                  <c:v>#N/A</c:v>
                </c:pt>
                <c:pt idx="4323">
                  <c:v>#N/A</c:v>
                </c:pt>
                <c:pt idx="4324">
                  <c:v>#N/A</c:v>
                </c:pt>
                <c:pt idx="4325">
                  <c:v>#N/A</c:v>
                </c:pt>
                <c:pt idx="4326">
                  <c:v>#N/A</c:v>
                </c:pt>
                <c:pt idx="4327">
                  <c:v>#N/A</c:v>
                </c:pt>
                <c:pt idx="4328">
                  <c:v>#N/A</c:v>
                </c:pt>
                <c:pt idx="4329">
                  <c:v>#N/A</c:v>
                </c:pt>
                <c:pt idx="4330">
                  <c:v>#N/A</c:v>
                </c:pt>
                <c:pt idx="4331">
                  <c:v>#N/A</c:v>
                </c:pt>
                <c:pt idx="4332">
                  <c:v>#N/A</c:v>
                </c:pt>
                <c:pt idx="4333">
                  <c:v>#N/A</c:v>
                </c:pt>
                <c:pt idx="4334">
                  <c:v>#N/A</c:v>
                </c:pt>
                <c:pt idx="4335">
                  <c:v>#N/A</c:v>
                </c:pt>
                <c:pt idx="4336">
                  <c:v>#N/A</c:v>
                </c:pt>
                <c:pt idx="4337">
                  <c:v>#N/A</c:v>
                </c:pt>
                <c:pt idx="4338">
                  <c:v>#N/A</c:v>
                </c:pt>
                <c:pt idx="4339">
                  <c:v>#N/A</c:v>
                </c:pt>
                <c:pt idx="4340">
                  <c:v>#N/A</c:v>
                </c:pt>
                <c:pt idx="4341">
                  <c:v>#N/A</c:v>
                </c:pt>
                <c:pt idx="4342">
                  <c:v>#N/A</c:v>
                </c:pt>
                <c:pt idx="4343">
                  <c:v>#N/A</c:v>
                </c:pt>
                <c:pt idx="4344">
                  <c:v>#N/A</c:v>
                </c:pt>
                <c:pt idx="4345">
                  <c:v>#N/A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010B-48F5-98DD-1A43D543A6A8}"/>
            </c:ext>
          </c:extLst>
        </c:ser>
        <c:ser>
          <c:idx val="5"/>
          <c:order val="5"/>
          <c:tx>
            <c:strRef>
              <c:f>'איור 22 נתונים'!$M$3</c:f>
              <c:strCache>
                <c:ptCount val="1"/>
                <c:pt idx="0">
                  <c:v>ישראל - ת"א 35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val>
            <c:numRef>
              <c:f>'איור 22 נתונים'!$M$4:$M$4000</c:f>
              <c:numCache>
                <c:formatCode>0.00</c:formatCode>
                <c:ptCount val="3997"/>
                <c:pt idx="0">
                  <c:v>100</c:v>
                </c:pt>
                <c:pt idx="1">
                  <c:v>100.20378382200737</c:v>
                </c:pt>
                <c:pt idx="2">
                  <c:v>99.637431938132011</c:v>
                </c:pt>
                <c:pt idx="3">
                  <c:v>99.637431938132011</c:v>
                </c:pt>
                <c:pt idx="4">
                  <c:v>99.637431938132011</c:v>
                </c:pt>
                <c:pt idx="5">
                  <c:v>100.38249644824727</c:v>
                </c:pt>
                <c:pt idx="6">
                  <c:v>101.02920472881323</c:v>
                </c:pt>
                <c:pt idx="7">
                  <c:v>101.02920472881323</c:v>
                </c:pt>
                <c:pt idx="8">
                  <c:v>101.80062613704301</c:v>
                </c:pt>
                <c:pt idx="9">
                  <c:v>101.97291025154766</c:v>
                </c:pt>
                <c:pt idx="10">
                  <c:v>101.97291025154766</c:v>
                </c:pt>
                <c:pt idx="11">
                  <c:v>101.97291025154766</c:v>
                </c:pt>
                <c:pt idx="12">
                  <c:v>102.784188432536</c:v>
                </c:pt>
                <c:pt idx="13">
                  <c:v>102.64726113257521</c:v>
                </c:pt>
                <c:pt idx="14">
                  <c:v>103.24125561691213</c:v>
                </c:pt>
                <c:pt idx="15">
                  <c:v>102.43897735235315</c:v>
                </c:pt>
                <c:pt idx="16">
                  <c:v>101.86362555204843</c:v>
                </c:pt>
                <c:pt idx="17">
                  <c:v>101.86362555204843</c:v>
                </c:pt>
                <c:pt idx="18">
                  <c:v>101.86362555204843</c:v>
                </c:pt>
                <c:pt idx="19">
                  <c:v>102.43190598944437</c:v>
                </c:pt>
                <c:pt idx="20">
                  <c:v>101.86683980791604</c:v>
                </c:pt>
                <c:pt idx="21">
                  <c:v>102.60161869925491</c:v>
                </c:pt>
                <c:pt idx="22">
                  <c:v>103.79925043553165</c:v>
                </c:pt>
                <c:pt idx="23">
                  <c:v>103.79925043553165</c:v>
                </c:pt>
                <c:pt idx="24">
                  <c:v>103.79925043553165</c:v>
                </c:pt>
                <c:pt idx="25">
                  <c:v>103.79925043553165</c:v>
                </c:pt>
                <c:pt idx="26">
                  <c:v>104.60281440243766</c:v>
                </c:pt>
                <c:pt idx="27">
                  <c:v>104.19138965138177</c:v>
                </c:pt>
                <c:pt idx="28">
                  <c:v>102.79704545600644</c:v>
                </c:pt>
                <c:pt idx="29">
                  <c:v>102.76683145085077</c:v>
                </c:pt>
                <c:pt idx="30">
                  <c:v>102.11112325385547</c:v>
                </c:pt>
                <c:pt idx="31">
                  <c:v>102.11112325385547</c:v>
                </c:pt>
                <c:pt idx="32">
                  <c:v>102.11112325385547</c:v>
                </c:pt>
                <c:pt idx="33">
                  <c:v>102.20883663223125</c:v>
                </c:pt>
                <c:pt idx="34">
                  <c:v>101.21177446209427</c:v>
                </c:pt>
                <c:pt idx="35">
                  <c:v>101.88869674781591</c:v>
                </c:pt>
                <c:pt idx="36">
                  <c:v>101.88869674781591</c:v>
                </c:pt>
                <c:pt idx="37">
                  <c:v>101.88869674781591</c:v>
                </c:pt>
                <c:pt idx="38">
                  <c:v>101.88869674781591</c:v>
                </c:pt>
                <c:pt idx="39">
                  <c:v>101.88869674781591</c:v>
                </c:pt>
                <c:pt idx="40">
                  <c:v>101.29277370995841</c:v>
                </c:pt>
                <c:pt idx="41">
                  <c:v>98.875653297505096</c:v>
                </c:pt>
                <c:pt idx="42">
                  <c:v>99.927357817391709</c:v>
                </c:pt>
                <c:pt idx="43">
                  <c:v>99.209293056564476</c:v>
                </c:pt>
                <c:pt idx="44">
                  <c:v>100.90127734528178</c:v>
                </c:pt>
                <c:pt idx="45">
                  <c:v>100.90127734528178</c:v>
                </c:pt>
                <c:pt idx="46">
                  <c:v>100.90127734528178</c:v>
                </c:pt>
                <c:pt idx="47">
                  <c:v>101.08577563208341</c:v>
                </c:pt>
                <c:pt idx="48">
                  <c:v>100.37606793651202</c:v>
                </c:pt>
                <c:pt idx="49">
                  <c:v>100.98741940253412</c:v>
                </c:pt>
                <c:pt idx="50">
                  <c:v>101.68748433050263</c:v>
                </c:pt>
                <c:pt idx="51">
                  <c:v>100.53999498576083</c:v>
                </c:pt>
                <c:pt idx="52">
                  <c:v>100.53999498576083</c:v>
                </c:pt>
                <c:pt idx="53">
                  <c:v>100.53999498576083</c:v>
                </c:pt>
                <c:pt idx="54">
                  <c:v>100.91734862461988</c:v>
                </c:pt>
                <c:pt idx="55">
                  <c:v>100.66213670873051</c:v>
                </c:pt>
                <c:pt idx="56">
                  <c:v>100.41849611396461</c:v>
                </c:pt>
                <c:pt idx="57">
                  <c:v>98.871153339290373</c:v>
                </c:pt>
                <c:pt idx="58">
                  <c:v>99.284506643866848</c:v>
                </c:pt>
                <c:pt idx="59">
                  <c:v>99.284506643866848</c:v>
                </c:pt>
                <c:pt idx="60">
                  <c:v>99.284506643866848</c:v>
                </c:pt>
                <c:pt idx="61">
                  <c:v>97.974375952223255</c:v>
                </c:pt>
                <c:pt idx="62">
                  <c:v>98.232802123980221</c:v>
                </c:pt>
                <c:pt idx="63">
                  <c:v>99.051794519050844</c:v>
                </c:pt>
                <c:pt idx="64">
                  <c:v>99.350720314739903</c:v>
                </c:pt>
                <c:pt idx="65">
                  <c:v>99.081365673033005</c:v>
                </c:pt>
                <c:pt idx="66">
                  <c:v>99.081365673033005</c:v>
                </c:pt>
                <c:pt idx="67">
                  <c:v>99.081365673033005</c:v>
                </c:pt>
                <c:pt idx="68">
                  <c:v>99.081365673033005</c:v>
                </c:pt>
                <c:pt idx="69">
                  <c:v>100.27192604640098</c:v>
                </c:pt>
                <c:pt idx="70">
                  <c:v>99.889429598153711</c:v>
                </c:pt>
                <c:pt idx="71">
                  <c:v>99.177150497888221</c:v>
                </c:pt>
                <c:pt idx="72">
                  <c:v>100.15299857929891</c:v>
                </c:pt>
                <c:pt idx="73">
                  <c:v>100.15299857929891</c:v>
                </c:pt>
                <c:pt idx="74">
                  <c:v>100.15299857929891</c:v>
                </c:pt>
                <c:pt idx="75">
                  <c:v>99.888143895806678</c:v>
                </c:pt>
                <c:pt idx="76">
                  <c:v>99.566075457870738</c:v>
                </c:pt>
                <c:pt idx="77">
                  <c:v>100.46092429141729</c:v>
                </c:pt>
                <c:pt idx="78">
                  <c:v>100.71356480261255</c:v>
                </c:pt>
                <c:pt idx="79">
                  <c:v>101.32555911980818</c:v>
                </c:pt>
                <c:pt idx="80">
                  <c:v>101.32555911980818</c:v>
                </c:pt>
                <c:pt idx="81">
                  <c:v>101.32555911980818</c:v>
                </c:pt>
                <c:pt idx="82">
                  <c:v>101.38405857659893</c:v>
                </c:pt>
                <c:pt idx="83">
                  <c:v>101.18670326632682</c:v>
                </c:pt>
                <c:pt idx="84">
                  <c:v>100.85692061430859</c:v>
                </c:pt>
                <c:pt idx="85">
                  <c:v>101.14427508887417</c:v>
                </c:pt>
                <c:pt idx="86">
                  <c:v>101.50941455543627</c:v>
                </c:pt>
                <c:pt idx="87">
                  <c:v>101.50941455543627</c:v>
                </c:pt>
                <c:pt idx="88">
                  <c:v>101.50941455543627</c:v>
                </c:pt>
                <c:pt idx="89">
                  <c:v>102.73083178513342</c:v>
                </c:pt>
                <c:pt idx="90">
                  <c:v>102.47176276220291</c:v>
                </c:pt>
                <c:pt idx="91">
                  <c:v>102.5437620936377</c:v>
                </c:pt>
                <c:pt idx="92">
                  <c:v>102.95840110056119</c:v>
                </c:pt>
                <c:pt idx="93">
                  <c:v>103.26439825915899</c:v>
                </c:pt>
                <c:pt idx="94">
                  <c:v>103.26439825915899</c:v>
                </c:pt>
                <c:pt idx="95">
                  <c:v>103.26439825915899</c:v>
                </c:pt>
                <c:pt idx="96">
                  <c:v>103.10304261460426</c:v>
                </c:pt>
                <c:pt idx="97">
                  <c:v>102.67683228655731</c:v>
                </c:pt>
                <c:pt idx="98">
                  <c:v>102.85940201983834</c:v>
                </c:pt>
                <c:pt idx="99">
                  <c:v>103.11654248924826</c:v>
                </c:pt>
                <c:pt idx="100">
                  <c:v>102.70640344053943</c:v>
                </c:pt>
                <c:pt idx="101">
                  <c:v>102.70640344053943</c:v>
                </c:pt>
                <c:pt idx="102">
                  <c:v>102.70640344053943</c:v>
                </c:pt>
                <c:pt idx="103">
                  <c:v>103.16604202960967</c:v>
                </c:pt>
                <c:pt idx="104">
                  <c:v>102.78740268840356</c:v>
                </c:pt>
                <c:pt idx="105">
                  <c:v>102.36504946739774</c:v>
                </c:pt>
                <c:pt idx="106">
                  <c:v>101.22463148556471</c:v>
                </c:pt>
                <c:pt idx="107">
                  <c:v>100.56120907448711</c:v>
                </c:pt>
                <c:pt idx="108">
                  <c:v>100.56120907448711</c:v>
                </c:pt>
                <c:pt idx="109">
                  <c:v>100.56120907448711</c:v>
                </c:pt>
                <c:pt idx="110">
                  <c:v>100.56506618152827</c:v>
                </c:pt>
                <c:pt idx="111">
                  <c:v>100.93599130865209</c:v>
                </c:pt>
                <c:pt idx="112">
                  <c:v>102.22169365570173</c:v>
                </c:pt>
                <c:pt idx="113">
                  <c:v>103.53053864499824</c:v>
                </c:pt>
                <c:pt idx="114">
                  <c:v>103.46818208116633</c:v>
                </c:pt>
                <c:pt idx="115">
                  <c:v>103.46818208116633</c:v>
                </c:pt>
                <c:pt idx="116">
                  <c:v>103.46818208116633</c:v>
                </c:pt>
                <c:pt idx="117">
                  <c:v>104.23960348939612</c:v>
                </c:pt>
                <c:pt idx="118">
                  <c:v>103.75746510925251</c:v>
                </c:pt>
                <c:pt idx="119">
                  <c:v>103.53375290086586</c:v>
                </c:pt>
                <c:pt idx="120">
                  <c:v>104.42603032971832</c:v>
                </c:pt>
                <c:pt idx="121">
                  <c:v>104.85481206245937</c:v>
                </c:pt>
                <c:pt idx="122">
                  <c:v>104.85481206245937</c:v>
                </c:pt>
                <c:pt idx="123">
                  <c:v>104.85481206245937</c:v>
                </c:pt>
                <c:pt idx="124">
                  <c:v>104.61245717004051</c:v>
                </c:pt>
                <c:pt idx="125">
                  <c:v>102.45697718521181</c:v>
                </c:pt>
                <c:pt idx="126">
                  <c:v>103.0136863014843</c:v>
                </c:pt>
                <c:pt idx="127">
                  <c:v>101.8816253849071</c:v>
                </c:pt>
                <c:pt idx="128">
                  <c:v>103.79025051910229</c:v>
                </c:pt>
                <c:pt idx="129">
                  <c:v>103.79025051910229</c:v>
                </c:pt>
                <c:pt idx="130">
                  <c:v>103.79025051910229</c:v>
                </c:pt>
                <c:pt idx="131">
                  <c:v>103.79025051910229</c:v>
                </c:pt>
                <c:pt idx="132">
                  <c:v>103.20847020706233</c:v>
                </c:pt>
                <c:pt idx="133">
                  <c:v>103.5652526083686</c:v>
                </c:pt>
                <c:pt idx="134">
                  <c:v>100.56892328856944</c:v>
                </c:pt>
                <c:pt idx="135">
                  <c:v>99.848287123048124</c:v>
                </c:pt>
                <c:pt idx="136">
                  <c:v>99.848287123048124</c:v>
                </c:pt>
                <c:pt idx="137">
                  <c:v>99.848287123048124</c:v>
                </c:pt>
                <c:pt idx="138">
                  <c:v>99.924786412697586</c:v>
                </c:pt>
                <c:pt idx="139">
                  <c:v>101.34355895266684</c:v>
                </c:pt>
                <c:pt idx="140">
                  <c:v>101.62191351080308</c:v>
                </c:pt>
                <c:pt idx="141">
                  <c:v>102.29562154065711</c:v>
                </c:pt>
                <c:pt idx="142">
                  <c:v>102.53797643307597</c:v>
                </c:pt>
                <c:pt idx="143">
                  <c:v>102.53797643307597</c:v>
                </c:pt>
                <c:pt idx="144">
                  <c:v>102.53797643307597</c:v>
                </c:pt>
                <c:pt idx="145">
                  <c:v>99.229864294117263</c:v>
                </c:pt>
                <c:pt idx="146">
                  <c:v>100.06364226617896</c:v>
                </c:pt>
                <c:pt idx="147">
                  <c:v>99.708145567219731</c:v>
                </c:pt>
                <c:pt idx="148">
                  <c:v>98.963723908277998</c:v>
                </c:pt>
                <c:pt idx="149">
                  <c:v>100.4120676022294</c:v>
                </c:pt>
                <c:pt idx="150">
                  <c:v>100.4120676022294</c:v>
                </c:pt>
                <c:pt idx="151">
                  <c:v>100.4120676022294</c:v>
                </c:pt>
                <c:pt idx="152">
                  <c:v>100.30149720038312</c:v>
                </c:pt>
                <c:pt idx="153">
                  <c:v>100.11828461592856</c:v>
                </c:pt>
                <c:pt idx="154">
                  <c:v>99.357791677648692</c:v>
                </c:pt>
                <c:pt idx="155">
                  <c:v>100.18514113797515</c:v>
                </c:pt>
                <c:pt idx="156">
                  <c:v>100.43135313743515</c:v>
                </c:pt>
                <c:pt idx="157">
                  <c:v>100.43135313743515</c:v>
                </c:pt>
                <c:pt idx="158">
                  <c:v>100.43135313743515</c:v>
                </c:pt>
                <c:pt idx="159">
                  <c:v>101.06649009687767</c:v>
                </c:pt>
                <c:pt idx="160">
                  <c:v>101.3262019709817</c:v>
                </c:pt>
                <c:pt idx="161">
                  <c:v>101.87905398021303</c:v>
                </c:pt>
                <c:pt idx="162">
                  <c:v>103.19239892772423</c:v>
                </c:pt>
                <c:pt idx="163">
                  <c:v>103.85967844584299</c:v>
                </c:pt>
                <c:pt idx="164">
                  <c:v>103.85967844584299</c:v>
                </c:pt>
                <c:pt idx="165">
                  <c:v>103.85967844584299</c:v>
                </c:pt>
                <c:pt idx="166">
                  <c:v>103.44503943891949</c:v>
                </c:pt>
                <c:pt idx="167">
                  <c:v>103.41996824315201</c:v>
                </c:pt>
                <c:pt idx="168">
                  <c:v>103.41996824315201</c:v>
                </c:pt>
                <c:pt idx="169">
                  <c:v>103.92267786084842</c:v>
                </c:pt>
                <c:pt idx="170">
                  <c:v>104.23767493587559</c:v>
                </c:pt>
                <c:pt idx="171">
                  <c:v>104.23767493587559</c:v>
                </c:pt>
                <c:pt idx="172">
                  <c:v>104.23767493587559</c:v>
                </c:pt>
                <c:pt idx="173">
                  <c:v>103.57682392949208</c:v>
                </c:pt>
                <c:pt idx="174">
                  <c:v>103.30104077604994</c:v>
                </c:pt>
                <c:pt idx="175">
                  <c:v>103.37689721452587</c:v>
                </c:pt>
                <c:pt idx="176">
                  <c:v>103.1936846300713</c:v>
                </c:pt>
                <c:pt idx="177">
                  <c:v>103.85132138058719</c:v>
                </c:pt>
                <c:pt idx="178">
                  <c:v>103.85132138058719</c:v>
                </c:pt>
                <c:pt idx="179">
                  <c:v>103.85132138058719</c:v>
                </c:pt>
                <c:pt idx="180">
                  <c:v>103.85132138058719</c:v>
                </c:pt>
                <c:pt idx="181">
                  <c:v>103.85132138058719</c:v>
                </c:pt>
                <c:pt idx="182">
                  <c:v>103.85132138058719</c:v>
                </c:pt>
                <c:pt idx="183">
                  <c:v>103.04197175311946</c:v>
                </c:pt>
                <c:pt idx="184">
                  <c:v>102.20497952519014</c:v>
                </c:pt>
                <c:pt idx="185">
                  <c:v>102.20497952519014</c:v>
                </c:pt>
                <c:pt idx="186">
                  <c:v>102.20497952519014</c:v>
                </c:pt>
                <c:pt idx="187">
                  <c:v>103.73110821113806</c:v>
                </c:pt>
                <c:pt idx="188">
                  <c:v>103.70796556889118</c:v>
                </c:pt>
                <c:pt idx="189">
                  <c:v>103.70796556889118</c:v>
                </c:pt>
                <c:pt idx="190">
                  <c:v>103.70796556889118</c:v>
                </c:pt>
                <c:pt idx="191">
                  <c:v>103.59289520883024</c:v>
                </c:pt>
                <c:pt idx="192">
                  <c:v>103.59289520883024</c:v>
                </c:pt>
                <c:pt idx="193">
                  <c:v>103.59289520883024</c:v>
                </c:pt>
                <c:pt idx="194">
                  <c:v>103.59289520883024</c:v>
                </c:pt>
                <c:pt idx="195">
                  <c:v>103.59289520883024</c:v>
                </c:pt>
                <c:pt idx="196">
                  <c:v>104.83681222960077</c:v>
                </c:pt>
                <c:pt idx="197">
                  <c:v>106.11030040435342</c:v>
                </c:pt>
                <c:pt idx="198">
                  <c:v>105.98944438373076</c:v>
                </c:pt>
                <c:pt idx="199">
                  <c:v>105.98944438373076</c:v>
                </c:pt>
                <c:pt idx="200">
                  <c:v>105.98944438373076</c:v>
                </c:pt>
                <c:pt idx="201">
                  <c:v>105.98944438373076</c:v>
                </c:pt>
                <c:pt idx="202">
                  <c:v>105.98944438373076</c:v>
                </c:pt>
                <c:pt idx="203">
                  <c:v>106.48251123382428</c:v>
                </c:pt>
                <c:pt idx="204">
                  <c:v>106.26715609069346</c:v>
                </c:pt>
                <c:pt idx="205">
                  <c:v>106.27487030477576</c:v>
                </c:pt>
                <c:pt idx="206">
                  <c:v>106.27487030477576</c:v>
                </c:pt>
                <c:pt idx="207">
                  <c:v>106.27487030477576</c:v>
                </c:pt>
                <c:pt idx="208">
                  <c:v>106.58793882628235</c:v>
                </c:pt>
                <c:pt idx="209">
                  <c:v>106.76665145252225</c:v>
                </c:pt>
                <c:pt idx="210">
                  <c:v>106.76665145252225</c:v>
                </c:pt>
                <c:pt idx="211">
                  <c:v>106.26972749538757</c:v>
                </c:pt>
                <c:pt idx="212">
                  <c:v>106.33594116626064</c:v>
                </c:pt>
                <c:pt idx="213">
                  <c:v>106.33594116626064</c:v>
                </c:pt>
                <c:pt idx="214">
                  <c:v>106.33594116626064</c:v>
                </c:pt>
                <c:pt idx="215">
                  <c:v>107.24878983266586</c:v>
                </c:pt>
                <c:pt idx="216">
                  <c:v>107.24300417210415</c:v>
                </c:pt>
                <c:pt idx="217">
                  <c:v>107.45900216640847</c:v>
                </c:pt>
                <c:pt idx="218">
                  <c:v>106.9730066792237</c:v>
                </c:pt>
                <c:pt idx="219">
                  <c:v>107.27643243312743</c:v>
                </c:pt>
                <c:pt idx="220">
                  <c:v>107.27643243312743</c:v>
                </c:pt>
                <c:pt idx="221">
                  <c:v>107.27643243312743</c:v>
                </c:pt>
                <c:pt idx="222">
                  <c:v>107.19350463174273</c:v>
                </c:pt>
                <c:pt idx="223">
                  <c:v>106.72679467976371</c:v>
                </c:pt>
                <c:pt idx="224">
                  <c:v>106.63936692016433</c:v>
                </c:pt>
                <c:pt idx="225">
                  <c:v>106.62650989669386</c:v>
                </c:pt>
                <c:pt idx="226">
                  <c:v>106.97493523274431</c:v>
                </c:pt>
                <c:pt idx="227">
                  <c:v>106.97493523274431</c:v>
                </c:pt>
                <c:pt idx="228">
                  <c:v>106.97493523274431</c:v>
                </c:pt>
                <c:pt idx="229">
                  <c:v>107.61907210861618</c:v>
                </c:pt>
                <c:pt idx="230">
                  <c:v>107.08486278341707</c:v>
                </c:pt>
                <c:pt idx="231">
                  <c:v>107.50528745090229</c:v>
                </c:pt>
                <c:pt idx="232">
                  <c:v>107.05786303412901</c:v>
                </c:pt>
                <c:pt idx="233">
                  <c:v>106.59308163567059</c:v>
                </c:pt>
                <c:pt idx="234">
                  <c:v>106.59308163567059</c:v>
                </c:pt>
                <c:pt idx="235">
                  <c:v>106.59308163567059</c:v>
                </c:pt>
                <c:pt idx="236">
                  <c:v>106.71843761450791</c:v>
                </c:pt>
                <c:pt idx="237">
                  <c:v>108.07228218595118</c:v>
                </c:pt>
                <c:pt idx="238">
                  <c:v>108.53770643558315</c:v>
                </c:pt>
                <c:pt idx="239">
                  <c:v>108.67141947967632</c:v>
                </c:pt>
                <c:pt idx="240">
                  <c:v>109.44669799494724</c:v>
                </c:pt>
                <c:pt idx="241">
                  <c:v>109.44669799494724</c:v>
                </c:pt>
                <c:pt idx="242">
                  <c:v>109.44669799494724</c:v>
                </c:pt>
                <c:pt idx="243">
                  <c:v>108.95748825189487</c:v>
                </c:pt>
                <c:pt idx="244">
                  <c:v>108.3937077727136</c:v>
                </c:pt>
                <c:pt idx="245">
                  <c:v>107.51750162319927</c:v>
                </c:pt>
                <c:pt idx="246">
                  <c:v>108.11278180988324</c:v>
                </c:pt>
                <c:pt idx="247">
                  <c:v>107.8498556799116</c:v>
                </c:pt>
                <c:pt idx="248">
                  <c:v>107.8498556799116</c:v>
                </c:pt>
                <c:pt idx="249">
                  <c:v>107.8498556799116</c:v>
                </c:pt>
                <c:pt idx="250">
                  <c:v>108.54349209614487</c:v>
                </c:pt>
                <c:pt idx="251">
                  <c:v>108.52227800741855</c:v>
                </c:pt>
                <c:pt idx="252">
                  <c:v>108.50620672808043</c:v>
                </c:pt>
                <c:pt idx="253">
                  <c:v>108.6585624562058</c:v>
                </c:pt>
                <c:pt idx="254">
                  <c:v>108.74213310876402</c:v>
                </c:pt>
                <c:pt idx="255">
                  <c:v>108.74213310876402</c:v>
                </c:pt>
                <c:pt idx="256">
                  <c:v>108.74213310876402</c:v>
                </c:pt>
                <c:pt idx="257">
                  <c:v>108.54477779849191</c:v>
                </c:pt>
                <c:pt idx="258">
                  <c:v>108.81027533315765</c:v>
                </c:pt>
                <c:pt idx="259">
                  <c:v>108.46763565766892</c:v>
                </c:pt>
                <c:pt idx="260">
                  <c:v>108.43356454547211</c:v>
                </c:pt>
                <c:pt idx="261">
                  <c:v>107.84214146582927</c:v>
                </c:pt>
                <c:pt idx="262">
                  <c:v>107.84214146582927</c:v>
                </c:pt>
                <c:pt idx="263">
                  <c:v>107.84214146582927</c:v>
                </c:pt>
                <c:pt idx="264">
                  <c:v>108.22078080703541</c:v>
                </c:pt>
                <c:pt idx="265">
                  <c:v>107.79778473485607</c:v>
                </c:pt>
                <c:pt idx="266">
                  <c:v>108.50427817455983</c:v>
                </c:pt>
                <c:pt idx="267">
                  <c:v>108.7569186857551</c:v>
                </c:pt>
                <c:pt idx="268">
                  <c:v>108.35192244643446</c:v>
                </c:pt>
                <c:pt idx="269">
                  <c:v>108.35192244643446</c:v>
                </c:pt>
                <c:pt idx="270">
                  <c:v>108.35192244643446</c:v>
                </c:pt>
                <c:pt idx="271">
                  <c:v>108.04528243666311</c:v>
                </c:pt>
                <c:pt idx="272">
                  <c:v>107.68400007714216</c:v>
                </c:pt>
                <c:pt idx="273">
                  <c:v>108.210495188259</c:v>
                </c:pt>
                <c:pt idx="274">
                  <c:v>108.352565297608</c:v>
                </c:pt>
                <c:pt idx="275">
                  <c:v>108.8861317716336</c:v>
                </c:pt>
                <c:pt idx="276">
                  <c:v>108.8861317716336</c:v>
                </c:pt>
                <c:pt idx="277">
                  <c:v>108.8861317716336</c:v>
                </c:pt>
                <c:pt idx="278">
                  <c:v>108.29085158494962</c:v>
                </c:pt>
                <c:pt idx="279">
                  <c:v>108.0054256639046</c:v>
                </c:pt>
                <c:pt idx="280">
                  <c:v>107.64928611377185</c:v>
                </c:pt>
                <c:pt idx="281">
                  <c:v>107.7669278785269</c:v>
                </c:pt>
                <c:pt idx="282">
                  <c:v>107.92571211838751</c:v>
                </c:pt>
                <c:pt idx="283">
                  <c:v>107.92571211838751</c:v>
                </c:pt>
                <c:pt idx="284">
                  <c:v>107.92571211838751</c:v>
                </c:pt>
                <c:pt idx="285">
                  <c:v>107.86271270338209</c:v>
                </c:pt>
                <c:pt idx="286">
                  <c:v>107.95335471884907</c:v>
                </c:pt>
                <c:pt idx="287">
                  <c:v>108.54413494731838</c:v>
                </c:pt>
                <c:pt idx="288">
                  <c:v>109.6768387150691</c:v>
                </c:pt>
                <c:pt idx="289">
                  <c:v>110.46368855146348</c:v>
                </c:pt>
                <c:pt idx="290">
                  <c:v>110.46368855146348</c:v>
                </c:pt>
                <c:pt idx="291">
                  <c:v>110.46368855146348</c:v>
                </c:pt>
                <c:pt idx="292">
                  <c:v>110.94389837808653</c:v>
                </c:pt>
                <c:pt idx="293">
                  <c:v>110.82754231567854</c:v>
                </c:pt>
                <c:pt idx="294">
                  <c:v>110.89375598655161</c:v>
                </c:pt>
                <c:pt idx="295">
                  <c:v>111.81367601586562</c:v>
                </c:pt>
                <c:pt idx="296">
                  <c:v>111.59124950982604</c:v>
                </c:pt>
                <c:pt idx="297">
                  <c:v>111.59124950982604</c:v>
                </c:pt>
                <c:pt idx="298">
                  <c:v>111.59124950982604</c:v>
                </c:pt>
                <c:pt idx="299">
                  <c:v>110.56783044157453</c:v>
                </c:pt>
                <c:pt idx="300">
                  <c:v>109.01084489929742</c:v>
                </c:pt>
                <c:pt idx="301">
                  <c:v>109.06805865374113</c:v>
                </c:pt>
                <c:pt idx="302">
                  <c:v>109.37019870529778</c:v>
                </c:pt>
                <c:pt idx="303">
                  <c:v>108.69841922896435</c:v>
                </c:pt>
                <c:pt idx="304">
                  <c:v>108.69841922896435</c:v>
                </c:pt>
                <c:pt idx="305">
                  <c:v>108.69841922896435</c:v>
                </c:pt>
                <c:pt idx="306">
                  <c:v>105.59666231670711</c:v>
                </c:pt>
                <c:pt idx="307">
                  <c:v>106.91707862712707</c:v>
                </c:pt>
                <c:pt idx="308">
                  <c:v>108.69777637779079</c:v>
                </c:pt>
                <c:pt idx="309">
                  <c:v>110.23611923603568</c:v>
                </c:pt>
                <c:pt idx="310">
                  <c:v>111.02425477477711</c:v>
                </c:pt>
                <c:pt idx="311">
                  <c:v>111.02425477477711</c:v>
                </c:pt>
                <c:pt idx="312">
                  <c:v>111.02425477477711</c:v>
                </c:pt>
                <c:pt idx="313">
                  <c:v>109.47562629775582</c:v>
                </c:pt>
                <c:pt idx="314">
                  <c:v>110.1486914764363</c:v>
                </c:pt>
                <c:pt idx="315">
                  <c:v>111.37782292021573</c:v>
                </c:pt>
                <c:pt idx="316">
                  <c:v>112.61402572690396</c:v>
                </c:pt>
                <c:pt idx="317">
                  <c:v>111.22032438270216</c:v>
                </c:pt>
                <c:pt idx="318">
                  <c:v>111.22032438270216</c:v>
                </c:pt>
                <c:pt idx="319">
                  <c:v>111.22032438270216</c:v>
                </c:pt>
                <c:pt idx="320">
                  <c:v>111.25053838785783</c:v>
                </c:pt>
                <c:pt idx="321">
                  <c:v>111.0737543151385</c:v>
                </c:pt>
                <c:pt idx="322">
                  <c:v>110.18597684450073</c:v>
                </c:pt>
                <c:pt idx="323">
                  <c:v>111.47746485211208</c:v>
                </c:pt>
                <c:pt idx="324">
                  <c:v>110.8976130935927</c:v>
                </c:pt>
                <c:pt idx="325">
                  <c:v>110.8976130935927</c:v>
                </c:pt>
                <c:pt idx="326">
                  <c:v>110.8976130935927</c:v>
                </c:pt>
                <c:pt idx="327">
                  <c:v>108.32942265536106</c:v>
                </c:pt>
                <c:pt idx="328">
                  <c:v>106.79365120181026</c:v>
                </c:pt>
                <c:pt idx="329">
                  <c:v>107.60171512693096</c:v>
                </c:pt>
                <c:pt idx="330">
                  <c:v>107.87171261981138</c:v>
                </c:pt>
                <c:pt idx="331">
                  <c:v>102.97254382637874</c:v>
                </c:pt>
                <c:pt idx="332">
                  <c:v>102.97254382637874</c:v>
                </c:pt>
                <c:pt idx="333">
                  <c:v>102.97254382637874</c:v>
                </c:pt>
                <c:pt idx="334">
                  <c:v>101.75691225724331</c:v>
                </c:pt>
                <c:pt idx="335">
                  <c:v>101.75691225724331</c:v>
                </c:pt>
                <c:pt idx="336">
                  <c:v>102.78225987901538</c:v>
                </c:pt>
                <c:pt idx="337">
                  <c:v>100.64799398291301</c:v>
                </c:pt>
                <c:pt idx="338">
                  <c:v>98.876296148678591</c:v>
                </c:pt>
                <c:pt idx="339">
                  <c:v>98.876296148678591</c:v>
                </c:pt>
                <c:pt idx="340">
                  <c:v>98.876296148678591</c:v>
                </c:pt>
                <c:pt idx="341">
                  <c:v>94.150054320924141</c:v>
                </c:pt>
                <c:pt idx="342">
                  <c:v>87.997968590291649</c:v>
                </c:pt>
                <c:pt idx="343">
                  <c:v>87.997968590291649</c:v>
                </c:pt>
                <c:pt idx="344">
                  <c:v>84.849926393540628</c:v>
                </c:pt>
                <c:pt idx="345">
                  <c:v>80.45668147367202</c:v>
                </c:pt>
                <c:pt idx="346">
                  <c:v>80.45668147367202</c:v>
                </c:pt>
                <c:pt idx="347">
                  <c:v>80.45668147367202</c:v>
                </c:pt>
                <c:pt idx="348">
                  <c:v>83.354654563921898</c:v>
                </c:pt>
                <c:pt idx="349">
                  <c:v>79.745045224580039</c:v>
                </c:pt>
                <c:pt idx="350">
                  <c:v>81.438958066817932</c:v>
                </c:pt>
                <c:pt idx="351">
                  <c:v>75.983080157112823</c:v>
                </c:pt>
                <c:pt idx="352">
                  <c:v>79.090622729931781</c:v>
                </c:pt>
                <c:pt idx="353">
                  <c:v>79.090622729931781</c:v>
                </c:pt>
                <c:pt idx="354">
                  <c:v>79.090622729931781</c:v>
                </c:pt>
                <c:pt idx="355">
                  <c:v>76.024222632218397</c:v>
                </c:pt>
                <c:pt idx="356">
                  <c:v>75.291372294400105</c:v>
                </c:pt>
                <c:pt idx="357">
                  <c:v>80.636679802258953</c:v>
                </c:pt>
                <c:pt idx="358">
                  <c:v>79.951400451281501</c:v>
                </c:pt>
                <c:pt idx="359">
                  <c:v>82.364663756693659</c:v>
                </c:pt>
                <c:pt idx="360">
                  <c:v>82.364663756693659</c:v>
                </c:pt>
                <c:pt idx="361">
                  <c:v>82.364663756693659</c:v>
                </c:pt>
                <c:pt idx="362">
                  <c:v>81.503886035343925</c:v>
                </c:pt>
                <c:pt idx="363">
                  <c:v>83.354654563921883</c:v>
                </c:pt>
                <c:pt idx="364">
                  <c:v>85.47220632951263</c:v>
                </c:pt>
                <c:pt idx="365">
                  <c:v>82.551733448189395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010B-48F5-98DD-1A43D543A6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125824"/>
        <c:axId val="72131712"/>
      </c:lineChart>
      <c:dateAx>
        <c:axId val="72122752"/>
        <c:scaling>
          <c:orientation val="minMax"/>
          <c:min val="43556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72124288"/>
        <c:crosses val="autoZero"/>
        <c:auto val="0"/>
        <c:lblOffset val="100"/>
        <c:baseTimeUnit val="days"/>
      </c:dateAx>
      <c:valAx>
        <c:axId val="72124288"/>
        <c:scaling>
          <c:orientation val="minMax"/>
          <c:max val="130"/>
          <c:min val="60"/>
        </c:scaling>
        <c:delete val="0"/>
        <c:axPos val="l"/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72122752"/>
        <c:crosses val="autoZero"/>
        <c:crossBetween val="between"/>
        <c:majorUnit val="10"/>
      </c:valAx>
      <c:dateAx>
        <c:axId val="7212582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72131712"/>
        <c:crosses val="autoZero"/>
        <c:auto val="1"/>
        <c:lblOffset val="100"/>
        <c:baseTimeUnit val="days"/>
      </c:dateAx>
      <c:valAx>
        <c:axId val="72131712"/>
        <c:scaling>
          <c:orientation val="minMax"/>
          <c:max val="42"/>
          <c:min val="32"/>
        </c:scaling>
        <c:delete val="1"/>
        <c:axPos val="r"/>
        <c:numFmt formatCode="0.00" sourceLinked="1"/>
        <c:majorTickMark val="out"/>
        <c:minorTickMark val="none"/>
        <c:tickLblPos val="nextTo"/>
        <c:crossAx val="72125824"/>
        <c:crosses val="max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5.9560929496815997E-2"/>
          <c:y val="0.94648656291700917"/>
          <c:w val="0.89999994571516206"/>
          <c:h val="4.4078934577622242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Arial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[מעקב נרשמים לפי יום 22032020 גיבוי.xlsx]אבטלה!PivotTable1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e-IL" sz="1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שיעור מבקשי דמי אבטלה</a:t>
            </a:r>
            <a:r>
              <a:rPr lang="he-IL" sz="1200" b="1" baseline="0" dirty="0" smtClean="0">
                <a:latin typeface="David" panose="020E0502060401010101" pitchFamily="34" charset="-79"/>
                <a:cs typeface="David" panose="020E0502060401010101" pitchFamily="34" charset="-79"/>
              </a:rPr>
              <a:t> בכוח התעסוקה שבגילי העבודה, מרץ 2020</a:t>
            </a:r>
            <a:endParaRPr lang="he-IL" sz="1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c:rich>
      </c:tx>
      <c:layout>
        <c:manualLayout>
          <c:xMode val="edge"/>
          <c:yMode val="edge"/>
          <c:x val="0.17212118294561554"/>
          <c:y val="1.6919648721447425E-2"/>
        </c:manualLayout>
      </c:layout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layout>
            <c:manualLayout>
              <c:x val="-4.7037539574853141E-2"/>
              <c:y val="-0.10314596513586091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layout>
            <c:manualLayout>
              <c:x val="-3.508892550476865E-2"/>
              <c:y val="-7.552820512820514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layout>
            <c:manualLayout>
              <c:x val="-3.478740869738637E-2"/>
              <c:y val="-2.85550650099373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>
              <c15:layout>
                <c:manualLayout>
                  <c:w val="6.8552584251256252E-2"/>
                  <c:h val="5.3256262042389202E-2"/>
                </c:manualLayout>
              </c15:layout>
            </c:ext>
          </c:extLst>
        </c:dLbl>
      </c:pivotFmt>
      <c:pivotFmt>
        <c:idx val="3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layout>
            <c:manualLayout>
              <c:x val="-4.5142686076707385E-2"/>
              <c:y val="-7.865118555095866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layout>
            <c:manualLayout>
              <c:x val="-4.1349444616572209E-3"/>
              <c:y val="6.393063583815025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layout>
            <c:manualLayout>
              <c:x val="-3.9229307211930201E-2"/>
              <c:y val="-7.77804469356584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>
              <c15:layout>
                <c:manualLayout>
                  <c:w val="7.1503164226487601E-2"/>
                  <c:h val="6.7118644067796607E-2"/>
                </c:manualLayout>
              </c15:layout>
            </c:ext>
          </c:extLst>
        </c:dLbl>
      </c:pivotFmt>
      <c:pivotFmt>
        <c:idx val="3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layout>
            <c:manualLayout>
              <c:x val="-1.2038273696800559E-3"/>
              <c:y val="-2.513994910941475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>
              <c15:layout>
                <c:manualLayout>
                  <c:w val="6.3181501046546393E-2"/>
                  <c:h val="5.3672603901611535E-2"/>
                </c:manualLayout>
              </c15:layout>
            </c:ext>
          </c:extLst>
        </c:dLbl>
      </c:pivotFmt>
      <c:pivotFmt>
        <c:idx val="3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layout>
            <c:manualLayout>
              <c:x val="-3.508892550476865E-2"/>
              <c:y val="-7.552820512820514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layout>
            <c:manualLayout>
              <c:x val="-4.7037539574853141E-2"/>
              <c:y val="-0.10314596513586091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layout>
            <c:manualLayout>
              <c:x val="-3.478740869738637E-2"/>
              <c:y val="-2.85550650099373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>
              <c15:layout>
                <c:manualLayout>
                  <c:w val="6.8552584251256252E-2"/>
                  <c:h val="5.3256262042389202E-2"/>
                </c:manualLayout>
              </c15:layout>
            </c:ext>
          </c:extLst>
        </c:dLbl>
      </c:pivotFmt>
      <c:pivotFmt>
        <c:idx val="5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layout>
            <c:manualLayout>
              <c:x val="-4.5142686076707385E-2"/>
              <c:y val="-7.865118555095866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layout>
            <c:manualLayout>
              <c:x val="-4.1349444616572209E-3"/>
              <c:y val="6.393063583815025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layout>
            <c:manualLayout>
              <c:x val="-3.9229307211930201E-2"/>
              <c:y val="-7.77804469356584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>
              <c15:layout>
                <c:manualLayout>
                  <c:w val="7.1503164226487601E-2"/>
                  <c:h val="6.7118644067796607E-2"/>
                </c:manualLayout>
              </c15:layout>
            </c:ext>
          </c:extLst>
        </c:dLbl>
      </c:pivotFmt>
      <c:pivotFmt>
        <c:idx val="5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layout>
            <c:manualLayout>
              <c:x val="-1.2038273696800559E-3"/>
              <c:y val="-2.513994910941475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>
              <c15:layout>
                <c:manualLayout>
                  <c:w val="6.3181501046546393E-2"/>
                  <c:h val="5.3672603901611535E-2"/>
                </c:manualLayout>
              </c15:layout>
            </c:ext>
          </c:extLst>
        </c:dLbl>
      </c:pivotFmt>
      <c:pivotFmt>
        <c:idx val="5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layout>
            <c:manualLayout>
              <c:x val="-3.508892550476865E-2"/>
              <c:y val="-7.552820512820514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layout>
            <c:manualLayout>
              <c:x val="-4.7037539574853141E-2"/>
              <c:y val="-0.10314596513586091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layout>
            <c:manualLayout>
              <c:x val="-3.478740869738637E-2"/>
              <c:y val="-2.85550650099373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>
              <c15:layout>
                <c:manualLayout>
                  <c:w val="6.8552584251256252E-2"/>
                  <c:h val="5.3256262042389202E-2"/>
                </c:manualLayout>
              </c15:layout>
            </c:ext>
          </c:extLst>
        </c:dLbl>
      </c:pivotFmt>
      <c:pivotFmt>
        <c:idx val="7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layout>
            <c:manualLayout>
              <c:x val="-4.5142686076707385E-2"/>
              <c:y val="-7.865118555095866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layout>
            <c:manualLayout>
              <c:x val="-4.1349444616572209E-3"/>
              <c:y val="6.393063583815025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layout>
            <c:manualLayout>
              <c:x val="-3.9229307211930201E-2"/>
              <c:y val="-7.77804469356584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>
              <c15:layout>
                <c:manualLayout>
                  <c:w val="7.1503164226487601E-2"/>
                  <c:h val="6.7118644067796607E-2"/>
                </c:manualLayout>
              </c15:layout>
            </c:ext>
          </c:extLst>
        </c:dLbl>
      </c:pivotFmt>
      <c:pivotFmt>
        <c:idx val="7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layout>
            <c:manualLayout>
              <c:x val="-1.2038273696800559E-3"/>
              <c:y val="-2.513994910941475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>
              <c15:layout>
                <c:manualLayout>
                  <c:w val="6.3181501046546393E-2"/>
                  <c:h val="5.3672603901611535E-2"/>
                </c:manualLayout>
              </c15:layout>
            </c:ext>
          </c:extLst>
        </c:dLbl>
      </c:pivotFmt>
    </c:pivotFmts>
    <c:plotArea>
      <c:layout>
        <c:manualLayout>
          <c:layoutTarget val="inner"/>
          <c:xMode val="edge"/>
          <c:yMode val="edge"/>
          <c:x val="0.11748656027747835"/>
          <c:y val="0.11843887837725998"/>
          <c:w val="0.88126564748126868"/>
          <c:h val="0.64521275142803902"/>
        </c:manualLayout>
      </c:layout>
      <c:lineChart>
        <c:grouping val="standard"/>
        <c:varyColors val="0"/>
        <c:ser>
          <c:idx val="0"/>
          <c:order val="0"/>
          <c:tx>
            <c:strRef>
              <c:f>אבטלה!$K$1</c:f>
              <c:strCache>
                <c:ptCount val="1"/>
                <c:pt idx="0">
                  <c:v>סה"כ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F41-419A-B359-56F7D35AE522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F41-419A-B359-56F7D35AE522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EF41-419A-B359-56F7D35AE522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EF41-419A-B359-56F7D35AE522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EF41-419A-B359-56F7D35AE522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EF41-419A-B359-56F7D35AE522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EF41-419A-B359-56F7D35AE522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EF41-419A-B359-56F7D35AE522}"/>
              </c:ext>
            </c:extLst>
          </c:dPt>
          <c:dPt>
            <c:idx val="1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EF41-419A-B359-56F7D35AE522}"/>
              </c:ext>
            </c:extLst>
          </c:dPt>
          <c:dPt>
            <c:idx val="1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EF41-419A-B359-56F7D35AE522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EF41-419A-B359-56F7D35AE522}"/>
              </c:ext>
            </c:extLst>
          </c:dPt>
          <c:dPt>
            <c:idx val="1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EF41-419A-B359-56F7D35AE522}"/>
              </c:ext>
            </c:extLst>
          </c:dPt>
          <c:dPt>
            <c:idx val="2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EF41-419A-B359-56F7D35AE522}"/>
              </c:ext>
            </c:extLst>
          </c:dPt>
          <c:dPt>
            <c:idx val="2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EF41-419A-B359-56F7D35AE522}"/>
              </c:ext>
            </c:extLst>
          </c:dPt>
          <c:dPt>
            <c:idx val="2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D-EF41-419A-B359-56F7D35AE522}"/>
              </c:ext>
            </c:extLst>
          </c:dPt>
          <c:dPt>
            <c:idx val="2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F-EF41-419A-B359-56F7D35AE522}"/>
              </c:ext>
            </c:extLst>
          </c:dPt>
          <c:dPt>
            <c:idx val="2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1-EF41-419A-B359-56F7D35AE522}"/>
              </c:ext>
            </c:extLst>
          </c:dPt>
          <c:dPt>
            <c:idx val="2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3-EF41-419A-B359-56F7D35AE522}"/>
              </c:ext>
            </c:extLst>
          </c:dPt>
          <c:dPt>
            <c:idx val="2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4-EF41-419A-B359-56F7D35AE522}"/>
              </c:ext>
            </c:extLst>
          </c:dPt>
          <c:dLbls>
            <c:dLbl>
              <c:idx val="0"/>
              <c:layout>
                <c:manualLayout>
                  <c:x val="-3.4126467673233248E-2"/>
                  <c:y val="-5.58028124868575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David" panose="020E0502060401010101" pitchFamily="34" charset="-79"/>
                      <a:ea typeface="+mn-ea"/>
                      <a:cs typeface="David" panose="020E0502060401010101" pitchFamily="34" charset="-79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41-419A-B359-56F7D35AE522}"/>
                </c:ext>
              </c:extLst>
            </c:dLbl>
            <c:dLbl>
              <c:idx val="30"/>
              <c:layout>
                <c:manualLayout>
                  <c:x val="-3.1816833750590644E-3"/>
                  <c:y val="-2.66891275639425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David" panose="020E0502060401010101" pitchFamily="34" charset="-79"/>
                      <a:ea typeface="+mn-ea"/>
                      <a:cs typeface="David" panose="020E0502060401010101" pitchFamily="34" charset="-79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EF41-419A-B359-56F7D35AE5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אבטלה!$J$2:$J$33</c:f>
              <c:strCache>
                <c:ptCount val="31"/>
                <c:pt idx="0">
                  <c:v>01/03/2020</c:v>
                </c:pt>
                <c:pt idx="1">
                  <c:v>02/03/2020</c:v>
                </c:pt>
                <c:pt idx="2">
                  <c:v>03/03/2020</c:v>
                </c:pt>
                <c:pt idx="3">
                  <c:v>04/03/2020</c:v>
                </c:pt>
                <c:pt idx="4">
                  <c:v>05/03/2020</c:v>
                </c:pt>
                <c:pt idx="5">
                  <c:v>06/03/2020</c:v>
                </c:pt>
                <c:pt idx="6">
                  <c:v>07/03/2020</c:v>
                </c:pt>
                <c:pt idx="7">
                  <c:v>08/03/2020</c:v>
                </c:pt>
                <c:pt idx="8">
                  <c:v>09/03/2020</c:v>
                </c:pt>
                <c:pt idx="9">
                  <c:v>10/03/2020</c:v>
                </c:pt>
                <c:pt idx="10">
                  <c:v>11/03/2020</c:v>
                </c:pt>
                <c:pt idx="11">
                  <c:v>12/03/2020</c:v>
                </c:pt>
                <c:pt idx="12">
                  <c:v>13/03/2020</c:v>
                </c:pt>
                <c:pt idx="13">
                  <c:v>14/03/2020</c:v>
                </c:pt>
                <c:pt idx="14">
                  <c:v>15/03/2020</c:v>
                </c:pt>
                <c:pt idx="15">
                  <c:v>16/03/2020</c:v>
                </c:pt>
                <c:pt idx="16">
                  <c:v>17/03/2020</c:v>
                </c:pt>
                <c:pt idx="17">
                  <c:v>18/03/2020</c:v>
                </c:pt>
                <c:pt idx="18">
                  <c:v>19/03/2020</c:v>
                </c:pt>
                <c:pt idx="19">
                  <c:v>20/03/2020</c:v>
                </c:pt>
                <c:pt idx="20">
                  <c:v>21/03/2020</c:v>
                </c:pt>
                <c:pt idx="21">
                  <c:v>22/03/2020</c:v>
                </c:pt>
                <c:pt idx="22">
                  <c:v>23/03/2020</c:v>
                </c:pt>
                <c:pt idx="23">
                  <c:v>24/03/2020</c:v>
                </c:pt>
                <c:pt idx="24">
                  <c:v>25/03/2020</c:v>
                </c:pt>
                <c:pt idx="25">
                  <c:v>26/03/2020</c:v>
                </c:pt>
                <c:pt idx="26">
                  <c:v>27/03/2020</c:v>
                </c:pt>
                <c:pt idx="27">
                  <c:v>28/03/2020</c:v>
                </c:pt>
                <c:pt idx="28">
                  <c:v>29/03/2020</c:v>
                </c:pt>
                <c:pt idx="29">
                  <c:v>30/03/2020</c:v>
                </c:pt>
                <c:pt idx="30">
                  <c:v>31/03/2020</c:v>
                </c:pt>
              </c:strCache>
            </c:strRef>
          </c:cat>
          <c:val>
            <c:numRef>
              <c:f>אבטלה!$K$2:$K$33</c:f>
              <c:numCache>
                <c:formatCode>0.00%</c:formatCode>
                <c:ptCount val="31"/>
                <c:pt idx="0">
                  <c:v>3.8647869917746006E-2</c:v>
                </c:pt>
                <c:pt idx="1">
                  <c:v>3.864811016658614E-2</c:v>
                </c:pt>
                <c:pt idx="2">
                  <c:v>3.9188429808057992E-2</c:v>
                </c:pt>
                <c:pt idx="3">
                  <c:v>3.9564659491715136E-2</c:v>
                </c:pt>
                <c:pt idx="4">
                  <c:v>3.9929837728725902E-2</c:v>
                </c:pt>
                <c:pt idx="5">
                  <c:v>3.9930558475246319E-2</c:v>
                </c:pt>
                <c:pt idx="6">
                  <c:v>3.9930798724086461E-2</c:v>
                </c:pt>
                <c:pt idx="7">
                  <c:v>4.036468812937688E-2</c:v>
                </c:pt>
                <c:pt idx="8">
                  <c:v>4.0682056847200054E-2</c:v>
                </c:pt>
                <c:pt idx="9">
                  <c:v>4.0685900828642277E-2</c:v>
                </c:pt>
                <c:pt idx="10">
                  <c:v>4.1147659099388785E-2</c:v>
                </c:pt>
                <c:pt idx="11">
                  <c:v>4.1941441267206919E-2</c:v>
                </c:pt>
                <c:pt idx="12">
                  <c:v>4.2226616640451513E-2</c:v>
                </c:pt>
                <c:pt idx="13">
                  <c:v>4.3026164780432981E-2</c:v>
                </c:pt>
                <c:pt idx="14">
                  <c:v>4.5127140887445578E-2</c:v>
                </c:pt>
                <c:pt idx="15">
                  <c:v>4.9724302443498881E-2</c:v>
                </c:pt>
                <c:pt idx="16">
                  <c:v>7.5603427005555279E-2</c:v>
                </c:pt>
                <c:pt idx="17">
                  <c:v>0.10567489382803132</c:v>
                </c:pt>
                <c:pt idx="18">
                  <c:v>0.13629797198746574</c:v>
                </c:pt>
                <c:pt idx="19">
                  <c:v>0.15242227289337204</c:v>
                </c:pt>
                <c:pt idx="20">
                  <c:v>0.15995551552475992</c:v>
                </c:pt>
                <c:pt idx="21">
                  <c:v>0.17300222878848998</c:v>
                </c:pt>
                <c:pt idx="22">
                  <c:v>0.18213552869520133</c:v>
                </c:pt>
                <c:pt idx="23">
                  <c:v>0.19310216750101084</c:v>
                </c:pt>
                <c:pt idx="24">
                  <c:v>0.20247403450597992</c:v>
                </c:pt>
                <c:pt idx="25">
                  <c:v>0.21277109979432296</c:v>
                </c:pt>
                <c:pt idx="26">
                  <c:v>0.21804023735624412</c:v>
                </c:pt>
                <c:pt idx="27">
                  <c:v>0.22059768625952017</c:v>
                </c:pt>
                <c:pt idx="28">
                  <c:v>0.2263505648610605</c:v>
                </c:pt>
                <c:pt idx="29">
                  <c:v>0.23211113142548526</c:v>
                </c:pt>
                <c:pt idx="30">
                  <c:v>0.23759577219701078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6-EF41-419A-B359-56F7D35AE5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773760"/>
        <c:axId val="88775296"/>
      </c:lineChart>
      <c:catAx>
        <c:axId val="8877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88775296"/>
        <c:crosses val="autoZero"/>
        <c:auto val="1"/>
        <c:lblAlgn val="ctr"/>
        <c:lblOffset val="100"/>
        <c:noMultiLvlLbl val="0"/>
      </c:catAx>
      <c:valAx>
        <c:axId val="88775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88773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he-IL"/>
    </a:p>
  </c:txPr>
  <c:externalData r:id="rId2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מספר</a:t>
            </a:r>
            <a:r>
              <a:rPr lang="he-IL" sz="1200" b="1" baseline="0" dirty="0" smtClean="0">
                <a:latin typeface="David" panose="020E0502060401010101" pitchFamily="34" charset="-79"/>
                <a:cs typeface="David" panose="020E0502060401010101" pitchFamily="34" charset="-79"/>
              </a:rPr>
              <a:t> הנרשמים בלשכות התעסוקה, מרץ 2020</a:t>
            </a:r>
            <a:endParaRPr lang="he-IL" sz="1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c:rich>
      </c:tx>
      <c:layout>
        <c:manualLayout>
          <c:xMode val="edge"/>
          <c:yMode val="edge"/>
          <c:x val="0.18061952252161642"/>
          <c:y val="1.35858311167525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408639143796271"/>
          <c:y val="0.14411951925705541"/>
          <c:w val="0.80797727308102218"/>
          <c:h val="0.662273092802225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גיליון2!$D$1</c:f>
              <c:strCache>
                <c:ptCount val="1"/>
                <c:pt idx="0">
                  <c:v>פעילים 1.3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גיליון2!$A$3:$A$33</c:f>
              <c:numCache>
                <c:formatCode>m/d/yyyy</c:formatCode>
                <c:ptCount val="31"/>
                <c:pt idx="0">
                  <c:v>43891</c:v>
                </c:pt>
                <c:pt idx="1">
                  <c:v>43892</c:v>
                </c:pt>
                <c:pt idx="2">
                  <c:v>43893</c:v>
                </c:pt>
                <c:pt idx="3">
                  <c:v>43894</c:v>
                </c:pt>
                <c:pt idx="4">
                  <c:v>43895</c:v>
                </c:pt>
                <c:pt idx="5">
                  <c:v>43896</c:v>
                </c:pt>
                <c:pt idx="6">
                  <c:v>43897</c:v>
                </c:pt>
                <c:pt idx="7">
                  <c:v>43898</c:v>
                </c:pt>
                <c:pt idx="8">
                  <c:v>43899</c:v>
                </c:pt>
                <c:pt idx="9">
                  <c:v>43900</c:v>
                </c:pt>
                <c:pt idx="10">
                  <c:v>43901</c:v>
                </c:pt>
                <c:pt idx="11">
                  <c:v>43902</c:v>
                </c:pt>
                <c:pt idx="12">
                  <c:v>43903</c:v>
                </c:pt>
                <c:pt idx="13">
                  <c:v>43904</c:v>
                </c:pt>
                <c:pt idx="14">
                  <c:v>43905</c:v>
                </c:pt>
                <c:pt idx="15">
                  <c:v>43906</c:v>
                </c:pt>
                <c:pt idx="16">
                  <c:v>43907</c:v>
                </c:pt>
                <c:pt idx="17">
                  <c:v>43908</c:v>
                </c:pt>
                <c:pt idx="18">
                  <c:v>43909</c:v>
                </c:pt>
                <c:pt idx="19">
                  <c:v>43910</c:v>
                </c:pt>
                <c:pt idx="20">
                  <c:v>43911</c:v>
                </c:pt>
                <c:pt idx="21">
                  <c:v>43912</c:v>
                </c:pt>
                <c:pt idx="22">
                  <c:v>43913</c:v>
                </c:pt>
                <c:pt idx="23">
                  <c:v>43914</c:v>
                </c:pt>
                <c:pt idx="24">
                  <c:v>43915</c:v>
                </c:pt>
                <c:pt idx="25">
                  <c:v>43916</c:v>
                </c:pt>
                <c:pt idx="26">
                  <c:v>43917</c:v>
                </c:pt>
                <c:pt idx="27">
                  <c:v>43918</c:v>
                </c:pt>
                <c:pt idx="28">
                  <c:v>43919</c:v>
                </c:pt>
                <c:pt idx="29">
                  <c:v>43920</c:v>
                </c:pt>
                <c:pt idx="30">
                  <c:v>43921</c:v>
                </c:pt>
              </c:numCache>
            </c:numRef>
          </c:cat>
          <c:val>
            <c:numRef>
              <c:f>גיליון2!$D$3:$D$33</c:f>
              <c:numCache>
                <c:formatCode>General</c:formatCode>
                <c:ptCount val="31"/>
                <c:pt idx="0">
                  <c:v>157851</c:v>
                </c:pt>
                <c:pt idx="1">
                  <c:v>157851</c:v>
                </c:pt>
                <c:pt idx="2">
                  <c:v>157851</c:v>
                </c:pt>
                <c:pt idx="3">
                  <c:v>157851</c:v>
                </c:pt>
                <c:pt idx="4">
                  <c:v>157851</c:v>
                </c:pt>
                <c:pt idx="5">
                  <c:v>157851</c:v>
                </c:pt>
                <c:pt idx="6">
                  <c:v>157851</c:v>
                </c:pt>
                <c:pt idx="7">
                  <c:v>157851</c:v>
                </c:pt>
                <c:pt idx="8">
                  <c:v>157851</c:v>
                </c:pt>
                <c:pt idx="9">
                  <c:v>157851</c:v>
                </c:pt>
                <c:pt idx="10">
                  <c:v>157851</c:v>
                </c:pt>
                <c:pt idx="11">
                  <c:v>157851</c:v>
                </c:pt>
                <c:pt idx="12">
                  <c:v>157851</c:v>
                </c:pt>
                <c:pt idx="13">
                  <c:v>157851</c:v>
                </c:pt>
                <c:pt idx="14">
                  <c:v>157851</c:v>
                </c:pt>
                <c:pt idx="15">
                  <c:v>157851</c:v>
                </c:pt>
                <c:pt idx="16">
                  <c:v>157851</c:v>
                </c:pt>
                <c:pt idx="17">
                  <c:v>157851</c:v>
                </c:pt>
                <c:pt idx="18">
                  <c:v>157851</c:v>
                </c:pt>
                <c:pt idx="19">
                  <c:v>157851</c:v>
                </c:pt>
                <c:pt idx="20">
                  <c:v>157851</c:v>
                </c:pt>
                <c:pt idx="21">
                  <c:v>157851</c:v>
                </c:pt>
                <c:pt idx="22">
                  <c:v>157851</c:v>
                </c:pt>
                <c:pt idx="23">
                  <c:v>157851</c:v>
                </c:pt>
                <c:pt idx="24">
                  <c:v>157851</c:v>
                </c:pt>
                <c:pt idx="25">
                  <c:v>157851</c:v>
                </c:pt>
                <c:pt idx="26">
                  <c:v>157851</c:v>
                </c:pt>
                <c:pt idx="27">
                  <c:v>157851</c:v>
                </c:pt>
                <c:pt idx="28">
                  <c:v>157851</c:v>
                </c:pt>
                <c:pt idx="29">
                  <c:v>157851</c:v>
                </c:pt>
                <c:pt idx="30">
                  <c:v>157851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014-4D31-BDA2-3EF5047812B3}"/>
            </c:ext>
          </c:extLst>
        </c:ser>
        <c:ser>
          <c:idx val="1"/>
          <c:order val="1"/>
          <c:tx>
            <c:strRef>
              <c:f>גיליון2!$C$1</c:f>
              <c:strCache>
                <c:ptCount val="1"/>
                <c:pt idx="0">
                  <c:v>מצטרפים חדשים מ1.3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30"/>
              <c:layout>
                <c:manualLayout>
                  <c:x val="0"/>
                  <c:y val="-0.2699414212694454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966,128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D014-4D31-BDA2-3EF5047812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גיליון2!$A$3:$A$33</c:f>
              <c:numCache>
                <c:formatCode>m/d/yyyy</c:formatCode>
                <c:ptCount val="31"/>
                <c:pt idx="0">
                  <c:v>43891</c:v>
                </c:pt>
                <c:pt idx="1">
                  <c:v>43892</c:v>
                </c:pt>
                <c:pt idx="2">
                  <c:v>43893</c:v>
                </c:pt>
                <c:pt idx="3">
                  <c:v>43894</c:v>
                </c:pt>
                <c:pt idx="4">
                  <c:v>43895</c:v>
                </c:pt>
                <c:pt idx="5">
                  <c:v>43896</c:v>
                </c:pt>
                <c:pt idx="6">
                  <c:v>43897</c:v>
                </c:pt>
                <c:pt idx="7">
                  <c:v>43898</c:v>
                </c:pt>
                <c:pt idx="8">
                  <c:v>43899</c:v>
                </c:pt>
                <c:pt idx="9">
                  <c:v>43900</c:v>
                </c:pt>
                <c:pt idx="10">
                  <c:v>43901</c:v>
                </c:pt>
                <c:pt idx="11">
                  <c:v>43902</c:v>
                </c:pt>
                <c:pt idx="12">
                  <c:v>43903</c:v>
                </c:pt>
                <c:pt idx="13">
                  <c:v>43904</c:v>
                </c:pt>
                <c:pt idx="14">
                  <c:v>43905</c:v>
                </c:pt>
                <c:pt idx="15">
                  <c:v>43906</c:v>
                </c:pt>
                <c:pt idx="16">
                  <c:v>43907</c:v>
                </c:pt>
                <c:pt idx="17">
                  <c:v>43908</c:v>
                </c:pt>
                <c:pt idx="18">
                  <c:v>43909</c:v>
                </c:pt>
                <c:pt idx="19">
                  <c:v>43910</c:v>
                </c:pt>
                <c:pt idx="20">
                  <c:v>43911</c:v>
                </c:pt>
                <c:pt idx="21">
                  <c:v>43912</c:v>
                </c:pt>
                <c:pt idx="22">
                  <c:v>43913</c:v>
                </c:pt>
                <c:pt idx="23">
                  <c:v>43914</c:v>
                </c:pt>
                <c:pt idx="24">
                  <c:v>43915</c:v>
                </c:pt>
                <c:pt idx="25">
                  <c:v>43916</c:v>
                </c:pt>
                <c:pt idx="26">
                  <c:v>43917</c:v>
                </c:pt>
                <c:pt idx="27">
                  <c:v>43918</c:v>
                </c:pt>
                <c:pt idx="28">
                  <c:v>43919</c:v>
                </c:pt>
                <c:pt idx="29">
                  <c:v>43920</c:v>
                </c:pt>
                <c:pt idx="30">
                  <c:v>43921</c:v>
                </c:pt>
              </c:numCache>
            </c:numRef>
          </c:cat>
          <c:val>
            <c:numRef>
              <c:f>גיליון2!$C$3:$C$33</c:f>
              <c:numCache>
                <c:formatCode>_ * #,##0_ ;_ * \-#,##0_ ;_ * "-"??_ ;_ @_ </c:formatCode>
                <c:ptCount val="31"/>
                <c:pt idx="0">
                  <c:v>0</c:v>
                </c:pt>
                <c:pt idx="1">
                  <c:v>3015</c:v>
                </c:pt>
                <c:pt idx="2">
                  <c:v>3016</c:v>
                </c:pt>
                <c:pt idx="3">
                  <c:v>5265</c:v>
                </c:pt>
                <c:pt idx="4">
                  <c:v>6831</c:v>
                </c:pt>
                <c:pt idx="5">
                  <c:v>8351</c:v>
                </c:pt>
                <c:pt idx="6">
                  <c:v>8354</c:v>
                </c:pt>
                <c:pt idx="7">
                  <c:v>8355</c:v>
                </c:pt>
                <c:pt idx="8">
                  <c:v>10161</c:v>
                </c:pt>
                <c:pt idx="9">
                  <c:v>11482</c:v>
                </c:pt>
                <c:pt idx="10">
                  <c:v>11498</c:v>
                </c:pt>
                <c:pt idx="11">
                  <c:v>13420</c:v>
                </c:pt>
                <c:pt idx="12">
                  <c:v>16724</c:v>
                </c:pt>
                <c:pt idx="13">
                  <c:v>17911</c:v>
                </c:pt>
                <c:pt idx="14">
                  <c:v>21239</c:v>
                </c:pt>
                <c:pt idx="15">
                  <c:v>29984</c:v>
                </c:pt>
                <c:pt idx="16">
                  <c:v>49119</c:v>
                </c:pt>
                <c:pt idx="17">
                  <c:v>156837</c:v>
                </c:pt>
                <c:pt idx="18">
                  <c:v>282005</c:v>
                </c:pt>
                <c:pt idx="19">
                  <c:v>409469</c:v>
                </c:pt>
                <c:pt idx="20">
                  <c:v>476584</c:v>
                </c:pt>
                <c:pt idx="21">
                  <c:v>507940</c:v>
                </c:pt>
                <c:pt idx="22">
                  <c:v>562245</c:v>
                </c:pt>
                <c:pt idx="23">
                  <c:v>600261</c:v>
                </c:pt>
                <c:pt idx="24">
                  <c:v>645908</c:v>
                </c:pt>
                <c:pt idx="25">
                  <c:v>684917</c:v>
                </c:pt>
                <c:pt idx="26">
                  <c:v>727777</c:v>
                </c:pt>
                <c:pt idx="27">
                  <c:v>749709</c:v>
                </c:pt>
                <c:pt idx="28">
                  <c:v>760354</c:v>
                </c:pt>
                <c:pt idx="29">
                  <c:v>784299.5</c:v>
                </c:pt>
                <c:pt idx="30">
                  <c:v>808277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014-4D31-BDA2-3EF5047812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94865280"/>
        <c:axId val="94866816"/>
      </c:barChart>
      <c:dateAx>
        <c:axId val="9486528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94866816"/>
        <c:crosses val="autoZero"/>
        <c:auto val="1"/>
        <c:lblOffset val="100"/>
        <c:baseTimeUnit val="days"/>
      </c:dateAx>
      <c:valAx>
        <c:axId val="94866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94865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8969943144585341E-2"/>
          <c:y val="0.93647342020024815"/>
          <c:w val="0.92129525854744931"/>
          <c:h val="6.35265074321888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he-IL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1">
              <a:defRPr lang="he-IL" sz="1200" b="1" i="0" u="none" strike="noStrike" kern="1200" spc="0" baseline="0">
                <a:solidFill>
                  <a:prstClr val="black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200" b="1" i="0" u="none" strike="noStrike" kern="1200" spc="0" baseline="0" dirty="0">
                <a:solidFill>
                  <a:prstClr val="black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מספר </a:t>
            </a:r>
            <a:r>
              <a:rPr lang="he-IL" sz="1200" b="1" i="0" u="none" strike="noStrike" kern="1200" spc="0" baseline="0" dirty="0" smtClean="0">
                <a:solidFill>
                  <a:prstClr val="black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המפוטרים (ללא </a:t>
            </a:r>
            <a:r>
              <a:rPr lang="he-IL" sz="1200" b="1" i="0" u="none" strike="noStrike" kern="1200" spc="0" baseline="0" dirty="0">
                <a:solidFill>
                  <a:prstClr val="black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חל"ת) </a:t>
            </a:r>
          </a:p>
          <a:p>
            <a:pPr algn="ctr" rtl="1">
              <a:defRPr lang="he-IL" sz="1200" b="1" i="0" u="none" strike="noStrike" kern="1200" spc="0" baseline="0">
                <a:solidFill>
                  <a:prstClr val="black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200" b="1" i="0" u="none" strike="noStrike" kern="1200" spc="0" baseline="0" dirty="0" smtClean="0">
                <a:solidFill>
                  <a:prstClr val="black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מצטבר, מרץ 2020</a:t>
            </a:r>
            <a:endParaRPr lang="he-IL" sz="1200" b="1" i="0" u="none" strike="noStrike" kern="1200" spc="0" baseline="0" dirty="0">
              <a:solidFill>
                <a:prstClr val="black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'[תרשים ב- Microsoft PowerPoint]גיליון1'!$A$1:$A$32</c:f>
              <c:numCache>
                <c:formatCode>m/d/yyyy</c:formatCode>
                <c:ptCount val="32"/>
                <c:pt idx="0">
                  <c:v>43891</c:v>
                </c:pt>
                <c:pt idx="1">
                  <c:v>43892</c:v>
                </c:pt>
                <c:pt idx="2">
                  <c:v>43893</c:v>
                </c:pt>
                <c:pt idx="3">
                  <c:v>43894</c:v>
                </c:pt>
                <c:pt idx="4">
                  <c:v>43895</c:v>
                </c:pt>
                <c:pt idx="5">
                  <c:v>43896</c:v>
                </c:pt>
                <c:pt idx="6">
                  <c:v>43897</c:v>
                </c:pt>
                <c:pt idx="7">
                  <c:v>43898</c:v>
                </c:pt>
                <c:pt idx="8">
                  <c:v>43899</c:v>
                </c:pt>
                <c:pt idx="9">
                  <c:v>43900</c:v>
                </c:pt>
                <c:pt idx="10">
                  <c:v>43901</c:v>
                </c:pt>
                <c:pt idx="11">
                  <c:v>43902</c:v>
                </c:pt>
                <c:pt idx="12">
                  <c:v>43903</c:v>
                </c:pt>
                <c:pt idx="13">
                  <c:v>43904</c:v>
                </c:pt>
                <c:pt idx="14">
                  <c:v>43905</c:v>
                </c:pt>
                <c:pt idx="15">
                  <c:v>43906</c:v>
                </c:pt>
                <c:pt idx="16">
                  <c:v>43907</c:v>
                </c:pt>
                <c:pt idx="17">
                  <c:v>43908</c:v>
                </c:pt>
                <c:pt idx="18">
                  <c:v>43909</c:v>
                </c:pt>
                <c:pt idx="19">
                  <c:v>43910</c:v>
                </c:pt>
                <c:pt idx="20">
                  <c:v>43911</c:v>
                </c:pt>
                <c:pt idx="21">
                  <c:v>43912</c:v>
                </c:pt>
                <c:pt idx="22">
                  <c:v>43913</c:v>
                </c:pt>
                <c:pt idx="23">
                  <c:v>43914</c:v>
                </c:pt>
                <c:pt idx="24">
                  <c:v>43915</c:v>
                </c:pt>
                <c:pt idx="25">
                  <c:v>43916</c:v>
                </c:pt>
                <c:pt idx="26">
                  <c:v>43917</c:v>
                </c:pt>
                <c:pt idx="27">
                  <c:v>43918</c:v>
                </c:pt>
                <c:pt idx="28">
                  <c:v>43919</c:v>
                </c:pt>
                <c:pt idx="29">
                  <c:v>43920</c:v>
                </c:pt>
                <c:pt idx="30">
                  <c:v>43921</c:v>
                </c:pt>
                <c:pt idx="31">
                  <c:v>43922</c:v>
                </c:pt>
              </c:numCache>
            </c:numRef>
          </c:cat>
          <c:val>
            <c:numRef>
              <c:f>'[תרשים ב- Microsoft PowerPoint]גיליון1'!$C$1:$C$32</c:f>
              <c:numCache>
                <c:formatCode>General</c:formatCode>
                <c:ptCount val="32"/>
                <c:pt idx="0">
                  <c:v>1978</c:v>
                </c:pt>
                <c:pt idx="1">
                  <c:v>2079</c:v>
                </c:pt>
                <c:pt idx="2">
                  <c:v>3400</c:v>
                </c:pt>
                <c:pt idx="3">
                  <c:v>4232</c:v>
                </c:pt>
                <c:pt idx="4">
                  <c:v>5119</c:v>
                </c:pt>
                <c:pt idx="5">
                  <c:v>5156</c:v>
                </c:pt>
                <c:pt idx="6">
                  <c:v>5225</c:v>
                </c:pt>
                <c:pt idx="7">
                  <c:v>6308</c:v>
                </c:pt>
                <c:pt idx="8">
                  <c:v>7045</c:v>
                </c:pt>
                <c:pt idx="9">
                  <c:v>7235</c:v>
                </c:pt>
                <c:pt idx="10">
                  <c:v>8122</c:v>
                </c:pt>
                <c:pt idx="11">
                  <c:v>9329</c:v>
                </c:pt>
                <c:pt idx="12">
                  <c:v>9528</c:v>
                </c:pt>
                <c:pt idx="13">
                  <c:v>9985</c:v>
                </c:pt>
                <c:pt idx="14">
                  <c:v>14017</c:v>
                </c:pt>
                <c:pt idx="15">
                  <c:v>14504</c:v>
                </c:pt>
                <c:pt idx="16">
                  <c:v>17070</c:v>
                </c:pt>
                <c:pt idx="17">
                  <c:v>21463</c:v>
                </c:pt>
                <c:pt idx="18">
                  <c:v>26498</c:v>
                </c:pt>
                <c:pt idx="19">
                  <c:v>28282</c:v>
                </c:pt>
                <c:pt idx="20">
                  <c:v>29322</c:v>
                </c:pt>
                <c:pt idx="21">
                  <c:v>33280</c:v>
                </c:pt>
                <c:pt idx="22">
                  <c:v>37821</c:v>
                </c:pt>
                <c:pt idx="23">
                  <c:v>40762</c:v>
                </c:pt>
                <c:pt idx="24">
                  <c:v>42440</c:v>
                </c:pt>
                <c:pt idx="25">
                  <c:v>44698</c:v>
                </c:pt>
                <c:pt idx="26">
                  <c:v>44732</c:v>
                </c:pt>
                <c:pt idx="27">
                  <c:v>45529</c:v>
                </c:pt>
                <c:pt idx="28">
                  <c:v>47288</c:v>
                </c:pt>
                <c:pt idx="29">
                  <c:v>49358</c:v>
                </c:pt>
                <c:pt idx="30">
                  <c:v>51850</c:v>
                </c:pt>
                <c:pt idx="31">
                  <c:v>53837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A23-4115-8704-433F23ADD9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887936"/>
        <c:axId val="94889472"/>
      </c:lineChart>
      <c:dateAx>
        <c:axId val="9488793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94889472"/>
        <c:crosses val="autoZero"/>
        <c:auto val="1"/>
        <c:lblOffset val="100"/>
        <c:baseTimeUnit val="days"/>
        <c:majorUnit val="10"/>
        <c:majorTimeUnit val="days"/>
      </c:dateAx>
      <c:valAx>
        <c:axId val="94889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94887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he-I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200" b="1" dirty="0">
                <a:solidFill>
                  <a:sysClr val="windowText" lastClr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הוצאה </a:t>
            </a:r>
            <a:r>
              <a:rPr lang="he-IL" sz="1200" b="1" dirty="0" smtClean="0">
                <a:solidFill>
                  <a:sysClr val="windowText" lastClr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בכרטיסי אשראי על </a:t>
            </a:r>
            <a:r>
              <a:rPr lang="he-IL" sz="1200" b="1" dirty="0">
                <a:solidFill>
                  <a:sysClr val="windowText" lastClr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דלק</a:t>
            </a:r>
            <a:r>
              <a:rPr lang="he-IL" sz="1200" b="1" dirty="0" smtClean="0">
                <a:solidFill>
                  <a:sysClr val="windowText" lastClr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</a:p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200" b="1" dirty="0" smtClean="0">
                <a:solidFill>
                  <a:sysClr val="windowText" lastClr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ממוצע נע 7 ימים,</a:t>
            </a:r>
            <a:r>
              <a:rPr lang="he-IL" sz="1200" b="1" baseline="0" dirty="0" smtClean="0">
                <a:solidFill>
                  <a:sysClr val="windowText" lastClr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במיליוני </a:t>
            </a:r>
            <a:r>
              <a:rPr lang="he-IL" sz="1200" b="1" baseline="0" dirty="0">
                <a:solidFill>
                  <a:sysClr val="windowText" lastClr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ש"ח</a:t>
            </a:r>
            <a:endParaRPr lang="he-IL" sz="1200" b="1" dirty="0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3201045755666438E-2"/>
          <c:y val="0.12928557180078365"/>
          <c:w val="0.81464110906705411"/>
          <c:h val="0.69084945237051198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'Ark1'!$A$9:$A$84</c:f>
              <c:strCache>
                <c:ptCount val="76"/>
                <c:pt idx="6">
                  <c:v>15/01/20</c:v>
                </c:pt>
                <c:pt idx="22">
                  <c:v>02/01/20</c:v>
                </c:pt>
                <c:pt idx="35">
                  <c:v>15/02/20</c:v>
                </c:pt>
                <c:pt idx="49">
                  <c:v>01/03/20</c:v>
                </c:pt>
                <c:pt idx="60">
                  <c:v>15/03/20</c:v>
                </c:pt>
                <c:pt idx="75">
                  <c:v>31/03/20</c:v>
                </c:pt>
              </c:strCache>
            </c:strRef>
          </c:cat>
          <c:val>
            <c:numRef>
              <c:f>'Ark1'!$C$9:$C$84</c:f>
              <c:numCache>
                <c:formatCode>0.00</c:formatCode>
                <c:ptCount val="76"/>
                <c:pt idx="0">
                  <c:v>41.035816101428573</c:v>
                </c:pt>
                <c:pt idx="1">
                  <c:v>41.29315298142857</c:v>
                </c:pt>
                <c:pt idx="2">
                  <c:v>40.898528195714277</c:v>
                </c:pt>
                <c:pt idx="3">
                  <c:v>44.665864401428571</c:v>
                </c:pt>
                <c:pt idx="4">
                  <c:v>42.586394864285715</c:v>
                </c:pt>
                <c:pt idx="5">
                  <c:v>42.794993112857142</c:v>
                </c:pt>
                <c:pt idx="6">
                  <c:v>43.055716488571427</c:v>
                </c:pt>
                <c:pt idx="7">
                  <c:v>42.758507282857138</c:v>
                </c:pt>
                <c:pt idx="8">
                  <c:v>43.404258295714278</c:v>
                </c:pt>
                <c:pt idx="9">
                  <c:v>49.065231034285716</c:v>
                </c:pt>
                <c:pt idx="10">
                  <c:v>44.199603254285712</c:v>
                </c:pt>
                <c:pt idx="11">
                  <c:v>43.714665257142862</c:v>
                </c:pt>
                <c:pt idx="12">
                  <c:v>42.785257465714281</c:v>
                </c:pt>
                <c:pt idx="13">
                  <c:v>42.982764284285722</c:v>
                </c:pt>
                <c:pt idx="14">
                  <c:v>43.539134071428577</c:v>
                </c:pt>
                <c:pt idx="15">
                  <c:v>41.94329984714286</c:v>
                </c:pt>
                <c:pt idx="16">
                  <c:v>36.589692752857147</c:v>
                </c:pt>
                <c:pt idx="17">
                  <c:v>37.711556865714286</c:v>
                </c:pt>
                <c:pt idx="18">
                  <c:v>37.557940607142861</c:v>
                </c:pt>
                <c:pt idx="19">
                  <c:v>37.607515167142864</c:v>
                </c:pt>
                <c:pt idx="20">
                  <c:v>38.12394891142857</c:v>
                </c:pt>
                <c:pt idx="21">
                  <c:v>37.186768432857143</c:v>
                </c:pt>
                <c:pt idx="22">
                  <c:v>35.936576224285709</c:v>
                </c:pt>
                <c:pt idx="23">
                  <c:v>36.911157787142862</c:v>
                </c:pt>
                <c:pt idx="24">
                  <c:v>36.936161135714279</c:v>
                </c:pt>
                <c:pt idx="25">
                  <c:v>37.04059369714286</c:v>
                </c:pt>
                <c:pt idx="26">
                  <c:v>37.507297502857149</c:v>
                </c:pt>
                <c:pt idx="27">
                  <c:v>36.535382814285711</c:v>
                </c:pt>
                <c:pt idx="28">
                  <c:v>37.336254051428568</c:v>
                </c:pt>
                <c:pt idx="29">
                  <c:v>42.636512152857144</c:v>
                </c:pt>
                <c:pt idx="30">
                  <c:v>41.928884128571433</c:v>
                </c:pt>
                <c:pt idx="31">
                  <c:v>41.866889138571423</c:v>
                </c:pt>
                <c:pt idx="32">
                  <c:v>42.149603975714285</c:v>
                </c:pt>
                <c:pt idx="33">
                  <c:v>42.022288781428578</c:v>
                </c:pt>
                <c:pt idx="34">
                  <c:v>43.247494415714293</c:v>
                </c:pt>
                <c:pt idx="35">
                  <c:v>46.711327585714287</c:v>
                </c:pt>
                <c:pt idx="36">
                  <c:v>44.01721568</c:v>
                </c:pt>
                <c:pt idx="37">
                  <c:v>44.984437992857139</c:v>
                </c:pt>
                <c:pt idx="38">
                  <c:v>45.456375728571437</c:v>
                </c:pt>
                <c:pt idx="39">
                  <c:v>44.250490474285712</c:v>
                </c:pt>
                <c:pt idx="40">
                  <c:v>44.262616257142852</c:v>
                </c:pt>
                <c:pt idx="41">
                  <c:v>40.524624714285714</c:v>
                </c:pt>
                <c:pt idx="42">
                  <c:v>37.620808128571426</c:v>
                </c:pt>
                <c:pt idx="43">
                  <c:v>37.208402094285717</c:v>
                </c:pt>
                <c:pt idx="44">
                  <c:v>36.876275031428577</c:v>
                </c:pt>
                <c:pt idx="45">
                  <c:v>35.94765699571429</c:v>
                </c:pt>
                <c:pt idx="46">
                  <c:v>36.710899364285716</c:v>
                </c:pt>
                <c:pt idx="47">
                  <c:v>36.574691461428571</c:v>
                </c:pt>
                <c:pt idx="48">
                  <c:v>36.604344045714292</c:v>
                </c:pt>
                <c:pt idx="49">
                  <c:v>37.259553929999996</c:v>
                </c:pt>
                <c:pt idx="50">
                  <c:v>42.255156545714279</c:v>
                </c:pt>
                <c:pt idx="51">
                  <c:v>42.574806992857141</c:v>
                </c:pt>
                <c:pt idx="52">
                  <c:v>43.308616789999995</c:v>
                </c:pt>
                <c:pt idx="53">
                  <c:v>43.792938059999997</c:v>
                </c:pt>
                <c:pt idx="54">
                  <c:v>46.479087952857142</c:v>
                </c:pt>
                <c:pt idx="55">
                  <c:v>49.796804494285716</c:v>
                </c:pt>
                <c:pt idx="56">
                  <c:v>47.385413301428571</c:v>
                </c:pt>
                <c:pt idx="57">
                  <c:v>42.178177214285718</c:v>
                </c:pt>
                <c:pt idx="58">
                  <c:v>42.402250457142863</c:v>
                </c:pt>
                <c:pt idx="59">
                  <c:v>41.600494797142851</c:v>
                </c:pt>
                <c:pt idx="60">
                  <c:v>44.661821947142855</c:v>
                </c:pt>
                <c:pt idx="61">
                  <c:v>40.542202872857139</c:v>
                </c:pt>
                <c:pt idx="62">
                  <c:v>38.720407444285719</c:v>
                </c:pt>
                <c:pt idx="63">
                  <c:v>38.079386974285718</c:v>
                </c:pt>
                <c:pt idx="64">
                  <c:v>36.796190144285717</c:v>
                </c:pt>
                <c:pt idx="65">
                  <c:v>33.621584824285712</c:v>
                </c:pt>
                <c:pt idx="66">
                  <c:v>32.238538567142861</c:v>
                </c:pt>
                <c:pt idx="67">
                  <c:v>25.890207181428572</c:v>
                </c:pt>
                <c:pt idx="68">
                  <c:v>24.302560028571431</c:v>
                </c:pt>
                <c:pt idx="69">
                  <c:v>22.76273527857143</c:v>
                </c:pt>
                <c:pt idx="70">
                  <c:v>21.901689815714288</c:v>
                </c:pt>
                <c:pt idx="71">
                  <c:v>20.271422578571428</c:v>
                </c:pt>
                <c:pt idx="72">
                  <c:v>18.645142107142853</c:v>
                </c:pt>
                <c:pt idx="73">
                  <c:v>16.400625827142857</c:v>
                </c:pt>
                <c:pt idx="74">
                  <c:v>16.022108332857144</c:v>
                </c:pt>
                <c:pt idx="75">
                  <c:v>14.811289795714288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0B9-4138-9B03-5D974F3ABE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444800"/>
        <c:axId val="100446592"/>
      </c:lineChart>
      <c:dateAx>
        <c:axId val="10044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100446592"/>
        <c:crosses val="autoZero"/>
        <c:auto val="0"/>
        <c:lblOffset val="200"/>
        <c:baseTimeUnit val="days"/>
        <c:majorUnit val="1"/>
      </c:dateAx>
      <c:valAx>
        <c:axId val="10044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10044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1">
              <a:defRPr lang="he-IL" sz="1200" b="1" i="0" u="none" strike="noStrike" kern="1200" spc="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200" b="1" i="0" u="none" strike="noStrike" kern="1200" spc="0" baseline="0" dirty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הוצאה </a:t>
            </a:r>
            <a:r>
              <a:rPr lang="he-IL" sz="1200" b="1" i="0" u="none" strike="noStrike" kern="1200" spc="0" baseline="0" dirty="0" smtClean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בכרטיסי אשראי על </a:t>
            </a:r>
            <a:r>
              <a:rPr lang="he-IL" sz="1200" b="1" i="0" u="none" strike="noStrike" kern="1200" spc="0" baseline="0" dirty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ביגוד</a:t>
            </a:r>
            <a:r>
              <a:rPr lang="he-IL" sz="1200" b="1" i="0" u="none" strike="noStrike" kern="1200" spc="0" baseline="0" dirty="0" smtClean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, </a:t>
            </a:r>
          </a:p>
          <a:p>
            <a:pPr algn="ctr" rtl="1">
              <a:defRPr lang="he-IL" sz="1200" b="1" i="0" u="none" strike="noStrike" kern="1200" spc="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200" b="1" i="0" u="none" strike="noStrike" kern="1200" spc="0" baseline="0" dirty="0" smtClean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ממוצע נע 7 ימים, במיליוני </a:t>
            </a:r>
            <a:r>
              <a:rPr lang="he-IL" sz="1200" b="1" i="0" u="none" strike="noStrike" kern="1200" spc="0" baseline="0" dirty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ש"ח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161892871524988"/>
          <c:y val="0.1428218311143972"/>
          <c:w val="0.85554766726752296"/>
          <c:h val="0.69144897103940361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'Ark1'!$A$9:$A$84</c:f>
              <c:strCache>
                <c:ptCount val="76"/>
                <c:pt idx="6">
                  <c:v>15/01/20</c:v>
                </c:pt>
                <c:pt idx="22">
                  <c:v>02/01/20</c:v>
                </c:pt>
                <c:pt idx="35">
                  <c:v>15/02/20</c:v>
                </c:pt>
                <c:pt idx="49">
                  <c:v>01/03/20</c:v>
                </c:pt>
                <c:pt idx="60">
                  <c:v>15/03/20</c:v>
                </c:pt>
                <c:pt idx="75">
                  <c:v>31/03/20</c:v>
                </c:pt>
              </c:strCache>
            </c:strRef>
          </c:cat>
          <c:val>
            <c:numRef>
              <c:f>'Ark1'!$D$9:$D$84</c:f>
              <c:numCache>
                <c:formatCode>0.00</c:formatCode>
                <c:ptCount val="76"/>
                <c:pt idx="0">
                  <c:v>56.152255187142863</c:v>
                </c:pt>
                <c:pt idx="1">
                  <c:v>54.590865217142856</c:v>
                </c:pt>
                <c:pt idx="2">
                  <c:v>54.429196970000007</c:v>
                </c:pt>
                <c:pt idx="3">
                  <c:v>60.5149568</c:v>
                </c:pt>
                <c:pt idx="4">
                  <c:v>57.685888764285714</c:v>
                </c:pt>
                <c:pt idx="5">
                  <c:v>59.512362808571432</c:v>
                </c:pt>
                <c:pt idx="6">
                  <c:v>59.752262564285715</c:v>
                </c:pt>
                <c:pt idx="7">
                  <c:v>59.150756535714279</c:v>
                </c:pt>
                <c:pt idx="8">
                  <c:v>60.211757294285704</c:v>
                </c:pt>
                <c:pt idx="9">
                  <c:v>66.15357616428571</c:v>
                </c:pt>
                <c:pt idx="10">
                  <c:v>58.026386945714293</c:v>
                </c:pt>
                <c:pt idx="11">
                  <c:v>56.707057254285708</c:v>
                </c:pt>
                <c:pt idx="12">
                  <c:v>54.804075000000005</c:v>
                </c:pt>
                <c:pt idx="13">
                  <c:v>54.498325682857136</c:v>
                </c:pt>
                <c:pt idx="14">
                  <c:v>55.458833751428571</c:v>
                </c:pt>
                <c:pt idx="15">
                  <c:v>54.188142081428573</c:v>
                </c:pt>
                <c:pt idx="16">
                  <c:v>46.086350485714284</c:v>
                </c:pt>
                <c:pt idx="17">
                  <c:v>47.664093111428564</c:v>
                </c:pt>
                <c:pt idx="18">
                  <c:v>47.714370937142853</c:v>
                </c:pt>
                <c:pt idx="19">
                  <c:v>47.692550038571426</c:v>
                </c:pt>
                <c:pt idx="20">
                  <c:v>47.938346375714282</c:v>
                </c:pt>
                <c:pt idx="21">
                  <c:v>46.11566761142857</c:v>
                </c:pt>
                <c:pt idx="22">
                  <c:v>45.736351907142868</c:v>
                </c:pt>
                <c:pt idx="23">
                  <c:v>45.145785581428576</c:v>
                </c:pt>
                <c:pt idx="24">
                  <c:v>44.447170180000001</c:v>
                </c:pt>
                <c:pt idx="25">
                  <c:v>44.187487148571435</c:v>
                </c:pt>
                <c:pt idx="26">
                  <c:v>43.877521420000008</c:v>
                </c:pt>
                <c:pt idx="27">
                  <c:v>42.670317009999998</c:v>
                </c:pt>
                <c:pt idx="28">
                  <c:v>43.501167035714282</c:v>
                </c:pt>
                <c:pt idx="29">
                  <c:v>47.25066840142857</c:v>
                </c:pt>
                <c:pt idx="30">
                  <c:v>48.886208271428572</c:v>
                </c:pt>
                <c:pt idx="31">
                  <c:v>49.421320837142851</c:v>
                </c:pt>
                <c:pt idx="32">
                  <c:v>50.441070351428571</c:v>
                </c:pt>
                <c:pt idx="33">
                  <c:v>51.570448104285717</c:v>
                </c:pt>
                <c:pt idx="34">
                  <c:v>56.782580825714277</c:v>
                </c:pt>
                <c:pt idx="35">
                  <c:v>57.497953267142854</c:v>
                </c:pt>
                <c:pt idx="36">
                  <c:v>54.56043876857143</c:v>
                </c:pt>
                <c:pt idx="37">
                  <c:v>56.568644764285708</c:v>
                </c:pt>
                <c:pt idx="38">
                  <c:v>57.24404381285715</c:v>
                </c:pt>
                <c:pt idx="39">
                  <c:v>55.073922898571432</c:v>
                </c:pt>
                <c:pt idx="40">
                  <c:v>54.636918561428566</c:v>
                </c:pt>
                <c:pt idx="41">
                  <c:v>49.23123279428571</c:v>
                </c:pt>
                <c:pt idx="42">
                  <c:v>45.140182379999999</c:v>
                </c:pt>
                <c:pt idx="43">
                  <c:v>45.111326414285713</c:v>
                </c:pt>
                <c:pt idx="44">
                  <c:v>44.388905088571434</c:v>
                </c:pt>
                <c:pt idx="45">
                  <c:v>43.291296834285717</c:v>
                </c:pt>
                <c:pt idx="46">
                  <c:v>42.183487871428575</c:v>
                </c:pt>
                <c:pt idx="47">
                  <c:v>41.648273028571431</c:v>
                </c:pt>
                <c:pt idx="48">
                  <c:v>41.065921431428571</c:v>
                </c:pt>
                <c:pt idx="49">
                  <c:v>41.728853962857144</c:v>
                </c:pt>
                <c:pt idx="50">
                  <c:v>40.773068652857141</c:v>
                </c:pt>
                <c:pt idx="51">
                  <c:v>40.892601441428567</c:v>
                </c:pt>
                <c:pt idx="52">
                  <c:v>40.487908142857144</c:v>
                </c:pt>
                <c:pt idx="53">
                  <c:v>42.214600958571431</c:v>
                </c:pt>
                <c:pt idx="54">
                  <c:v>43.339664434285716</c:v>
                </c:pt>
                <c:pt idx="55">
                  <c:v>44.152264569999993</c:v>
                </c:pt>
                <c:pt idx="56">
                  <c:v>44.391108871428564</c:v>
                </c:pt>
                <c:pt idx="57">
                  <c:v>44.247140688571427</c:v>
                </c:pt>
                <c:pt idx="58">
                  <c:v>43.586098555714287</c:v>
                </c:pt>
                <c:pt idx="59">
                  <c:v>41.60968280714286</c:v>
                </c:pt>
                <c:pt idx="60">
                  <c:v>40.762250861428576</c:v>
                </c:pt>
                <c:pt idx="61">
                  <c:v>35.025777888571433</c:v>
                </c:pt>
                <c:pt idx="62">
                  <c:v>31.368242365714281</c:v>
                </c:pt>
                <c:pt idx="63">
                  <c:v>29.174000311428568</c:v>
                </c:pt>
                <c:pt idx="64">
                  <c:v>25.81504147857143</c:v>
                </c:pt>
                <c:pt idx="65">
                  <c:v>21.357511289999998</c:v>
                </c:pt>
                <c:pt idx="66">
                  <c:v>18.194311689999999</c:v>
                </c:pt>
                <c:pt idx="67">
                  <c:v>14.660578767142855</c:v>
                </c:pt>
                <c:pt idx="68">
                  <c:v>14.360338162857143</c:v>
                </c:pt>
                <c:pt idx="69">
                  <c:v>13.500589484285713</c:v>
                </c:pt>
                <c:pt idx="70">
                  <c:v>13.285222121428573</c:v>
                </c:pt>
                <c:pt idx="71">
                  <c:v>11.846711388571427</c:v>
                </c:pt>
                <c:pt idx="72">
                  <c:v>11.087923905714288</c:v>
                </c:pt>
                <c:pt idx="73">
                  <c:v>10.282731699999999</c:v>
                </c:pt>
                <c:pt idx="74">
                  <c:v>10.219707595714286</c:v>
                </c:pt>
                <c:pt idx="75">
                  <c:v>9.3268066428571448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831-4F51-A547-2F0E292636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590336"/>
        <c:axId val="100591872"/>
      </c:lineChart>
      <c:catAx>
        <c:axId val="10059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100591872"/>
        <c:crosses val="autoZero"/>
        <c:auto val="1"/>
        <c:lblAlgn val="ctr"/>
        <c:lblOffset val="100"/>
        <c:noMultiLvlLbl val="0"/>
      </c:catAx>
      <c:valAx>
        <c:axId val="10059187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10059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he-I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200" b="1" i="0" baseline="0" dirty="0" smtClean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הוצאה בכרטיסי אשראי </a:t>
            </a:r>
            <a:r>
              <a:rPr lang="he-IL" sz="1200" b="1" i="0" baseline="0" dirty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על תיירות </a:t>
            </a:r>
            <a:r>
              <a:rPr lang="he-IL" sz="1200" b="1" i="0" baseline="0" dirty="0" smtClean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ונופש,</a:t>
            </a:r>
            <a:endParaRPr lang="he-IL" sz="1200" b="1" i="0" baseline="0" dirty="0">
              <a:solidFill>
                <a:schemeClr val="tx1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200" b="1" i="0" baseline="0" dirty="0" smtClean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ממוצע נע 7 ימים, במיליוני ש"ח</a:t>
            </a:r>
            <a:endParaRPr lang="he-IL" sz="1200" b="1" dirty="0">
              <a:solidFill>
                <a:schemeClr val="tx1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173388375101446"/>
          <c:y val="0.21366327099633164"/>
          <c:w val="0.85678251412482243"/>
          <c:h val="0.61935105299885795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'Ark1'!$A$9:$A$84</c:f>
              <c:strCache>
                <c:ptCount val="76"/>
                <c:pt idx="6">
                  <c:v>15/01/20</c:v>
                </c:pt>
                <c:pt idx="22">
                  <c:v>01/02/20</c:v>
                </c:pt>
                <c:pt idx="35">
                  <c:v>15/02/20</c:v>
                </c:pt>
                <c:pt idx="49">
                  <c:v>01/03/20</c:v>
                </c:pt>
                <c:pt idx="60">
                  <c:v>15/03/20</c:v>
                </c:pt>
                <c:pt idx="75">
                  <c:v>31/03/20</c:v>
                </c:pt>
              </c:strCache>
            </c:strRef>
          </c:cat>
          <c:val>
            <c:numRef>
              <c:f>'Ark1'!$C$9:$C$84</c:f>
              <c:numCache>
                <c:formatCode>0.00</c:formatCode>
                <c:ptCount val="76"/>
                <c:pt idx="0">
                  <c:v>122.9671353542857</c:v>
                </c:pt>
                <c:pt idx="1">
                  <c:v>117.86242016428569</c:v>
                </c:pt>
                <c:pt idx="2">
                  <c:v>116.76495159571429</c:v>
                </c:pt>
                <c:pt idx="3">
                  <c:v>121.23463617285715</c:v>
                </c:pt>
                <c:pt idx="4">
                  <c:v>113.90210038571429</c:v>
                </c:pt>
                <c:pt idx="5">
                  <c:v>115.11952558999999</c:v>
                </c:pt>
                <c:pt idx="6">
                  <c:v>115.64922010999999</c:v>
                </c:pt>
                <c:pt idx="7">
                  <c:v>115.82568917</c:v>
                </c:pt>
                <c:pt idx="8">
                  <c:v>120.73778787571429</c:v>
                </c:pt>
                <c:pt idx="9">
                  <c:v>131.66770427428571</c:v>
                </c:pt>
                <c:pt idx="10">
                  <c:v>120.74906096571429</c:v>
                </c:pt>
                <c:pt idx="11">
                  <c:v>120.11492582857143</c:v>
                </c:pt>
                <c:pt idx="12">
                  <c:v>122.44182482000001</c:v>
                </c:pt>
                <c:pt idx="13">
                  <c:v>122.29248331142857</c:v>
                </c:pt>
                <c:pt idx="14">
                  <c:v>125.03431282142859</c:v>
                </c:pt>
                <c:pt idx="15">
                  <c:v>118.65325952428573</c:v>
                </c:pt>
                <c:pt idx="16">
                  <c:v>103.06790600714287</c:v>
                </c:pt>
                <c:pt idx="17">
                  <c:v>109.94674254142858</c:v>
                </c:pt>
                <c:pt idx="18">
                  <c:v>112.80818819142858</c:v>
                </c:pt>
                <c:pt idx="19">
                  <c:v>110.98094134571429</c:v>
                </c:pt>
                <c:pt idx="20">
                  <c:v>113.48162841428572</c:v>
                </c:pt>
                <c:pt idx="21">
                  <c:v>112.70556981</c:v>
                </c:pt>
                <c:pt idx="22">
                  <c:v>113.62164029714287</c:v>
                </c:pt>
                <c:pt idx="23">
                  <c:v>114.73227227857144</c:v>
                </c:pt>
                <c:pt idx="24">
                  <c:v>112.56061215571428</c:v>
                </c:pt>
                <c:pt idx="25">
                  <c:v>110.89727419428571</c:v>
                </c:pt>
                <c:pt idx="26">
                  <c:v>108.93326243285715</c:v>
                </c:pt>
                <c:pt idx="27">
                  <c:v>107.33459676571429</c:v>
                </c:pt>
                <c:pt idx="28">
                  <c:v>109.32777919571429</c:v>
                </c:pt>
                <c:pt idx="29">
                  <c:v>118.27717078571428</c:v>
                </c:pt>
                <c:pt idx="30">
                  <c:v>119.14293990714285</c:v>
                </c:pt>
                <c:pt idx="31">
                  <c:v>117.82451032857144</c:v>
                </c:pt>
                <c:pt idx="32">
                  <c:v>117.17827657857143</c:v>
                </c:pt>
                <c:pt idx="33">
                  <c:v>117.76114957</c:v>
                </c:pt>
                <c:pt idx="34">
                  <c:v>122.74944042999998</c:v>
                </c:pt>
                <c:pt idx="35">
                  <c:v>128.58965265428569</c:v>
                </c:pt>
                <c:pt idx="36">
                  <c:v>121.72220426142857</c:v>
                </c:pt>
                <c:pt idx="37">
                  <c:v>125.72281114571429</c:v>
                </c:pt>
                <c:pt idx="38">
                  <c:v>126.96574211857141</c:v>
                </c:pt>
                <c:pt idx="39">
                  <c:v>125.18839843857143</c:v>
                </c:pt>
                <c:pt idx="40">
                  <c:v>132.47822899714285</c:v>
                </c:pt>
                <c:pt idx="41">
                  <c:v>125.03557546571427</c:v>
                </c:pt>
                <c:pt idx="42">
                  <c:v>110.74490328285712</c:v>
                </c:pt>
                <c:pt idx="43">
                  <c:v>109.07489281571428</c:v>
                </c:pt>
                <c:pt idx="44">
                  <c:v>107.9188588157143</c:v>
                </c:pt>
                <c:pt idx="45">
                  <c:v>105.55866857000001</c:v>
                </c:pt>
                <c:pt idx="46">
                  <c:v>110.48384568142855</c:v>
                </c:pt>
                <c:pt idx="47">
                  <c:v>105.12874566428572</c:v>
                </c:pt>
                <c:pt idx="48">
                  <c:v>105.39259743285713</c:v>
                </c:pt>
                <c:pt idx="49">
                  <c:v>107.60595069428572</c:v>
                </c:pt>
                <c:pt idx="50">
                  <c:v>122.60225153142858</c:v>
                </c:pt>
                <c:pt idx="51">
                  <c:v>122.1915170157143</c:v>
                </c:pt>
                <c:pt idx="52">
                  <c:v>120.9686674457143</c:v>
                </c:pt>
                <c:pt idx="53">
                  <c:v>118.82091049285715</c:v>
                </c:pt>
                <c:pt idx="54">
                  <c:v>121.56742246142858</c:v>
                </c:pt>
                <c:pt idx="55">
                  <c:v>121.67637040857143</c:v>
                </c:pt>
                <c:pt idx="56">
                  <c:v>120.02030747285717</c:v>
                </c:pt>
                <c:pt idx="57">
                  <c:v>103.52158350571429</c:v>
                </c:pt>
                <c:pt idx="58">
                  <c:v>101.17404441714287</c:v>
                </c:pt>
                <c:pt idx="59">
                  <c:v>99.05132162571428</c:v>
                </c:pt>
                <c:pt idx="60">
                  <c:v>96.572084607142855</c:v>
                </c:pt>
                <c:pt idx="61">
                  <c:v>82.811086594285726</c:v>
                </c:pt>
                <c:pt idx="62">
                  <c:v>76.128030478571432</c:v>
                </c:pt>
                <c:pt idx="63">
                  <c:v>72.154319607142853</c:v>
                </c:pt>
                <c:pt idx="64">
                  <c:v>66.133789542857144</c:v>
                </c:pt>
                <c:pt idx="65">
                  <c:v>58.688700921428563</c:v>
                </c:pt>
                <c:pt idx="66">
                  <c:v>56.174133235714294</c:v>
                </c:pt>
                <c:pt idx="67">
                  <c:v>47.283462325714275</c:v>
                </c:pt>
                <c:pt idx="68">
                  <c:v>44.960670644285706</c:v>
                </c:pt>
                <c:pt idx="69">
                  <c:v>41.719948017142848</c:v>
                </c:pt>
                <c:pt idx="70">
                  <c:v>39.167452498571429</c:v>
                </c:pt>
                <c:pt idx="71">
                  <c:v>41.358509135714293</c:v>
                </c:pt>
                <c:pt idx="72">
                  <c:v>39.369422620000002</c:v>
                </c:pt>
                <c:pt idx="73">
                  <c:v>31.506552135714287</c:v>
                </c:pt>
                <c:pt idx="74">
                  <c:v>30.538412417142858</c:v>
                </c:pt>
                <c:pt idx="75">
                  <c:v>29.09081818142857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82D-42F6-8352-AC8B4D1174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831232"/>
        <c:axId val="100832768"/>
      </c:lineChart>
      <c:catAx>
        <c:axId val="10083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100832768"/>
        <c:crosses val="autoZero"/>
        <c:auto val="1"/>
        <c:lblAlgn val="ctr"/>
        <c:lblOffset val="100"/>
        <c:noMultiLvlLbl val="0"/>
      </c:catAx>
      <c:valAx>
        <c:axId val="100832768"/>
        <c:scaling>
          <c:orientation val="minMax"/>
          <c:max val="20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100831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chart" Target="../charts/chart32.xml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drawing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chart" Target="../charts/chart15.xml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0.89688</cdr:x>
      <cdr:y>0.38407</cdr:y>
    </cdr:from>
    <cdr:to>
      <cdr:x>0.89738</cdr:x>
      <cdr:y>0.83733</cdr:y>
    </cdr:to>
    <cdr:cxnSp macro="">
      <cdr:nvCxnSpPr>
        <cdr:cNvPr id="2" name="מחבר ישר 1"/>
        <cdr:cNvCxnSpPr/>
      </cdr:nvCxnSpPr>
      <cdr:spPr>
        <a:xfrm xmlns:a="http://schemas.openxmlformats.org/drawingml/2006/main">
          <a:off x="8201084" y="1992685"/>
          <a:ext cx="4572" cy="2351646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>
              <a:lumMod val="65000"/>
              <a:lumOff val="35000"/>
            </a:schemeClr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0.87024</cdr:x>
      <cdr:y>0</cdr:y>
    </cdr:from>
    <cdr:to>
      <cdr:x>0.95212</cdr:x>
      <cdr:y>0.13857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957475" y="0"/>
          <a:ext cx="748710" cy="718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1000"/>
            </a:lnSpc>
          </a:pPr>
          <a:r>
            <a:rPr lang="he-IL" sz="1200" b="1" dirty="0" smtClean="0">
              <a:latin typeface="David" panose="020E0502060401010101" pitchFamily="34" charset="-79"/>
              <a:cs typeface="David" panose="020E0502060401010101" pitchFamily="34" charset="-79"/>
            </a:rPr>
            <a:t>הצמיחה השנתית החזויה על</a:t>
          </a:r>
          <a:r>
            <a:rPr lang="he-IL" sz="1200" b="1" baseline="0" dirty="0" smtClean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he-IL" sz="1200" b="1" baseline="0" dirty="0">
              <a:latin typeface="David" panose="020E0502060401010101" pitchFamily="34" charset="-79"/>
              <a:cs typeface="David" panose="020E0502060401010101" pitchFamily="34" charset="-79"/>
            </a:rPr>
            <a:t>פי </a:t>
          </a:r>
          <a:r>
            <a:rPr lang="he-IL" sz="1200" b="1" baseline="0" dirty="0" smtClean="0">
              <a:latin typeface="David" panose="020E0502060401010101" pitchFamily="34" charset="-79"/>
              <a:cs typeface="David" panose="020E0502060401010101" pitchFamily="34" charset="-79"/>
            </a:rPr>
            <a:t>חטיבת </a:t>
          </a:r>
          <a:r>
            <a:rPr lang="he-IL" sz="1200" b="1" baseline="0" dirty="0">
              <a:latin typeface="David" panose="020E0502060401010101" pitchFamily="34" charset="-79"/>
              <a:cs typeface="David" panose="020E0502060401010101" pitchFamily="34" charset="-79"/>
            </a:rPr>
            <a:t>המחקר</a:t>
          </a:r>
          <a:endParaRPr lang="he-IL" sz="1200" b="1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0.29069</cdr:x>
      <cdr:y>0.95298</cdr:y>
    </cdr:from>
    <cdr:to>
      <cdr:x>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705100" y="5791200"/>
          <a:ext cx="6600825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/>
          <a:endParaRPr lang="he-IL" sz="1100" b="1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0.1232</cdr:x>
      <cdr:y>0.95085</cdr:y>
    </cdr:from>
    <cdr:to>
      <cdr:x>0.9931</cdr:x>
      <cdr:y>0.9904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134717" y="5339602"/>
          <a:ext cx="8011993" cy="2220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400" b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*לדוגמה, הציפיות בטווח 3-5 הן הציפיות לאינפלציה השנתית מסוף השנה השלישית עד סוף השנה החמישית. </a:t>
          </a:r>
        </a:p>
      </cdr:txBody>
    </cdr:sp>
  </cdr:relSizeAnchor>
  <cdr:relSizeAnchor xmlns:cdr="http://schemas.openxmlformats.org/drawingml/2006/chartDrawing">
    <cdr:from>
      <cdr:x>0.95324</cdr:x>
      <cdr:y>0.55781</cdr:y>
    </cdr:from>
    <cdr:to>
      <cdr:x>1</cdr:x>
      <cdr:y>0.60869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474304" y="2833698"/>
          <a:ext cx="415696" cy="2584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i="0" u="none" strike="noStrike" dirty="0" smtClean="0">
              <a:solidFill>
                <a:srgbClr val="7030A0"/>
              </a:solidFill>
              <a:latin typeface="David" panose="020E0502060401010101" pitchFamily="34" charset="-79"/>
              <a:cs typeface="David" panose="020E0502060401010101" pitchFamily="34" charset="-79"/>
            </a:rPr>
            <a:t>1.0</a:t>
          </a:r>
          <a:endParaRPr lang="he-IL" sz="1400" b="1" dirty="0">
            <a:solidFill>
              <a:srgbClr val="7030A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0.95324</cdr:x>
      <cdr:y>0.5</cdr:y>
    </cdr:from>
    <cdr:to>
      <cdr:x>1</cdr:x>
      <cdr:y>0.56082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474304" y="2540000"/>
          <a:ext cx="415696" cy="3089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i="0" u="none" strike="noStrike" dirty="0" smtClean="0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t>1.3</a:t>
          </a:r>
        </a:p>
      </cdr:txBody>
    </cdr:sp>
  </cdr:relSizeAnchor>
  <cdr:relSizeAnchor xmlns:cdr="http://schemas.openxmlformats.org/drawingml/2006/chartDrawing">
    <cdr:from>
      <cdr:x>0.95324</cdr:x>
      <cdr:y>0.45063</cdr:y>
    </cdr:from>
    <cdr:to>
      <cdr:x>1</cdr:x>
      <cdr:y>0.50813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474304" y="2289175"/>
          <a:ext cx="415696" cy="292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i="0" u="none" strike="noStrike" dirty="0" smtClean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t>1.4</a:t>
          </a:r>
          <a:endParaRPr lang="he-IL" sz="1400" b="1" dirty="0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0.95492</cdr:x>
      <cdr:y>0.40125</cdr:y>
    </cdr:from>
    <cdr:to>
      <cdr:x>1</cdr:x>
      <cdr:y>0.45214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489239" y="2038350"/>
          <a:ext cx="400761" cy="2585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i="0" u="none" strike="noStrike" dirty="0" smtClean="0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t>1.5</a:t>
          </a:r>
          <a:endParaRPr lang="he-IL" sz="1400" b="1" dirty="0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0.83852</cdr:x>
      <cdr:y>0.02079</cdr:y>
    </cdr:from>
    <cdr:to>
      <cdr:x>1</cdr:x>
      <cdr:y>0.09735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7454442" y="105617"/>
          <a:ext cx="1435558" cy="38892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0.78419</cdr:x>
      <cdr:y>0.12111</cdr:y>
    </cdr:from>
    <cdr:to>
      <cdr:x>0.93619</cdr:x>
      <cdr:y>0.19186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6971487" y="615262"/>
          <a:ext cx="1351246" cy="35941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0.80726</cdr:x>
      <cdr:y>0.5</cdr:y>
    </cdr:from>
    <cdr:to>
      <cdr:x>0.88319</cdr:x>
      <cdr:y>0.60195</cdr:y>
    </cdr:to>
    <cdr:cxnSp macro="">
      <cdr:nvCxnSpPr>
        <cdr:cNvPr id="2" name="מחבר חץ ישר 1"/>
        <cdr:cNvCxnSpPr/>
      </cdr:nvCxnSpPr>
      <cdr:spPr>
        <a:xfrm xmlns:a="http://schemas.openxmlformats.org/drawingml/2006/main">
          <a:off x="6401723" y="1960810"/>
          <a:ext cx="602164" cy="399817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0.72771</cdr:x>
      <cdr:y>0.12457</cdr:y>
    </cdr:from>
    <cdr:to>
      <cdr:x>0.86783</cdr:x>
      <cdr:y>0.19204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7229507" y="793769"/>
          <a:ext cx="1392032" cy="42993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0.01564</cdr:x>
      <cdr:y>0.8895</cdr:y>
    </cdr:from>
    <cdr:to>
      <cdr:x>1</cdr:x>
      <cdr:y>0.99632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145677" y="5412441"/>
          <a:ext cx="9166411" cy="6499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r>
            <a:rPr lang="he-IL" sz="1200" dirty="0" smtClean="0">
              <a:latin typeface="David" panose="020E0502060401010101" pitchFamily="34" charset="-79"/>
              <a:cs typeface="David" panose="020E0502060401010101" pitchFamily="34" charset="-79"/>
            </a:rPr>
            <a:t>*</a:t>
          </a:r>
          <a:r>
            <a:rPr lang="he-IL" sz="1200" dirty="0">
              <a:latin typeface="David" panose="020E0502060401010101" pitchFamily="34" charset="-79"/>
              <a:cs typeface="David" panose="020E0502060401010101" pitchFamily="34" charset="-79"/>
            </a:rPr>
            <a:t>לא כולל אג"ח מובנות ואג"ח להמרה</a:t>
          </a:r>
        </a:p>
        <a:p xmlns:a="http://schemas.openxmlformats.org/drawingml/2006/main">
          <a:pPr algn="r" rtl="1"/>
          <a:r>
            <a:rPr lang="he-IL" sz="1200" dirty="0">
              <a:latin typeface="David" panose="020E0502060401010101" pitchFamily="34" charset="-79"/>
              <a:cs typeface="David" panose="020E0502060401010101" pitchFamily="34" charset="-79"/>
            </a:rPr>
            <a:t>**הסדרות לפי דרוגים כוללות את כל המגזרים כולל הפיננסי</a:t>
          </a:r>
        </a:p>
        <a:p xmlns:a="http://schemas.openxmlformats.org/drawingml/2006/main">
          <a:pPr algn="r" rtl="1"/>
          <a:r>
            <a:rPr lang="he-IL" sz="1200" dirty="0">
              <a:latin typeface="David" panose="020E0502060401010101" pitchFamily="34" charset="-79"/>
              <a:cs typeface="David" panose="020E0502060401010101" pitchFamily="34" charset="-79"/>
            </a:rPr>
            <a:t>***סך המגזר העסקי ללא חברות פיננסיות: כולל אג"ח בכל רמות הדרוג, לרבות אג"ח שאינן מדורגות</a:t>
          </a:r>
        </a:p>
        <a:p xmlns:a="http://schemas.openxmlformats.org/drawingml/2006/main">
          <a:pPr algn="r" rtl="1"/>
          <a:r>
            <a:rPr lang="he-IL" dirty="0" smtClean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endParaRPr lang="he-IL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0.11713</cdr:x>
      <cdr:y>0.95067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8569" y="5769429"/>
          <a:ext cx="8205110" cy="2993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 rtl="0"/>
          <a:endParaRPr lang="he-IL" sz="1400" b="1"/>
        </a:p>
      </cdr:txBody>
    </cdr:sp>
  </cdr:relSizeAnchor>
  <cdr:relSizeAnchor xmlns:cdr="http://schemas.openxmlformats.org/drawingml/2006/chartDrawing">
    <cdr:from>
      <cdr:x>0.94473</cdr:x>
      <cdr:y>0.53971</cdr:y>
    </cdr:from>
    <cdr:to>
      <cdr:x>1</cdr:x>
      <cdr:y>0.58673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398650" y="2741718"/>
          <a:ext cx="491350" cy="2388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i="0" u="none" strike="noStrike" dirty="0" smtClean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t>0.3</a:t>
          </a:r>
          <a:endParaRPr lang="he-IL" sz="1400" b="1" dirty="0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0.94473</cdr:x>
      <cdr:y>0.63931</cdr:y>
    </cdr:from>
    <cdr:to>
      <cdr:x>1</cdr:x>
      <cdr:y>0.68634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398650" y="3247719"/>
          <a:ext cx="491350" cy="238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i="0" u="none" strike="noStrike" dirty="0" smtClean="0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-0.8</a:t>
          </a:r>
          <a:endParaRPr lang="he-IL" sz="1400" b="1" dirty="0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0.94473</cdr:x>
      <cdr:y>0.69522</cdr:y>
    </cdr:from>
    <cdr:to>
      <cdr:x>1</cdr:x>
      <cdr:y>0.74225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398650" y="3531709"/>
          <a:ext cx="491350" cy="238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i="0" u="none" strike="noStrike" dirty="0" smtClean="0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t>-1.6</a:t>
          </a:r>
          <a:endParaRPr lang="he-IL" sz="1400" b="1" dirty="0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0.00417</cdr:x>
      <cdr:y>0.10741</cdr:y>
    </cdr:from>
    <cdr:to>
      <cdr:x>0.49948</cdr:x>
      <cdr:y>0.94402</cdr:y>
    </cdr:to>
    <cdr:graphicFrame macro="">
      <cdr:nvGraphicFramePr>
        <cdr:cNvPr id="3" name="2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cdr:graphicFrame>
  </cdr:relSizeAnchor>
  <cdr:relSizeAnchor xmlns:cdr="http://schemas.openxmlformats.org/drawingml/2006/chartDrawing">
    <cdr:from>
      <cdr:x>0.72454</cdr:x>
      <cdr:y>0.00203</cdr:y>
    </cdr:from>
    <cdr:to>
      <cdr:x>0.83555</cdr:x>
      <cdr:y>0.04993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267744" y="12763"/>
          <a:ext cx="1266729" cy="3015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fld id="{107C14D8-3BD1-46E9-844C-1C288A78A24B}" type="TxLink">
            <a:rPr lang="en-US" sz="2000" b="1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 rtl="1"/>
            <a:t> </a:t>
          </a:fld>
          <a:endParaRPr lang="he-IL" sz="20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0.11464</cdr:x>
      <cdr:y>0.05345</cdr:y>
    </cdr:from>
    <cdr:to>
      <cdr:x>0.86589</cdr:x>
      <cdr:y>0.10136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308151" y="336523"/>
          <a:ext cx="8572476" cy="3016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1600" b="0" dirty="0" smtClean="0">
              <a:latin typeface="David" panose="020E0502060401010101" pitchFamily="34" charset="-79"/>
              <a:cs typeface="David" panose="020E0502060401010101" pitchFamily="34" charset="-79"/>
            </a:rPr>
            <a:t>ינואר 2016 עד </a:t>
          </a:r>
          <a:r>
            <a:rPr lang="he-IL" sz="1600" dirty="0" smtClean="0">
              <a:latin typeface="David" panose="020E0502060401010101" pitchFamily="34" charset="-79"/>
              <a:cs typeface="David" panose="020E0502060401010101" pitchFamily="34" charset="-79"/>
            </a:rPr>
            <a:t>פברואר</a:t>
          </a:r>
          <a:r>
            <a:rPr lang="he-IL" sz="1600" b="0" dirty="0" smtClean="0">
              <a:latin typeface="David" panose="020E0502060401010101" pitchFamily="34" charset="-79"/>
              <a:cs typeface="David" panose="020E0502060401010101" pitchFamily="34" charset="-79"/>
            </a:rPr>
            <a:t> 2020</a:t>
          </a:r>
        </a:p>
      </cdr:txBody>
    </cdr:sp>
  </cdr:relSizeAnchor>
  <cdr:relSizeAnchor xmlns:cdr="http://schemas.openxmlformats.org/drawingml/2006/chartDrawing">
    <cdr:from>
      <cdr:x>0.04424</cdr:x>
      <cdr:y>0</cdr:y>
    </cdr:from>
    <cdr:to>
      <cdr:x>0.95576</cdr:x>
      <cdr:y>0.0479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93293" y="-2030355"/>
          <a:ext cx="8103413" cy="243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1800" b="1" dirty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איור </a:t>
          </a:r>
          <a:r>
            <a:rPr lang="he-IL" sz="1800" b="1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25: </a:t>
          </a:r>
          <a:r>
            <a:rPr lang="he-IL" sz="1800" b="1" dirty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מדד המחירים לצרכן ואינפלציית הליבה במשקים העיקריים </a:t>
          </a:r>
          <a:r>
            <a:rPr lang="he-IL" sz="1800" b="1" dirty="0" err="1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ובישראלדג</a:t>
          </a:r>
          <a:endParaRPr lang="he-IL" sz="18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0.50469</cdr:x>
      <cdr:y>0.10439</cdr:y>
    </cdr:from>
    <cdr:to>
      <cdr:x>1</cdr:x>
      <cdr:y>0.94092</cdr:y>
    </cdr:to>
    <cdr:graphicFrame macro="">
      <cdr:nvGraphicFramePr>
        <cdr:cNvPr id="8" name="1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cdr:graphicFrame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0.71055</cdr:x>
      <cdr:y>0.13228</cdr:y>
    </cdr:from>
    <cdr:to>
      <cdr:x>0.82554</cdr:x>
      <cdr:y>0.18811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15814" y="804826"/>
          <a:ext cx="1070639" cy="33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0.00556</cdr:x>
      <cdr:y>0.0101</cdr:y>
    </cdr:from>
    <cdr:to>
      <cdr:x>0.14796</cdr:x>
      <cdr:y>0.14084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0841" y="50794"/>
          <a:ext cx="1302098" cy="657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0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מדד</a:t>
          </a:r>
        </a:p>
        <a:p xmlns:a="http://schemas.openxmlformats.org/drawingml/2006/main">
          <a:pPr algn="ctr"/>
          <a:r>
            <a:rPr lang="he-IL" sz="1400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02/04/2019=100</a:t>
          </a:r>
          <a:endParaRPr lang="he-IL" sz="1400" b="0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0.01374</cdr:x>
      <cdr:y>0.03637</cdr:y>
    </cdr:from>
    <cdr:to>
      <cdr:x>0.06248</cdr:x>
      <cdr:y>0.08525</cdr:y>
    </cdr:to>
    <cdr:sp macro="" textlink="">
      <cdr:nvSpPr>
        <cdr:cNvPr id="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6501" y="231758"/>
          <a:ext cx="484211" cy="3114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r>
            <a:rPr lang="en-US" altLang="en-US" sz="1400" b="0" dirty="0"/>
            <a:t>%</a:t>
          </a:r>
        </a:p>
      </cdr:txBody>
    </cdr:sp>
  </cdr:relSizeAnchor>
  <cdr:relSizeAnchor xmlns:cdr="http://schemas.openxmlformats.org/drawingml/2006/chartDrawing">
    <cdr:from>
      <cdr:x>0.93384</cdr:x>
      <cdr:y>0.58996</cdr:y>
    </cdr:from>
    <cdr:to>
      <cdr:x>1</cdr:x>
      <cdr:y>0.6348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301838" y="2996991"/>
          <a:ext cx="588162" cy="227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i="0" u="none" strike="noStrike" dirty="0" smtClean="0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t>0.125</a:t>
          </a:r>
          <a:endParaRPr lang="he-IL" sz="1400" b="1" dirty="0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0.94535</cdr:x>
      <cdr:y>0.54829</cdr:y>
    </cdr:from>
    <cdr:to>
      <cdr:x>1</cdr:x>
      <cdr:y>0.59313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404162" y="2785314"/>
          <a:ext cx="485838" cy="2277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he-IL" sz="1400" b="1" i="0" u="none" strike="noStrike" dirty="0" smtClean="0">
              <a:solidFill>
                <a:srgbClr val="00B0F0"/>
              </a:solidFill>
              <a:latin typeface="David" panose="020E0502060401010101" pitchFamily="34" charset="-79"/>
              <a:cs typeface="David" panose="020E0502060401010101" pitchFamily="34" charset="-79"/>
            </a:rPr>
            <a:t>0.25</a:t>
          </a:r>
          <a:endParaRPr lang="he-IL" sz="1400" b="1" dirty="0">
            <a:solidFill>
              <a:srgbClr val="00B0F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0.93384</cdr:x>
      <cdr:y>0.62295</cdr:y>
    </cdr:from>
    <cdr:to>
      <cdr:x>1</cdr:x>
      <cdr:y>0.66779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301838" y="3164584"/>
          <a:ext cx="588162" cy="227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0ED5773-8B49-4447-BA38-871F1428FC71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-0.1</a:t>
          </a:fld>
          <a:endParaRPr lang="he-IL" sz="1400" b="1" dirty="0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0.93193</cdr:x>
      <cdr:y>0.69858</cdr:y>
    </cdr:from>
    <cdr:to>
      <cdr:x>1</cdr:x>
      <cdr:y>0.74342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284858" y="3548800"/>
          <a:ext cx="605142" cy="227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i="0" u="none" strike="noStrike" dirty="0" smtClean="0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t>-0.5</a:t>
          </a:r>
          <a:endParaRPr lang="he-IL" sz="1400" b="1" dirty="0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0.15174</cdr:x>
      <cdr:y>0.00466</cdr:y>
    </cdr:from>
    <cdr:to>
      <cdr:x>0.82844</cdr:x>
      <cdr:y>0.22002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130531" y="16626"/>
          <a:ext cx="5041829" cy="768163"/>
        </a:xfrm>
        <a:prstGeom xmlns:a="http://schemas.openxmlformats.org/drawingml/2006/main" prst="rect">
          <a:avLst/>
        </a:prstGeom>
      </cdr:spPr>
    </cdr:pic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0.00552</cdr:x>
      <cdr:y>0.00898</cdr:y>
    </cdr:from>
    <cdr:to>
      <cdr:x>0.14796</cdr:x>
      <cdr:y>0.09933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0475" y="45623"/>
          <a:ext cx="1302463" cy="459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0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מדד</a:t>
          </a:r>
        </a:p>
        <a:p xmlns:a="http://schemas.openxmlformats.org/drawingml/2006/main">
          <a:pPr algn="ctr"/>
          <a:r>
            <a:rPr lang="he-IL" sz="1400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01/04/2019=100</a:t>
          </a:r>
          <a:endParaRPr lang="he-IL" sz="1400" b="0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0.79145</cdr:x>
      <cdr:y>0.02918</cdr:y>
    </cdr:from>
    <cdr:to>
      <cdr:x>0.94258</cdr:x>
      <cdr:y>0.10517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7289800" y="165100"/>
          <a:ext cx="1392032" cy="42993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0.85109</cdr:x>
      <cdr:y>0.51092</cdr:y>
    </cdr:from>
    <cdr:to>
      <cdr:x>0.94932</cdr:x>
      <cdr:y>0.59515</cdr:y>
    </cdr:to>
    <cdr:cxnSp macro="">
      <cdr:nvCxnSpPr>
        <cdr:cNvPr id="2" name="מחבר חץ ישר 1">
          <a:extLst xmlns:a="http://schemas.openxmlformats.org/drawingml/2006/main">
            <a:ext uri="{FF2B5EF4-FFF2-40B4-BE49-F238E27FC236}">
              <a16:creationId xmlns:a16="http://schemas.microsoft.com/office/drawing/2014/main" xmlns="" id="{A80B83C3-CD1F-41F3-9267-6FFA5CD2B470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H="1">
          <a:off x="3891164" y="2235808"/>
          <a:ext cx="449114" cy="36861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0.80711</cdr:x>
      <cdr:y>0.34345</cdr:y>
    </cdr:from>
    <cdr:to>
      <cdr:x>0.99605</cdr:x>
      <cdr:y>0.5</cdr:y>
    </cdr:to>
    <cdr:sp macro="" textlink="">
      <cdr:nvSpPr>
        <cdr:cNvPr id="3" name="מלבן 2">
          <a:extLst xmlns:a="http://schemas.openxmlformats.org/drawingml/2006/main">
            <a:ext uri="{FF2B5EF4-FFF2-40B4-BE49-F238E27FC236}">
              <a16:creationId xmlns:a16="http://schemas.microsoft.com/office/drawing/2014/main" xmlns="" id="{F2CB0A8C-FB19-45F2-A1A3-6425C574C768}"/>
            </a:ext>
          </a:extLst>
        </cdr:cNvPr>
        <cdr:cNvSpPr/>
      </cdr:nvSpPr>
      <cdr:spPr>
        <a:xfrm xmlns:a="http://schemas.openxmlformats.org/drawingml/2006/main">
          <a:off x="3690107" y="1502969"/>
          <a:ext cx="863837" cy="685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7000"/>
            </a:lnSpc>
            <a:spcAft>
              <a:spcPts val="600"/>
            </a:spcAft>
          </a:pPr>
          <a:r>
            <a:rPr lang="he-IL" sz="900" b="1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rPr>
            <a:t>מעבר שוק העבודה למתכונת מצומצמת</a:t>
          </a:r>
          <a:endParaRPr lang="en-US" sz="900" b="1" dirty="0">
            <a:latin typeface="David" panose="020E0502060401010101" pitchFamily="34" charset="-79"/>
            <a:ea typeface="Calibri" panose="020F0502020204030204" pitchFamily="34" charset="0"/>
            <a:cs typeface="David" panose="020E0502060401010101" pitchFamily="34" charset="-79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0.10633</cdr:x>
      <cdr:y>0.28286</cdr:y>
    </cdr:from>
    <cdr:to>
      <cdr:x>0.25643</cdr:x>
      <cdr:y>0.41771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8251" y="1257300"/>
          <a:ext cx="999901" cy="5994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/>
          <a:r>
            <a:rPr lang="he-IL" sz="1200" b="1" dirty="0">
              <a:latin typeface="David" panose="020E0502060401010101" pitchFamily="34" charset="-79"/>
              <a:cs typeface="David" panose="020E0502060401010101" pitchFamily="34" charset="-79"/>
            </a:rPr>
            <a:t>שירותי</a:t>
          </a:r>
          <a:r>
            <a:rPr lang="he-IL" sz="1200" b="1" baseline="0" dirty="0">
              <a:latin typeface="David" panose="020E0502060401010101" pitchFamily="34" charset="-79"/>
              <a:cs typeface="David" panose="020E0502060401010101" pitchFamily="34" charset="-79"/>
            </a:rPr>
            <a:t> מזון ומשקאות</a:t>
          </a:r>
          <a:endParaRPr lang="he-IL" sz="1200" b="1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0.21415</cdr:x>
      <cdr:y>0.52025</cdr:y>
    </cdr:from>
    <cdr:to>
      <cdr:x>0.35809</cdr:x>
      <cdr:y>0.67087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72074" y="2347769"/>
          <a:ext cx="922245" cy="6797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/>
          <a:r>
            <a:rPr lang="he-IL" sz="1200" b="1" dirty="0">
              <a:latin typeface="David" panose="020E0502060401010101" pitchFamily="34" charset="-79"/>
              <a:cs typeface="David" panose="020E0502060401010101" pitchFamily="34" charset="-79"/>
            </a:rPr>
            <a:t>מסחר קמעונאי</a:t>
          </a:r>
        </a:p>
      </cdr:txBody>
    </cdr:sp>
  </cdr:relSizeAnchor>
  <cdr:relSizeAnchor xmlns:cdr="http://schemas.openxmlformats.org/drawingml/2006/chartDrawing">
    <cdr:from>
      <cdr:x>0.32809</cdr:x>
      <cdr:y>0.62286</cdr:y>
    </cdr:from>
    <cdr:to>
      <cdr:x>0.43756</cdr:x>
      <cdr:y>0.71495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185473" y="2768600"/>
          <a:ext cx="729179" cy="4093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r>
            <a:rPr lang="he-IL" sz="1200" b="1" dirty="0">
              <a:latin typeface="David" panose="020E0502060401010101" pitchFamily="34" charset="-79"/>
              <a:cs typeface="David" panose="020E0502060401010101" pitchFamily="34" charset="-79"/>
            </a:rPr>
            <a:t>הבינוי</a:t>
          </a:r>
        </a:p>
      </cdr:txBody>
    </cdr:sp>
  </cdr:relSizeAnchor>
  <cdr:relSizeAnchor xmlns:cdr="http://schemas.openxmlformats.org/drawingml/2006/chartDrawing">
    <cdr:from>
      <cdr:x>0.02381</cdr:x>
      <cdr:y>0.03976</cdr:y>
    </cdr:from>
    <cdr:to>
      <cdr:x>0.07274</cdr:x>
      <cdr:y>0.11044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28600" y="228600"/>
          <a:ext cx="469900" cy="406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endParaRPr lang="he-IL" sz="1100"/>
        </a:p>
      </cdr:txBody>
    </cdr:sp>
  </cdr:relSizeAnchor>
  <cdr:relSizeAnchor xmlns:cdr="http://schemas.openxmlformats.org/drawingml/2006/chartDrawing">
    <cdr:from>
      <cdr:x>0.03733</cdr:x>
      <cdr:y>0.07317</cdr:y>
    </cdr:from>
    <cdr:to>
      <cdr:x>0.11535</cdr:x>
      <cdr:y>0.18537</cdr:y>
    </cdr:to>
    <cdr:sp macro="" textlink="">
      <cdr:nvSpPr>
        <cdr:cNvPr id="9" name="מלבן 8"/>
        <cdr:cNvSpPr/>
      </cdr:nvSpPr>
      <cdr:spPr>
        <a:xfrm xmlns:a="http://schemas.openxmlformats.org/drawingml/2006/main">
          <a:off x="239185" y="330200"/>
          <a:ext cx="499880" cy="50632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e-IL"/>
        </a:p>
      </cdr:txBody>
    </cdr:sp>
  </cdr:relSizeAnchor>
  <cdr:relSizeAnchor xmlns:cdr="http://schemas.openxmlformats.org/drawingml/2006/chartDrawing">
    <cdr:from>
      <cdr:x>0.03306</cdr:x>
      <cdr:y>0.90779</cdr:y>
    </cdr:from>
    <cdr:to>
      <cdr:x>0.06877</cdr:x>
      <cdr:y>0.98509</cdr:y>
    </cdr:to>
    <cdr:sp macro="" textlink="">
      <cdr:nvSpPr>
        <cdr:cNvPr id="10" name="מלבן 9"/>
        <cdr:cNvSpPr/>
      </cdr:nvSpPr>
      <cdr:spPr>
        <a:xfrm xmlns:a="http://schemas.openxmlformats.org/drawingml/2006/main">
          <a:off x="317500" y="5219700"/>
          <a:ext cx="342900" cy="44450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e-IL"/>
        </a:p>
      </cdr:txBody>
    </cdr:sp>
  </cdr:relSizeAnchor>
  <cdr:relSizeAnchor xmlns:cdr="http://schemas.openxmlformats.org/drawingml/2006/chartDrawing">
    <cdr:from>
      <cdr:x>0.39814</cdr:x>
      <cdr:y>0.38503</cdr:y>
    </cdr:from>
    <cdr:to>
      <cdr:x>0.54208</cdr:x>
      <cdr:y>0.53565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2859642" y="1876688"/>
          <a:ext cx="1033840" cy="734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200" b="1" dirty="0">
              <a:latin typeface="David" panose="020E0502060401010101" pitchFamily="34" charset="-79"/>
              <a:cs typeface="David" panose="020E0502060401010101" pitchFamily="34" charset="-79"/>
            </a:rPr>
            <a:t>מסחר סיטונאי</a:t>
          </a:r>
        </a:p>
      </cdr:txBody>
    </cdr:sp>
  </cdr:relSizeAnchor>
  <cdr:relSizeAnchor xmlns:cdr="http://schemas.openxmlformats.org/drawingml/2006/chartDrawing">
    <cdr:from>
      <cdr:x>0.02676</cdr:x>
      <cdr:y>0.89714</cdr:y>
    </cdr:from>
    <cdr:to>
      <cdr:x>0.10574</cdr:x>
      <cdr:y>0.97445</cdr:y>
    </cdr:to>
    <cdr:sp macro="" textlink="">
      <cdr:nvSpPr>
        <cdr:cNvPr id="13" name="מלבן 12"/>
        <cdr:cNvSpPr/>
      </cdr:nvSpPr>
      <cdr:spPr>
        <a:xfrm xmlns:a="http://schemas.openxmlformats.org/drawingml/2006/main">
          <a:off x="171452" y="4048553"/>
          <a:ext cx="506040" cy="34888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e-IL"/>
        </a:p>
      </cdr:txBody>
    </cdr:sp>
  </cdr:relSizeAnchor>
  <cdr:relSizeAnchor xmlns:cdr="http://schemas.openxmlformats.org/drawingml/2006/chartDrawing">
    <cdr:from>
      <cdr:x>0.47836</cdr:x>
      <cdr:y>0.63978</cdr:y>
    </cdr:from>
    <cdr:to>
      <cdr:x>0.60951</cdr:x>
      <cdr:y>0.73187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3064934" y="2887153"/>
          <a:ext cx="840298" cy="4155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e-IL" sz="1200" b="1"/>
            <a:t>התעשייה</a:t>
          </a:r>
        </a:p>
      </cdr:txBody>
    </cdr:sp>
  </cdr:relSizeAnchor>
  <cdr:relSizeAnchor xmlns:cdr="http://schemas.openxmlformats.org/drawingml/2006/chartDrawing">
    <cdr:from>
      <cdr:x>0.2747</cdr:x>
      <cdr:y>0.4015</cdr:y>
    </cdr:from>
    <cdr:to>
      <cdr:x>0.41864</cdr:x>
      <cdr:y>0.55212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1972996" y="1956987"/>
          <a:ext cx="1033840" cy="7341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200" b="1" dirty="0">
              <a:latin typeface="David" panose="020E0502060401010101" pitchFamily="34" charset="-79"/>
              <a:cs typeface="David" panose="020E0502060401010101" pitchFamily="34" charset="-79"/>
            </a:rPr>
            <a:t>הובלה יבשתית</a:t>
          </a:r>
        </a:p>
      </cdr:txBody>
    </cdr:sp>
  </cdr:relSizeAnchor>
  <cdr:relSizeAnchor xmlns:cdr="http://schemas.openxmlformats.org/drawingml/2006/chartDrawing">
    <cdr:from>
      <cdr:x>0.61711</cdr:x>
      <cdr:y>0.43902</cdr:y>
    </cdr:from>
    <cdr:to>
      <cdr:x>0.76105</cdr:x>
      <cdr:y>0.58964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3953933" y="1981200"/>
          <a:ext cx="922246" cy="6797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200" b="1" dirty="0">
              <a:latin typeface="David" panose="020E0502060401010101" pitchFamily="34" charset="-79"/>
              <a:cs typeface="David" panose="020E0502060401010101" pitchFamily="34" charset="-79"/>
            </a:rPr>
            <a:t>תכנות ומחשוב</a:t>
          </a:r>
        </a:p>
      </cdr:txBody>
    </cdr:sp>
  </cdr:relSizeAnchor>
  <cdr:relSizeAnchor xmlns:cdr="http://schemas.openxmlformats.org/drawingml/2006/chartDrawing">
    <cdr:from>
      <cdr:x>0.13308</cdr:x>
      <cdr:y>0.1223</cdr:y>
    </cdr:from>
    <cdr:to>
      <cdr:x>0.28318</cdr:x>
      <cdr:y>0.25715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955846" y="596108"/>
          <a:ext cx="1078084" cy="6572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200" b="1" dirty="0">
              <a:latin typeface="David" panose="020E0502060401010101" pitchFamily="34" charset="-79"/>
              <a:cs typeface="David" panose="020E0502060401010101" pitchFamily="34" charset="-79"/>
            </a:rPr>
            <a:t>אמנות, בידור ופנאי</a:t>
          </a:r>
        </a:p>
      </cdr:txBody>
    </cdr:sp>
  </cdr:relSizeAnchor>
  <cdr:relSizeAnchor xmlns:cdr="http://schemas.openxmlformats.org/drawingml/2006/chartDrawing">
    <cdr:from>
      <cdr:x>0.31842</cdr:x>
      <cdr:y>0.12708</cdr:y>
    </cdr:from>
    <cdr:to>
      <cdr:x>0.4473</cdr:x>
      <cdr:y>0.26568</cdr:y>
    </cdr:to>
    <cdr:sp macro="" textlink="">
      <cdr:nvSpPr>
        <cdr:cNvPr id="28" name="TextBox 1"/>
        <cdr:cNvSpPr txBox="1"/>
      </cdr:nvSpPr>
      <cdr:spPr>
        <a:xfrm xmlns:a="http://schemas.openxmlformats.org/drawingml/2006/main">
          <a:off x="2287035" y="619394"/>
          <a:ext cx="925672" cy="675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200" b="1" dirty="0">
              <a:latin typeface="David" panose="020E0502060401010101" pitchFamily="34" charset="-79"/>
              <a:cs typeface="David" panose="020E0502060401010101" pitchFamily="34" charset="-79"/>
            </a:rPr>
            <a:t>שירותי אירוח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0.01228</cdr:x>
      <cdr:y>0.86834</cdr:y>
    </cdr:from>
    <cdr:to>
      <cdr:x>0.99194</cdr:x>
      <cdr:y>0.9812</cdr:y>
    </cdr:to>
    <cdr:sp macro="" textlink="">
      <cdr:nvSpPr>
        <cdr:cNvPr id="2" name="מלבן 1"/>
        <cdr:cNvSpPr/>
      </cdr:nvSpPr>
      <cdr:spPr>
        <a:xfrm xmlns:a="http://schemas.openxmlformats.org/drawingml/2006/main">
          <a:off x="114277" y="5276850"/>
          <a:ext cx="9116642" cy="685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noAutofit/>
        </a:bodyPr>
        <a:lstStyle xmlns:a="http://schemas.openxmlformats.org/drawingml/2006/main">
          <a:defPPr>
            <a:defRPr lang="he-IL"/>
          </a:defPPr>
          <a:lvl1pPr marL="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e-IL" sz="1400" b="0" u="sng" dirty="0">
              <a:latin typeface="David" panose="020E0502060401010101" pitchFamily="34" charset="-79"/>
              <a:cs typeface="David" panose="020E0502060401010101" pitchFamily="34" charset="-79"/>
            </a:rPr>
            <a:t>הערה: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 כמו כן, בסוגריים מופיע משקל הסעיף הרלוונטי במדד הכולל (נכון לשנת </a:t>
          </a:r>
          <a:r>
            <a:rPr lang="en-US" sz="1400" b="0" dirty="0">
              <a:latin typeface="David" panose="020E0502060401010101" pitchFamily="34" charset="-79"/>
              <a:cs typeface="David" panose="020E0502060401010101" pitchFamily="34" charset="-79"/>
            </a:rPr>
            <a:t>2019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).</a:t>
          </a:r>
          <a:endParaRPr lang="en-US" sz="1400" b="0" dirty="0">
            <a:latin typeface="David" panose="020E0502060401010101" pitchFamily="34" charset="-79"/>
            <a:cs typeface="David" panose="020E0502060401010101" pitchFamily="34" charset="-79"/>
          </a:endParaRPr>
        </a:p>
        <a:p xmlns:a="http://schemas.openxmlformats.org/drawingml/2006/main"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*שאר הסעיפים כוללים את הבריאות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; 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החינוך התרבות והבידור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; 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הריהוט והציוד לבית;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ההלבשה וההנעלה;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 ו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השונות.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</a:p>
        <a:p xmlns:a="http://schemas.openxmlformats.org/drawingml/2006/main"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כמו הם כוללים את רכיבי התחבורה ואחזקת הדירה בניכוי תת-הרכיבים הקשורים למחירי האנרגיה.</a:t>
          </a:r>
          <a:endParaRPr lang="en-US" sz="1400" b="0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0.95701</cdr:x>
      <cdr:y>0.40141</cdr:y>
    </cdr:from>
    <cdr:to>
      <cdr:x>1</cdr:x>
      <cdr:y>0.45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07818" y="2039163"/>
          <a:ext cx="382181" cy="246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/>
          <a:r>
            <a:rPr lang="en-US" sz="1200" b="1" i="0" u="none" strike="noStrike" dirty="0" smtClean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rPr>
            <a:t>0.3</a:t>
          </a:r>
          <a:endParaRPr lang="he-IL" sz="1200" b="1" dirty="0">
            <a:solidFill>
              <a:srgbClr val="0070C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0.95701</cdr:x>
      <cdr:y>0.50389</cdr:y>
    </cdr:from>
    <cdr:to>
      <cdr:x>1</cdr:x>
      <cdr:y>0.55248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507818" y="2559738"/>
          <a:ext cx="382181" cy="246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200" b="1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0.1</a:t>
          </a:r>
          <a:endParaRPr lang="he-IL" sz="1200" b="1" dirty="0">
            <a:solidFill>
              <a:schemeClr val="accent6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0.50469</cdr:x>
      <cdr:y>0.11044</cdr:y>
    </cdr:from>
    <cdr:to>
      <cdr:x>1</cdr:x>
      <cdr:y>0.99697</cdr:y>
    </cdr:to>
    <cdr:graphicFrame macro="">
      <cdr:nvGraphicFramePr>
        <cdr:cNvPr id="2" name="1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cdr:graphicFrame>
  </cdr:relSizeAnchor>
  <cdr:relSizeAnchor xmlns:cdr="http://schemas.openxmlformats.org/drawingml/2006/chartDrawing">
    <cdr:from>
      <cdr:x>0.00417</cdr:x>
      <cdr:y>0.10741</cdr:y>
    </cdr:from>
    <cdr:to>
      <cdr:x>0.49948</cdr:x>
      <cdr:y>0.99546</cdr:y>
    </cdr:to>
    <cdr:graphicFrame macro="">
      <cdr:nvGraphicFramePr>
        <cdr:cNvPr id="3" name="2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cdr:graphicFrame>
  </cdr:relSizeAnchor>
  <cdr:relSizeAnchor xmlns:cdr="http://schemas.openxmlformats.org/drawingml/2006/chartDrawing">
    <cdr:from>
      <cdr:x>0.87229</cdr:x>
      <cdr:y>0</cdr:y>
    </cdr:from>
    <cdr:to>
      <cdr:x>0.9833</cdr:x>
      <cdr:y>0.0479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9953669" y="0"/>
          <a:ext cx="1266729" cy="3015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1500" b="1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איור 11:</a:t>
          </a:r>
          <a:endParaRPr lang="he-IL" sz="15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0.11464</cdr:x>
      <cdr:y>0.05345</cdr:y>
    </cdr:from>
    <cdr:to>
      <cdr:x>0.86589</cdr:x>
      <cdr:y>0.10136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308151" y="336523"/>
          <a:ext cx="8572476" cy="3016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000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ינואר 2017 עד פברואר 2020</a:t>
          </a:r>
          <a:endParaRPr lang="he-IL" sz="2000" b="0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0.02198</cdr:x>
      <cdr:y>0.0005</cdr:y>
    </cdr:from>
    <cdr:to>
      <cdr:x>0.89149</cdr:x>
      <cdr:y>0.0484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50812" y="3157"/>
          <a:ext cx="9921887" cy="3015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r>
            <a:rPr lang="he-IL" sz="1500" b="1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התרומה של רכיבים עיקריים במדד לאינפלציה השנתית של המוצרים הסחירים ושל המוצרים הלא סחירים</a:t>
          </a:r>
          <a:endParaRPr lang="he-IL" sz="15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0.71055</cdr:x>
      <cdr:y>0.13228</cdr:y>
    </cdr:from>
    <cdr:to>
      <cdr:x>0.82554</cdr:x>
      <cdr:y>0.18811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15814" y="804826"/>
          <a:ext cx="1070639" cy="33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0.92426</cdr:x>
      <cdr:y>0.46461</cdr:y>
    </cdr:from>
    <cdr:to>
      <cdr:x>1</cdr:x>
      <cdr:y>0.50945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216671" y="2360234"/>
          <a:ext cx="673329" cy="227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i="0" u="none" strike="noStrike" dirty="0" smtClean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rPr>
            <a:t>0.1%</a:t>
          </a:r>
          <a:endParaRPr lang="he-IL" sz="1400" b="1" dirty="0">
            <a:solidFill>
              <a:schemeClr val="accent2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0.9233</cdr:x>
      <cdr:y>0.40806</cdr:y>
    </cdr:from>
    <cdr:to>
      <cdr:x>1</cdr:x>
      <cdr:y>0.4529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208137" y="2072961"/>
          <a:ext cx="681863" cy="227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i="0" u="none" strike="noStrike" dirty="0" smtClean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t>0.5%</a:t>
          </a:r>
          <a:endParaRPr lang="he-IL" sz="1400" b="1" dirty="0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0.92426</cdr:x>
      <cdr:y>0.66231</cdr:y>
    </cdr:from>
    <cdr:to>
      <cdr:x>1</cdr:x>
      <cdr:y>0.70715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216671" y="3364537"/>
          <a:ext cx="673329" cy="227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i="0" u="none" strike="noStrike" dirty="0" smtClean="0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t>-1.5%</a:t>
          </a:r>
          <a:endParaRPr lang="he-IL" sz="1400" b="1" dirty="0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0.78869</cdr:x>
      <cdr:y>0.02369</cdr:y>
    </cdr:from>
    <cdr:to>
      <cdr:x>0.93619</cdr:x>
      <cdr:y>0.09116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7011458" y="120365"/>
          <a:ext cx="1311275" cy="34274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0.92426</cdr:x>
      <cdr:y>0.5</cdr:y>
    </cdr:from>
    <cdr:to>
      <cdr:x>1</cdr:x>
      <cdr:y>0.54484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8216671" y="2540000"/>
          <a:ext cx="673329" cy="227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i="0" u="none" strike="noStrike" dirty="0" smtClean="0">
              <a:solidFill>
                <a:schemeClr val="accent6"/>
              </a:solidFill>
              <a:latin typeface="David" panose="020E0502060401010101" pitchFamily="34" charset="-79"/>
              <a:cs typeface="David" panose="020E0502060401010101" pitchFamily="34" charset="-79"/>
            </a:rPr>
            <a:t>-0.2%</a:t>
          </a:r>
          <a:endParaRPr lang="he-IL" sz="1400" b="1" dirty="0">
            <a:solidFill>
              <a:schemeClr val="accent6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0.10676</cdr:x>
      <cdr:y>0.93376</cdr:y>
    </cdr:from>
    <cdr:to>
      <cdr:x>1</cdr:x>
      <cdr:y>0.98564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949096" y="4743510"/>
          <a:ext cx="7940904" cy="2635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fld id="{C3C06F97-2C40-44AC-A7F0-0C61D7E86BD0}" type="TxLink">
            <a:rPr lang="en-US" sz="1400" b="0" i="0" u="none" strike="noStrike">
              <a:solidFill>
                <a:srgbClr val="000000"/>
              </a:solidFill>
              <a:effectLst/>
              <a:latin typeface="David"/>
              <a:ea typeface="+mn-ea"/>
              <a:cs typeface="David"/>
            </a:rPr>
            <a:pPr algn="r" rtl="1"/>
            <a:t>* מעודכן לתאריך 02.10.19</a:t>
          </a:fld>
          <a:endParaRPr lang="he-IL" sz="1400" b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35824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68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/>
          <a:lstStyle>
            <a:lvl1pPr algn="l">
              <a:defRPr sz="1200"/>
            </a:lvl1pPr>
          </a:lstStyle>
          <a:p>
            <a:fld id="{A45B869E-0AF4-4A54-B4E0-CEDC64C99CE3}" type="datetimeFigureOut">
              <a:rPr lang="he-IL" smtClean="0"/>
              <a:t>י"ב/ניסן/תש"פ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35824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68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 anchor="b"/>
          <a:lstStyle>
            <a:lvl1pPr algn="l">
              <a:defRPr sz="1200"/>
            </a:lvl1pPr>
          </a:lstStyle>
          <a:p>
            <a:fld id="{55B94BA6-4A6A-4862-BDD3-6E8FA16DE6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582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7021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7021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>
              <a:defRPr sz="1200"/>
            </a:lvl1pPr>
          </a:lstStyle>
          <a:p>
            <a:fld id="{BFC559E7-6271-4E67-A469-E430A1563816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6" tIns="45583" rIns="91166" bIns="45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910" y="4767262"/>
            <a:ext cx="5415280" cy="3900488"/>
          </a:xfrm>
          <a:prstGeom prst="rect">
            <a:avLst/>
          </a:prstGeom>
        </p:spPr>
        <p:txBody>
          <a:bodyPr vert="horz" lIns="91166" tIns="45583" rIns="91166" bIns="4558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2"/>
            <a:ext cx="2933277" cy="49702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4257" y="9408982"/>
            <a:ext cx="2933277" cy="49702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>
              <a:defRPr sz="1200"/>
            </a:lvl1pPr>
          </a:lstStyle>
          <a:p>
            <a:fld id="{6D109A9D-8A17-4C88-AD2C-C37047227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56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55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81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15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044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218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>
          <a:xfrm>
            <a:off x="673791" y="5150915"/>
            <a:ext cx="5390305" cy="4849318"/>
          </a:xfrm>
        </p:spPr>
        <p:txBody>
          <a:bodyPr/>
          <a:lstStyle/>
          <a:p>
            <a:endParaRPr lang="he-IL" sz="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5580">
              <a:defRPr/>
            </a:pPr>
            <a:fld id="{9142CAB6-E517-40D5-8D0C-2063E73B258A}" type="slidenum">
              <a:rPr lang="he-IL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pPr defTabSz="955580">
                <a:defRPr/>
              </a:pPr>
              <a:t>27</a:t>
            </a:fld>
            <a:endParaRPr lang="he-IL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242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B593-DC7C-4FEA-988C-23E1DCC701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098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B593-DC7C-4FEA-988C-23E1DCC701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736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B593-DC7C-4FEA-988C-23E1DCC701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838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48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15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11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22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 userDrawn="1"/>
        </p:nvSpPr>
        <p:spPr>
          <a:xfrm>
            <a:off x="0" y="-13638"/>
            <a:ext cx="9144000" cy="4071288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spcBef>
                <a:spcPts val="600"/>
              </a:spcBef>
              <a:buFont typeface="Wingdings" pitchFamily="2" charset="2"/>
              <a:buNone/>
              <a:defRPr/>
            </a:pPr>
            <a:endParaRPr lang="en-US" altLang="en-US" sz="4000" b="0" kern="0" dirty="0" smtClean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65200"/>
            <a:ext cx="9144000" cy="1137885"/>
          </a:xfrm>
        </p:spPr>
        <p:txBody>
          <a:bodyPr>
            <a:noAutofit/>
          </a:bodyPr>
          <a:lstStyle>
            <a:lvl1pPr algn="ctr">
              <a:defRPr sz="36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5F94-F5BF-4395-ADDA-D5133F5D30B0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64267" y="4806739"/>
            <a:ext cx="4326466" cy="635000"/>
          </a:xfrm>
        </p:spPr>
        <p:txBody>
          <a:bodyPr/>
          <a:lstStyle>
            <a:lvl1pPr marL="0" indent="0" algn="r" rtl="1">
              <a:buNone/>
              <a:defRPr sz="3200">
                <a:solidFill>
                  <a:srgbClr val="595959"/>
                </a:solidFill>
              </a:defRPr>
            </a:lvl1pPr>
            <a:lvl2pPr algn="r" rtl="1">
              <a:defRPr>
                <a:solidFill>
                  <a:srgbClr val="595959"/>
                </a:solidFill>
              </a:defRPr>
            </a:lvl2pPr>
            <a:lvl3pPr algn="r" rtl="1">
              <a:defRPr>
                <a:solidFill>
                  <a:srgbClr val="595959"/>
                </a:solidFill>
              </a:defRPr>
            </a:lvl3pPr>
            <a:lvl4pPr algn="r" rtl="1">
              <a:defRPr>
                <a:solidFill>
                  <a:srgbClr val="595959"/>
                </a:solidFill>
              </a:defRPr>
            </a:lvl4pPr>
            <a:lvl5pPr algn="r" rtl="1"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964267" y="5486399"/>
            <a:ext cx="4326466" cy="635000"/>
          </a:xfrm>
        </p:spPr>
        <p:txBody>
          <a:bodyPr>
            <a:normAutofit/>
          </a:bodyPr>
          <a:lstStyle>
            <a:lvl1pPr marL="0" indent="0" algn="r" rtl="1">
              <a:buNone/>
              <a:defRPr sz="1800">
                <a:solidFill>
                  <a:srgbClr val="59595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algn="r" rtl="1">
              <a:defRPr>
                <a:solidFill>
                  <a:srgbClr val="595959"/>
                </a:solidFill>
              </a:defRPr>
            </a:lvl2pPr>
            <a:lvl3pPr algn="r" rtl="1">
              <a:defRPr>
                <a:solidFill>
                  <a:srgbClr val="595959"/>
                </a:solidFill>
              </a:defRPr>
            </a:lvl3pPr>
            <a:lvl4pPr algn="r" rtl="1">
              <a:defRPr>
                <a:solidFill>
                  <a:srgbClr val="595959"/>
                </a:solidFill>
              </a:defRPr>
            </a:lvl4pPr>
            <a:lvl5pPr algn="r" rtl="1"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366720" y="2103086"/>
            <a:ext cx="641056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" y="2226855"/>
            <a:ext cx="9144000" cy="476779"/>
          </a:xfrm>
        </p:spPr>
        <p:txBody>
          <a:bodyPr/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  <a:lvl2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2pPr>
            <a:lvl3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3pPr>
            <a:lvl4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4pPr>
            <a:lvl5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3075" name="Picture 3" descr="\\portals\DavWWWRoot\sites\boi\about\Mitug\DocList\Logo Bank of Israel 2 color\Logo Bank of Israel 2 colo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175" y="4450618"/>
            <a:ext cx="1692000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799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0" y="217876"/>
            <a:ext cx="6942139" cy="72945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F3E7-013C-43FE-8D7D-A131AFBB24DA}" type="datetime1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384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0" y="217876"/>
            <a:ext cx="6942139" cy="72945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F3E7-013C-43FE-8D7D-A131AFBB24DA}" type="datetime1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20663" y="2006601"/>
            <a:ext cx="8575675" cy="3945466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20663" y="1373507"/>
            <a:ext cx="8583612" cy="490536"/>
          </a:xfrm>
        </p:spPr>
        <p:txBody>
          <a:bodyPr>
            <a:normAutofit/>
          </a:bodyPr>
          <a:lstStyle>
            <a:lvl1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0" indent="0" algn="ctr" defTabSz="914400" rtl="1" eaLnBrk="1" latinLnBrk="0" hangingPunct="1">
              <a:buNone/>
              <a:defRPr lang="en-US" sz="2000" kern="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965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סקירה מוניטרית אוקטובר 2015</a:t>
            </a:r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סקירה מוניטרית-פיננסית אוקטובר 2015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8C89-231D-4659-9827-F1BD2ACBD65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661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371B60B-F346-419F-8AD6-AA091EC56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B0618889-335B-40D5-B75D-9497EE39F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xmlns="" id="{099F73A3-7926-4EAF-AFAD-D0DB09A33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CB7F1BF1-947A-410C-B0C8-E60B3CB97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סקירה מוניטרית אוקטובר 2015</a:t>
            </a:r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5ABE099D-6F1F-48EE-8DAC-BD010BFDC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סקירה מוניטרית-פיננסית אוקטובר 2015</a:t>
            </a:r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97675F34-1702-4D18-9CE5-ADC0962B0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ED6A-05C0-4C6E-99A6-9B384A60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27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66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807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9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6"/>
          <p:cNvSpPr/>
          <p:nvPr/>
        </p:nvSpPr>
        <p:spPr>
          <a:xfrm>
            <a:off x="0" y="0"/>
            <a:ext cx="9144000" cy="1150519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6512" y="217876"/>
            <a:ext cx="6390216" cy="72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47800"/>
            <a:ext cx="7886700" cy="472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lowchart: Process 10"/>
          <p:cNvSpPr/>
          <p:nvPr/>
        </p:nvSpPr>
        <p:spPr>
          <a:xfrm>
            <a:off x="0" y="6474244"/>
            <a:ext cx="8525933" cy="383756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ocess 14"/>
          <p:cNvSpPr/>
          <p:nvPr/>
        </p:nvSpPr>
        <p:spPr>
          <a:xfrm>
            <a:off x="8525933" y="6474244"/>
            <a:ext cx="628650" cy="383756"/>
          </a:xfrm>
          <a:prstGeom prst="flowChartProcess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866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C5C5F94-F5BF-4395-ADDA-D5133F5D30B0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5933" y="6492867"/>
            <a:ext cx="556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6512" y="6483559"/>
            <a:ext cx="7447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Flowchart: Process 15"/>
          <p:cNvSpPr/>
          <p:nvPr/>
        </p:nvSpPr>
        <p:spPr>
          <a:xfrm>
            <a:off x="7677953" y="217876"/>
            <a:ext cx="36000" cy="729456"/>
          </a:xfrm>
          <a:prstGeom prst="flowChartProcess">
            <a:avLst/>
          </a:prstGeom>
          <a:solidFill>
            <a:srgbClr val="FFFF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29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2" r:id="rId2"/>
    <p:sldLayoutId id="2147483675" r:id="rId3"/>
    <p:sldLayoutId id="2147483684" r:id="rId4"/>
    <p:sldLayoutId id="2147483685" r:id="rId5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FFFFFF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658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13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58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81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הנתונים הכלכליים העיקריים ברקע החלטת הוועדה המוניטרית על הריבית 06.04.2020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8061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ניתוח ענפי: כ-37 אחוז מהמשק מושבת. 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ED6A-05C0-4C6E-99A6-9B384A60FEB6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27767"/>
              </p:ext>
            </p:extLst>
          </p:nvPr>
        </p:nvGraphicFramePr>
        <p:xfrm>
          <a:off x="1644641" y="1655363"/>
          <a:ext cx="5480447" cy="4456443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464433">
                  <a:extLst>
                    <a:ext uri="{9D8B030D-6E8A-4147-A177-3AD203B41FA5}">
                      <a16:colId xmlns:a16="http://schemas.microsoft.com/office/drawing/2014/main" xmlns="" val="1241474294"/>
                    </a:ext>
                  </a:extLst>
                </a:gridCol>
                <a:gridCol w="712653">
                  <a:extLst>
                    <a:ext uri="{9D8B030D-6E8A-4147-A177-3AD203B41FA5}">
                      <a16:colId xmlns:a16="http://schemas.microsoft.com/office/drawing/2014/main" xmlns="" val="3119488949"/>
                    </a:ext>
                  </a:extLst>
                </a:gridCol>
                <a:gridCol w="880337">
                  <a:extLst>
                    <a:ext uri="{9D8B030D-6E8A-4147-A177-3AD203B41FA5}">
                      <a16:colId xmlns:a16="http://schemas.microsoft.com/office/drawing/2014/main" xmlns="" val="3702736258"/>
                    </a:ext>
                  </a:extLst>
                </a:gridCol>
                <a:gridCol w="347943">
                  <a:extLst>
                    <a:ext uri="{9D8B030D-6E8A-4147-A177-3AD203B41FA5}">
                      <a16:colId xmlns:a16="http://schemas.microsoft.com/office/drawing/2014/main" xmlns="" val="1665804914"/>
                    </a:ext>
                  </a:extLst>
                </a:gridCol>
                <a:gridCol w="347943">
                  <a:extLst>
                    <a:ext uri="{9D8B030D-6E8A-4147-A177-3AD203B41FA5}">
                      <a16:colId xmlns:a16="http://schemas.microsoft.com/office/drawing/2014/main" xmlns="" val="2562138698"/>
                    </a:ext>
                  </a:extLst>
                </a:gridCol>
                <a:gridCol w="863569">
                  <a:extLst>
                    <a:ext uri="{9D8B030D-6E8A-4147-A177-3AD203B41FA5}">
                      <a16:colId xmlns:a16="http://schemas.microsoft.com/office/drawing/2014/main" xmlns="" val="1217176615"/>
                    </a:ext>
                  </a:extLst>
                </a:gridCol>
                <a:gridCol w="863569">
                  <a:extLst>
                    <a:ext uri="{9D8B030D-6E8A-4147-A177-3AD203B41FA5}">
                      <a16:colId xmlns:a16="http://schemas.microsoft.com/office/drawing/2014/main" xmlns="" val="1138179623"/>
                    </a:ext>
                  </a:extLst>
                </a:gridCol>
              </a:tblGrid>
              <a:tr h="184353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u="none" strike="noStrike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b"/>
                </a:tc>
                <a:tc gridSpan="2">
                  <a:txBody>
                    <a:bodyPr/>
                    <a:lstStyle/>
                    <a:p>
                      <a:pPr algn="ctr" rtl="1" fontAlgn="b"/>
                      <a:r>
                        <a:rPr lang="he-IL" sz="1200" b="1" u="none" strike="noStrike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המשקל (%)</a:t>
                      </a:r>
                      <a:endParaRPr lang="he-IL" sz="1200" b="1" i="0" u="none" strike="noStrike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b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b"/>
                      <a:r>
                        <a:rPr lang="he-IL" sz="1200" b="1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אחוז</a:t>
                      </a:r>
                      <a:r>
                        <a:rPr lang="he-IL" sz="1200" b="1" u="none" strike="noStrike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ההשבתה</a:t>
                      </a:r>
                      <a:r>
                        <a:rPr lang="he-IL" sz="1200" b="1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200" b="1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 fontAlgn="b"/>
                      <a:r>
                        <a:rPr lang="he-IL" sz="1200" b="1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200" b="1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b"/>
                </a:tc>
                <a:tc rowSpan="2" hMerge="1">
                  <a:txBody>
                    <a:bodyPr/>
                    <a:lstStyle/>
                    <a:p>
                      <a:pPr algn="ctr" rtl="0" fontAlgn="b"/>
                      <a:endParaRPr lang="he-IL" sz="1200" b="1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b"/>
                </a:tc>
                <a:tc gridSpan="2">
                  <a:txBody>
                    <a:bodyPr/>
                    <a:lstStyle/>
                    <a:p>
                      <a:pPr algn="ctr" rtl="1" fontAlgn="b"/>
                      <a:r>
                        <a:rPr lang="he-IL" sz="1200" b="1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שיעור הפגיעה</a:t>
                      </a:r>
                      <a:endParaRPr lang="he-IL" sz="1200" b="1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b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4742507"/>
                  </a:ext>
                </a:extLst>
              </a:tr>
              <a:tr h="265817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1" u="none" strike="noStrike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בתוצר</a:t>
                      </a:r>
                      <a:endParaRPr lang="he-IL" sz="1200" b="1" i="0" u="none" strike="noStrike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1" u="none" strike="noStrike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בתעסוקה</a:t>
                      </a:r>
                      <a:endParaRPr lang="he-IL" sz="1200" b="1" i="0" u="none" strike="noStrike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b"/>
                </a:tc>
                <a:tc gridSpan="2" vMerge="1">
                  <a:txBody>
                    <a:bodyPr/>
                    <a:lstStyle/>
                    <a:p>
                      <a:pPr algn="ctr" rtl="0" fontAlgn="b"/>
                      <a:endParaRPr lang="he-IL" sz="1200" b="1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b"/>
                </a:tc>
                <a:tc hMerge="1" vMerge="1">
                  <a:txBody>
                    <a:bodyPr/>
                    <a:lstStyle/>
                    <a:p>
                      <a:pPr algn="ctr" rtl="0" fontAlgn="b"/>
                      <a:endParaRPr lang="he-IL" sz="1200" b="1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1" u="none" strike="noStrike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בתוצר</a:t>
                      </a:r>
                      <a:endParaRPr lang="he-IL" sz="1200" b="1" i="0" u="none" strike="noStrike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1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בתעסוקה</a:t>
                      </a:r>
                      <a:endParaRPr lang="he-IL" sz="1200" b="1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b"/>
                </a:tc>
                <a:extLst>
                  <a:ext uri="{0D108BD9-81ED-4DB2-BD59-A6C34878D82A}">
                    <a16:rowId xmlns:a16="http://schemas.microsoft.com/office/drawing/2014/main" xmlns="" val="3744476759"/>
                  </a:ext>
                </a:extLst>
              </a:tr>
              <a:tr h="400178"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2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חקלאות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1.3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2.2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he-IL" sz="12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10%</a:t>
                      </a:r>
                      <a:r>
                        <a:rPr lang="he-IL" sz="12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0.1-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0.2-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extLst>
                  <a:ext uri="{0D108BD9-81ED-4DB2-BD59-A6C34878D82A}">
                    <a16:rowId xmlns:a16="http://schemas.microsoft.com/office/drawing/2014/main" xmlns="" val="2564253752"/>
                  </a:ext>
                </a:extLst>
              </a:tr>
              <a:tr h="209753"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200" u="none" strike="noStrike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תעשייה</a:t>
                      </a:r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14.2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10.3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he-IL" sz="12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r>
                        <a:rPr lang="he-IL" sz="12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25%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2.3-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2.1-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extLst>
                  <a:ext uri="{0D108BD9-81ED-4DB2-BD59-A6C34878D82A}">
                    <a16:rowId xmlns:a16="http://schemas.microsoft.com/office/drawing/2014/main" xmlns="" val="3330607238"/>
                  </a:ext>
                </a:extLst>
              </a:tr>
              <a:tr h="209753"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2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חשמל, </a:t>
                      </a:r>
                      <a:r>
                        <a:rPr lang="he-IL" sz="12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מים </a:t>
                      </a:r>
                      <a:r>
                        <a:rPr lang="he-IL" sz="12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ופסולת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u="none" strike="noStrike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2.0</a:t>
                      </a:r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0.7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he-IL" sz="12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r>
                        <a:rPr lang="he-IL" sz="12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extLst>
                  <a:ext uri="{0D108BD9-81ED-4DB2-BD59-A6C34878D82A}">
                    <a16:rowId xmlns:a16="http://schemas.microsoft.com/office/drawing/2014/main" xmlns="" val="1249437044"/>
                  </a:ext>
                </a:extLst>
              </a:tr>
              <a:tr h="419505"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200" u="none" strike="noStrike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בנייה</a:t>
                      </a:r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u="none" strike="noStrike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6.5</a:t>
                      </a:r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11.9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he-IL" sz="12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r>
                        <a:rPr lang="he-IL" sz="12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50%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2-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2.4-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extLst>
                  <a:ext uri="{0D108BD9-81ED-4DB2-BD59-A6C34878D82A}">
                    <a16:rowId xmlns:a16="http://schemas.microsoft.com/office/drawing/2014/main" xmlns="" val="137923468"/>
                  </a:ext>
                </a:extLst>
              </a:tr>
              <a:tr h="419505"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200" u="none" strike="noStrike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מסחר</a:t>
                      </a:r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u="none" strike="noStrike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9.5</a:t>
                      </a:r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u="none" strike="noStrike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11.5</a:t>
                      </a:r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he-IL" sz="12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r>
                        <a:rPr lang="he-IL" sz="12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50%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4.7-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5.5-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extLst>
                  <a:ext uri="{0D108BD9-81ED-4DB2-BD59-A6C34878D82A}">
                    <a16:rowId xmlns:a16="http://schemas.microsoft.com/office/drawing/2014/main" xmlns="" val="3513791214"/>
                  </a:ext>
                </a:extLst>
              </a:tr>
              <a:tr h="209753"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200" u="none" strike="noStrike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שירותי אירוח ואוכל</a:t>
                      </a:r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u="none" strike="noStrike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2.4</a:t>
                      </a:r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u="none" strike="noStrike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4.8</a:t>
                      </a:r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he-IL" sz="12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r>
                        <a:rPr lang="he-IL" sz="12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70%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1.9-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3.6-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extLst>
                  <a:ext uri="{0D108BD9-81ED-4DB2-BD59-A6C34878D82A}">
                    <a16:rowId xmlns:a16="http://schemas.microsoft.com/office/drawing/2014/main" xmlns="" val="223948060"/>
                  </a:ext>
                </a:extLst>
              </a:tr>
              <a:tr h="379792"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200" u="none" strike="noStrike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תחבורה ותקשורת</a:t>
                      </a:r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u="none" strike="noStrike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12.1</a:t>
                      </a:r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u="none" strike="noStrike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8.8</a:t>
                      </a:r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he-IL" sz="12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r>
                        <a:rPr lang="he-IL" sz="12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40%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6.2-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4.8-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extLst>
                  <a:ext uri="{0D108BD9-81ED-4DB2-BD59-A6C34878D82A}">
                    <a16:rowId xmlns:a16="http://schemas.microsoft.com/office/drawing/2014/main" xmlns="" val="3304656018"/>
                  </a:ext>
                </a:extLst>
              </a:tr>
              <a:tr h="209753"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200" u="none" strike="noStrike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שירותים פיננסים</a:t>
                      </a:r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u="none" strike="noStrike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5.1</a:t>
                      </a:r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u="none" strike="noStrike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3.3</a:t>
                      </a:r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he-IL" sz="12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35%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1-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0.7-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extLst>
                  <a:ext uri="{0D108BD9-81ED-4DB2-BD59-A6C34878D82A}">
                    <a16:rowId xmlns:a16="http://schemas.microsoft.com/office/drawing/2014/main" xmlns="" val="3683721306"/>
                  </a:ext>
                </a:extLst>
              </a:tr>
              <a:tr h="384267"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200" u="none" strike="noStrike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שרותים עסקיים</a:t>
                      </a:r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u="none" strike="noStrike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12.8</a:t>
                      </a:r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u="none" strike="noStrike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12.3</a:t>
                      </a:r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he-IL" sz="12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r>
                        <a:rPr lang="he-IL" sz="12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50%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7.4-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7.2-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extLst>
                  <a:ext uri="{0D108BD9-81ED-4DB2-BD59-A6C34878D82A}">
                    <a16:rowId xmlns:a16="http://schemas.microsoft.com/office/drawing/2014/main" xmlns="" val="3999727379"/>
                  </a:ext>
                </a:extLst>
              </a:tr>
              <a:tr h="209753"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200" u="none" strike="noStrike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שרותים אישיים ואחרים</a:t>
                      </a:r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u="none" strike="noStrike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3.0</a:t>
                      </a:r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u="none" strike="noStrike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5.5</a:t>
                      </a:r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he-IL" sz="12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r>
                        <a:rPr lang="he-IL" sz="12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80%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2.5-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4.3-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extLst>
                  <a:ext uri="{0D108BD9-81ED-4DB2-BD59-A6C34878D82A}">
                    <a16:rowId xmlns:a16="http://schemas.microsoft.com/office/drawing/2014/main" xmlns="" val="2396892661"/>
                  </a:ext>
                </a:extLst>
              </a:tr>
              <a:tr h="419505"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200" u="none" strike="noStrike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שירותים ציבוריים</a:t>
                      </a:r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u="none" strike="noStrike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18.7</a:t>
                      </a:r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u="none" strike="noStrike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31.0</a:t>
                      </a:r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he-IL" sz="12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r>
                        <a:rPr lang="he-IL" sz="12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45%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8.7-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14.7-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extLst>
                  <a:ext uri="{0D108BD9-81ED-4DB2-BD59-A6C34878D82A}">
                    <a16:rowId xmlns:a16="http://schemas.microsoft.com/office/drawing/2014/main" xmlns="" val="6130948"/>
                  </a:ext>
                </a:extLst>
              </a:tr>
              <a:tr h="209753"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200" u="none" strike="noStrike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שירותי דיור</a:t>
                      </a:r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u="none" strike="noStrike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12.3</a:t>
                      </a:r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u="none" strike="noStrike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-</a:t>
                      </a:r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he-IL" sz="12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r>
                        <a:rPr lang="he-IL" sz="12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-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u="none" strike="noStrike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-</a:t>
                      </a:r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-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extLst>
                  <a:ext uri="{0D108BD9-81ED-4DB2-BD59-A6C34878D82A}">
                    <a16:rowId xmlns:a16="http://schemas.microsoft.com/office/drawing/2014/main" xmlns="" val="3735035405"/>
                  </a:ext>
                </a:extLst>
              </a:tr>
              <a:tr h="218143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u="none" strike="noStrike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סה"כ</a:t>
                      </a:r>
                      <a:endParaRPr lang="he-IL" sz="1200" b="1" i="0" u="none" strike="noStrike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1" u="none" strike="noStrike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100.0</a:t>
                      </a:r>
                      <a:endParaRPr lang="he-IL" sz="1200" b="1" i="0" u="none" strike="noStrike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1" u="none" strike="noStrike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100.0</a:t>
                      </a:r>
                      <a:endParaRPr lang="he-IL" sz="1200" b="1" i="0" u="none" strike="noStrike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1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200" b="1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200" b="1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1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36.7-</a:t>
                      </a:r>
                      <a:endParaRPr lang="he-IL" sz="1200" b="1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1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45.4-</a:t>
                      </a:r>
                      <a:endParaRPr lang="he-IL" sz="1200" b="1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390" marR="8390" marT="8390" marB="0" anchor="ctr"/>
                </a:tc>
                <a:extLst>
                  <a:ext uri="{0D108BD9-81ED-4DB2-BD59-A6C34878D82A}">
                    <a16:rowId xmlns:a16="http://schemas.microsoft.com/office/drawing/2014/main" xmlns="" val="223184877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60362" y="1194591"/>
            <a:ext cx="45895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איור 7: הפגיעה בתוצר ובתעסוקה בענפים השונים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6116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6" name="תרשים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1737238"/>
              </p:ext>
            </p:extLst>
          </p:nvPr>
        </p:nvGraphicFramePr>
        <p:xfrm>
          <a:off x="573578" y="1375286"/>
          <a:ext cx="7614458" cy="4874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ענפי משק שהיקף ההשבתה בהם גבוה מעסיקים עובדים בשכר נמוך יחסית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65334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הסביבה המוניטרית-פיננסית</a:t>
            </a:r>
          </a:p>
        </p:txBody>
      </p:sp>
    </p:spTree>
    <p:extLst>
      <p:ext uri="{BB962C8B-B14F-4D97-AF65-F5344CB8AC3E}">
        <p14:creationId xmlns:p14="http://schemas.microsoft.com/office/powerpoint/2010/main" val="141476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13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לפני המשבר – נמשכה ההאטה בסביבת האינפלציה 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772303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671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14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לפני המשבר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 נמשכה ההאטה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בסביבת האינפלציה </a:t>
            </a: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161081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9736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15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לפני המשבר – המשך האטה באינפלציית הבלתי סחירים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תרשים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081804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704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95748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16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ירידה חדה בציפיות לאינפלציה לשנה; הציפיות משוק ההון מושפעות מההתפתחויות בשוק </a:t>
            </a:r>
            <a:r>
              <a:rPr lang="he-IL" sz="3200" dirty="0" err="1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האג"ח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-279378" y="6218254"/>
            <a:ext cx="9296378" cy="263492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1"/>
            <a:fld id="{C4F43A4F-74EE-4CD7-80D2-6B964CB6839A}" type="TxLink">
              <a:rPr lang="en-US" sz="1400" b="0" i="0" u="none" strike="noStrike" smtClean="0">
                <a:solidFill>
                  <a:srgbClr val="000000"/>
                </a:solidFill>
                <a:effectLst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pPr algn="r" rtl="1"/>
              <a:t>** עד 02.09.2019 הסדרות משקפות את הממוצע הנע של השבועיים האחרונים, מאז ואילך הן משקפו את הנתונים היומיים.</a:t>
            </a:fld>
            <a:endParaRPr lang="he-IL" sz="1400" b="0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graphicFrame>
        <p:nvGraphicFramePr>
          <p:cNvPr id="11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803658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936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17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הציפיות לטווחים הארוכים נותרו יציבות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473879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024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18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התנודתיות העזה בשוק </a:t>
            </a:r>
            <a:r>
              <a:rPr lang="he-IL" sz="3200" dirty="0" err="1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המט"ח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התמתנה לאחר הזרמת נזילות על ידי בנק ישראל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686235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263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8C89-231D-4659-9827-F1BD2ACBD65B}" type="slidenum">
              <a:rPr lang="he-IL" smtClean="0"/>
              <a:pPr/>
              <a:t>19</a:t>
            </a:fld>
            <a:endParaRPr lang="he-IL"/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הפעלת עסקאות </a:t>
            </a:r>
            <a:r>
              <a:rPr lang="he-IL" sz="3200" dirty="0" err="1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ההחלף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בלמה את מצוקת הנזילות במט"ח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תרשים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3237334"/>
              </p:ext>
            </p:extLst>
          </p:nvPr>
        </p:nvGraphicFramePr>
        <p:xfrm>
          <a:off x="300627" y="1715496"/>
          <a:ext cx="7930222" cy="3921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4"/>
          <p:cNvSpPr txBox="1"/>
          <p:nvPr/>
        </p:nvSpPr>
        <p:spPr>
          <a:xfrm>
            <a:off x="5253724" y="3420867"/>
            <a:ext cx="1512756" cy="51087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1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sz="1100" b="1" dirty="0">
                <a:latin typeface="David" panose="020E0502060401010101" pitchFamily="34" charset="-79"/>
                <a:cs typeface="David" panose="020E0502060401010101" pitchFamily="34" charset="-79"/>
              </a:rPr>
              <a:t>18.3 - הכרזת </a:t>
            </a:r>
            <a:r>
              <a:rPr lang="he-IL" sz="1100" b="1" dirty="0" err="1">
                <a:latin typeface="David" panose="020E0502060401010101" pitchFamily="34" charset="-79"/>
                <a:cs typeface="David" panose="020E0502060401010101" pitchFamily="34" charset="-79"/>
              </a:rPr>
              <a:t>תוכנית</a:t>
            </a:r>
            <a:r>
              <a:rPr lang="he-IL" sz="11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100" b="1" dirty="0" err="1">
                <a:latin typeface="David" panose="020E0502060401010101" pitchFamily="34" charset="-79"/>
                <a:cs typeface="David" panose="020E0502060401010101" pitchFamily="34" charset="-79"/>
              </a:rPr>
              <a:t>ההחלף</a:t>
            </a:r>
            <a:r>
              <a:rPr lang="he-IL" sz="1100" b="1" baseline="0" dirty="0">
                <a:latin typeface="David" panose="020E0502060401010101" pitchFamily="34" charset="-79"/>
                <a:cs typeface="David" panose="020E0502060401010101" pitchFamily="34" charset="-79"/>
              </a:rPr>
              <a:t> ע"י בנק ישראל</a:t>
            </a:r>
            <a:endParaRPr lang="he-IL" sz="11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2044931" y="1392329"/>
            <a:ext cx="63093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e-IL" sz="1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איור 15: </a:t>
            </a:r>
            <a:r>
              <a:rPr lang="he-IL" sz="1800" b="1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הריבית </a:t>
            </a:r>
            <a:r>
              <a:rPr lang="he-IL" sz="1800" b="1" dirty="0" err="1" smtClean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השקלית</a:t>
            </a:r>
            <a:r>
              <a:rPr lang="he-IL" sz="1800" b="1" dirty="0" smtClean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800" b="1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הנגזרת בעסקת החלף שקל/דולר </a:t>
            </a:r>
            <a:r>
              <a:rPr lang="he-IL" sz="1800" b="1" dirty="0" smtClean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לשבוע</a:t>
            </a:r>
            <a:endParaRPr lang="he-IL" sz="1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3702" y="1715496"/>
            <a:ext cx="98921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 smtClean="0">
                <a:latin typeface="David" panose="020E0502060401010101" pitchFamily="34" charset="-79"/>
                <a:cs typeface="David" panose="020E0502060401010101" pitchFamily="34" charset="-79"/>
              </a:rPr>
              <a:t>באחוזים</a:t>
            </a:r>
            <a:endParaRPr lang="he-IL" sz="11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18816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תמונת הפעילות הריאלית</a:t>
            </a:r>
          </a:p>
        </p:txBody>
      </p:sp>
    </p:spTree>
    <p:extLst>
      <p:ext uri="{BB962C8B-B14F-4D97-AF65-F5344CB8AC3E}">
        <p14:creationId xmlns:p14="http://schemas.microsoft.com/office/powerpoint/2010/main" val="39409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20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תנודתיות עזה בשווקי </a:t>
            </a:r>
            <a:r>
              <a:rPr lang="he-IL" sz="3200" dirty="0" err="1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האג"ח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הממשלתיות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116586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498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8C89-231D-4659-9827-F1BD2ACBD65B}" type="slidenum">
              <a:rPr lang="he-IL" smtClean="0"/>
              <a:pPr/>
              <a:t>21</a:t>
            </a:fld>
            <a:endParaRPr lang="he-IL"/>
          </a:p>
        </p:txBody>
      </p:sp>
      <p:graphicFrame>
        <p:nvGraphicFramePr>
          <p:cNvPr id="4" name="תרשים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9254323"/>
              </p:ext>
            </p:extLst>
          </p:nvPr>
        </p:nvGraphicFramePr>
        <p:xfrm>
          <a:off x="4572001" y="2252749"/>
          <a:ext cx="4572000" cy="2929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תרשים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9291708"/>
              </p:ext>
            </p:extLst>
          </p:nvPr>
        </p:nvGraphicFramePr>
        <p:xfrm>
          <a:off x="0" y="2228262"/>
          <a:ext cx="4272519" cy="2954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מידת ההרחבה המוניטארית בישראל פחתה ביחס למשקים אחרים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6785" y="1331547"/>
            <a:ext cx="75895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איור 17: השוואה בינלאומית של הריבית הריאלית, פברואר 2020 בהשוואה לאפריל 2020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85390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22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עלייה חדה במרווחי </a:t>
            </a:r>
            <a:r>
              <a:rPr lang="he-IL" sz="3200" dirty="0" err="1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האג"ח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3200" dirty="0" err="1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הקונצרני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תרשים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29062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421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8C89-231D-4659-9827-F1BD2ACBD65B}" type="slidenum">
              <a:rPr lang="he-IL" smtClean="0"/>
              <a:pPr/>
              <a:t>23</a:t>
            </a:fld>
            <a:endParaRPr lang="he-IL"/>
          </a:p>
        </p:txBody>
      </p:sp>
      <p:graphicFrame>
        <p:nvGraphicFramePr>
          <p:cNvPr id="5" name="תרשים 4"/>
          <p:cNvGraphicFramePr>
            <a:graphicFrameLocks/>
          </p:cNvGraphicFramePr>
          <p:nvPr>
            <p:extLst/>
          </p:nvPr>
        </p:nvGraphicFramePr>
        <p:xfrm>
          <a:off x="108284" y="2757227"/>
          <a:ext cx="8710863" cy="3631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מלבן 5">
            <a:extLst>
              <a:ext uri="{FF2B5EF4-FFF2-40B4-BE49-F238E27FC236}">
                <a16:creationId xmlns:a16="http://schemas.microsoft.com/office/drawing/2014/main" xmlns="" id="{A5C06BED-C2CD-4878-B32F-941B3F54BC16}"/>
              </a:ext>
            </a:extLst>
          </p:cNvPr>
          <p:cNvSpPr/>
          <p:nvPr/>
        </p:nvSpPr>
        <p:spPr>
          <a:xfrm>
            <a:off x="1406529" y="2419362"/>
            <a:ext cx="2057400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e-IL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הודעת בנק ישראל לגבי </a:t>
            </a:r>
            <a:r>
              <a:rPr lang="he-IL" sz="11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רכישת אגח </a:t>
            </a:r>
            <a:r>
              <a:rPr lang="he-IL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ממשלתי וביצוע עסקאות ריפו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xmlns="" id="{D3DEE38E-5D9A-429C-ABC1-A39370894E9C}"/>
              </a:ext>
            </a:extLst>
          </p:cNvPr>
          <p:cNvCxnSpPr>
            <a:cxnSpLocks/>
          </p:cNvCxnSpPr>
          <p:nvPr/>
        </p:nvCxnSpPr>
        <p:spPr>
          <a:xfrm>
            <a:off x="3295487" y="2699521"/>
            <a:ext cx="168442" cy="6288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מלבן 10">
            <a:extLst>
              <a:ext uri="{FF2B5EF4-FFF2-40B4-BE49-F238E27FC236}">
                <a16:creationId xmlns:a16="http://schemas.microsoft.com/office/drawing/2014/main" xmlns="" id="{4116EB7B-9760-4518-BB9A-02FDFD50D705}"/>
              </a:ext>
            </a:extLst>
          </p:cNvPr>
          <p:cNvSpPr/>
          <p:nvPr/>
        </p:nvSpPr>
        <p:spPr>
          <a:xfrm>
            <a:off x="5807926" y="2427128"/>
            <a:ext cx="1449447" cy="635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e-IL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הודעת בנק ישראל  </a:t>
            </a:r>
            <a:r>
              <a:rPr lang="he-IL" sz="11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לגבי רכישת אגח ממשלתי 50 מיליארד</a:t>
            </a: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מחבר חץ ישר 11">
            <a:extLst>
              <a:ext uri="{FF2B5EF4-FFF2-40B4-BE49-F238E27FC236}">
                <a16:creationId xmlns:a16="http://schemas.microsoft.com/office/drawing/2014/main" xmlns="" id="{8FA7CD01-E4F9-49F1-AB1B-12045B585E23}"/>
              </a:ext>
            </a:extLst>
          </p:cNvPr>
          <p:cNvCxnSpPr>
            <a:cxnSpLocks/>
          </p:cNvCxnSpPr>
          <p:nvPr/>
        </p:nvCxnSpPr>
        <p:spPr>
          <a:xfrm flipH="1">
            <a:off x="5528869" y="2780122"/>
            <a:ext cx="279057" cy="5482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8284" y="2455780"/>
            <a:ext cx="1347537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>
                <a:latin typeface="David" panose="020E0502060401010101" pitchFamily="34" charset="-79"/>
                <a:cs typeface="David" panose="020E0502060401010101" pitchFamily="34" charset="-79"/>
              </a:rPr>
              <a:t>אחוזים</a:t>
            </a:r>
            <a:endParaRPr lang="he-IL" sz="1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5" name="כותרת 1"/>
          <p:cNvSpPr txBox="1">
            <a:spLocks/>
          </p:cNvSpPr>
          <p:nvPr/>
        </p:nvSpPr>
        <p:spPr>
          <a:xfrm>
            <a:off x="-199794" y="215728"/>
            <a:ext cx="7787207" cy="900723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צעדי בנק ישראל הובילו לירידת תשואות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372979" y="1246266"/>
            <a:ext cx="8446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 sz="2000" b="1" i="0" u="none" strike="noStrike" kern="1200" baseline="0">
                <a:solidFill>
                  <a:prstClr val="black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dirty="0"/>
              <a:t>איור </a:t>
            </a:r>
            <a:r>
              <a:rPr lang="en-US" dirty="0" smtClean="0"/>
              <a:t>19</a:t>
            </a:r>
            <a:r>
              <a:rPr lang="he-IL" dirty="0" smtClean="0"/>
              <a:t>: תשואות תל בונד שקלי ותל בונד 60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31005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8C89-231D-4659-9827-F1BD2ACBD65B}" type="slidenum">
              <a:rPr lang="he-IL" smtClean="0"/>
              <a:pPr/>
              <a:t>24</a:t>
            </a:fld>
            <a:endParaRPr lang="he-IL"/>
          </a:p>
        </p:txBody>
      </p:sp>
      <p:graphicFrame>
        <p:nvGraphicFramePr>
          <p:cNvPr id="4" name="תרשים 3">
            <a:extLst>
              <a:ext uri="{FF2B5EF4-FFF2-40B4-BE49-F238E27FC236}">
                <a16:creationId xmlns:a16="http://schemas.microsoft.com/office/drawing/2014/main" xmlns="" id="{72296416-E0F1-465D-869F-6583B23DD6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7013538"/>
              </p:ext>
            </p:extLst>
          </p:nvPr>
        </p:nvGraphicFramePr>
        <p:xfrm>
          <a:off x="279759" y="1298566"/>
          <a:ext cx="8503294" cy="4753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מלבן 4">
            <a:extLst>
              <a:ext uri="{FF2B5EF4-FFF2-40B4-BE49-F238E27FC236}">
                <a16:creationId xmlns:a16="http://schemas.microsoft.com/office/drawing/2014/main" xmlns="" id="{C3BAECF5-9032-4496-827A-841C18C34CEA}"/>
              </a:ext>
            </a:extLst>
          </p:cNvPr>
          <p:cNvSpPr/>
          <p:nvPr/>
        </p:nvSpPr>
        <p:spPr>
          <a:xfrm>
            <a:off x="2367138" y="287832"/>
            <a:ext cx="5139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r" rtl="1">
              <a:spcBef>
                <a:spcPct val="0"/>
              </a:spcBef>
              <a:spcAft>
                <a:spcPts val="450"/>
              </a:spcAft>
            </a:pPr>
            <a:r>
              <a:rPr lang="he-IL" sz="3200" b="1" dirty="0">
                <a:solidFill>
                  <a:schemeClr val="bg1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הפדיונות בקרנות הנאמנות נבלמו</a:t>
            </a:r>
          </a:p>
        </p:txBody>
      </p:sp>
    </p:spTree>
    <p:extLst>
      <p:ext uri="{BB962C8B-B14F-4D97-AF65-F5344CB8AC3E}">
        <p14:creationId xmlns:p14="http://schemas.microsoft.com/office/powerpoint/2010/main" val="77895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25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לפני המשבר-  המשך עלייה בביצועי המשכנתאות וירידה בריבית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48198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959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הכלכלה העולמית</a:t>
            </a:r>
          </a:p>
        </p:txBody>
      </p:sp>
    </p:spTree>
    <p:extLst>
      <p:ext uri="{BB962C8B-B14F-4D97-AF65-F5344CB8AC3E}">
        <p14:creationId xmlns:p14="http://schemas.microsoft.com/office/powerpoint/2010/main" val="180670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ctr" rtl="1"/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צפויה צמיחה שלילית בכלכלה העולמית, אך קיימת אי ודאות לגבי עוצמתה </a:t>
            </a:r>
            <a:endParaRPr lang="he-IL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11" name="תרשים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6636668"/>
              </p:ext>
            </p:extLst>
          </p:nvPr>
        </p:nvGraphicFramePr>
        <p:xfrm>
          <a:off x="354105" y="1623527"/>
          <a:ext cx="8230057" cy="3865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4978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28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נמשכת ירידה חדה בסחר העולמי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CPB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528331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29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ירידה חדה בסנטימנט לפעילות העולמית, התאוששות בסין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תרשים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9725565"/>
              </p:ext>
            </p:extLst>
          </p:nvPr>
        </p:nvGraphicFramePr>
        <p:xfrm>
          <a:off x="127000" y="1399592"/>
          <a:ext cx="8920065" cy="4263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המשק צפוי להתכווץ ב-2020; התאוששות החל מהרבעון השלישי תביא לצמיחה מהירה ב-2021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055541"/>
              </p:ext>
            </p:extLst>
          </p:nvPr>
        </p:nvGraphicFramePr>
        <p:xfrm>
          <a:off x="1" y="1177581"/>
          <a:ext cx="9144000" cy="5188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30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לפני המשבר -  עלייה קלה באינפלציה בארה"ב ואירופה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תרשים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888688"/>
              </p:ext>
            </p:extLst>
          </p:nvPr>
        </p:nvGraphicFramePr>
        <p:xfrm>
          <a:off x="127000" y="1403559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-91510" y="6118252"/>
            <a:ext cx="4912186" cy="247623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sz="1400" dirty="0">
                <a:latin typeface="David" panose="020E0502060401010101" pitchFamily="34" charset="-79"/>
                <a:cs typeface="David" panose="020E0502060401010101" pitchFamily="34" charset="-79"/>
              </a:rPr>
              <a:t>*</a:t>
            </a:r>
            <a:r>
              <a:rPr lang="he-IL" sz="1400" baseline="0" dirty="0">
                <a:latin typeface="David" panose="020E0502060401010101" pitchFamily="34" charset="-79"/>
                <a:cs typeface="David" panose="020E0502060401010101" pitchFamily="34" charset="-79"/>
              </a:rPr>
              <a:t> ארה"ב - </a:t>
            </a:r>
            <a:r>
              <a:rPr lang="en-US" sz="1400" baseline="0" dirty="0">
                <a:latin typeface="David" panose="020E0502060401010101" pitchFamily="34" charset="-79"/>
                <a:cs typeface="David" panose="020E0502060401010101" pitchFamily="34" charset="-79"/>
              </a:rPr>
              <a:t>Core PCE</a:t>
            </a:r>
            <a:endParaRPr lang="he-IL" sz="1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31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ירידה חדה במחירי הסחורות והנפט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969414"/>
              </p:ext>
            </p:extLst>
          </p:nvPr>
        </p:nvGraphicFramePr>
        <p:xfrm>
          <a:off x="0" y="1374871"/>
          <a:ext cx="9144000" cy="5029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2"/>
          <p:cNvSpPr txBox="1"/>
          <p:nvPr/>
        </p:nvSpPr>
        <p:spPr>
          <a:xfrm>
            <a:off x="7134602" y="1374871"/>
            <a:ext cx="1381932" cy="391569"/>
          </a:xfrm>
          <a:prstGeom prst="rect">
            <a:avLst/>
          </a:prstGeom>
          <a:solidFill>
            <a:sysClr val="window" lastClr="FFFFFF"/>
          </a:solidFill>
          <a:ln w="12700">
            <a:noFill/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400" b="1" dirty="0">
                <a:effectLst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החלטת הריבית האחרונה</a:t>
            </a:r>
            <a:endParaRPr lang="he-IL" sz="1400" b="1" baseline="0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32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ה-</a:t>
            </a:r>
            <a:r>
              <a:rPr lang="en-US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FED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הוריד את הריבית בחדות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784014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33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צניחה בשווקי המניות בפרוץ המשבר; התאוששות תנודתית בשבועיים האחרונים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20265"/>
              </p:ext>
            </p:extLst>
          </p:nvPr>
        </p:nvGraphicFramePr>
        <p:xfrm>
          <a:off x="1" y="1285396"/>
          <a:ext cx="9144000" cy="5080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115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8C89-231D-4659-9827-F1BD2ACBD65B}" type="slidenum">
              <a:rPr lang="he-IL" smtClean="0"/>
              <a:pPr/>
              <a:t>4</a:t>
            </a:fld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5651500" y="6506126"/>
            <a:ext cx="343024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מקור: סקר מגמות בעסקים של </a:t>
            </a:r>
            <a:r>
              <a:rPr lang="he-IL" sz="1400" b="1" dirty="0" err="1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endParaRPr lang="he-IL" sz="1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753534" y="6839"/>
            <a:ext cx="690932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spcBef>
                <a:spcPct val="0"/>
              </a:spcBef>
            </a:pPr>
            <a:r>
              <a:rPr lang="he-IL" sz="3200" b="1" dirty="0">
                <a:solidFill>
                  <a:schemeClr val="bg1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ירידה חדה בציפיות החברות </a:t>
            </a:r>
            <a:r>
              <a:rPr lang="he-IL" sz="3200" b="1" dirty="0" smtClean="0">
                <a:solidFill>
                  <a:schemeClr val="bg1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להיקף הפעילות</a:t>
            </a:r>
          </a:p>
          <a:p>
            <a:pPr algn="r" rtl="1">
              <a:spcBef>
                <a:spcPct val="0"/>
              </a:spcBef>
            </a:pPr>
            <a:r>
              <a:rPr lang="he-IL" sz="3200" b="1" dirty="0" smtClean="0">
                <a:solidFill>
                  <a:schemeClr val="bg1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הכלכלית</a:t>
            </a:r>
            <a:endParaRPr lang="he-IL" sz="3200" b="1" dirty="0">
              <a:solidFill>
                <a:schemeClr val="bg1"/>
              </a:solidFill>
              <a:latin typeface="David" panose="020E0502060401010101" pitchFamily="34" charset="-79"/>
              <a:ea typeface="+mj-ea"/>
              <a:cs typeface="David" panose="020E0502060401010101" pitchFamily="34" charset="-79"/>
            </a:endParaRPr>
          </a:p>
        </p:txBody>
      </p:sp>
      <p:graphicFrame>
        <p:nvGraphicFramePr>
          <p:cNvPr id="7" name="תרשים 6">
            <a:extLst>
              <a:ext uri="{FF2B5EF4-FFF2-40B4-BE49-F238E27FC236}">
                <a16:creationId xmlns:a16="http://schemas.microsoft.com/office/drawing/2014/main" xmlns="" id="{5A594CB7-8803-4FFC-A044-4F7B52137F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1310570"/>
              </p:ext>
            </p:extLst>
          </p:nvPr>
        </p:nvGraphicFramePr>
        <p:xfrm>
          <a:off x="881149" y="1695797"/>
          <a:ext cx="7566945" cy="3710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0809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8C89-231D-4659-9827-F1BD2ACBD65B}" type="slidenum">
              <a:rPr lang="he-IL" smtClean="0"/>
              <a:pPr/>
              <a:t>5</a:t>
            </a:fld>
            <a:endParaRPr lang="he-IL"/>
          </a:p>
        </p:txBody>
      </p:sp>
      <p:graphicFrame>
        <p:nvGraphicFramePr>
          <p:cNvPr id="4" name="תרשים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547984"/>
              </p:ext>
            </p:extLst>
          </p:nvPr>
        </p:nvGraphicFramePr>
        <p:xfrm>
          <a:off x="711969" y="1620983"/>
          <a:ext cx="7813964" cy="4164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ירידה חדה בציפיות החברות לפעילות ברבעון הראשון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ממצאים ראשוניים מסקר החברות של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09350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506412" y="1130178"/>
            <a:ext cx="7398045" cy="466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 rtl="1">
              <a:lnSpc>
                <a:spcPct val="90000"/>
              </a:lnSpc>
              <a:spcBef>
                <a:spcPct val="0"/>
              </a:spcBef>
              <a:defRPr/>
            </a:pPr>
            <a:r>
              <a:rPr lang="he-IL" sz="2700" b="1" dirty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שוק העבודה: נתוני לשכת התעסוקה</a:t>
            </a:r>
          </a:p>
        </p:txBody>
      </p:sp>
      <p:sp>
        <p:nvSpPr>
          <p:cNvPr id="7" name="מלבן 6"/>
          <p:cNvSpPr/>
          <p:nvPr/>
        </p:nvSpPr>
        <p:spPr>
          <a:xfrm>
            <a:off x="7144208" y="4934285"/>
            <a:ext cx="679994" cy="1876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685800" rtl="1">
              <a:defRPr/>
            </a:pPr>
            <a:r>
              <a:rPr lang="he-IL" sz="619" dirty="0">
                <a:solidFill>
                  <a:prstClr val="whit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מקור: בנק ישראל</a:t>
            </a:r>
            <a:endParaRPr lang="en-US" sz="619" dirty="0">
              <a:solidFill>
                <a:prstClr val="white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44" name="תמונה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90939" y="1945109"/>
            <a:ext cx="146135" cy="206825"/>
          </a:xfrm>
          <a:prstGeom prst="rect">
            <a:avLst/>
          </a:prstGeom>
        </p:spPr>
      </p:pic>
      <p:pic>
        <p:nvPicPr>
          <p:cNvPr id="45" name="תמונה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27492" y="1939006"/>
            <a:ext cx="146135" cy="206825"/>
          </a:xfrm>
          <a:prstGeom prst="rect">
            <a:avLst/>
          </a:prstGeom>
        </p:spPr>
      </p:pic>
      <p:pic>
        <p:nvPicPr>
          <p:cNvPr id="53" name="תמונה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41565" y="1935584"/>
            <a:ext cx="146135" cy="206825"/>
          </a:xfrm>
          <a:prstGeom prst="rect">
            <a:avLst/>
          </a:prstGeom>
        </p:spPr>
      </p:pic>
      <p:pic>
        <p:nvPicPr>
          <p:cNvPr id="54" name="תמונה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78119" y="1929481"/>
            <a:ext cx="146135" cy="206825"/>
          </a:xfrm>
          <a:prstGeom prst="rect">
            <a:avLst/>
          </a:prstGeom>
        </p:spPr>
      </p:pic>
      <p:pic>
        <p:nvPicPr>
          <p:cNvPr id="56" name="תמונה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10229" y="1925761"/>
            <a:ext cx="146135" cy="206825"/>
          </a:xfrm>
          <a:prstGeom prst="rect">
            <a:avLst/>
          </a:prstGeom>
        </p:spPr>
      </p:pic>
      <p:pic>
        <p:nvPicPr>
          <p:cNvPr id="57" name="תמונה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966279" y="1945109"/>
            <a:ext cx="146135" cy="206825"/>
          </a:xfrm>
          <a:prstGeom prst="rect">
            <a:avLst/>
          </a:prstGeom>
        </p:spPr>
      </p:pic>
      <p:pic>
        <p:nvPicPr>
          <p:cNvPr id="58" name="תמונה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83656" y="1940116"/>
            <a:ext cx="146135" cy="206825"/>
          </a:xfrm>
          <a:prstGeom prst="rect">
            <a:avLst/>
          </a:prstGeom>
        </p:spPr>
      </p:pic>
      <p:graphicFrame>
        <p:nvGraphicFramePr>
          <p:cNvPr id="18" name="מציין מיקום תוכן 5">
            <a:extLst>
              <a:ext uri="{FF2B5EF4-FFF2-40B4-BE49-F238E27FC236}">
                <a16:creationId xmlns:a16="http://schemas.microsoft.com/office/drawing/2014/main" xmlns="" id="{428B75C0-FEA5-405E-8EAE-F59DA81B22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4047334"/>
              </p:ext>
            </p:extLst>
          </p:nvPr>
        </p:nvGraphicFramePr>
        <p:xfrm>
          <a:off x="15893" y="2074738"/>
          <a:ext cx="3282112" cy="4232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מציין מיקום תוכן 5">
            <a:extLst>
              <a:ext uri="{FF2B5EF4-FFF2-40B4-BE49-F238E27FC236}">
                <a16:creationId xmlns:a16="http://schemas.microsoft.com/office/drawing/2014/main" xmlns="" id="{024DF43F-248B-4AE6-9DDA-9320D6BF64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4739145"/>
              </p:ext>
            </p:extLst>
          </p:nvPr>
        </p:nvGraphicFramePr>
        <p:xfrm>
          <a:off x="3310652" y="2025541"/>
          <a:ext cx="2913179" cy="413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מלבן 16">
            <a:extLst>
              <a:ext uri="{FF2B5EF4-FFF2-40B4-BE49-F238E27FC236}">
                <a16:creationId xmlns:a16="http://schemas.microsoft.com/office/drawing/2014/main" xmlns="" id="{EF560F3C-38DA-4917-BB69-84B12BB2ACF1}"/>
              </a:ext>
            </a:extLst>
          </p:cNvPr>
          <p:cNvSpPr/>
          <p:nvPr/>
        </p:nvSpPr>
        <p:spPr>
          <a:xfrm>
            <a:off x="15894" y="224294"/>
            <a:ext cx="76711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 rtl="1">
              <a:spcBef>
                <a:spcPct val="0"/>
              </a:spcBef>
              <a:spcAft>
                <a:spcPts val="450"/>
              </a:spcAft>
            </a:pPr>
            <a:r>
              <a:rPr lang="he-IL" sz="3200" b="1" dirty="0">
                <a:solidFill>
                  <a:schemeClr val="bg1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זינוק במספר דורשי </a:t>
            </a:r>
            <a:r>
              <a:rPr lang="he-IL" sz="3200" b="1">
                <a:solidFill>
                  <a:schemeClr val="bg1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העבודה </a:t>
            </a:r>
            <a:r>
              <a:rPr lang="he-IL" sz="3200" b="1" smtClean="0">
                <a:solidFill>
                  <a:schemeClr val="bg1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במשק, מרביתם בחל"ת</a:t>
            </a:r>
            <a:endParaRPr lang="he-IL" sz="3200" b="1" dirty="0">
              <a:solidFill>
                <a:schemeClr val="bg1"/>
              </a:solidFill>
              <a:latin typeface="David" panose="020E0502060401010101" pitchFamily="34" charset="-79"/>
              <a:ea typeface="+mj-ea"/>
              <a:cs typeface="David" panose="020E0502060401010101" pitchFamily="34" charset="-79"/>
            </a:endParaRPr>
          </a:p>
        </p:txBody>
      </p: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xmlns="" id="{1EF89EBC-55DD-4A30-BE36-D5126FE69CA4}"/>
              </a:ext>
            </a:extLst>
          </p:cNvPr>
          <p:cNvCxnSpPr>
            <a:cxnSpLocks/>
          </p:cNvCxnSpPr>
          <p:nvPr/>
        </p:nvCxnSpPr>
        <p:spPr>
          <a:xfrm flipH="1">
            <a:off x="2008676" y="4230118"/>
            <a:ext cx="777536" cy="2137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מלבן 22">
            <a:extLst>
              <a:ext uri="{FF2B5EF4-FFF2-40B4-BE49-F238E27FC236}">
                <a16:creationId xmlns:a16="http://schemas.microsoft.com/office/drawing/2014/main" xmlns="" id="{6CE487F0-2137-4C2D-BB2B-7950EBF856A6}"/>
              </a:ext>
            </a:extLst>
          </p:cNvPr>
          <p:cNvSpPr/>
          <p:nvPr/>
        </p:nvSpPr>
        <p:spPr>
          <a:xfrm>
            <a:off x="2488061" y="3558750"/>
            <a:ext cx="863837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he-IL" sz="9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מעבר שוק העבודה למתכונת מצומצמת</a:t>
            </a:r>
            <a:endParaRPr lang="en-US" sz="900" b="1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  <p:graphicFrame>
        <p:nvGraphicFramePr>
          <p:cNvPr id="25" name="תרשים 24">
            <a:extLst>
              <a:ext uri="{FF2B5EF4-FFF2-40B4-BE49-F238E27FC236}">
                <a16:creationId xmlns:a16="http://schemas.microsoft.com/office/drawing/2014/main" xmlns="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7542341"/>
              </p:ext>
            </p:extLst>
          </p:nvPr>
        </p:nvGraphicFramePr>
        <p:xfrm>
          <a:off x="6191764" y="2042418"/>
          <a:ext cx="2850803" cy="3901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34347" y="1324436"/>
            <a:ext cx="34416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איור 4: תמונת מצב בשוק העבודה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09494" y="6550223"/>
            <a:ext cx="343024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מקור: שירות התעסוקה</a:t>
            </a:r>
            <a:endParaRPr lang="he-IL" sz="1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62455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7144208" y="4934285"/>
            <a:ext cx="679994" cy="1876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685800" rtl="1">
              <a:defRPr/>
            </a:pPr>
            <a:r>
              <a:rPr lang="he-IL" sz="619" dirty="0">
                <a:solidFill>
                  <a:prstClr val="whit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מקור: בנק ישראל</a:t>
            </a:r>
            <a:endParaRPr lang="en-US" sz="619" dirty="0">
              <a:solidFill>
                <a:prstClr val="white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44" name="תמונה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90939" y="1945109"/>
            <a:ext cx="146135" cy="206825"/>
          </a:xfrm>
          <a:prstGeom prst="rect">
            <a:avLst/>
          </a:prstGeom>
        </p:spPr>
      </p:pic>
      <p:pic>
        <p:nvPicPr>
          <p:cNvPr id="45" name="תמונה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27492" y="1939006"/>
            <a:ext cx="146135" cy="206825"/>
          </a:xfrm>
          <a:prstGeom prst="rect">
            <a:avLst/>
          </a:prstGeom>
        </p:spPr>
      </p:pic>
      <p:pic>
        <p:nvPicPr>
          <p:cNvPr id="53" name="תמונה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41565" y="1935584"/>
            <a:ext cx="146135" cy="206825"/>
          </a:xfrm>
          <a:prstGeom prst="rect">
            <a:avLst/>
          </a:prstGeom>
        </p:spPr>
      </p:pic>
      <p:pic>
        <p:nvPicPr>
          <p:cNvPr id="54" name="תמונה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78119" y="1929481"/>
            <a:ext cx="146135" cy="206825"/>
          </a:xfrm>
          <a:prstGeom prst="rect">
            <a:avLst/>
          </a:prstGeom>
        </p:spPr>
      </p:pic>
      <p:pic>
        <p:nvPicPr>
          <p:cNvPr id="56" name="תמונה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10229" y="1925761"/>
            <a:ext cx="146135" cy="206825"/>
          </a:xfrm>
          <a:prstGeom prst="rect">
            <a:avLst/>
          </a:prstGeom>
        </p:spPr>
      </p:pic>
      <p:pic>
        <p:nvPicPr>
          <p:cNvPr id="57" name="תמונה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966279" y="1945109"/>
            <a:ext cx="146135" cy="206825"/>
          </a:xfrm>
          <a:prstGeom prst="rect">
            <a:avLst/>
          </a:prstGeom>
        </p:spPr>
      </p:pic>
      <p:pic>
        <p:nvPicPr>
          <p:cNvPr id="58" name="תמונה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83656" y="1940116"/>
            <a:ext cx="146135" cy="206825"/>
          </a:xfrm>
          <a:prstGeom prst="rect">
            <a:avLst/>
          </a:prstGeom>
        </p:spPr>
      </p:pic>
      <p:graphicFrame>
        <p:nvGraphicFramePr>
          <p:cNvPr id="16" name="תרשים 15">
            <a:extLst>
              <a:ext uri="{FF2B5EF4-FFF2-40B4-BE49-F238E27FC236}">
                <a16:creationId xmlns:a16="http://schemas.microsoft.com/office/drawing/2014/main" xmlns="" id="{E0CFD98E-B1DF-4EA8-9DCD-5AD504F8C1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8719848"/>
              </p:ext>
            </p:extLst>
          </p:nvPr>
        </p:nvGraphicFramePr>
        <p:xfrm>
          <a:off x="81981" y="1925761"/>
          <a:ext cx="4404639" cy="4472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תרשים 16">
            <a:extLst>
              <a:ext uri="{FF2B5EF4-FFF2-40B4-BE49-F238E27FC236}">
                <a16:creationId xmlns:a16="http://schemas.microsoft.com/office/drawing/2014/main" xmlns="" id="{19F15D93-5DA6-49C0-B56C-B8F3E8C2EB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3697103"/>
              </p:ext>
            </p:extLst>
          </p:nvPr>
        </p:nvGraphicFramePr>
        <p:xfrm>
          <a:off x="4373628" y="1935584"/>
          <a:ext cx="4770374" cy="4462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מלבן 1">
            <a:extLst>
              <a:ext uri="{FF2B5EF4-FFF2-40B4-BE49-F238E27FC236}">
                <a16:creationId xmlns:a16="http://schemas.microsoft.com/office/drawing/2014/main" xmlns="" id="{6739E2E2-1D2D-4B5E-BFE8-5C72DD93A733}"/>
              </a:ext>
            </a:extLst>
          </p:cNvPr>
          <p:cNvSpPr/>
          <p:nvPr/>
        </p:nvSpPr>
        <p:spPr>
          <a:xfrm>
            <a:off x="1576469" y="292937"/>
            <a:ext cx="50289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 rtl="1">
              <a:spcBef>
                <a:spcPts val="450"/>
              </a:spcBef>
              <a:spcAft>
                <a:spcPts val="450"/>
              </a:spcAft>
            </a:pPr>
            <a:r>
              <a:rPr lang="he-IL" sz="3200" b="1" dirty="0">
                <a:solidFill>
                  <a:schemeClr val="bg1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צניחה בהוצאה על דלק וביגוד</a:t>
            </a:r>
          </a:p>
        </p:txBody>
      </p:sp>
      <p:cxnSp>
        <p:nvCxnSpPr>
          <p:cNvPr id="15" name="מחבר חץ ישר 14">
            <a:extLst>
              <a:ext uri="{FF2B5EF4-FFF2-40B4-BE49-F238E27FC236}">
                <a16:creationId xmlns:a16="http://schemas.microsoft.com/office/drawing/2014/main" xmlns="" id="{575F5EE9-D4BD-4FCF-AE7C-11A209D6E6D1}"/>
              </a:ext>
            </a:extLst>
          </p:cNvPr>
          <p:cNvCxnSpPr>
            <a:cxnSpLocks/>
          </p:cNvCxnSpPr>
          <p:nvPr/>
        </p:nvCxnSpPr>
        <p:spPr>
          <a:xfrm flipH="1">
            <a:off x="3334517" y="2501450"/>
            <a:ext cx="288266" cy="5391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מלבן 17">
            <a:extLst>
              <a:ext uri="{FF2B5EF4-FFF2-40B4-BE49-F238E27FC236}">
                <a16:creationId xmlns:a16="http://schemas.microsoft.com/office/drawing/2014/main" xmlns="" id="{F2B980F9-3672-4CD1-A799-10E4E99354AA}"/>
              </a:ext>
            </a:extLst>
          </p:cNvPr>
          <p:cNvSpPr/>
          <p:nvPr/>
        </p:nvSpPr>
        <p:spPr>
          <a:xfrm>
            <a:off x="3450132" y="2142409"/>
            <a:ext cx="863837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he-IL" sz="9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מעבר שוק העבודה למתכונת מצומצמת</a:t>
            </a:r>
            <a:endParaRPr lang="en-US" sz="900" b="1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  <p:cxnSp>
        <p:nvCxnSpPr>
          <p:cNvPr id="20" name="מחבר חץ ישר 19">
            <a:extLst>
              <a:ext uri="{FF2B5EF4-FFF2-40B4-BE49-F238E27FC236}">
                <a16:creationId xmlns:a16="http://schemas.microsoft.com/office/drawing/2014/main" xmlns="" id="{AD71799E-8DF5-4EC6-8B40-AE9AAC47B92C}"/>
              </a:ext>
            </a:extLst>
          </p:cNvPr>
          <p:cNvCxnSpPr>
            <a:cxnSpLocks/>
          </p:cNvCxnSpPr>
          <p:nvPr/>
        </p:nvCxnSpPr>
        <p:spPr>
          <a:xfrm flipH="1">
            <a:off x="8245549" y="3636717"/>
            <a:ext cx="257729" cy="7021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מלבן 20">
            <a:extLst>
              <a:ext uri="{FF2B5EF4-FFF2-40B4-BE49-F238E27FC236}">
                <a16:creationId xmlns:a16="http://schemas.microsoft.com/office/drawing/2014/main" xmlns="" id="{F32B3D6A-A72A-4F25-B906-39EE88EEF622}"/>
              </a:ext>
            </a:extLst>
          </p:cNvPr>
          <p:cNvSpPr/>
          <p:nvPr/>
        </p:nvSpPr>
        <p:spPr>
          <a:xfrm>
            <a:off x="8280163" y="3173257"/>
            <a:ext cx="863837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he-IL" sz="9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מעבר שוק העבודה למתכונת מצומצמת</a:t>
            </a:r>
            <a:endParaRPr lang="en-US" sz="900" b="1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09354" y="6506126"/>
            <a:ext cx="167239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מקור: שב"א</a:t>
            </a:r>
            <a:endParaRPr lang="he-IL" sz="1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20658" y="1300567"/>
            <a:ext cx="45895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איור 5-א': תמונת מצב ברכישות בכרטיסי אשראי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56809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288925" y="1030229"/>
            <a:ext cx="7398045" cy="466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 rtl="1">
              <a:lnSpc>
                <a:spcPct val="90000"/>
              </a:lnSpc>
              <a:spcBef>
                <a:spcPct val="0"/>
              </a:spcBef>
              <a:defRPr/>
            </a:pPr>
            <a:r>
              <a:rPr lang="he-IL" sz="2700" b="1" dirty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נתונים יומיים: שימוש בכר</a:t>
            </a:r>
          </a:p>
        </p:txBody>
      </p:sp>
      <p:sp>
        <p:nvSpPr>
          <p:cNvPr id="7" name="מלבן 6"/>
          <p:cNvSpPr/>
          <p:nvPr/>
        </p:nvSpPr>
        <p:spPr>
          <a:xfrm>
            <a:off x="7144208" y="4934285"/>
            <a:ext cx="679994" cy="1876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685800" rtl="1">
              <a:defRPr/>
            </a:pPr>
            <a:r>
              <a:rPr lang="he-IL" sz="619" dirty="0">
                <a:solidFill>
                  <a:prstClr val="whit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מקור: בנק ישראל</a:t>
            </a:r>
            <a:endParaRPr lang="en-US" sz="619" dirty="0">
              <a:solidFill>
                <a:prstClr val="white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44" name="תמונה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90939" y="1945109"/>
            <a:ext cx="146135" cy="206825"/>
          </a:xfrm>
          <a:prstGeom prst="rect">
            <a:avLst/>
          </a:prstGeom>
        </p:spPr>
      </p:pic>
      <p:pic>
        <p:nvPicPr>
          <p:cNvPr id="45" name="תמונה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27492" y="1939006"/>
            <a:ext cx="146135" cy="206825"/>
          </a:xfrm>
          <a:prstGeom prst="rect">
            <a:avLst/>
          </a:prstGeom>
        </p:spPr>
      </p:pic>
      <p:pic>
        <p:nvPicPr>
          <p:cNvPr id="53" name="תמונה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41565" y="1935584"/>
            <a:ext cx="146135" cy="206825"/>
          </a:xfrm>
          <a:prstGeom prst="rect">
            <a:avLst/>
          </a:prstGeom>
        </p:spPr>
      </p:pic>
      <p:pic>
        <p:nvPicPr>
          <p:cNvPr id="54" name="תמונה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78119" y="1929481"/>
            <a:ext cx="146135" cy="206825"/>
          </a:xfrm>
          <a:prstGeom prst="rect">
            <a:avLst/>
          </a:prstGeom>
        </p:spPr>
      </p:pic>
      <p:pic>
        <p:nvPicPr>
          <p:cNvPr id="56" name="תמונה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10229" y="1925761"/>
            <a:ext cx="146135" cy="206825"/>
          </a:xfrm>
          <a:prstGeom prst="rect">
            <a:avLst/>
          </a:prstGeom>
        </p:spPr>
      </p:pic>
      <p:pic>
        <p:nvPicPr>
          <p:cNvPr id="57" name="תמונה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966279" y="1945109"/>
            <a:ext cx="146135" cy="206825"/>
          </a:xfrm>
          <a:prstGeom prst="rect">
            <a:avLst/>
          </a:prstGeom>
        </p:spPr>
      </p:pic>
      <p:pic>
        <p:nvPicPr>
          <p:cNvPr id="58" name="תמונה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83656" y="1940116"/>
            <a:ext cx="146135" cy="206825"/>
          </a:xfrm>
          <a:prstGeom prst="rect">
            <a:avLst/>
          </a:prstGeom>
        </p:spPr>
      </p:pic>
      <p:sp>
        <p:nvSpPr>
          <p:cNvPr id="68" name="TextBox 3">
            <a:extLst>
              <a:ext uri="{FF2B5EF4-FFF2-40B4-BE49-F238E27FC236}">
                <a16:creationId xmlns:a16="http://schemas.microsoft.com/office/drawing/2014/main" xmlns="" id="{00000000-0008-0000-0100-000004000000}"/>
              </a:ext>
            </a:extLst>
          </p:cNvPr>
          <p:cNvSpPr txBox="1"/>
          <p:nvPr/>
        </p:nvSpPr>
        <p:spPr>
          <a:xfrm>
            <a:off x="1457030" y="1471740"/>
            <a:ext cx="6229940" cy="360431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1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18" name="תרשים 17">
            <a:extLst>
              <a:ext uri="{FF2B5EF4-FFF2-40B4-BE49-F238E27FC236}">
                <a16:creationId xmlns:a16="http://schemas.microsoft.com/office/drawing/2014/main" xmlns="" id="{2B4287AC-AD32-4932-9586-05D022C486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2101274"/>
              </p:ext>
            </p:extLst>
          </p:nvPr>
        </p:nvGraphicFramePr>
        <p:xfrm>
          <a:off x="-39056" y="2034073"/>
          <a:ext cx="4572000" cy="4376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מלבן 16">
            <a:extLst>
              <a:ext uri="{FF2B5EF4-FFF2-40B4-BE49-F238E27FC236}">
                <a16:creationId xmlns:a16="http://schemas.microsoft.com/office/drawing/2014/main" xmlns="" id="{B4F07E34-AE09-40E0-8AE1-EA168EF31155}"/>
              </a:ext>
            </a:extLst>
          </p:cNvPr>
          <p:cNvSpPr/>
          <p:nvPr/>
        </p:nvSpPr>
        <p:spPr>
          <a:xfrm>
            <a:off x="1085579" y="307631"/>
            <a:ext cx="64299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 rtl="1">
              <a:spcBef>
                <a:spcPts val="450"/>
              </a:spcBef>
              <a:spcAft>
                <a:spcPts val="450"/>
              </a:spcAft>
            </a:pPr>
            <a:r>
              <a:rPr lang="he-IL" sz="3200" b="1" dirty="0">
                <a:solidFill>
                  <a:schemeClr val="bg1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פגיעה קשה בענפי התיירות והמסעדות</a:t>
            </a:r>
          </a:p>
        </p:txBody>
      </p:sp>
      <p:graphicFrame>
        <p:nvGraphicFramePr>
          <p:cNvPr id="20" name="תרשים 19">
            <a:extLst>
              <a:ext uri="{FF2B5EF4-FFF2-40B4-BE49-F238E27FC236}">
                <a16:creationId xmlns:a16="http://schemas.microsoft.com/office/drawing/2014/main" xmlns="" id="{1331A2D1-E359-4903-9B9F-80854B6F34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9635442"/>
              </p:ext>
            </p:extLst>
          </p:nvPr>
        </p:nvGraphicFramePr>
        <p:xfrm>
          <a:off x="4723544" y="2132586"/>
          <a:ext cx="4180127" cy="4137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3" name="מחבר חץ ישר 22">
            <a:extLst>
              <a:ext uri="{FF2B5EF4-FFF2-40B4-BE49-F238E27FC236}">
                <a16:creationId xmlns:a16="http://schemas.microsoft.com/office/drawing/2014/main" xmlns="" id="{A80B83C3-CD1F-41F3-9267-6FFA5CD2B470}"/>
              </a:ext>
            </a:extLst>
          </p:cNvPr>
          <p:cNvCxnSpPr>
            <a:cxnSpLocks/>
          </p:cNvCxnSpPr>
          <p:nvPr/>
        </p:nvCxnSpPr>
        <p:spPr>
          <a:xfrm flipH="1">
            <a:off x="8054164" y="3805990"/>
            <a:ext cx="449114" cy="3686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מלבן 23">
            <a:extLst>
              <a:ext uri="{FF2B5EF4-FFF2-40B4-BE49-F238E27FC236}">
                <a16:creationId xmlns:a16="http://schemas.microsoft.com/office/drawing/2014/main" xmlns="" id="{F2CB0A8C-FB19-45F2-A1A3-6425C574C768}"/>
              </a:ext>
            </a:extLst>
          </p:cNvPr>
          <p:cNvSpPr/>
          <p:nvPr/>
        </p:nvSpPr>
        <p:spPr>
          <a:xfrm>
            <a:off x="8071359" y="3111257"/>
            <a:ext cx="863837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he-IL" sz="9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מעבר שוק העבודה למתכונת מצומצמת</a:t>
            </a:r>
            <a:endParaRPr lang="en-US" sz="900" b="1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09354" y="6506126"/>
            <a:ext cx="167239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מקור: שב"א</a:t>
            </a:r>
            <a:endParaRPr lang="he-IL" sz="1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20658" y="1297373"/>
            <a:ext cx="45895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איור 5-ב': תמונת מצב ברכישות בכרטיסי אשראי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97541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98819" y="984612"/>
            <a:ext cx="7827917" cy="600075"/>
          </a:xfrm>
        </p:spPr>
        <p:txBody>
          <a:bodyPr/>
          <a:lstStyle/>
          <a:p>
            <a:r>
              <a:rPr lang="he-IL" b="1" dirty="0" smtClean="0"/>
              <a:t>הביקוש המקומי: המגבלות הקיימות גורעות כמעט שליש מהצריכה הפרטית</a:t>
            </a:r>
            <a:endParaRPr lang="he-IL" b="1" dirty="0"/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sz="half" idx="2"/>
          </p:nvPr>
        </p:nvSpPr>
        <p:spPr>
          <a:xfrm>
            <a:off x="506410" y="6043861"/>
            <a:ext cx="8241654" cy="333439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1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התרומה של כל ענף לסך הגריעה בצריכה הפרטית היא מכפלה של  משקל הסעיף בסל הצריכה עם מידת ההשבתה המשוערת של כל סעיף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ED6A-05C0-4C6E-99A6-9B384A60FEB6}" type="slidenum">
              <a:rPr lang="en-US" smtClean="0"/>
              <a:t>9</a:t>
            </a:fld>
            <a:endParaRPr lang="en-US"/>
          </a:p>
        </p:txBody>
      </p:sp>
      <p:sp>
        <p:nvSpPr>
          <p:cNvPr id="8" name="כותרת 1"/>
          <p:cNvSpPr txBox="1">
            <a:spLocks/>
          </p:cNvSpPr>
          <p:nvPr/>
        </p:nvSpPr>
        <p:spPr>
          <a:xfrm>
            <a:off x="506410" y="217876"/>
            <a:ext cx="6942139" cy="7294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rgbClr val="FFFFFF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1" algn="ctr" rtl="1">
              <a:spcBef>
                <a:spcPts val="450"/>
              </a:spcBef>
              <a:spcAft>
                <a:spcPts val="450"/>
              </a:spcAft>
            </a:pPr>
            <a:r>
              <a:rPr lang="he-IL" sz="2400" b="1" dirty="0">
                <a:solidFill>
                  <a:schemeClr val="bg1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המגבלות על התעסוקה והתנועה גורעות כמעט שליש מהצריכה הפרטית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287" y="1987191"/>
            <a:ext cx="6011262" cy="39289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00689" y="1252635"/>
            <a:ext cx="45895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איור 6: השפעת המגבלות על הצריכה הפרטית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7369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sraeliBan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eWaveListOrderValue xmlns="http://schemas.microsoft.com/sharepoint/v3" xsi:nil="true"/>
    <_DCDateCreated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0644CCD52964FE4BBD8AB8E0B060EA47" ma:contentTypeVersion="3" ma:contentTypeDescription="צור מסמך חדש." ma:contentTypeScope="" ma:versionID="2bb10b40ee8d3a599c5f62d28aa9a0b5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targetNamespace="http://schemas.microsoft.com/office/2006/metadata/properties" ma:root="true" ma:fieldsID="3c347f0a8e3e1664f2bb8f913eca227a" ns1:_="" ns2:_="">
    <xsd:import namespace="http://schemas.microsoft.com/sharepoint/v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eWaveListOrderValue" minOccurs="0"/>
                <xsd:element ref="ns2:_DCDateCreat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מתזמן תאריך התחלה" ma:description="" ma:internalName="PublishingStartDate">
      <xsd:simpleType>
        <xsd:restriction base="dms:Unknown"/>
      </xsd:simpleType>
    </xsd:element>
    <xsd:element name="PublishingExpirationDate" ma:index="9" nillable="true" ma:displayName="מתזמן תאריך סיום" ma:internalName="PublishingExpirationDate">
      <xsd:simpleType>
        <xsd:restriction base="dms:Unknown"/>
      </xsd:simpleType>
    </xsd:element>
    <xsd:element name="eWaveListOrderValue" ma:index="10" nillable="true" ma:displayName="סידור" ma:decimals="2" ma:internalName="eWaveListOrderValue" ma:readOnly="false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11" nillable="true" ma:displayName="תאריך יצירה" ma:description="התאריך שבו נוצר משאב זה" ma:format="DateTime" ma:internalName="_DCDateCreat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3142E9-7543-4C9C-995A-A8F52739B49E}"/>
</file>

<file path=customXml/itemProps2.xml><?xml version="1.0" encoding="utf-8"?>
<ds:datastoreItem xmlns:ds="http://schemas.openxmlformats.org/officeDocument/2006/customXml" ds:itemID="{BCE39FEF-2D22-4F25-B8FC-9DCFEAF33718}"/>
</file>

<file path=customXml/itemProps3.xml><?xml version="1.0" encoding="utf-8"?>
<ds:datastoreItem xmlns:ds="http://schemas.openxmlformats.org/officeDocument/2006/customXml" ds:itemID="{FDC8711F-D4A3-47DE-BAB2-3D2C7447EB9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25328</TotalTime>
  <Words>1245</Words>
  <Application>Microsoft Office PowerPoint</Application>
  <PresentationFormat>‫הצגה על המסך (4:3)</PresentationFormat>
  <Paragraphs>341</Paragraphs>
  <Slides>33</Slides>
  <Notes>21</Notes>
  <HiddenSlides>0</HiddenSlides>
  <MMClips>0</MMClips>
  <ScaleCrop>false</ScaleCrop>
  <HeadingPairs>
    <vt:vector size="4" baseType="variant">
      <vt:variant>
        <vt:lpstr>ערכת נושא</vt:lpstr>
      </vt:variant>
      <vt:variant>
        <vt:i4>4</vt:i4>
      </vt:variant>
      <vt:variant>
        <vt:lpstr>כותרות שקופיות</vt:lpstr>
      </vt:variant>
      <vt:variant>
        <vt:i4>33</vt:i4>
      </vt:variant>
    </vt:vector>
  </HeadingPairs>
  <TitlesOfParts>
    <vt:vector size="37" baseType="lpstr">
      <vt:lpstr>Office Theme</vt:lpstr>
      <vt:lpstr>Custom Design</vt:lpstr>
      <vt:lpstr>1_Custom Design</vt:lpstr>
      <vt:lpstr>2_Custom Design</vt:lpstr>
      <vt:lpstr>הנתונים הכלכליים העיקריים ברקע החלטת הוועדה המוניטרית על הריבית 06.04.2020</vt:lpstr>
      <vt:lpstr>תמונת הפעילות הריאלית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הביקוש המקומי: המגבלות הקיימות גורעות כמעט שליש מהצריכה הפרטית</vt:lpstr>
      <vt:lpstr>ניתוח ענפי: כ-37 אחוז מהמשק מושבת. </vt:lpstr>
      <vt:lpstr>ענפי משק שהיקף ההשבתה בהם גבוה מעסיקים עובדים בשכר נמוך יחסית</vt:lpstr>
      <vt:lpstr>הסביבה המוניטרית-פיננסית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הכלכלה העולמית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Ness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Keren Shemesh</dc:creator>
  <cp:lastModifiedBy>Rickey Achdut Dovrut BOI</cp:lastModifiedBy>
  <cp:revision>2428</cp:revision>
  <cp:lastPrinted>2015-12-27T10:07:57Z</cp:lastPrinted>
  <dcterms:created xsi:type="dcterms:W3CDTF">2015-06-21T09:58:57Z</dcterms:created>
  <dcterms:modified xsi:type="dcterms:W3CDTF">2020-04-06T12:15:28Z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0x0101000644CCD52964FE4BBD8AB8E0B060EA47</vt:lpwstr>
  </property>
</Properties>
</file>