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3.xml" ContentType="application/vnd.openxmlformats-officedocument.drawingml.chartshapes+xml"/>
  <Override PartName="/ppt/drawings/drawing22.xml" ContentType="application/vnd.openxmlformats-officedocument.drawingml.chartshapes+xml"/>
  <Override PartName="/ppt/drawings/drawing21.xml" ContentType="application/vnd.openxmlformats-officedocument.drawingml.chartshapes+xml"/>
  <Override PartName="/ppt/drawings/drawing20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17.xml" ContentType="application/vnd.openxmlformats-officedocument.drawingml.chartshapes+xml"/>
  <Override PartName="/ppt/drawings/drawing8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Override1.xml" ContentType="application/vnd.openxmlformats-officedocument.themeOverride+xml"/>
  <Override PartName="/ppt/theme/themeOverride27.xml" ContentType="application/vnd.openxmlformats-officedocument.themeOverride+xml"/>
  <Override PartName="/ppt/charts/chart1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olors7.xml" ContentType="application/vnd.ms-office.chartcolorstyle+xml"/>
  <Override PartName="/ppt/charts/style7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theme/theme4.xml" ContentType="application/vnd.openxmlformats-officedocument.them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theme/theme3.xml" ContentType="application/vnd.openxmlformats-officedocument.them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style6.xml" ContentType="application/vnd.ms-office.chartstyle+xml"/>
  <Override PartName="/ppt/charts/chart11.xml" ContentType="application/vnd.openxmlformats-officedocument.drawingml.chart+xml"/>
  <Override PartName="/ppt/theme/theme5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6.xml" ContentType="application/vnd.openxmlformats-officedocument.them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1.xml" ContentType="application/vnd.openxmlformats-officedocument.drawingml.chart+xml"/>
  <Override PartName="/ppt/charts/chart34.xml" ContentType="application/vnd.openxmlformats-officedocument.drawingml.chart+xml"/>
  <Override PartName="/ppt/theme/themeOverride24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23.xml" ContentType="application/vnd.openxmlformats-officedocument.themeOverride+xml"/>
  <Override PartName="/ppt/charts/chart33.xml" ContentType="application/vnd.openxmlformats-officedocument.drawingml.chart+xml"/>
  <Override PartName="/ppt/theme/themeOverride22.xml" ContentType="application/vnd.openxmlformats-officedocument.themeOverride+xml"/>
  <Override PartName="/ppt/charts/chart20.xml" ContentType="application/vnd.openxmlformats-officedocument.drawingml.chart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25.xml" ContentType="application/vnd.openxmlformats-officedocument.themeOverride+xml"/>
  <Override PartName="/ppt/commentAuthors.xml" ContentType="application/vnd.openxmlformats-officedocument.presentationml.commentAuthors+xml"/>
  <Override PartName="/ppt/charts/chart42.xml" ContentType="application/vnd.openxmlformats-officedocument.drawingml.chart+xml"/>
  <Override PartName="/ppt/theme/themeOverride28.xml" ContentType="application/vnd.openxmlformats-officedocument.themeOverride+xml"/>
  <Override PartName="/ppt/handoutMasters/handoutMaster1.xml" ContentType="application/vnd.openxmlformats-officedocument.presentationml.handoutMaster+xml"/>
  <Override PartName="/ppt/charts/chart41.xml" ContentType="application/vnd.openxmlformats-officedocument.drawingml.chart+xml"/>
  <Override PartName="/ppt/charts/chart40.xml" ContentType="application/vnd.openxmlformats-officedocument.drawingml.chart+xml"/>
  <Override PartName="/ppt/theme/themeOverride26.xml" ContentType="application/vnd.openxmlformats-officedocument.themeOverride+xml"/>
  <Override PartName="/ppt/charts/chart39.xml" ContentType="application/vnd.openxmlformats-officedocument.drawingml.chart+xml"/>
  <Override PartName="/ppt/theme/theme1.xml" ContentType="application/vnd.openxmlformats-officedocument.theme+xml"/>
  <Override PartName="/ppt/charts/style14.xml" ContentType="application/vnd.ms-office.chartstyle+xml"/>
  <Override PartName="/ppt/charts/colors14.xml" ContentType="application/vnd.ms-office.chartcolorstyle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style11.xml" ContentType="application/vnd.ms-office.chartstyle+xml"/>
  <Override PartName="/ppt/charts/chart31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theme/themeOverride18.xml" ContentType="application/vnd.openxmlformats-officedocument.themeOverride+xml"/>
  <Override PartName="/ppt/charts/colors11.xml" ContentType="application/vnd.ms-office.chartcolorstyle+xml"/>
  <Override PartName="/ppt/charts/chart30.xml" ContentType="application/vnd.openxmlformats-officedocument.drawingml.chart+xml"/>
  <Override PartName="/ppt/charts/chart27.xml" ContentType="application/vnd.openxmlformats-officedocument.drawingml.chart+xml"/>
  <Override PartName="/ppt/charts/chart25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3.xml" ContentType="application/vnd.ms-office.chartstyle+xml"/>
  <Override PartName="/ppt/theme/themeOverride20.xml" ContentType="application/vnd.openxmlformats-officedocument.themeOverride+xml"/>
  <Override PartName="/ppt/charts/colors12.xml" ContentType="application/vnd.ms-office.chartcolorstyle+xml"/>
  <Override PartName="/ppt/theme/themeOverride19.xml" ContentType="application/vnd.openxmlformats-officedocument.themeOverride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3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7"/>
  </p:notesMasterIdLst>
  <p:handoutMasterIdLst>
    <p:handoutMasterId r:id="rId48"/>
  </p:handoutMasterIdLst>
  <p:sldIdLst>
    <p:sldId id="529" r:id="rId5"/>
    <p:sldId id="607" r:id="rId6"/>
    <p:sldId id="616" r:id="rId7"/>
    <p:sldId id="652" r:id="rId8"/>
    <p:sldId id="653" r:id="rId9"/>
    <p:sldId id="645" r:id="rId10"/>
    <p:sldId id="655" r:id="rId11"/>
    <p:sldId id="658" r:id="rId12"/>
    <p:sldId id="657" r:id="rId13"/>
    <p:sldId id="618" r:id="rId14"/>
    <p:sldId id="634" r:id="rId15"/>
    <p:sldId id="635" r:id="rId16"/>
    <p:sldId id="654" r:id="rId17"/>
    <p:sldId id="651" r:id="rId18"/>
    <p:sldId id="665" r:id="rId19"/>
    <p:sldId id="662" r:id="rId20"/>
    <p:sldId id="656" r:id="rId21"/>
    <p:sldId id="606" r:id="rId22"/>
    <p:sldId id="632" r:id="rId23"/>
    <p:sldId id="637" r:id="rId24"/>
    <p:sldId id="609" r:id="rId25"/>
    <p:sldId id="610" r:id="rId26"/>
    <p:sldId id="611" r:id="rId27"/>
    <p:sldId id="612" r:id="rId28"/>
    <p:sldId id="664" r:id="rId29"/>
    <p:sldId id="628" r:id="rId30"/>
    <p:sldId id="636" r:id="rId31"/>
    <p:sldId id="646" r:id="rId32"/>
    <p:sldId id="614" r:id="rId33"/>
    <p:sldId id="615" r:id="rId34"/>
    <p:sldId id="649" r:id="rId35"/>
    <p:sldId id="647" r:id="rId36"/>
    <p:sldId id="638" r:id="rId37"/>
    <p:sldId id="608" r:id="rId38"/>
    <p:sldId id="621" r:id="rId39"/>
    <p:sldId id="622" r:id="rId40"/>
    <p:sldId id="623" r:id="rId41"/>
    <p:sldId id="624" r:id="rId42"/>
    <p:sldId id="663" r:id="rId43"/>
    <p:sldId id="625" r:id="rId44"/>
    <p:sldId id="626" r:id="rId45"/>
    <p:sldId id="629" r:id="rId46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52"/>
            <p14:sldId id="653"/>
            <p14:sldId id="645"/>
            <p14:sldId id="655"/>
            <p14:sldId id="658"/>
            <p14:sldId id="657"/>
            <p14:sldId id="618"/>
            <p14:sldId id="634"/>
            <p14:sldId id="635"/>
            <p14:sldId id="654"/>
            <p14:sldId id="651"/>
            <p14:sldId id="665"/>
            <p14:sldId id="662"/>
            <p14:sldId id="656"/>
            <p14:sldId id="606"/>
            <p14:sldId id="632"/>
            <p14:sldId id="637"/>
            <p14:sldId id="609"/>
            <p14:sldId id="610"/>
            <p14:sldId id="611"/>
            <p14:sldId id="612"/>
            <p14:sldId id="664"/>
            <p14:sldId id="628"/>
            <p14:sldId id="636"/>
            <p14:sldId id="646"/>
            <p14:sldId id="614"/>
            <p14:sldId id="615"/>
            <p14:sldId id="649"/>
            <p14:sldId id="647"/>
            <p14:sldId id="638"/>
            <p14:sldId id="608"/>
            <p14:sldId id="621"/>
            <p14:sldId id="622"/>
            <p14:sldId id="623"/>
            <p14:sldId id="624"/>
            <p14:sldId id="663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מחבר" initials="א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404040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89800" autoAdjust="0"/>
  </p:normalViewPr>
  <p:slideViewPr>
    <p:cSldViewPr snapToGrid="0">
      <p:cViewPr varScale="1">
        <p:scale>
          <a:sx n="79" d="100"/>
          <a:sy n="79" d="100"/>
        </p:scale>
        <p:origin x="102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fs-jr-01\sys\chartbook\hodaat_ribit\chartbook_hodaat_ribit_portal.xlsm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u56q\AppData\Roaming\Microsoft\Excel\&#1504;&#1514;&#1493;&#1504;&#1497;&#1501;&#1500;&#1492;&#1493;&#1491;&#1506;&#1514;&#1492;&#1512;&#1497;&#1489;&#1497;&#1514;220821%20(version%201).xlsb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56q\AppData\Local\Microsoft\Windows\INetCache\Content.Outlook\0C41P8I1\&#1504;&#1514;&#1493;&#1504;&#1497;&#1501;&#1500;&#1492;&#1493;&#1491;&#1506;&#1514;&#1492;&#1512;&#1497;&#1489;&#1497;&#1514;2208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506;&#1493;&#1514;&#1511;%20&#1513;&#1500;%20&#1488;&#1497;&#1493;&#1512;%20&#1502;&#1513;&#1512;&#1493;&#1514;%20&#1508;&#1504;&#1493;&#1497;&#1493;&#1514;%20&#1500;&#1508;&#1497;%20&#1502;&#1495;&#1493;&#1494;%20&#1493;&#1502;&#1493;&#1506;&#1505;&#1511;&#1497;&#1501;%20&#1495;&#1505;&#1512;&#1497;&#1501;_&#1500;&#1491;&#1493;&#1489;&#1512;&#1493;&#1514;%2025-64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490;&#1512;&#1508;&#1497;&#1501;%20&#1500;&#1495;&#1500;&#1511;%20&#1492;&#1512;&#1497;&#1488;&#1500;&#1497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u56q\AppData\Roaming\Microsoft\Excel\&#1504;&#1514;&#1493;&#1504;&#1497;&#1501;&#1500;&#1492;&#1493;&#1491;&#1506;&#1514;&#1492;&#1512;&#1497;&#1489;&#1497;&#1514;220821%20(version%201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490;&#1512;&#1508;&#1497;&#1501;%20&#1500;&#1495;&#1500;&#1511;%20&#1492;&#1512;&#1497;&#1488;&#1500;&#1497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17.xml"/><Relationship Id="rId4" Type="http://schemas.openxmlformats.org/officeDocument/2006/relationships/chartUserShapes" Target="../drawings/drawing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490;&#1497;&#1493;&#1505;&#1497;%20&#1492;&#1493;&#1503;%20&#1505;&#1497;&#1499;&#1493;&#1503;%20&#1492;&#1497;&#1497;&#1496;&#1511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502;&#1502;&#1493;&#1510;&#1506;%20&#1492;&#1511;&#1493;&#1513;&#1497;%20&#1500;&#1490;&#1497;&#1497;&#1505;%20&#1488;&#1513;&#1512;&#1488;&#1497;%20&#1489;&#1504;&#1511;&#1488;&#1497;%20&#1500;&#1508;&#1497;%20&#1490;&#1493;&#1491;&#1500;%20&#1506;&#1505;&#1511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fs-jr-01\sys\chartbook\hodaat_ribit\chartbook_hodaat_ribit_portal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512;&#1497;&#1499;&#1493;&#1494;%20&#1504;&#1514;&#1493;&#1504;&#1497;&#1501;%20&#1492;&#1502;&#1506;&#1512;&#1499;&#1514;%20&#1492;&#1489;&#1504;&#1511;&#1488;&#1497;&#1514;%20&#1500;&#1514;&#1488;&#1512;&#1497;&#1498;%2031.07.2021%20-%20&#1504;&#1514;&#1493;&#1504;&#1497;&#1501;%20&#1500;&#1492;&#1508;&#1510;&#1492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mvsrvyhmm\Vyhmm\KOMA7\znkh\Dover\7-12%202021\&#1512;&#1497;&#1489;&#1497;&#1514;\23.8.21\&#1496;&#1497;&#1493;&#1496;&#1493;&#1514;\&#1488;&#1511;&#1505;&#1500;&#1497;&#1501;%20&#1513;&#1500;%20&#1490;&#1512;&#1508;&#1497;&#1501;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u56q\AppData\Local\Microsoft\Windows\INetCache\Content.Outlook\0C41P8I1\CPI%20+%20Forecast%20-%20Copy.xlsx" TargetMode="External"/><Relationship Id="rId1" Type="http://schemas.openxmlformats.org/officeDocument/2006/relationships/themeOverride" Target="../theme/themeOverrid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56q\AppData\Roaming\Microsoft\Excel\&#1504;&#1514;&#1493;&#1504;&#1497;&#1501;&#1500;&#1492;&#1493;&#1491;&#1506;&#1514;&#1492;&#1512;&#1497;&#1489;&#1497;&#1514;220821%20(version%201).xlsb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5.png"/><Relationship Id="rId1" Type="http://schemas.openxmlformats.org/officeDocument/2006/relationships/themeOverride" Target="../theme/themeOverride27.xml"/><Relationship Id="rId4" Type="http://schemas.openxmlformats.org/officeDocument/2006/relationships/chartUserShapes" Target="../drawings/drawing21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56q\AppData\Local\Microsoft\Windows\INetCache\Content.Outlook\0C41P8I1\&#1504;&#1514;&#1493;&#1504;&#1497;&#1501;&#1500;&#1492;&#1493;&#1491;&#1506;&#1514;&#1492;&#1512;&#1497;&#1489;&#1497;&#1514;22082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56q\AppData\Local\Microsoft\Windows\INetCache\Content.Outlook\0C41P8I1\&#1504;&#1514;&#1493;&#1504;&#1497;&#1501;&#1500;&#1492;&#1493;&#1491;&#1506;&#1514;&#1492;&#1512;&#1497;&#1489;&#1497;&#1514;2208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56q\AppData\Local\Microsoft\Windows\INetCache\Content.Outlook\0C41P8I1\&#1504;&#1514;&#1493;&#1504;&#1497;&#1501;&#1500;&#1492;&#1493;&#1491;&#1506;&#1514;&#1492;&#1512;&#1497;&#1489;&#1497;&#1514;2208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נתונים'!$A$4:$A$37</c:f>
              <c:strCache>
                <c:ptCount val="34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</c:strCache>
            </c:strRef>
          </c:cat>
          <c:val>
            <c:numRef>
              <c:f>'איור 11 נתונים'!$C$4:$C$37</c:f>
              <c:numCache>
                <c:formatCode>0.0</c:formatCode>
                <c:ptCount val="34"/>
                <c:pt idx="0">
                  <c:v>5.710691018445524</c:v>
                </c:pt>
                <c:pt idx="1">
                  <c:v>8.2715410180488558</c:v>
                </c:pt>
                <c:pt idx="2">
                  <c:v>4.6833729215708164</c:v>
                </c:pt>
                <c:pt idx="3">
                  <c:v>3.0105931317526924</c:v>
                </c:pt>
                <c:pt idx="4">
                  <c:v>4.4609994571847222</c:v>
                </c:pt>
                <c:pt idx="5">
                  <c:v>3.7711163862897079</c:v>
                </c:pt>
                <c:pt idx="6">
                  <c:v>3.7864868941354102</c:v>
                </c:pt>
                <c:pt idx="7">
                  <c:v>6.1937648817227631</c:v>
                </c:pt>
                <c:pt idx="8">
                  <c:v>0.15565023051902216</c:v>
                </c:pt>
                <c:pt idx="9">
                  <c:v>0.26903308273935611</c:v>
                </c:pt>
                <c:pt idx="10">
                  <c:v>0.43767468513478125</c:v>
                </c:pt>
                <c:pt idx="11">
                  <c:v>3.331810492036591</c:v>
                </c:pt>
                <c:pt idx="12">
                  <c:v>3.8067794401183574</c:v>
                </c:pt>
                <c:pt idx="13">
                  <c:v>9.6372086351734332</c:v>
                </c:pt>
                <c:pt idx="14">
                  <c:v>5.094415230646665</c:v>
                </c:pt>
                <c:pt idx="15">
                  <c:v>4.4045116572723142</c:v>
                </c:pt>
                <c:pt idx="16">
                  <c:v>0.60452266393227205</c:v>
                </c:pt>
                <c:pt idx="17">
                  <c:v>5.8864615579826474</c:v>
                </c:pt>
                <c:pt idx="18">
                  <c:v>6.1879674029927001</c:v>
                </c:pt>
                <c:pt idx="19">
                  <c:v>5.7856304495694344</c:v>
                </c:pt>
                <c:pt idx="20">
                  <c:v>4.7189862420193407</c:v>
                </c:pt>
                <c:pt idx="21">
                  <c:v>1.1597124409231663</c:v>
                </c:pt>
                <c:pt idx="22">
                  <c:v>3.4436000815407874</c:v>
                </c:pt>
                <c:pt idx="23">
                  <c:v>2.9229359257723742</c:v>
                </c:pt>
                <c:pt idx="24">
                  <c:v>5.7959645122628078</c:v>
                </c:pt>
                <c:pt idx="25">
                  <c:v>1.491850735310174</c:v>
                </c:pt>
                <c:pt idx="26">
                  <c:v>4.3054834483779336</c:v>
                </c:pt>
                <c:pt idx="27">
                  <c:v>4.4576204012050091</c:v>
                </c:pt>
                <c:pt idx="28">
                  <c:v>-4.8703905661383162</c:v>
                </c:pt>
                <c:pt idx="29">
                  <c:v>-31.808592043604065</c:v>
                </c:pt>
                <c:pt idx="30">
                  <c:v>40.137886354412821</c:v>
                </c:pt>
                <c:pt idx="31">
                  <c:v>9.7098500814429833</c:v>
                </c:pt>
                <c:pt idx="32">
                  <c:v>-1.4432418378731438</c:v>
                </c:pt>
                <c:pt idx="33">
                  <c:v>15.406113898866259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F-4B5F-881E-006FC7ED6D7A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5B5F-4B5F-881E-006FC7ED6D7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B5F-4B5F-881E-006FC7ED6D7A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B5F-4B5F-881E-006FC7ED6D7A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5B5F-4B5F-881E-006FC7ED6D7A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B5F-4B5F-881E-006FC7ED6D7A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B5F-4B5F-881E-006FC7ED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נתונים'!$A$4:$A$39</c:f>
              <c:strCache>
                <c:ptCount val="3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2021F</c:v>
                </c:pt>
                <c:pt idx="35">
                  <c:v>2022F</c:v>
                </c:pt>
              </c:strCache>
            </c:strRef>
          </c:cat>
          <c:val>
            <c:numRef>
              <c:f>'איור 11 נתונים'!$E$4:$E$39</c:f>
              <c:numCache>
                <c:formatCode>General</c:formatCode>
                <c:ptCount val="36"/>
                <c:pt idx="34" formatCode="0.0">
                  <c:v>5.5</c:v>
                </c:pt>
                <c:pt idx="35" formatCode="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5F-4B5F-881E-006FC7ED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100" b="1" dirty="0">
                <a:solidFill>
                  <a:schemeClr val="tx1"/>
                </a:solidFill>
              </a:rPr>
              <a:t>איור </a:t>
            </a:r>
            <a:r>
              <a:rPr lang="he-IL" sz="2100" b="1" dirty="0" smtClean="0">
                <a:solidFill>
                  <a:schemeClr val="tx1"/>
                </a:solidFill>
              </a:rPr>
              <a:t>10: שיעור </a:t>
            </a:r>
            <a:r>
              <a:rPr lang="he-IL" sz="2100" b="1" dirty="0">
                <a:solidFill>
                  <a:schemeClr val="tx1"/>
                </a:solidFill>
              </a:rPr>
              <a:t>הבלתי-מועסקים בהגדרה הרחבה מתוך כוח העבודה, לפי רכיבי אבטלה
</a:t>
            </a:r>
            <a:r>
              <a:rPr lang="he-IL" sz="2100" b="0" dirty="0">
                <a:solidFill>
                  <a:schemeClr val="tx1"/>
                </a:solidFill>
              </a:rPr>
              <a:t>נתונים מקוריים, בקרב גיל 15 ומעלה, </a:t>
            </a:r>
            <a:r>
              <a:rPr lang="he-IL" sz="2200" b="0" i="0" u="none" strike="noStrike" baseline="0" dirty="0" smtClean="0">
                <a:solidFill>
                  <a:schemeClr val="tx1"/>
                </a:solidFill>
                <a:effectLst/>
              </a:rPr>
              <a:t>מרץ 20 – יולי </a:t>
            </a:r>
            <a:r>
              <a:rPr lang="en-US" sz="2200" b="0" i="0" u="none" strike="noStrike" baseline="0" dirty="0" smtClean="0">
                <a:solidFill>
                  <a:schemeClr val="tx1"/>
                </a:solidFill>
                <a:effectLst/>
              </a:rPr>
              <a:t>21</a:t>
            </a:r>
            <a:endParaRPr lang="he-IL" sz="22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996708223972004"/>
          <c:y val="2.31250942470736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96213302848906E-2"/>
          <c:y val="0.15193250720223359"/>
          <c:w val="0.9505857818927097"/>
          <c:h val="0.5449382314823255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27 נתונים'!$A$3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נתונים'!$B$1:$Y$2</c:f>
              <c:multiLvlStrCache>
                <c:ptCount val="24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  <c:pt idx="19">
                    <c:v>מאי - II</c:v>
                  </c:pt>
                  <c:pt idx="20">
                    <c:v>יוני - I</c:v>
                  </c:pt>
                  <c:pt idx="21">
                    <c:v>יוני - II</c:v>
                  </c:pt>
                  <c:pt idx="22">
                    <c:v>יולי - I</c:v>
                  </c:pt>
                  <c:pt idx="23">
                    <c:v>יולי - II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נתונים'!$B$3:$Y$3</c:f>
              <c:numCache>
                <c:formatCode>0.00</c:formatCode>
                <c:ptCount val="24"/>
                <c:pt idx="0">
                  <c:v>3.0958428870304266</c:v>
                </c:pt>
                <c:pt idx="1">
                  <c:v>3.2</c:v>
                </c:pt>
                <c:pt idx="2">
                  <c:v>4</c:v>
                </c:pt>
                <c:pt idx="3">
                  <c:v>4.7</c:v>
                </c:pt>
                <c:pt idx="4">
                  <c:v>5.0999999999999996</c:v>
                </c:pt>
                <c:pt idx="5">
                  <c:v>5.4</c:v>
                </c:pt>
                <c:pt idx="6">
                  <c:v>4.7</c:v>
                </c:pt>
                <c:pt idx="7">
                  <c:v>4.9000000000000004</c:v>
                </c:pt>
                <c:pt idx="8">
                  <c:v>5.0999999999999996</c:v>
                </c:pt>
                <c:pt idx="9">
                  <c:v>4.8</c:v>
                </c:pt>
                <c:pt idx="10">
                  <c:v>4.5999999999999996</c:v>
                </c:pt>
                <c:pt idx="11">
                  <c:v>3.9</c:v>
                </c:pt>
                <c:pt idx="12">
                  <c:v>4.5999999999999996</c:v>
                </c:pt>
                <c:pt idx="13">
                  <c:v>5.6</c:v>
                </c:pt>
                <c:pt idx="14">
                  <c:v>4.4000000000000004</c:v>
                </c:pt>
                <c:pt idx="15">
                  <c:v>4.7</c:v>
                </c:pt>
                <c:pt idx="16">
                  <c:v>4.7</c:v>
                </c:pt>
                <c:pt idx="17">
                  <c:v>5.3</c:v>
                </c:pt>
                <c:pt idx="18">
                  <c:v>5</c:v>
                </c:pt>
                <c:pt idx="19">
                  <c:v>5.4</c:v>
                </c:pt>
                <c:pt idx="20">
                  <c:v>5.5</c:v>
                </c:pt>
                <c:pt idx="21">
                  <c:v>5.6</c:v>
                </c:pt>
                <c:pt idx="22">
                  <c:v>5.4</c:v>
                </c:pt>
                <c:pt idx="2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0-4A14-B7F9-06672C1926A0}"/>
            </c:ext>
          </c:extLst>
        </c:ser>
        <c:ser>
          <c:idx val="3"/>
          <c:order val="1"/>
          <c:tx>
            <c:strRef>
              <c:f>'איור 27 נתונים'!$A$4</c:f>
              <c:strCache>
                <c:ptCount val="1"/>
                <c:pt idx="0">
                  <c:v>המועסקים שנעדרו זמנית מעבודתם כל השבוע בגלל סיבות הקשורות בנגיף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נתונים'!$B$1:$Y$2</c:f>
              <c:multiLvlStrCache>
                <c:ptCount val="24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  <c:pt idx="19">
                    <c:v>מאי - II</c:v>
                  </c:pt>
                  <c:pt idx="20">
                    <c:v>יוני - I</c:v>
                  </c:pt>
                  <c:pt idx="21">
                    <c:v>יוני - II</c:v>
                  </c:pt>
                  <c:pt idx="22">
                    <c:v>יולי - I</c:v>
                  </c:pt>
                  <c:pt idx="23">
                    <c:v>יולי - II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נתונים'!$B$4:$Y$4</c:f>
              <c:numCache>
                <c:formatCode>0.00</c:formatCode>
                <c:ptCount val="24"/>
                <c:pt idx="0">
                  <c:v>17.7</c:v>
                </c:pt>
                <c:pt idx="1">
                  <c:v>31.4</c:v>
                </c:pt>
                <c:pt idx="2">
                  <c:v>16.899999999999999</c:v>
                </c:pt>
                <c:pt idx="3">
                  <c:v>5.0999999999999996</c:v>
                </c:pt>
                <c:pt idx="4">
                  <c:v>5.2</c:v>
                </c:pt>
                <c:pt idx="5">
                  <c:v>4.4000000000000004</c:v>
                </c:pt>
                <c:pt idx="6">
                  <c:v>7.7</c:v>
                </c:pt>
                <c:pt idx="7">
                  <c:v>13.3</c:v>
                </c:pt>
                <c:pt idx="8">
                  <c:v>7.1</c:v>
                </c:pt>
                <c:pt idx="9">
                  <c:v>5.6</c:v>
                </c:pt>
                <c:pt idx="10">
                  <c:v>9.6</c:v>
                </c:pt>
                <c:pt idx="11">
                  <c:v>12.4</c:v>
                </c:pt>
                <c:pt idx="12">
                  <c:v>10.9</c:v>
                </c:pt>
                <c:pt idx="13">
                  <c:v>7</c:v>
                </c:pt>
                <c:pt idx="14">
                  <c:v>5.4</c:v>
                </c:pt>
                <c:pt idx="15">
                  <c:v>4.2</c:v>
                </c:pt>
                <c:pt idx="16">
                  <c:v>3.3</c:v>
                </c:pt>
                <c:pt idx="17">
                  <c:v>2.6</c:v>
                </c:pt>
                <c:pt idx="18">
                  <c:v>1.7</c:v>
                </c:pt>
                <c:pt idx="19">
                  <c:v>1.7</c:v>
                </c:pt>
                <c:pt idx="20">
                  <c:v>1.4</c:v>
                </c:pt>
                <c:pt idx="21">
                  <c:v>1</c:v>
                </c:pt>
                <c:pt idx="22">
                  <c:v>1.3</c:v>
                </c:pt>
                <c:pt idx="2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0-4A14-B7F9-06672C1926A0}"/>
            </c:ext>
          </c:extLst>
        </c:ser>
        <c:ser>
          <c:idx val="0"/>
          <c:order val="2"/>
          <c:tx>
            <c:strRef>
              <c:f>'איור 27 נתונים'!$A$5</c:f>
              <c:strCache>
                <c:ptCount val="1"/>
                <c:pt idx="0">
                  <c:v>הלא משתתפים בכוח העבודה שהפסיקו לעבוד בגלל פיטורים או סגירת מקום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נתונים'!$B$1:$Y$2</c:f>
              <c:multiLvlStrCache>
                <c:ptCount val="24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  <c:pt idx="19">
                    <c:v>מאי - II</c:v>
                  </c:pt>
                  <c:pt idx="20">
                    <c:v>יוני - I</c:v>
                  </c:pt>
                  <c:pt idx="21">
                    <c:v>יוני - II</c:v>
                  </c:pt>
                  <c:pt idx="22">
                    <c:v>יולי - I</c:v>
                  </c:pt>
                  <c:pt idx="23">
                    <c:v>יולי - II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נתונים'!$B$5:$Y$5</c:f>
              <c:numCache>
                <c:formatCode>0.00</c:formatCode>
                <c:ptCount val="24"/>
                <c:pt idx="0">
                  <c:v>0.39</c:v>
                </c:pt>
                <c:pt idx="1">
                  <c:v>1.49</c:v>
                </c:pt>
                <c:pt idx="2">
                  <c:v>2.0699999999999998</c:v>
                </c:pt>
                <c:pt idx="3">
                  <c:v>1.74</c:v>
                </c:pt>
                <c:pt idx="4">
                  <c:v>1.6</c:v>
                </c:pt>
                <c:pt idx="5">
                  <c:v>1.5</c:v>
                </c:pt>
                <c:pt idx="6">
                  <c:v>2.12</c:v>
                </c:pt>
                <c:pt idx="7">
                  <c:v>2.52</c:v>
                </c:pt>
                <c:pt idx="8">
                  <c:v>2.61</c:v>
                </c:pt>
                <c:pt idx="9">
                  <c:v>2.76</c:v>
                </c:pt>
                <c:pt idx="10">
                  <c:v>2.5</c:v>
                </c:pt>
                <c:pt idx="11">
                  <c:v>2.8000000000000012</c:v>
                </c:pt>
                <c:pt idx="12">
                  <c:v>2.6999999999999993</c:v>
                </c:pt>
                <c:pt idx="13">
                  <c:v>2.8</c:v>
                </c:pt>
                <c:pt idx="14">
                  <c:v>2.2000000000000002</c:v>
                </c:pt>
                <c:pt idx="15">
                  <c:v>2.7</c:v>
                </c:pt>
                <c:pt idx="16">
                  <c:v>2.6</c:v>
                </c:pt>
                <c:pt idx="17">
                  <c:v>2.7</c:v>
                </c:pt>
                <c:pt idx="18">
                  <c:v>2.9</c:v>
                </c:pt>
                <c:pt idx="19">
                  <c:v>2.8</c:v>
                </c:pt>
                <c:pt idx="20">
                  <c:v>2.6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80-4A14-B7F9-06672C192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53760744"/>
        <c:axId val="1253755496"/>
      </c:barChart>
      <c:valAx>
        <c:axId val="125375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760744"/>
        <c:crosses val="autoZero"/>
        <c:crossBetween val="between"/>
      </c:valAx>
      <c:catAx>
        <c:axId val="125376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7554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279942857822348E-2"/>
          <c:y val="0.90742510785076813"/>
          <c:w val="0.86273401698907559"/>
          <c:h val="9.098625769044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82062950322342E-2"/>
          <c:y val="8.1294098001030782E-2"/>
          <c:w val="0.86073066245194074"/>
          <c:h val="0.7471104141643311"/>
        </c:manualLayout>
      </c:layout>
      <c:lineChart>
        <c:grouping val="standard"/>
        <c:varyColors val="0"/>
        <c:ser>
          <c:idx val="0"/>
          <c:order val="0"/>
          <c:tx>
            <c:strRef>
              <c:f>'סכ"א - 15+ (חודשי)'!#REF!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0.1886524442893602"/>
                  <c:y val="-3.397751293940794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algn="r" rtl="1"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defRPr>
                    </a:pPr>
                    <a:r>
                      <a:rPr lang="he-IL" sz="1600"/>
                      <a:t>שיעור התעסוקה בשנת 2019 - 61.1%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r" rtl="1"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957214221065308"/>
                      <c:h val="6.1260275041893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5D-447B-AF8C-0477FE59F3AC}"/>
                </c:ext>
              </c:extLst>
            </c:dLbl>
            <c:dLbl>
              <c:idx val="1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5D-447B-AF8C-0477FE59F3A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(חודשי)'!$A$17:$A$33</c:f>
              <c:numCache>
                <c:formatCode>mmm\-yy</c:formatCode>
                <c:ptCount val="1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</c:numCache>
            </c:numRef>
          </c:cat>
          <c:val>
            <c:numRef>
              <c:f>'סכ"א - 15+ (חודשי)'!$C$17:$C$33</c:f>
              <c:numCache>
                <c:formatCode>#,##0.0</c:formatCode>
                <c:ptCount val="17"/>
                <c:pt idx="0">
                  <c:v>61.090141829418606</c:v>
                </c:pt>
                <c:pt idx="1">
                  <c:v>61.090141829418606</c:v>
                </c:pt>
                <c:pt idx="2">
                  <c:v>61.090141829418606</c:v>
                </c:pt>
                <c:pt idx="3">
                  <c:v>61.090141829418606</c:v>
                </c:pt>
                <c:pt idx="4">
                  <c:v>61.090141829418606</c:v>
                </c:pt>
                <c:pt idx="5">
                  <c:v>61.090141829418606</c:v>
                </c:pt>
                <c:pt idx="6">
                  <c:v>61.090141829418606</c:v>
                </c:pt>
                <c:pt idx="7">
                  <c:v>61.090141829418606</c:v>
                </c:pt>
                <c:pt idx="8">
                  <c:v>61.090141829418606</c:v>
                </c:pt>
                <c:pt idx="9">
                  <c:v>61.090141829418606</c:v>
                </c:pt>
                <c:pt idx="10">
                  <c:v>61.090141829418606</c:v>
                </c:pt>
                <c:pt idx="11">
                  <c:v>61.090141829418606</c:v>
                </c:pt>
                <c:pt idx="12">
                  <c:v>61.090141829418606</c:v>
                </c:pt>
                <c:pt idx="13">
                  <c:v>61.090141829418599</c:v>
                </c:pt>
                <c:pt idx="14">
                  <c:v>61.090141829418599</c:v>
                </c:pt>
                <c:pt idx="15">
                  <c:v>61.090141829418599</c:v>
                </c:pt>
                <c:pt idx="16">
                  <c:v>61.090141829418599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5D-447B-AF8C-0477FE59F3AC}"/>
            </c:ext>
          </c:extLst>
        </c:ser>
        <c:ser>
          <c:idx val="1"/>
          <c:order val="1"/>
          <c:tx>
            <c:v>שיעור התעסוקה "המותאם"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5D-447B-AF8C-0477FE59F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(חודשי)'!$A$17:$A$33</c:f>
              <c:numCache>
                <c:formatCode>mmm\-yy</c:formatCode>
                <c:ptCount val="1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</c:numCache>
            </c:numRef>
          </c:cat>
          <c:val>
            <c:numRef>
              <c:f>'סכ"א - 15+ (חודשי)'!$B$17:$B$33</c:f>
              <c:numCache>
                <c:formatCode>#,##0.0</c:formatCode>
                <c:ptCount val="17"/>
                <c:pt idx="0">
                  <c:v>49.415945330296132</c:v>
                </c:pt>
                <c:pt idx="1">
                  <c:v>40.26204792790498</c:v>
                </c:pt>
                <c:pt idx="2">
                  <c:v>48.536167326309922</c:v>
                </c:pt>
                <c:pt idx="3">
                  <c:v>55.709540318691012</c:v>
                </c:pt>
                <c:pt idx="4">
                  <c:v>55.47663652983065</c:v>
                </c:pt>
                <c:pt idx="5">
                  <c:v>56.073201282424236</c:v>
                </c:pt>
                <c:pt idx="6">
                  <c:v>53.742956559429778</c:v>
                </c:pt>
                <c:pt idx="7">
                  <c:v>49.995942961037393</c:v>
                </c:pt>
                <c:pt idx="8">
                  <c:v>53.764426763587906</c:v>
                </c:pt>
                <c:pt idx="9">
                  <c:v>54.367279418375347</c:v>
                </c:pt>
                <c:pt idx="10">
                  <c:v>51.082181779009282</c:v>
                </c:pt>
                <c:pt idx="11">
                  <c:v>51.892303784607577</c:v>
                </c:pt>
                <c:pt idx="12">
                  <c:v>54.993022856673811</c:v>
                </c:pt>
                <c:pt idx="13">
                  <c:v>56.131134935040535</c:v>
                </c:pt>
                <c:pt idx="14">
                  <c:v>56.625364008505549</c:v>
                </c:pt>
                <c:pt idx="15">
                  <c:v>57.838718016526968</c:v>
                </c:pt>
                <c:pt idx="16">
                  <c:v>58.363242666033877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5D-447B-AF8C-0477FE59F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344560"/>
        <c:axId val="660340624"/>
      </c:lineChart>
      <c:dateAx>
        <c:axId val="6603445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0340624"/>
        <c:crosses val="autoZero"/>
        <c:auto val="1"/>
        <c:lblOffset val="100"/>
        <c:baseTimeUnit val="months"/>
      </c:dateAx>
      <c:valAx>
        <c:axId val="660340624"/>
        <c:scaling>
          <c:orientation val="minMax"/>
          <c:max val="6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03445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679176896995212E-2"/>
          <c:y val="0.11172236132138028"/>
          <c:w val="0.82458455122958785"/>
          <c:h val="0.57560738270548395"/>
        </c:manualLayout>
      </c:layout>
      <c:lineChart>
        <c:grouping val="standard"/>
        <c:varyColors val="0"/>
        <c:ser>
          <c:idx val="0"/>
          <c:order val="0"/>
          <c:tx>
            <c:strRef>
              <c:f>'משרות פנויות'!$B$2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18D-46E0-A9A4-4D0037FD351F}"/>
              </c:ext>
            </c:extLst>
          </c:dPt>
          <c:dPt>
            <c:idx val="1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18D-46E0-A9A4-4D0037FD351F}"/>
              </c:ext>
            </c:extLst>
          </c:dPt>
          <c:dPt>
            <c:idx val="12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18D-46E0-A9A4-4D0037FD351F}"/>
              </c:ext>
            </c:extLst>
          </c:dPt>
          <c:dLbls>
            <c:dLbl>
              <c:idx val="10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8D-46E0-A9A4-4D0037FD351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D-46E0-A9A4-4D0037FD351F}"/>
                </c:ext>
              </c:extLst>
            </c:dLbl>
            <c:dLbl>
              <c:idx val="12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8D-46E0-A9A4-4D0037FD35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פנויות'!$A$4:$A$130</c:f>
              <c:numCache>
                <c:formatCode>mmm\-yy</c:formatCode>
                <c:ptCount val="12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</c:numCache>
            </c:numRef>
          </c:cat>
          <c:val>
            <c:numRef>
              <c:f>'משרות פנויות'!$B$4:$B$130</c:f>
              <c:numCache>
                <c:formatCode>General</c:formatCode>
                <c:ptCount val="127"/>
                <c:pt idx="0">
                  <c:v>0</c:v>
                </c:pt>
                <c:pt idx="1">
                  <c:v>60.783199999999994</c:v>
                </c:pt>
                <c:pt idx="2">
                  <c:v>59.463500000000003</c:v>
                </c:pt>
                <c:pt idx="3">
                  <c:v>61.545199999999994</c:v>
                </c:pt>
                <c:pt idx="4">
                  <c:v>61.993499999999997</c:v>
                </c:pt>
                <c:pt idx="5">
                  <c:v>61.317800000000005</c:v>
                </c:pt>
                <c:pt idx="6">
                  <c:v>64.668900000000008</c:v>
                </c:pt>
                <c:pt idx="7">
                  <c:v>61.7483</c:v>
                </c:pt>
                <c:pt idx="8">
                  <c:v>64.276499999999999</c:v>
                </c:pt>
                <c:pt idx="9">
                  <c:v>63.745699999999999</c:v>
                </c:pt>
                <c:pt idx="10">
                  <c:v>64.702799999999996</c:v>
                </c:pt>
                <c:pt idx="11">
                  <c:v>65.833399999999997</c:v>
                </c:pt>
                <c:pt idx="12">
                  <c:v>62.886099999999999</c:v>
                </c:pt>
                <c:pt idx="13">
                  <c:v>63.037399999999998</c:v>
                </c:pt>
                <c:pt idx="14">
                  <c:v>65.272000000000006</c:v>
                </c:pt>
                <c:pt idx="15">
                  <c:v>65.260999999999996</c:v>
                </c:pt>
                <c:pt idx="16">
                  <c:v>61.174999999999997</c:v>
                </c:pt>
                <c:pt idx="17">
                  <c:v>60.594499999999996</c:v>
                </c:pt>
                <c:pt idx="18">
                  <c:v>62.020800000000001</c:v>
                </c:pt>
                <c:pt idx="19">
                  <c:v>61.176300000000005</c:v>
                </c:pt>
                <c:pt idx="20">
                  <c:v>63.247599999999998</c:v>
                </c:pt>
                <c:pt idx="21">
                  <c:v>62.948399999999999</c:v>
                </c:pt>
                <c:pt idx="22">
                  <c:v>62.2577</c:v>
                </c:pt>
                <c:pt idx="23">
                  <c:v>62.326000000000001</c:v>
                </c:pt>
                <c:pt idx="24">
                  <c:v>63.860399999999998</c:v>
                </c:pt>
                <c:pt idx="25">
                  <c:v>63.357699999999994</c:v>
                </c:pt>
                <c:pt idx="26">
                  <c:v>63.160400000000003</c:v>
                </c:pt>
                <c:pt idx="27">
                  <c:v>62.192500000000003</c:v>
                </c:pt>
                <c:pt idx="28">
                  <c:v>61.978699999999996</c:v>
                </c:pt>
                <c:pt idx="29">
                  <c:v>61.695</c:v>
                </c:pt>
                <c:pt idx="30">
                  <c:v>61.055999999999997</c:v>
                </c:pt>
                <c:pt idx="31">
                  <c:v>62.369900000000001</c:v>
                </c:pt>
                <c:pt idx="32">
                  <c:v>59.503500000000003</c:v>
                </c:pt>
                <c:pt idx="33">
                  <c:v>60.66</c:v>
                </c:pt>
                <c:pt idx="34">
                  <c:v>60.770800000000001</c:v>
                </c:pt>
                <c:pt idx="35">
                  <c:v>58.358699999999999</c:v>
                </c:pt>
                <c:pt idx="36">
                  <c:v>60.4786</c:v>
                </c:pt>
                <c:pt idx="37">
                  <c:v>61.516300000000001</c:v>
                </c:pt>
                <c:pt idx="38">
                  <c:v>63.989100000000001</c:v>
                </c:pt>
                <c:pt idx="39">
                  <c:v>61.898600000000002</c:v>
                </c:pt>
                <c:pt idx="40">
                  <c:v>64.150499999999994</c:v>
                </c:pt>
                <c:pt idx="41">
                  <c:v>64.695800000000006</c:v>
                </c:pt>
                <c:pt idx="42">
                  <c:v>62.527500000000003</c:v>
                </c:pt>
                <c:pt idx="43">
                  <c:v>63.218300000000006</c:v>
                </c:pt>
                <c:pt idx="44">
                  <c:v>65.445400000000006</c:v>
                </c:pt>
                <c:pt idx="45">
                  <c:v>68.725499999999997</c:v>
                </c:pt>
                <c:pt idx="46">
                  <c:v>73.136200000000002</c:v>
                </c:pt>
                <c:pt idx="47">
                  <c:v>71.383300000000006</c:v>
                </c:pt>
                <c:pt idx="48">
                  <c:v>74.530500000000004</c:v>
                </c:pt>
                <c:pt idx="49">
                  <c:v>75.749800000000008</c:v>
                </c:pt>
                <c:pt idx="50">
                  <c:v>74.494399999999999</c:v>
                </c:pt>
                <c:pt idx="51">
                  <c:v>73.078100000000006</c:v>
                </c:pt>
                <c:pt idx="52">
                  <c:v>76.561399999999992</c:v>
                </c:pt>
                <c:pt idx="53">
                  <c:v>81.849800000000002</c:v>
                </c:pt>
                <c:pt idx="54">
                  <c:v>81.455799999999996</c:v>
                </c:pt>
                <c:pt idx="55">
                  <c:v>83.227399999999989</c:v>
                </c:pt>
                <c:pt idx="56">
                  <c:v>85.137100000000004</c:v>
                </c:pt>
                <c:pt idx="57">
                  <c:v>85.106700000000004</c:v>
                </c:pt>
                <c:pt idx="58">
                  <c:v>84.5916</c:v>
                </c:pt>
                <c:pt idx="59">
                  <c:v>89.5227</c:v>
                </c:pt>
                <c:pt idx="60">
                  <c:v>85.611999999999995</c:v>
                </c:pt>
                <c:pt idx="61">
                  <c:v>93.287000000000006</c:v>
                </c:pt>
                <c:pt idx="62">
                  <c:v>93.413800000000009</c:v>
                </c:pt>
                <c:pt idx="63">
                  <c:v>94.257600000000011</c:v>
                </c:pt>
                <c:pt idx="64">
                  <c:v>94.805199999999999</c:v>
                </c:pt>
                <c:pt idx="65">
                  <c:v>93.701399999999992</c:v>
                </c:pt>
                <c:pt idx="66">
                  <c:v>97.897300000000001</c:v>
                </c:pt>
                <c:pt idx="67">
                  <c:v>97.841200000000001</c:v>
                </c:pt>
                <c:pt idx="68">
                  <c:v>96.717199999999991</c:v>
                </c:pt>
                <c:pt idx="69">
                  <c:v>96.121700000000004</c:v>
                </c:pt>
                <c:pt idx="70">
                  <c:v>99.110900000000001</c:v>
                </c:pt>
                <c:pt idx="71">
                  <c:v>99.430700000000002</c:v>
                </c:pt>
                <c:pt idx="72">
                  <c:v>98.502399999999994</c:v>
                </c:pt>
                <c:pt idx="73">
                  <c:v>97.467500000000001</c:v>
                </c:pt>
                <c:pt idx="74">
                  <c:v>98.903999999999996</c:v>
                </c:pt>
                <c:pt idx="75">
                  <c:v>99.851199999999992</c:v>
                </c:pt>
                <c:pt idx="76">
                  <c:v>102.0813</c:v>
                </c:pt>
                <c:pt idx="77">
                  <c:v>102.04639999999999</c:v>
                </c:pt>
                <c:pt idx="78">
                  <c:v>101.30889999999999</c:v>
                </c:pt>
                <c:pt idx="79">
                  <c:v>101.4111</c:v>
                </c:pt>
                <c:pt idx="80">
                  <c:v>102.90469999999999</c:v>
                </c:pt>
                <c:pt idx="81">
                  <c:v>102.57119999999999</c:v>
                </c:pt>
                <c:pt idx="82">
                  <c:v>105.5424</c:v>
                </c:pt>
                <c:pt idx="83">
                  <c:v>102.6602</c:v>
                </c:pt>
                <c:pt idx="84">
                  <c:v>103.7345</c:v>
                </c:pt>
                <c:pt idx="85">
                  <c:v>104.24160000000001</c:v>
                </c:pt>
                <c:pt idx="86">
                  <c:v>102.0787</c:v>
                </c:pt>
                <c:pt idx="87">
                  <c:v>102.574</c:v>
                </c:pt>
                <c:pt idx="88">
                  <c:v>101.5523</c:v>
                </c:pt>
                <c:pt idx="89">
                  <c:v>100.6768</c:v>
                </c:pt>
                <c:pt idx="90">
                  <c:v>100.4455</c:v>
                </c:pt>
                <c:pt idx="91">
                  <c:v>100.71469999999999</c:v>
                </c:pt>
                <c:pt idx="92">
                  <c:v>103.14660000000001</c:v>
                </c:pt>
                <c:pt idx="93">
                  <c:v>101.6425</c:v>
                </c:pt>
                <c:pt idx="94">
                  <c:v>96.778999999999996</c:v>
                </c:pt>
                <c:pt idx="95">
                  <c:v>98.749399999999994</c:v>
                </c:pt>
                <c:pt idx="96">
                  <c:v>97.120199999999997</c:v>
                </c:pt>
                <c:pt idx="97">
                  <c:v>96.19489999999999</c:v>
                </c:pt>
                <c:pt idx="98">
                  <c:v>95.254999999999995</c:v>
                </c:pt>
                <c:pt idx="99">
                  <c:v>95.389099999999999</c:v>
                </c:pt>
                <c:pt idx="100">
                  <c:v>94.1113</c:v>
                </c:pt>
                <c:pt idx="101">
                  <c:v>92.673600000000008</c:v>
                </c:pt>
                <c:pt idx="102">
                  <c:v>95.880499999999998</c:v>
                </c:pt>
                <c:pt idx="103">
                  <c:v>94.808399999999992</c:v>
                </c:pt>
                <c:pt idx="104">
                  <c:v>92.705199999999991</c:v>
                </c:pt>
                <c:pt idx="105">
                  <c:v>95.303699999999992</c:v>
                </c:pt>
                <c:pt idx="106">
                  <c:v>96.052000000000007</c:v>
                </c:pt>
                <c:pt idx="107">
                  <c:v>97.744900000000001</c:v>
                </c:pt>
                <c:pt idx="108">
                  <c:v>97.803899999999999</c:v>
                </c:pt>
                <c:pt idx="109">
                  <c:v>93.834399999999988</c:v>
                </c:pt>
                <c:pt idx="110">
                  <c:v>39.952500000000001</c:v>
                </c:pt>
                <c:pt idx="111">
                  <c:v>37.092199999999998</c:v>
                </c:pt>
                <c:pt idx="112">
                  <c:v>45.525199999999998</c:v>
                </c:pt>
                <c:pt idx="113">
                  <c:v>52.2744</c:v>
                </c:pt>
                <c:pt idx="114">
                  <c:v>53.089700000000001</c:v>
                </c:pt>
                <c:pt idx="115">
                  <c:v>63.478099999999998</c:v>
                </c:pt>
                <c:pt idx="116">
                  <c:v>62.2074</c:v>
                </c:pt>
                <c:pt idx="117">
                  <c:v>65.225200000000001</c:v>
                </c:pt>
                <c:pt idx="118">
                  <c:v>68.400999999999996</c:v>
                </c:pt>
                <c:pt idx="119">
                  <c:v>71.311000000000007</c:v>
                </c:pt>
                <c:pt idx="120">
                  <c:v>74.608399999999989</c:v>
                </c:pt>
                <c:pt idx="121">
                  <c:v>88.176699999999997</c:v>
                </c:pt>
                <c:pt idx="122">
                  <c:v>102.3527</c:v>
                </c:pt>
                <c:pt idx="123">
                  <c:v>115.8785</c:v>
                </c:pt>
                <c:pt idx="124">
                  <c:v>122.84269999999999</c:v>
                </c:pt>
                <c:pt idx="125">
                  <c:v>129.20769999999999</c:v>
                </c:pt>
                <c:pt idx="126">
                  <c:v>134.31020000000001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8D-46E0-A9A4-4D0037FD3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554152"/>
        <c:axId val="596553728"/>
      </c:lineChart>
      <c:lineChart>
        <c:grouping val="standard"/>
        <c:varyColors val="0"/>
        <c:ser>
          <c:idx val="1"/>
          <c:order val="1"/>
          <c:tx>
            <c:strRef>
              <c:f>'משרות פנויות'!$C$2</c:f>
              <c:strCache>
                <c:ptCount val="1"/>
                <c:pt idx="0">
                  <c:v>שיעור המשרות פנויות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18D-46E0-A9A4-4D0037FD351F}"/>
              </c:ext>
            </c:extLst>
          </c:dPt>
          <c:dPt>
            <c:idx val="1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C18D-46E0-A9A4-4D0037FD351F}"/>
              </c:ext>
            </c:extLst>
          </c:dPt>
          <c:dPt>
            <c:idx val="12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18D-46E0-A9A4-4D0037FD351F}"/>
              </c:ext>
            </c:extLst>
          </c:dPt>
          <c:dLbls>
            <c:dLbl>
              <c:idx val="107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8D-46E0-A9A4-4D0037FD351F}"/>
                </c:ext>
              </c:extLst>
            </c:dLbl>
            <c:dLbl>
              <c:idx val="126"/>
              <c:layout>
                <c:manualLayout>
                  <c:x val="-2.4013900214939179E-2"/>
                  <c:y val="4.740884529597864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18D-46E0-A9A4-4D0037FD3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פנויות'!$A$4:$A$129</c:f>
              <c:numCache>
                <c:formatCode>mmm\-yy</c:formatCode>
                <c:ptCount val="126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</c:numCache>
            </c:numRef>
          </c:cat>
          <c:val>
            <c:numRef>
              <c:f>'משרות פנויות'!$C$4:$C$130</c:f>
              <c:numCache>
                <c:formatCode>General</c:formatCode>
                <c:ptCount val="127"/>
                <c:pt idx="0">
                  <c:v>0</c:v>
                </c:pt>
                <c:pt idx="1">
                  <c:v>2.83</c:v>
                </c:pt>
                <c:pt idx="2">
                  <c:v>2.79</c:v>
                </c:pt>
                <c:pt idx="3">
                  <c:v>2.86</c:v>
                </c:pt>
                <c:pt idx="4">
                  <c:v>2.86</c:v>
                </c:pt>
                <c:pt idx="5">
                  <c:v>2.83</c:v>
                </c:pt>
                <c:pt idx="6">
                  <c:v>2.93</c:v>
                </c:pt>
                <c:pt idx="7">
                  <c:v>2.8</c:v>
                </c:pt>
                <c:pt idx="8">
                  <c:v>2.91</c:v>
                </c:pt>
                <c:pt idx="9">
                  <c:v>2.9</c:v>
                </c:pt>
                <c:pt idx="10">
                  <c:v>2.91</c:v>
                </c:pt>
                <c:pt idx="11">
                  <c:v>2.95</c:v>
                </c:pt>
                <c:pt idx="12">
                  <c:v>2.85</c:v>
                </c:pt>
                <c:pt idx="13">
                  <c:v>2.82</c:v>
                </c:pt>
                <c:pt idx="14">
                  <c:v>2.93</c:v>
                </c:pt>
                <c:pt idx="15">
                  <c:v>2.92</c:v>
                </c:pt>
                <c:pt idx="16">
                  <c:v>2.8</c:v>
                </c:pt>
                <c:pt idx="17">
                  <c:v>2.77</c:v>
                </c:pt>
                <c:pt idx="18">
                  <c:v>2.84</c:v>
                </c:pt>
                <c:pt idx="19">
                  <c:v>2.78</c:v>
                </c:pt>
                <c:pt idx="20">
                  <c:v>2.88</c:v>
                </c:pt>
                <c:pt idx="21">
                  <c:v>2.87</c:v>
                </c:pt>
                <c:pt idx="22">
                  <c:v>2.84</c:v>
                </c:pt>
                <c:pt idx="23">
                  <c:v>2.83</c:v>
                </c:pt>
                <c:pt idx="24">
                  <c:v>2.73</c:v>
                </c:pt>
                <c:pt idx="25">
                  <c:v>2.73</c:v>
                </c:pt>
                <c:pt idx="26">
                  <c:v>2.7</c:v>
                </c:pt>
                <c:pt idx="27">
                  <c:v>2.68</c:v>
                </c:pt>
                <c:pt idx="28">
                  <c:v>2.68</c:v>
                </c:pt>
                <c:pt idx="29">
                  <c:v>2.66</c:v>
                </c:pt>
                <c:pt idx="30">
                  <c:v>2.64</c:v>
                </c:pt>
                <c:pt idx="31">
                  <c:v>2.71</c:v>
                </c:pt>
                <c:pt idx="32">
                  <c:v>2.58</c:v>
                </c:pt>
                <c:pt idx="33">
                  <c:v>2.65</c:v>
                </c:pt>
                <c:pt idx="34">
                  <c:v>2.64</c:v>
                </c:pt>
                <c:pt idx="35">
                  <c:v>2.52</c:v>
                </c:pt>
                <c:pt idx="36">
                  <c:v>2.54</c:v>
                </c:pt>
                <c:pt idx="37">
                  <c:v>2.56</c:v>
                </c:pt>
                <c:pt idx="38">
                  <c:v>2.67</c:v>
                </c:pt>
                <c:pt idx="39">
                  <c:v>2.6</c:v>
                </c:pt>
                <c:pt idx="40">
                  <c:v>2.67</c:v>
                </c:pt>
                <c:pt idx="41">
                  <c:v>2.69</c:v>
                </c:pt>
                <c:pt idx="42">
                  <c:v>2.59</c:v>
                </c:pt>
                <c:pt idx="43">
                  <c:v>2.61</c:v>
                </c:pt>
                <c:pt idx="44">
                  <c:v>2.7</c:v>
                </c:pt>
                <c:pt idx="45">
                  <c:v>2.84</c:v>
                </c:pt>
                <c:pt idx="46">
                  <c:v>3.01</c:v>
                </c:pt>
                <c:pt idx="47">
                  <c:v>2.93</c:v>
                </c:pt>
                <c:pt idx="48">
                  <c:v>3.05</c:v>
                </c:pt>
                <c:pt idx="49">
                  <c:v>3.1</c:v>
                </c:pt>
                <c:pt idx="50">
                  <c:v>3.03</c:v>
                </c:pt>
                <c:pt idx="51">
                  <c:v>2.95</c:v>
                </c:pt>
                <c:pt idx="52">
                  <c:v>3.08</c:v>
                </c:pt>
                <c:pt idx="53">
                  <c:v>3.26</c:v>
                </c:pt>
                <c:pt idx="54">
                  <c:v>3.25</c:v>
                </c:pt>
                <c:pt idx="55">
                  <c:v>3.31</c:v>
                </c:pt>
                <c:pt idx="56">
                  <c:v>3.37</c:v>
                </c:pt>
                <c:pt idx="57">
                  <c:v>3.38</c:v>
                </c:pt>
                <c:pt idx="58">
                  <c:v>3.36</c:v>
                </c:pt>
                <c:pt idx="59">
                  <c:v>3.55</c:v>
                </c:pt>
                <c:pt idx="60">
                  <c:v>3.38</c:v>
                </c:pt>
                <c:pt idx="61">
                  <c:v>3.67</c:v>
                </c:pt>
                <c:pt idx="62">
                  <c:v>3.67</c:v>
                </c:pt>
                <c:pt idx="63">
                  <c:v>3.67</c:v>
                </c:pt>
                <c:pt idx="64">
                  <c:v>3.69</c:v>
                </c:pt>
                <c:pt idx="65">
                  <c:v>3.64</c:v>
                </c:pt>
                <c:pt idx="66">
                  <c:v>3.75</c:v>
                </c:pt>
                <c:pt idx="67">
                  <c:v>3.76</c:v>
                </c:pt>
                <c:pt idx="68">
                  <c:v>3.72</c:v>
                </c:pt>
                <c:pt idx="69">
                  <c:v>3.6</c:v>
                </c:pt>
                <c:pt idx="70">
                  <c:v>3.77</c:v>
                </c:pt>
                <c:pt idx="71">
                  <c:v>3.78</c:v>
                </c:pt>
                <c:pt idx="72">
                  <c:v>3.76</c:v>
                </c:pt>
                <c:pt idx="73">
                  <c:v>3.69</c:v>
                </c:pt>
                <c:pt idx="74">
                  <c:v>3.72</c:v>
                </c:pt>
                <c:pt idx="75">
                  <c:v>3.75</c:v>
                </c:pt>
                <c:pt idx="76">
                  <c:v>3.81</c:v>
                </c:pt>
                <c:pt idx="77">
                  <c:v>3.8</c:v>
                </c:pt>
                <c:pt idx="78">
                  <c:v>3.78</c:v>
                </c:pt>
                <c:pt idx="79">
                  <c:v>3.77</c:v>
                </c:pt>
                <c:pt idx="80">
                  <c:v>3.78</c:v>
                </c:pt>
                <c:pt idx="81">
                  <c:v>3.76</c:v>
                </c:pt>
                <c:pt idx="82">
                  <c:v>3.85</c:v>
                </c:pt>
                <c:pt idx="83">
                  <c:v>3.74</c:v>
                </c:pt>
                <c:pt idx="84">
                  <c:v>3.79</c:v>
                </c:pt>
                <c:pt idx="85">
                  <c:v>3.8</c:v>
                </c:pt>
                <c:pt idx="86">
                  <c:v>3.74</c:v>
                </c:pt>
                <c:pt idx="87">
                  <c:v>3.71</c:v>
                </c:pt>
                <c:pt idx="88">
                  <c:v>3.67</c:v>
                </c:pt>
                <c:pt idx="89">
                  <c:v>3.65</c:v>
                </c:pt>
                <c:pt idx="90">
                  <c:v>3.62</c:v>
                </c:pt>
                <c:pt idx="91">
                  <c:v>3.61</c:v>
                </c:pt>
                <c:pt idx="92">
                  <c:v>3.74</c:v>
                </c:pt>
                <c:pt idx="93">
                  <c:v>3.63</c:v>
                </c:pt>
                <c:pt idx="94">
                  <c:v>3.44</c:v>
                </c:pt>
                <c:pt idx="95">
                  <c:v>3.52</c:v>
                </c:pt>
                <c:pt idx="96">
                  <c:v>3.47</c:v>
                </c:pt>
                <c:pt idx="97">
                  <c:v>3.43</c:v>
                </c:pt>
                <c:pt idx="98">
                  <c:v>3.39</c:v>
                </c:pt>
                <c:pt idx="99">
                  <c:v>3.4</c:v>
                </c:pt>
                <c:pt idx="100">
                  <c:v>3.34</c:v>
                </c:pt>
                <c:pt idx="101">
                  <c:v>3.28</c:v>
                </c:pt>
                <c:pt idx="102">
                  <c:v>3.39</c:v>
                </c:pt>
                <c:pt idx="103">
                  <c:v>3.34</c:v>
                </c:pt>
                <c:pt idx="104">
                  <c:v>3.25</c:v>
                </c:pt>
                <c:pt idx="105">
                  <c:v>3.33</c:v>
                </c:pt>
                <c:pt idx="106">
                  <c:v>3.35</c:v>
                </c:pt>
                <c:pt idx="107">
                  <c:v>3.41</c:v>
                </c:pt>
                <c:pt idx="108">
                  <c:v>3.43</c:v>
                </c:pt>
                <c:pt idx="109">
                  <c:v>3.29</c:v>
                </c:pt>
                <c:pt idx="110">
                  <c:v>1.71</c:v>
                </c:pt>
                <c:pt idx="111">
                  <c:v>1.73</c:v>
                </c:pt>
                <c:pt idx="112">
                  <c:v>1.97</c:v>
                </c:pt>
                <c:pt idx="113">
                  <c:v>2.1800000000000002</c:v>
                </c:pt>
                <c:pt idx="114">
                  <c:v>2.12</c:v>
                </c:pt>
                <c:pt idx="115">
                  <c:v>2.5299999999999998</c:v>
                </c:pt>
                <c:pt idx="116">
                  <c:v>2.52</c:v>
                </c:pt>
                <c:pt idx="117">
                  <c:v>2.68</c:v>
                </c:pt>
                <c:pt idx="118">
                  <c:v>2.83</c:v>
                </c:pt>
                <c:pt idx="119" formatCode="0.00">
                  <c:v>2.92</c:v>
                </c:pt>
                <c:pt idx="120" formatCode="0.00">
                  <c:v>3.08</c:v>
                </c:pt>
                <c:pt idx="121" formatCode="0.00">
                  <c:v>3.6</c:v>
                </c:pt>
                <c:pt idx="122" formatCode="0.00">
                  <c:v>4.03</c:v>
                </c:pt>
                <c:pt idx="123" formatCode="0.00">
                  <c:v>4.41</c:v>
                </c:pt>
                <c:pt idx="124" formatCode="0.00">
                  <c:v>4.59</c:v>
                </c:pt>
                <c:pt idx="125" formatCode="0.00">
                  <c:v>4.76</c:v>
                </c:pt>
                <c:pt idx="126" formatCode="0.00">
                  <c:v>4.8899999999999997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8D-46E0-A9A4-4D0037FD3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871152"/>
        <c:axId val="781868856"/>
      </c:lineChart>
      <c:dateAx>
        <c:axId val="596554152"/>
        <c:scaling>
          <c:orientation val="minMax"/>
          <c:max val="44378"/>
          <c:min val="43282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53728"/>
        <c:crosses val="autoZero"/>
        <c:auto val="1"/>
        <c:lblOffset val="100"/>
        <c:baseTimeUnit val="months"/>
        <c:majorUnit val="3"/>
        <c:majorTimeUnit val="months"/>
      </c:dateAx>
      <c:valAx>
        <c:axId val="5965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400"/>
                  <a:t>אלפים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2272886706418801E-2"/>
              <c:y val="1.5862372200385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54152"/>
        <c:crosses val="autoZero"/>
        <c:crossBetween val="between"/>
      </c:valAx>
      <c:valAx>
        <c:axId val="78186885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400"/>
                  <a:t>אחוזים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87752387076659266"/>
              <c:y val="2.068438440684130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1871152"/>
        <c:crosses val="max"/>
        <c:crossBetween val="between"/>
        <c:majorUnit val="1"/>
      </c:valAx>
      <c:dateAx>
        <c:axId val="7818711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818688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74324798316383"/>
          <c:y val="0.8624526117197433"/>
          <c:w val="0.61651350403367244"/>
          <c:h val="6.4784075320203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13:</a:t>
            </a:r>
            <a:r>
              <a:rPr lang="he-IL" sz="18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המשרות</a:t>
            </a:r>
            <a:r>
              <a:rPr lang="he-IL" sz="18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הפנויות והמועסקים החסרים, לפי אזור</a:t>
            </a:r>
            <a:endParaRPr lang="he-IL" sz="1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1619207487369222E-2"/>
          <c:y val="8.7739492856215809E-2"/>
          <c:w val="0.88242600761949885"/>
          <c:h val="0.60605135094263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גיליון1!$A$3</c:f>
              <c:strCache>
                <c:ptCount val="1"/>
                <c:pt idx="0">
                  <c:v>מספר מועסקים "חסרים" 64-25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גיליון1!$B$1:$H$1</c:f>
              <c:strCache>
                <c:ptCount val="7"/>
                <c:pt idx="0">
                  <c:v>ירושלים*</c:v>
                </c:pt>
                <c:pt idx="1">
                  <c:v>תל אביב</c:v>
                </c:pt>
                <c:pt idx="2">
                  <c:v>המרכז</c:v>
                </c:pt>
                <c:pt idx="3">
                  <c:v>חיפה</c:v>
                </c:pt>
                <c:pt idx="4">
                  <c:v>הצפון</c:v>
                </c:pt>
                <c:pt idx="5">
                  <c:v>הדרום</c:v>
                </c:pt>
                <c:pt idx="6">
                  <c:v>משרות בפריסה ארצית</c:v>
                </c:pt>
              </c:strCache>
            </c:strRef>
          </c:cat>
          <c:val>
            <c:numRef>
              <c:f>גיליון1!$B$3:$G$3</c:f>
              <c:numCache>
                <c:formatCode>#,##0</c:formatCode>
                <c:ptCount val="6"/>
                <c:pt idx="0">
                  <c:v>20731.422410710773</c:v>
                </c:pt>
                <c:pt idx="1">
                  <c:v>20926.586145213339</c:v>
                </c:pt>
                <c:pt idx="2">
                  <c:v>32212.115914124064</c:v>
                </c:pt>
                <c:pt idx="3">
                  <c:v>4501.2759940618998</c:v>
                </c:pt>
                <c:pt idx="4">
                  <c:v>49480.510455375479</c:v>
                </c:pt>
                <c:pt idx="5">
                  <c:v>22664.711546575592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E-48D7-A138-A04DB28F9C69}"/>
            </c:ext>
          </c:extLst>
        </c:ser>
        <c:ser>
          <c:idx val="1"/>
          <c:order val="1"/>
          <c:tx>
            <c:strRef>
              <c:f>גיליון1!$A$4</c:f>
              <c:strCache>
                <c:ptCount val="1"/>
                <c:pt idx="0">
                  <c:v>משרות פנויות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גיליון1!$B$1:$H$1</c:f>
              <c:strCache>
                <c:ptCount val="7"/>
                <c:pt idx="0">
                  <c:v>ירושלים*</c:v>
                </c:pt>
                <c:pt idx="1">
                  <c:v>תל אביב</c:v>
                </c:pt>
                <c:pt idx="2">
                  <c:v>המרכז</c:v>
                </c:pt>
                <c:pt idx="3">
                  <c:v>חיפה</c:v>
                </c:pt>
                <c:pt idx="4">
                  <c:v>הצפון</c:v>
                </c:pt>
                <c:pt idx="5">
                  <c:v>הדרום</c:v>
                </c:pt>
                <c:pt idx="6">
                  <c:v>משרות בפריסה ארצית</c:v>
                </c:pt>
              </c:strCache>
            </c:strRef>
          </c:cat>
          <c:val>
            <c:numRef>
              <c:f>גיליון1!$B$4:$H$4</c:f>
              <c:numCache>
                <c:formatCode>#,##0</c:formatCode>
                <c:ptCount val="7"/>
                <c:pt idx="0">
                  <c:v>9835.6666666666661</c:v>
                </c:pt>
                <c:pt idx="1">
                  <c:v>36329.333333333336</c:v>
                </c:pt>
                <c:pt idx="2">
                  <c:v>30433</c:v>
                </c:pt>
                <c:pt idx="3">
                  <c:v>10824</c:v>
                </c:pt>
                <c:pt idx="4">
                  <c:v>11209.666666666666</c:v>
                </c:pt>
                <c:pt idx="5">
                  <c:v>12080</c:v>
                </c:pt>
                <c:pt idx="6">
                  <c:v>14410.666666666666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E-48D7-A138-A04DB28F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374448"/>
        <c:axId val="442376088"/>
      </c:barChart>
      <c:catAx>
        <c:axId val="4423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42376088"/>
        <c:crosses val="autoZero"/>
        <c:auto val="1"/>
        <c:lblAlgn val="ctr"/>
        <c:lblOffset val="100"/>
        <c:noMultiLvlLbl val="0"/>
      </c:catAx>
      <c:valAx>
        <c:axId val="44237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4423744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797010456239512E-2"/>
                <c:y val="0.3652999610970211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74559933018799"/>
          <c:y val="0.77120645245236363"/>
          <c:w val="0.48226242621597548"/>
          <c:h val="4.6581163669070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'סקר מגמות - מגבלה בגיוס עובדים'!$B$1</c:f>
              <c:strCache>
                <c:ptCount val="1"/>
                <c:pt idx="0">
                  <c:v>תעשייה וחרושת (עובדים בלתי מקצועיים)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עובדים'!$B$2:$B$32</c:f>
              <c:numCache>
                <c:formatCode>0.0</c:formatCode>
                <c:ptCount val="31"/>
                <c:pt idx="0">
                  <c:v>23.130000000000003</c:v>
                </c:pt>
                <c:pt idx="1">
                  <c:v>21.505000000000003</c:v>
                </c:pt>
                <c:pt idx="2">
                  <c:v>21.459999999999997</c:v>
                </c:pt>
                <c:pt idx="3">
                  <c:v>20.03</c:v>
                </c:pt>
                <c:pt idx="4">
                  <c:v>20.786666666666665</c:v>
                </c:pt>
                <c:pt idx="5">
                  <c:v>20.556666666666665</c:v>
                </c:pt>
                <c:pt idx="6">
                  <c:v>21.849999999999998</c:v>
                </c:pt>
                <c:pt idx="7">
                  <c:v>21.45</c:v>
                </c:pt>
                <c:pt idx="8">
                  <c:v>21.553333333333331</c:v>
                </c:pt>
                <c:pt idx="9">
                  <c:v>21.310000000000002</c:v>
                </c:pt>
                <c:pt idx="10">
                  <c:v>21.813333333333333</c:v>
                </c:pt>
                <c:pt idx="11">
                  <c:v>23.11</c:v>
                </c:pt>
                <c:pt idx="12">
                  <c:v>24.026666666666671</c:v>
                </c:pt>
                <c:pt idx="13">
                  <c:v>23.83666666666667</c:v>
                </c:pt>
                <c:pt idx="14">
                  <c:v>23.91</c:v>
                </c:pt>
                <c:pt idx="15">
                  <c:v>22.930000000000003</c:v>
                </c:pt>
                <c:pt idx="16">
                  <c:v>22.176666666666666</c:v>
                </c:pt>
                <c:pt idx="17">
                  <c:v>18.82</c:v>
                </c:pt>
                <c:pt idx="18">
                  <c:v>16.876666666666665</c:v>
                </c:pt>
                <c:pt idx="19">
                  <c:v>16.713333333333335</c:v>
                </c:pt>
                <c:pt idx="20">
                  <c:v>18.703333333333333</c:v>
                </c:pt>
                <c:pt idx="21">
                  <c:v>21.546666666666667</c:v>
                </c:pt>
                <c:pt idx="22">
                  <c:v>21.946666666666669</c:v>
                </c:pt>
                <c:pt idx="23">
                  <c:v>21.816666666666666</c:v>
                </c:pt>
                <c:pt idx="24">
                  <c:v>21.016666666666669</c:v>
                </c:pt>
                <c:pt idx="25">
                  <c:v>22.49666666666667</c:v>
                </c:pt>
                <c:pt idx="26">
                  <c:v>23.830000000000002</c:v>
                </c:pt>
                <c:pt idx="27">
                  <c:v>25.5</c:v>
                </c:pt>
                <c:pt idx="28">
                  <c:v>26.263333333333332</c:v>
                </c:pt>
                <c:pt idx="29">
                  <c:v>28.166666666666668</c:v>
                </c:pt>
                <c:pt idx="30">
                  <c:v>29.166666666666668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3-436C-96DF-FE9C55CA6DA2}"/>
            </c:ext>
          </c:extLst>
        </c:ser>
        <c:ser>
          <c:idx val="3"/>
          <c:order val="1"/>
          <c:tx>
            <c:strRef>
              <c:f>'סקר מגמות - מגבלה בגיוס עובדים'!$C$1</c:f>
              <c:strCache>
                <c:ptCount val="1"/>
                <c:pt idx="0">
                  <c:v>תעשייה וחרושת (עובדים מקצועיים)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עובדים'!$C$2:$C$32</c:f>
              <c:numCache>
                <c:formatCode>0.0</c:formatCode>
                <c:ptCount val="31"/>
                <c:pt idx="0">
                  <c:v>36.1</c:v>
                </c:pt>
                <c:pt idx="1">
                  <c:v>35.585000000000001</c:v>
                </c:pt>
                <c:pt idx="2">
                  <c:v>35.023333333333333</c:v>
                </c:pt>
                <c:pt idx="3">
                  <c:v>34.97</c:v>
                </c:pt>
                <c:pt idx="4">
                  <c:v>35.393333333333338</c:v>
                </c:pt>
                <c:pt idx="5">
                  <c:v>35.713333333333331</c:v>
                </c:pt>
                <c:pt idx="6">
                  <c:v>35.020000000000003</c:v>
                </c:pt>
                <c:pt idx="7">
                  <c:v>33.363333333333337</c:v>
                </c:pt>
                <c:pt idx="8">
                  <c:v>33.18</c:v>
                </c:pt>
                <c:pt idx="9">
                  <c:v>32.543333333333337</c:v>
                </c:pt>
                <c:pt idx="10">
                  <c:v>33.856666666666669</c:v>
                </c:pt>
                <c:pt idx="11">
                  <c:v>34.870000000000005</c:v>
                </c:pt>
                <c:pt idx="12">
                  <c:v>36.216666666666661</c:v>
                </c:pt>
                <c:pt idx="13">
                  <c:v>35.89</c:v>
                </c:pt>
                <c:pt idx="14">
                  <c:v>33.343333333333334</c:v>
                </c:pt>
                <c:pt idx="15">
                  <c:v>31.463333333333328</c:v>
                </c:pt>
                <c:pt idx="16">
                  <c:v>29.360000000000003</c:v>
                </c:pt>
                <c:pt idx="17">
                  <c:v>27.953333333333337</c:v>
                </c:pt>
                <c:pt idx="18">
                  <c:v>26.946666666666669</c:v>
                </c:pt>
                <c:pt idx="19">
                  <c:v>26.99</c:v>
                </c:pt>
                <c:pt idx="20">
                  <c:v>29.143333333333331</c:v>
                </c:pt>
                <c:pt idx="21">
                  <c:v>33.013333333333328</c:v>
                </c:pt>
                <c:pt idx="22">
                  <c:v>34.876666666666665</c:v>
                </c:pt>
                <c:pt idx="23">
                  <c:v>36.213333333333331</c:v>
                </c:pt>
                <c:pt idx="24">
                  <c:v>34.97</c:v>
                </c:pt>
                <c:pt idx="25">
                  <c:v>35.160000000000004</c:v>
                </c:pt>
                <c:pt idx="26">
                  <c:v>34.53</c:v>
                </c:pt>
                <c:pt idx="27">
                  <c:v>36.1</c:v>
                </c:pt>
                <c:pt idx="28">
                  <c:v>37.533333333333339</c:v>
                </c:pt>
                <c:pt idx="29">
                  <c:v>41.053333333333335</c:v>
                </c:pt>
                <c:pt idx="30">
                  <c:v>43.569999999999993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3-436C-96DF-FE9C55CA6DA2}"/>
            </c:ext>
          </c:extLst>
        </c:ser>
        <c:ser>
          <c:idx val="4"/>
          <c:order val="2"/>
          <c:tx>
            <c:strRef>
              <c:f>'סקר מגמות - מגבלה בגיוס עובדים'!$D$1</c:f>
              <c:strCache>
                <c:ptCount val="1"/>
                <c:pt idx="0">
                  <c:v>בינוי (עובדים בלתי מקצועיים)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עובדים'!$D$2:$D$32</c:f>
              <c:numCache>
                <c:formatCode>0.0</c:formatCode>
                <c:ptCount val="31"/>
                <c:pt idx="0">
                  <c:v>20.59</c:v>
                </c:pt>
                <c:pt idx="1">
                  <c:v>20.814999999999998</c:v>
                </c:pt>
                <c:pt idx="2">
                  <c:v>21.146666666666665</c:v>
                </c:pt>
                <c:pt idx="3">
                  <c:v>20.74</c:v>
                </c:pt>
                <c:pt idx="4">
                  <c:v>20.14</c:v>
                </c:pt>
                <c:pt idx="5">
                  <c:v>19.783333333333335</c:v>
                </c:pt>
                <c:pt idx="6">
                  <c:v>19.756666666666668</c:v>
                </c:pt>
                <c:pt idx="7">
                  <c:v>19.473333333333333</c:v>
                </c:pt>
                <c:pt idx="8">
                  <c:v>18.796666666666667</c:v>
                </c:pt>
                <c:pt idx="9">
                  <c:v>18.400000000000002</c:v>
                </c:pt>
                <c:pt idx="10">
                  <c:v>19.473333333333333</c:v>
                </c:pt>
                <c:pt idx="11">
                  <c:v>20.666666666666668</c:v>
                </c:pt>
                <c:pt idx="12">
                  <c:v>22.37</c:v>
                </c:pt>
                <c:pt idx="13">
                  <c:v>21.2</c:v>
                </c:pt>
                <c:pt idx="14">
                  <c:v>20.356666666666666</c:v>
                </c:pt>
                <c:pt idx="15">
                  <c:v>20.14</c:v>
                </c:pt>
                <c:pt idx="16">
                  <c:v>21.919999999999998</c:v>
                </c:pt>
                <c:pt idx="17">
                  <c:v>22.653333333333336</c:v>
                </c:pt>
                <c:pt idx="18">
                  <c:v>22.396666666666665</c:v>
                </c:pt>
                <c:pt idx="19">
                  <c:v>21.966666666666669</c:v>
                </c:pt>
                <c:pt idx="20">
                  <c:v>22.849999999999998</c:v>
                </c:pt>
                <c:pt idx="21">
                  <c:v>22.836666666666662</c:v>
                </c:pt>
                <c:pt idx="22">
                  <c:v>21.87</c:v>
                </c:pt>
                <c:pt idx="23">
                  <c:v>21.98</c:v>
                </c:pt>
                <c:pt idx="24">
                  <c:v>22.276666666666667</c:v>
                </c:pt>
                <c:pt idx="25">
                  <c:v>21.599999999999998</c:v>
                </c:pt>
                <c:pt idx="26">
                  <c:v>18.896666666666665</c:v>
                </c:pt>
                <c:pt idx="27">
                  <c:v>19.243333333333332</c:v>
                </c:pt>
                <c:pt idx="28">
                  <c:v>21.273333333333333</c:v>
                </c:pt>
                <c:pt idx="29">
                  <c:v>21.823333333333334</c:v>
                </c:pt>
                <c:pt idx="30">
                  <c:v>21.263333333333335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3-436C-96DF-FE9C55CA6DA2}"/>
            </c:ext>
          </c:extLst>
        </c:ser>
        <c:ser>
          <c:idx val="7"/>
          <c:order val="3"/>
          <c:tx>
            <c:strRef>
              <c:f>'סקר מגמות - מגבלה בגיוס עובדים'!$E$1</c:f>
              <c:strCache>
                <c:ptCount val="1"/>
                <c:pt idx="0">
                  <c:v>מסחר קמעונאי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עובדים'!$E$2:$E$32</c:f>
              <c:numCache>
                <c:formatCode>0.0</c:formatCode>
                <c:ptCount val="31"/>
                <c:pt idx="0">
                  <c:v>26.51</c:v>
                </c:pt>
                <c:pt idx="1">
                  <c:v>24.759999999999998</c:v>
                </c:pt>
                <c:pt idx="2">
                  <c:v>24.73</c:v>
                </c:pt>
                <c:pt idx="3">
                  <c:v>24.74666666666667</c:v>
                </c:pt>
                <c:pt idx="4">
                  <c:v>24.823333333333334</c:v>
                </c:pt>
                <c:pt idx="5">
                  <c:v>25.106666666666669</c:v>
                </c:pt>
                <c:pt idx="6">
                  <c:v>24.576666666666668</c:v>
                </c:pt>
                <c:pt idx="7">
                  <c:v>25.236666666666665</c:v>
                </c:pt>
                <c:pt idx="8">
                  <c:v>24.343333333333334</c:v>
                </c:pt>
                <c:pt idx="9">
                  <c:v>23.416666666666668</c:v>
                </c:pt>
                <c:pt idx="10">
                  <c:v>21.77333333333333</c:v>
                </c:pt>
                <c:pt idx="11">
                  <c:v>21.78</c:v>
                </c:pt>
                <c:pt idx="12">
                  <c:v>22.216666666666669</c:v>
                </c:pt>
                <c:pt idx="13">
                  <c:v>23.11</c:v>
                </c:pt>
                <c:pt idx="14">
                  <c:v>19.916666666666668</c:v>
                </c:pt>
                <c:pt idx="15">
                  <c:v>15.313333333333333</c:v>
                </c:pt>
                <c:pt idx="16">
                  <c:v>12.219999999999999</c:v>
                </c:pt>
                <c:pt idx="17">
                  <c:v>10.443333333333333</c:v>
                </c:pt>
                <c:pt idx="18">
                  <c:v>11.563333333333333</c:v>
                </c:pt>
                <c:pt idx="19">
                  <c:v>11.719999999999999</c:v>
                </c:pt>
                <c:pt idx="20">
                  <c:v>11.676666666666668</c:v>
                </c:pt>
                <c:pt idx="21">
                  <c:v>12.170000000000002</c:v>
                </c:pt>
                <c:pt idx="22">
                  <c:v>10.856666666666667</c:v>
                </c:pt>
                <c:pt idx="23">
                  <c:v>11.733333333333334</c:v>
                </c:pt>
                <c:pt idx="24">
                  <c:v>10.913333333333334</c:v>
                </c:pt>
                <c:pt idx="25">
                  <c:v>12.903333333333331</c:v>
                </c:pt>
                <c:pt idx="26">
                  <c:v>17.183333333333334</c:v>
                </c:pt>
                <c:pt idx="27">
                  <c:v>21.583333333333332</c:v>
                </c:pt>
                <c:pt idx="28">
                  <c:v>25.276666666666667</c:v>
                </c:pt>
                <c:pt idx="29">
                  <c:v>26.78</c:v>
                </c:pt>
                <c:pt idx="30">
                  <c:v>27.623333333333335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3-436C-96DF-FE9C55CA6DA2}"/>
            </c:ext>
          </c:extLst>
        </c:ser>
        <c:ser>
          <c:idx val="8"/>
          <c:order val="4"/>
          <c:tx>
            <c:strRef>
              <c:f>'סקר מגמות - מגבלה בגיוס עובדים'!$F$1</c:f>
              <c:strCache>
                <c:ptCount val="1"/>
                <c:pt idx="0">
                  <c:v>מלונאות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עובדים'!$F$2:$F$32</c:f>
              <c:numCache>
                <c:formatCode>0.0</c:formatCode>
                <c:ptCount val="31"/>
                <c:pt idx="0">
                  <c:v>44.19</c:v>
                </c:pt>
                <c:pt idx="1">
                  <c:v>45.61</c:v>
                </c:pt>
                <c:pt idx="2">
                  <c:v>46.193333333333328</c:v>
                </c:pt>
                <c:pt idx="3">
                  <c:v>52.26</c:v>
                </c:pt>
                <c:pt idx="4">
                  <c:v>54.79</c:v>
                </c:pt>
                <c:pt idx="5">
                  <c:v>57.373333333333335</c:v>
                </c:pt>
                <c:pt idx="6">
                  <c:v>56.136666666666663</c:v>
                </c:pt>
                <c:pt idx="7">
                  <c:v>55.81</c:v>
                </c:pt>
                <c:pt idx="8">
                  <c:v>57.346666666666664</c:v>
                </c:pt>
                <c:pt idx="9">
                  <c:v>57.913333333333334</c:v>
                </c:pt>
                <c:pt idx="10">
                  <c:v>59.016666666666673</c:v>
                </c:pt>
                <c:pt idx="11">
                  <c:v>56.856666666666662</c:v>
                </c:pt>
                <c:pt idx="12">
                  <c:v>56.25333333333333</c:v>
                </c:pt>
                <c:pt idx="13">
                  <c:v>54.84</c:v>
                </c:pt>
                <c:pt idx="14">
                  <c:v>48.473333333333336</c:v>
                </c:pt>
                <c:pt idx="15">
                  <c:v>43.303333333333335</c:v>
                </c:pt>
                <c:pt idx="16">
                  <c:v>35.47</c:v>
                </c:pt>
                <c:pt idx="17">
                  <c:v>34.013333333333328</c:v>
                </c:pt>
                <c:pt idx="18">
                  <c:v>36.629999999999995</c:v>
                </c:pt>
                <c:pt idx="19">
                  <c:v>43.5</c:v>
                </c:pt>
                <c:pt idx="20">
                  <c:v>49.916666666666664</c:v>
                </c:pt>
                <c:pt idx="21">
                  <c:v>48.29666666666666</c:v>
                </c:pt>
                <c:pt idx="22">
                  <c:v>46.389999999999993</c:v>
                </c:pt>
                <c:pt idx="23">
                  <c:v>41.93</c:v>
                </c:pt>
                <c:pt idx="24">
                  <c:v>51.026666666666671</c:v>
                </c:pt>
                <c:pt idx="25">
                  <c:v>52.026666666666664</c:v>
                </c:pt>
                <c:pt idx="26">
                  <c:v>64.973333333333343</c:v>
                </c:pt>
                <c:pt idx="27">
                  <c:v>68.256666666666661</c:v>
                </c:pt>
                <c:pt idx="28">
                  <c:v>74.536666666666676</c:v>
                </c:pt>
                <c:pt idx="29">
                  <c:v>76.13</c:v>
                </c:pt>
                <c:pt idx="30">
                  <c:v>74.073333333333338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03-436C-96DF-FE9C55CA6DA2}"/>
            </c:ext>
          </c:extLst>
        </c:ser>
        <c:ser>
          <c:idx val="9"/>
          <c:order val="5"/>
          <c:tx>
            <c:strRef>
              <c:f>'סקר מגמות - מגבלה בגיוס עובדים'!$G$1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מגבלה בגיוס עובדים'!$A$2:$A$32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מגבלה בגיוס עובדים'!$G$2:$G$32</c:f>
              <c:numCache>
                <c:formatCode>0.0</c:formatCode>
                <c:ptCount val="31"/>
                <c:pt idx="0">
                  <c:v>31.29</c:v>
                </c:pt>
                <c:pt idx="1">
                  <c:v>32.629999999999995</c:v>
                </c:pt>
                <c:pt idx="2">
                  <c:v>32.04</c:v>
                </c:pt>
                <c:pt idx="3">
                  <c:v>32.479999999999997</c:v>
                </c:pt>
                <c:pt idx="4">
                  <c:v>32.06666666666667</c:v>
                </c:pt>
                <c:pt idx="5">
                  <c:v>32.446666666666665</c:v>
                </c:pt>
                <c:pt idx="6">
                  <c:v>32.483333333333334</c:v>
                </c:pt>
                <c:pt idx="7">
                  <c:v>33.026666666666664</c:v>
                </c:pt>
                <c:pt idx="8">
                  <c:v>33.046666666666667</c:v>
                </c:pt>
                <c:pt idx="9">
                  <c:v>33.840000000000003</c:v>
                </c:pt>
                <c:pt idx="10">
                  <c:v>33.619999999999997</c:v>
                </c:pt>
                <c:pt idx="11">
                  <c:v>34.363333333333337</c:v>
                </c:pt>
                <c:pt idx="12">
                  <c:v>33.513333333333335</c:v>
                </c:pt>
                <c:pt idx="13">
                  <c:v>33.51</c:v>
                </c:pt>
                <c:pt idx="14">
                  <c:v>31.61</c:v>
                </c:pt>
                <c:pt idx="15">
                  <c:v>28.263333333333332</c:v>
                </c:pt>
                <c:pt idx="16">
                  <c:v>26.873333333333331</c:v>
                </c:pt>
                <c:pt idx="17">
                  <c:v>26.063333333333333</c:v>
                </c:pt>
                <c:pt idx="18">
                  <c:v>27.813333333333333</c:v>
                </c:pt>
                <c:pt idx="19">
                  <c:v>26.606666666666666</c:v>
                </c:pt>
                <c:pt idx="20">
                  <c:v>27.836666666666662</c:v>
                </c:pt>
                <c:pt idx="21">
                  <c:v>28.346666666666664</c:v>
                </c:pt>
                <c:pt idx="22">
                  <c:v>31.33666666666667</c:v>
                </c:pt>
                <c:pt idx="23">
                  <c:v>31.826666666666664</c:v>
                </c:pt>
                <c:pt idx="24">
                  <c:v>31.319999999999997</c:v>
                </c:pt>
                <c:pt idx="25">
                  <c:v>31.223333333333333</c:v>
                </c:pt>
                <c:pt idx="26">
                  <c:v>34.166666666666664</c:v>
                </c:pt>
                <c:pt idx="27">
                  <c:v>37.993333333333332</c:v>
                </c:pt>
                <c:pt idx="28">
                  <c:v>41.423333333333339</c:v>
                </c:pt>
                <c:pt idx="29">
                  <c:v>44.9</c:v>
                </c:pt>
                <c:pt idx="30">
                  <c:v>46.473333333333336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03-436C-96DF-FE9C55CA6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692392"/>
        <c:axId val="945693048"/>
      </c:lineChart>
      <c:dateAx>
        <c:axId val="945692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5693048"/>
        <c:crosses val="autoZero"/>
        <c:auto val="1"/>
        <c:lblOffset val="100"/>
        <c:baseTimeUnit val="months"/>
      </c:dateAx>
      <c:valAx>
        <c:axId val="94569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94569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914260717410321E-2"/>
          <c:y val="5.0925925925925923E-2"/>
          <c:w val="0.88807392825896758"/>
          <c:h val="0.56661781860600768"/>
        </c:manualLayout>
      </c:layout>
      <c:lineChart>
        <c:grouping val="standard"/>
        <c:varyColors val="0"/>
        <c:ser>
          <c:idx val="0"/>
          <c:order val="0"/>
          <c:tx>
            <c:v>סה"כ המשק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פדיון'!$B$21:$AD$21</c:f>
              <c:numCache>
                <c:formatCode>0.00</c:formatCode>
                <c:ptCount val="29"/>
                <c:pt idx="0">
                  <c:v>-1.4671974239415242</c:v>
                </c:pt>
                <c:pt idx="1">
                  <c:v>-1.4549303849604622</c:v>
                </c:pt>
                <c:pt idx="2">
                  <c:v>-2.262854265264036</c:v>
                </c:pt>
                <c:pt idx="3">
                  <c:v>-0.33571048339242626</c:v>
                </c:pt>
                <c:pt idx="4">
                  <c:v>-1.9375585291885211</c:v>
                </c:pt>
                <c:pt idx="5">
                  <c:v>1.6386793425079871</c:v>
                </c:pt>
                <c:pt idx="6">
                  <c:v>-1.0117759660692949</c:v>
                </c:pt>
                <c:pt idx="7">
                  <c:v>-4.7560523461534165</c:v>
                </c:pt>
                <c:pt idx="8">
                  <c:v>-2.1756240000996629</c:v>
                </c:pt>
                <c:pt idx="9">
                  <c:v>2.1582397728601377</c:v>
                </c:pt>
                <c:pt idx="10">
                  <c:v>-0.50544738661054689</c:v>
                </c:pt>
                <c:pt idx="11">
                  <c:v>2.2141922504552269</c:v>
                </c:pt>
                <c:pt idx="12">
                  <c:v>1.0934206864517071</c:v>
                </c:pt>
                <c:pt idx="13">
                  <c:v>0.53749641782718793</c:v>
                </c:pt>
                <c:pt idx="14">
                  <c:v>-10.252214746629285</c:v>
                </c:pt>
                <c:pt idx="15">
                  <c:v>-17.017263011540606</c:v>
                </c:pt>
                <c:pt idx="16">
                  <c:v>-7.2477841218859806</c:v>
                </c:pt>
                <c:pt idx="17">
                  <c:v>-5.8308167964049806</c:v>
                </c:pt>
                <c:pt idx="18">
                  <c:v>-5.2620006235605583</c:v>
                </c:pt>
                <c:pt idx="19">
                  <c:v>-1.144437653716146</c:v>
                </c:pt>
                <c:pt idx="20">
                  <c:v>-5.2060682900777699</c:v>
                </c:pt>
                <c:pt idx="21">
                  <c:v>-6.4425710511142871</c:v>
                </c:pt>
                <c:pt idx="22">
                  <c:v>-0.5688413479885579</c:v>
                </c:pt>
                <c:pt idx="23">
                  <c:v>-3.5434751132709996</c:v>
                </c:pt>
                <c:pt idx="24">
                  <c:v>-3.1803657447333711</c:v>
                </c:pt>
                <c:pt idx="25">
                  <c:v>-2.0361545280675797</c:v>
                </c:pt>
                <c:pt idx="26">
                  <c:v>1.5616765687790801</c:v>
                </c:pt>
                <c:pt idx="27">
                  <c:v>3.3915596173281548</c:v>
                </c:pt>
                <c:pt idx="28">
                  <c:v>0.11389766073239826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1A-444D-884B-96D2F44090D7}"/>
            </c:ext>
          </c:extLst>
        </c:ser>
        <c:ser>
          <c:idx val="6"/>
          <c:order val="1"/>
          <c:tx>
            <c:v>הענפים שלא נפגעו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פדיון'!$B$20:$AD$20</c:f>
              <c:numCache>
                <c:formatCode>0.00</c:formatCode>
                <c:ptCount val="29"/>
                <c:pt idx="0">
                  <c:v>-2.0052883573919655</c:v>
                </c:pt>
                <c:pt idx="1">
                  <c:v>-2.1447215549505239</c:v>
                </c:pt>
                <c:pt idx="2">
                  <c:v>-2.1745719078917758</c:v>
                </c:pt>
                <c:pt idx="3">
                  <c:v>-0.60727940501921207</c:v>
                </c:pt>
                <c:pt idx="4">
                  <c:v>-1.8231257382261945</c:v>
                </c:pt>
                <c:pt idx="5">
                  <c:v>1.6296756241603649</c:v>
                </c:pt>
                <c:pt idx="6">
                  <c:v>-1.1958067489428514</c:v>
                </c:pt>
                <c:pt idx="7">
                  <c:v>-4.8486566302250118</c:v>
                </c:pt>
                <c:pt idx="8">
                  <c:v>-2.0508185525124123</c:v>
                </c:pt>
                <c:pt idx="9">
                  <c:v>2.3303581523312245</c:v>
                </c:pt>
                <c:pt idx="10">
                  <c:v>-0.6027831395932548</c:v>
                </c:pt>
                <c:pt idx="11">
                  <c:v>2.521825191708138</c:v>
                </c:pt>
                <c:pt idx="12">
                  <c:v>1.2232807408075974</c:v>
                </c:pt>
                <c:pt idx="13">
                  <c:v>1.3912249820274836</c:v>
                </c:pt>
                <c:pt idx="14">
                  <c:v>-7.1828575003674677</c:v>
                </c:pt>
                <c:pt idx="15">
                  <c:v>-12.68156403646028</c:v>
                </c:pt>
                <c:pt idx="16">
                  <c:v>-2.8086462111950428</c:v>
                </c:pt>
                <c:pt idx="17">
                  <c:v>-2.2910684211362886</c:v>
                </c:pt>
                <c:pt idx="18">
                  <c:v>-1.4296802228049743</c:v>
                </c:pt>
                <c:pt idx="19">
                  <c:v>1.8149457355898457</c:v>
                </c:pt>
                <c:pt idx="20">
                  <c:v>-0.83175402996683578</c:v>
                </c:pt>
                <c:pt idx="21">
                  <c:v>-1.6988382056065121</c:v>
                </c:pt>
                <c:pt idx="22">
                  <c:v>3.9977203342070222</c:v>
                </c:pt>
                <c:pt idx="23">
                  <c:v>0.13148392443003143</c:v>
                </c:pt>
                <c:pt idx="24">
                  <c:v>0.62697545701693169</c:v>
                </c:pt>
                <c:pt idx="25">
                  <c:v>1.4310281797718982</c:v>
                </c:pt>
                <c:pt idx="26">
                  <c:v>4.8812029814059743</c:v>
                </c:pt>
                <c:pt idx="27">
                  <c:v>6.6789908356491123</c:v>
                </c:pt>
                <c:pt idx="28">
                  <c:v>2.5882982234260332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1A-444D-884B-96D2F44090D7}"/>
            </c:ext>
          </c:extLst>
        </c:ser>
        <c:ser>
          <c:idx val="1"/>
          <c:order val="2"/>
          <c:tx>
            <c:v>שירותי תחבורה, אחסנה, דואר ובלדרות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פדיון'!$B$9:$AD$9</c:f>
              <c:numCache>
                <c:formatCode>0.00</c:formatCode>
                <c:ptCount val="29"/>
                <c:pt idx="0">
                  <c:v>1.4052233431571803</c:v>
                </c:pt>
                <c:pt idx="1">
                  <c:v>1.8471311132505885</c:v>
                </c:pt>
                <c:pt idx="2">
                  <c:v>-5.6784396404044983</c:v>
                </c:pt>
                <c:pt idx="3">
                  <c:v>0.5672077337101733</c:v>
                </c:pt>
                <c:pt idx="4">
                  <c:v>-3.0556013755818512</c:v>
                </c:pt>
                <c:pt idx="5">
                  <c:v>-0.2725958969949982</c:v>
                </c:pt>
                <c:pt idx="6">
                  <c:v>-3.2118495168731664</c:v>
                </c:pt>
                <c:pt idx="7">
                  <c:v>-4.7342788283052828</c:v>
                </c:pt>
                <c:pt idx="8">
                  <c:v>-2.118441439956531</c:v>
                </c:pt>
                <c:pt idx="9">
                  <c:v>-4.0625869152150607</c:v>
                </c:pt>
                <c:pt idx="10">
                  <c:v>-3.4214959223468178</c:v>
                </c:pt>
                <c:pt idx="11">
                  <c:v>-5.8922246256077777</c:v>
                </c:pt>
                <c:pt idx="12">
                  <c:v>-4.4516831479960439</c:v>
                </c:pt>
                <c:pt idx="13">
                  <c:v>-7.2068652781429936</c:v>
                </c:pt>
                <c:pt idx="14">
                  <c:v>-22.244767625156936</c:v>
                </c:pt>
                <c:pt idx="15">
                  <c:v>-27.836530113027948</c:v>
                </c:pt>
                <c:pt idx="16">
                  <c:v>-28.188227284205691</c:v>
                </c:pt>
                <c:pt idx="17">
                  <c:v>-24.710646220608101</c:v>
                </c:pt>
                <c:pt idx="18">
                  <c:v>-25.543149443906444</c:v>
                </c:pt>
                <c:pt idx="19">
                  <c:v>-21.545810443412005</c:v>
                </c:pt>
                <c:pt idx="20">
                  <c:v>-26.068391396817393</c:v>
                </c:pt>
                <c:pt idx="21">
                  <c:v>-23.56214393341244</c:v>
                </c:pt>
                <c:pt idx="22">
                  <c:v>-19.321730927864788</c:v>
                </c:pt>
                <c:pt idx="23">
                  <c:v>-16.409725291442268</c:v>
                </c:pt>
                <c:pt idx="24">
                  <c:v>-15.085964352283</c:v>
                </c:pt>
                <c:pt idx="25">
                  <c:v>-12.229587449076485</c:v>
                </c:pt>
                <c:pt idx="26">
                  <c:v>-11.692592170936134</c:v>
                </c:pt>
                <c:pt idx="27">
                  <c:v>-13.873130724595995</c:v>
                </c:pt>
                <c:pt idx="28">
                  <c:v>-13.417083774783778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A-444D-884B-96D2F44090D7}"/>
            </c:ext>
          </c:extLst>
        </c:ser>
        <c:ser>
          <c:idx val="2"/>
          <c:order val="3"/>
          <c:tx>
            <c:v>שירותי אירוח ואוכל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פדיון'!$B$10:$AD$10</c:f>
              <c:numCache>
                <c:formatCode>0.00</c:formatCode>
                <c:ptCount val="29"/>
                <c:pt idx="0">
                  <c:v>1.0871511509927378</c:v>
                </c:pt>
                <c:pt idx="1">
                  <c:v>-1.0270710026282437</c:v>
                </c:pt>
                <c:pt idx="2">
                  <c:v>-1.5363100307051791</c:v>
                </c:pt>
                <c:pt idx="3">
                  <c:v>-3.7744944175128081</c:v>
                </c:pt>
                <c:pt idx="4">
                  <c:v>-6.5134743848195731</c:v>
                </c:pt>
                <c:pt idx="5">
                  <c:v>-2.0605267548873263</c:v>
                </c:pt>
                <c:pt idx="6">
                  <c:v>1.0114315963418052</c:v>
                </c:pt>
                <c:pt idx="7">
                  <c:v>-7.2480129804332494</c:v>
                </c:pt>
                <c:pt idx="8">
                  <c:v>-5.4233856388372974</c:v>
                </c:pt>
                <c:pt idx="9">
                  <c:v>1.4893973169085806</c:v>
                </c:pt>
                <c:pt idx="10">
                  <c:v>-2.3827324669434269E-2</c:v>
                </c:pt>
                <c:pt idx="11">
                  <c:v>-1.3280916679735411</c:v>
                </c:pt>
                <c:pt idx="12">
                  <c:v>-1.4012704934083242</c:v>
                </c:pt>
                <c:pt idx="13">
                  <c:v>-7.9350332631153879</c:v>
                </c:pt>
                <c:pt idx="14">
                  <c:v>-48.325159457869958</c:v>
                </c:pt>
                <c:pt idx="15">
                  <c:v>-70.438635017155732</c:v>
                </c:pt>
                <c:pt idx="16">
                  <c:v>-55.643718115722237</c:v>
                </c:pt>
                <c:pt idx="17">
                  <c:v>-36.084104980816448</c:v>
                </c:pt>
                <c:pt idx="18">
                  <c:v>-39.726298795054639</c:v>
                </c:pt>
                <c:pt idx="19">
                  <c:v>-20.507622925298385</c:v>
                </c:pt>
                <c:pt idx="20">
                  <c:v>-46.978973553117299</c:v>
                </c:pt>
                <c:pt idx="21">
                  <c:v>-55.578998853776042</c:v>
                </c:pt>
                <c:pt idx="22">
                  <c:v>-50.931057059707705</c:v>
                </c:pt>
                <c:pt idx="23">
                  <c:v>-46.235966172982089</c:v>
                </c:pt>
                <c:pt idx="24">
                  <c:v>-50.999192266289825</c:v>
                </c:pt>
                <c:pt idx="25">
                  <c:v>-43.26061087012306</c:v>
                </c:pt>
                <c:pt idx="26">
                  <c:v>-38.243889471033796</c:v>
                </c:pt>
                <c:pt idx="27">
                  <c:v>-29.314636180245312</c:v>
                </c:pt>
                <c:pt idx="28">
                  <c:v>-26.275875335352282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1A-444D-884B-96D2F44090D7}"/>
            </c:ext>
          </c:extLst>
        </c:ser>
        <c:ser>
          <c:idx val="3"/>
          <c:order val="4"/>
          <c:tx>
            <c:v>שירותי ניהול ותמיכה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פדיון'!$B$15:$AD$15</c:f>
              <c:numCache>
                <c:formatCode>0.00</c:formatCode>
                <c:ptCount val="29"/>
                <c:pt idx="0">
                  <c:v>0.80353171394869083</c:v>
                </c:pt>
                <c:pt idx="1">
                  <c:v>4.442525581408141</c:v>
                </c:pt>
                <c:pt idx="2">
                  <c:v>-3.6923437729073694</c:v>
                </c:pt>
                <c:pt idx="3">
                  <c:v>4.9121919404597314</c:v>
                </c:pt>
                <c:pt idx="4">
                  <c:v>-0.22894034144064213</c:v>
                </c:pt>
                <c:pt idx="5">
                  <c:v>1.5594815885505708</c:v>
                </c:pt>
                <c:pt idx="6">
                  <c:v>-2.0494426709096403</c:v>
                </c:pt>
                <c:pt idx="7">
                  <c:v>-3.9929201675473092</c:v>
                </c:pt>
                <c:pt idx="8">
                  <c:v>-3.2207223293899134</c:v>
                </c:pt>
                <c:pt idx="9">
                  <c:v>2.3996098041647596</c:v>
                </c:pt>
                <c:pt idx="10">
                  <c:v>2.4743622036963009</c:v>
                </c:pt>
                <c:pt idx="11">
                  <c:v>3.9819140892797256</c:v>
                </c:pt>
                <c:pt idx="12">
                  <c:v>2.5199873578394705</c:v>
                </c:pt>
                <c:pt idx="13">
                  <c:v>-1.3081461057405153</c:v>
                </c:pt>
                <c:pt idx="14">
                  <c:v>-22.407018679491518</c:v>
                </c:pt>
                <c:pt idx="15">
                  <c:v>-37.690160141827889</c:v>
                </c:pt>
                <c:pt idx="16">
                  <c:v>-29.482752335059704</c:v>
                </c:pt>
                <c:pt idx="17">
                  <c:v>-24.692650775463065</c:v>
                </c:pt>
                <c:pt idx="18">
                  <c:v>-24.41136468028785</c:v>
                </c:pt>
                <c:pt idx="19">
                  <c:v>-18.476326052856241</c:v>
                </c:pt>
                <c:pt idx="20">
                  <c:v>-27.44880675740098</c:v>
                </c:pt>
                <c:pt idx="21">
                  <c:v>-29.29877853763174</c:v>
                </c:pt>
                <c:pt idx="22">
                  <c:v>-22.970463274522281</c:v>
                </c:pt>
                <c:pt idx="23">
                  <c:v>-23.074224356920226</c:v>
                </c:pt>
                <c:pt idx="24">
                  <c:v>-20.399026842322165</c:v>
                </c:pt>
                <c:pt idx="25">
                  <c:v>-20.943110340187864</c:v>
                </c:pt>
                <c:pt idx="26">
                  <c:v>-16.422570045222564</c:v>
                </c:pt>
                <c:pt idx="27">
                  <c:v>-15.060729021177476</c:v>
                </c:pt>
                <c:pt idx="28">
                  <c:v>-15.901668850121498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1A-444D-884B-96D2F44090D7}"/>
            </c:ext>
          </c:extLst>
        </c:ser>
        <c:ser>
          <c:idx val="4"/>
          <c:order val="5"/>
          <c:tx>
            <c:strRef>
              <c:f>'מדדי פדיון'!$A$17</c:f>
              <c:strCache>
                <c:ptCount val="1"/>
                <c:pt idx="0">
                  <c:v>חינוך</c:v>
                </c:pt>
              </c:strCache>
            </c:strRef>
          </c:tx>
          <c:spPr>
            <a:ln w="28575" cap="rnd">
              <a:solidFill>
                <a:srgbClr val="D02063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פדיון'!$B$17:$AD$17</c:f>
              <c:numCache>
                <c:formatCode>0.00</c:formatCode>
                <c:ptCount val="29"/>
                <c:pt idx="0">
                  <c:v>-5.6285386111711855</c:v>
                </c:pt>
                <c:pt idx="1">
                  <c:v>0.46935059939123835</c:v>
                </c:pt>
                <c:pt idx="2">
                  <c:v>-0.53000174481395712</c:v>
                </c:pt>
                <c:pt idx="3">
                  <c:v>0.22836121736256043</c:v>
                </c:pt>
                <c:pt idx="4">
                  <c:v>-3.426820821477683</c:v>
                </c:pt>
                <c:pt idx="5">
                  <c:v>5.7569092699262026</c:v>
                </c:pt>
                <c:pt idx="6">
                  <c:v>-4.4146041231509336</c:v>
                </c:pt>
                <c:pt idx="7">
                  <c:v>-4.0025073341027557</c:v>
                </c:pt>
                <c:pt idx="8">
                  <c:v>-5.9951446914637607</c:v>
                </c:pt>
                <c:pt idx="9">
                  <c:v>-2.0752632613296074</c:v>
                </c:pt>
                <c:pt idx="10">
                  <c:v>-1.8229919099215341</c:v>
                </c:pt>
                <c:pt idx="11">
                  <c:v>3.8643334357727044</c:v>
                </c:pt>
                <c:pt idx="12">
                  <c:v>-0.50970284937741361</c:v>
                </c:pt>
                <c:pt idx="13">
                  <c:v>-4.7128502988778465</c:v>
                </c:pt>
                <c:pt idx="14">
                  <c:v>-26.513744797585815</c:v>
                </c:pt>
                <c:pt idx="15">
                  <c:v>-51.685679790074545</c:v>
                </c:pt>
                <c:pt idx="16">
                  <c:v>-33.679418052663991</c:v>
                </c:pt>
                <c:pt idx="17">
                  <c:v>-31.52330411261941</c:v>
                </c:pt>
                <c:pt idx="18">
                  <c:v>-12.239515220631425</c:v>
                </c:pt>
                <c:pt idx="19">
                  <c:v>-7.6355977136778215</c:v>
                </c:pt>
                <c:pt idx="20">
                  <c:v>-25.774656632593818</c:v>
                </c:pt>
                <c:pt idx="21">
                  <c:v>-43.382647912267721</c:v>
                </c:pt>
                <c:pt idx="22">
                  <c:v>-22.820894056947814</c:v>
                </c:pt>
                <c:pt idx="23">
                  <c:v>-25.212982913489867</c:v>
                </c:pt>
                <c:pt idx="24">
                  <c:v>-30.401454916520354</c:v>
                </c:pt>
                <c:pt idx="25">
                  <c:v>-38.281735013774906</c:v>
                </c:pt>
                <c:pt idx="26">
                  <c:v>-25.501219034844556</c:v>
                </c:pt>
                <c:pt idx="27">
                  <c:v>-17.365852259665271</c:v>
                </c:pt>
                <c:pt idx="28">
                  <c:v>-13.76355664692489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1A-444D-884B-96D2F44090D7}"/>
            </c:ext>
          </c:extLst>
        </c:ser>
        <c:ser>
          <c:idx val="5"/>
          <c:order val="6"/>
          <c:tx>
            <c:v>שירותים אישיים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'מדדי פדיון'!$B$1:$AD$1</c:f>
              <c:numCache>
                <c:formatCode>mmm\-yy</c:formatCode>
                <c:ptCount val="2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</c:numCache>
            </c:numRef>
          </c:cat>
          <c:val>
            <c:numRef>
              <c:f>'מדדי פדיון'!$B$19:$AD$19</c:f>
              <c:numCache>
                <c:formatCode>0.00</c:formatCode>
                <c:ptCount val="29"/>
                <c:pt idx="0">
                  <c:v>-2.2634275114261859</c:v>
                </c:pt>
                <c:pt idx="1">
                  <c:v>-2.3038998971980029</c:v>
                </c:pt>
                <c:pt idx="2">
                  <c:v>-5.1572537220800907</c:v>
                </c:pt>
                <c:pt idx="3">
                  <c:v>-4.6285637914774025</c:v>
                </c:pt>
                <c:pt idx="4">
                  <c:v>-9.2795514134438655</c:v>
                </c:pt>
                <c:pt idx="5">
                  <c:v>1.6869202198784405</c:v>
                </c:pt>
                <c:pt idx="6">
                  <c:v>2.7751852792662346</c:v>
                </c:pt>
                <c:pt idx="7">
                  <c:v>-5.6080740312140271</c:v>
                </c:pt>
                <c:pt idx="8">
                  <c:v>-9.1764247546658133</c:v>
                </c:pt>
                <c:pt idx="9">
                  <c:v>4.8231231151849796</c:v>
                </c:pt>
                <c:pt idx="10">
                  <c:v>-0.88695177133133463</c:v>
                </c:pt>
                <c:pt idx="11">
                  <c:v>-0.33939480200666505</c:v>
                </c:pt>
                <c:pt idx="12">
                  <c:v>-1.7299683335536997</c:v>
                </c:pt>
                <c:pt idx="13">
                  <c:v>-7.799781727025989</c:v>
                </c:pt>
                <c:pt idx="14">
                  <c:v>-34.552706626077743</c:v>
                </c:pt>
                <c:pt idx="15">
                  <c:v>-57.156871512190108</c:v>
                </c:pt>
                <c:pt idx="16">
                  <c:v>-39.37490454678322</c:v>
                </c:pt>
                <c:pt idx="17">
                  <c:v>-40.01294523932166</c:v>
                </c:pt>
                <c:pt idx="18">
                  <c:v>-39.720549143273963</c:v>
                </c:pt>
                <c:pt idx="19">
                  <c:v>-30.041161447412279</c:v>
                </c:pt>
                <c:pt idx="20">
                  <c:v>-39.579151131234212</c:v>
                </c:pt>
                <c:pt idx="21">
                  <c:v>-52.427417224789032</c:v>
                </c:pt>
                <c:pt idx="22">
                  <c:v>-37.464580743944907</c:v>
                </c:pt>
                <c:pt idx="23">
                  <c:v>-37.63148585816527</c:v>
                </c:pt>
                <c:pt idx="24">
                  <c:v>-41.533845233831322</c:v>
                </c:pt>
                <c:pt idx="25">
                  <c:v>-40.221238180137874</c:v>
                </c:pt>
                <c:pt idx="26">
                  <c:v>-31.347119918260557</c:v>
                </c:pt>
                <c:pt idx="27">
                  <c:v>-27.986580987311992</c:v>
                </c:pt>
                <c:pt idx="28">
                  <c:v>-22.145399870850625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1A-444D-884B-96D2F4409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685624"/>
        <c:axId val="852683328"/>
      </c:lineChart>
      <c:dateAx>
        <c:axId val="8526856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52683328"/>
        <c:crosses val="autoZero"/>
        <c:auto val="1"/>
        <c:lblOffset val="100"/>
        <c:baseTimeUnit val="months"/>
      </c:dateAx>
      <c:valAx>
        <c:axId val="85268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526856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413961891127248"/>
          <c:w val="1"/>
          <c:h val="0.2158603091280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</a:t>
            </a:r>
            <a:r>
              <a:rPr lang="he-IL" dirty="0" smtClean="0"/>
              <a:t>16: </a:t>
            </a:r>
            <a:r>
              <a:rPr lang="he-IL" dirty="0"/>
              <a:t>התרומה של הרכיבים העיקריים במדד לאינפלציה השנתית
</a:t>
            </a:r>
            <a:r>
              <a:rPr lang="he-IL" b="0" dirty="0" smtClean="0"/>
              <a:t>נובמבר 2016 </a:t>
            </a:r>
            <a:r>
              <a:rPr lang="he-IL" b="0" dirty="0"/>
              <a:t>עד </a:t>
            </a:r>
            <a:r>
              <a:rPr lang="he-IL" b="0" dirty="0" smtClean="0"/>
              <a:t>יולי 2021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(24.7%)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0.93953233998708618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0.36493715772934399</c:v>
                </c:pt>
                <c:pt idx="49">
                  <c:v>0.41783496762213551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  <c:pt idx="100">
                  <c:v>0.17296622256939215</c:v>
                </c:pt>
                <c:pt idx="101">
                  <c:v>0.24532684428914367</c:v>
                </c:pt>
                <c:pt idx="102">
                  <c:v>0.29584412337045013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(1.8%)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-0.37439566252531331</c:v>
                </c:pt>
                <c:pt idx="10">
                  <c:v>-0.32708563794874668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-0.20981005707925363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-0.18774125596184463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-0.18234181193807186</c:v>
                </c:pt>
                <c:pt idx="30">
                  <c:v>-0.18215479469505846</c:v>
                </c:pt>
                <c:pt idx="31">
                  <c:v>-0.16347612132072398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-0.19134370064185174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-8.7966430177424809E-2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-0.1195631121831864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-0.12030699063618415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-9.6313674414651884E-2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-8.1969324526011855E-2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-6.9096371268680221E-2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-8.1006522196507391E-2</c:v>
                </c:pt>
                <c:pt idx="86">
                  <c:v>-7.4744684100666842E-2</c:v>
                </c:pt>
                <c:pt idx="87">
                  <c:v>-6.8901979457179768E-2</c:v>
                </c:pt>
                <c:pt idx="88">
                  <c:v>-6.4878563885955587E-2</c:v>
                </c:pt>
                <c:pt idx="89">
                  <c:v>-6.298648758882068E-2</c:v>
                </c:pt>
                <c:pt idx="90">
                  <c:v>-6.6484039577233534E-2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-6.556276348119093E-2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  <c:pt idx="100">
                  <c:v>-8.2687236116715454E-2</c:v>
                </c:pt>
                <c:pt idx="101">
                  <c:v>-8.9287723159371529E-2</c:v>
                </c:pt>
                <c:pt idx="102">
                  <c:v>-8.2185560210040975E-2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(14.6%)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-1.3993939393939482E-2</c:v>
                </c:pt>
                <c:pt idx="37">
                  <c:v>-4.2024653618395254E-2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-0.27427339037307441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-0.20800103867058439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-9.8966110019646752E-2</c:v>
                </c:pt>
                <c:pt idx="95">
                  <c:v>-8.5333040323293544E-2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-1.2505040502516877E-2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(3.3%)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-9.9931025953217095E-2</c:v>
                </c:pt>
                <c:pt idx="19">
                  <c:v>9.8520161048464935E-2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-0.14902960354806308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0.16917525279742199</c:v>
                </c:pt>
                <c:pt idx="29">
                  <c:v>0.13964964619167353</c:v>
                </c:pt>
                <c:pt idx="30">
                  <c:v>0.11019490396904598</c:v>
                </c:pt>
                <c:pt idx="31">
                  <c:v>-6.3809743845680902E-2</c:v>
                </c:pt>
                <c:pt idx="32">
                  <c:v>0.25706850938920001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-3.2541978670297157E-2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-7.5484331827342752E-2</c:v>
                </c:pt>
                <c:pt idx="49">
                  <c:v>8.4972831891678605E-2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-0.15225703922702918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0.49544872738129214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0.1710453684210532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0.12275946215139474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-3.7897315122247963E-2</c:v>
                </c:pt>
                <c:pt idx="98">
                  <c:v>-7.2135732079292303E-2</c:v>
                </c:pt>
                <c:pt idx="99">
                  <c:v>-0.12313604809700014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0.39375227832711562</c:v>
                </c:pt>
                <c:pt idx="1">
                  <c:v>0.42673688604773213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-0.10172088359486454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-0.81453496930866065</c:v>
                </c:pt>
                <c:pt idx="28">
                  <c:v>-0.79041587028255333</c:v>
                </c:pt>
                <c:pt idx="29">
                  <c:v>-0.76165527641727404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-1.0952287977745681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0.33621148288549402</c:v>
                </c:pt>
                <c:pt idx="50">
                  <c:v>0.40833679638146864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0.26334678902245179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-0.10848728971807964</c:v>
                </c:pt>
                <c:pt idx="73">
                  <c:v>-9.4302537219186452E-2</c:v>
                </c:pt>
                <c:pt idx="74">
                  <c:v>7.3716259344800805E-2</c:v>
                </c:pt>
                <c:pt idx="75">
                  <c:v>7.7818422141702814E-2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-8.7514812904079073E-2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-0.11996214937372694</c:v>
                </c:pt>
                <c:pt idx="83">
                  <c:v>0.15072924584665706</c:v>
                </c:pt>
                <c:pt idx="84">
                  <c:v>7.1650240984413929E-2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-0.84092335412064378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-0.53124345068467271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-0.36906813058285093</c:v>
                </c:pt>
                <c:pt idx="97">
                  <c:v>-0.20603020961815377</c:v>
                </c:pt>
                <c:pt idx="98">
                  <c:v>-5.0977075906151567E-2</c:v>
                </c:pt>
                <c:pt idx="99">
                  <c:v>0.4789294046340643</c:v>
                </c:pt>
                <c:pt idx="100">
                  <c:v>0.55957011874673734</c:v>
                </c:pt>
                <c:pt idx="101">
                  <c:v>0.3609578525695909</c:v>
                </c:pt>
                <c:pt idx="102">
                  <c:v>0.32576311768077426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(50.5%)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-2.2235957002439966E-3</c:v>
                </c:pt>
                <c:pt idx="1">
                  <c:v>2.2922400124349318E-2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-4.0130997932687817E-2</c:v>
                </c:pt>
                <c:pt idx="5">
                  <c:v>0.25711417299101036</c:v>
                </c:pt>
                <c:pt idx="6">
                  <c:v>0.1737715907676296</c:v>
                </c:pt>
                <c:pt idx="7">
                  <c:v>-4.0168863154927958E-2</c:v>
                </c:pt>
                <c:pt idx="8">
                  <c:v>0.30122160413506371</c:v>
                </c:pt>
                <c:pt idx="9">
                  <c:v>0.45720891947298237</c:v>
                </c:pt>
                <c:pt idx="10">
                  <c:v>0.4824508879398165</c:v>
                </c:pt>
                <c:pt idx="11">
                  <c:v>0.36520361039144122</c:v>
                </c:pt>
                <c:pt idx="12">
                  <c:v>0.27835188204354278</c:v>
                </c:pt>
                <c:pt idx="13">
                  <c:v>0.45262429347525868</c:v>
                </c:pt>
                <c:pt idx="14">
                  <c:v>0.28657709304122947</c:v>
                </c:pt>
                <c:pt idx="15">
                  <c:v>0.31980477779562011</c:v>
                </c:pt>
                <c:pt idx="16">
                  <c:v>0.11558221387549306</c:v>
                </c:pt>
                <c:pt idx="17">
                  <c:v>0.14678990930570951</c:v>
                </c:pt>
                <c:pt idx="18">
                  <c:v>3.0656039224858295E-2</c:v>
                </c:pt>
                <c:pt idx="19">
                  <c:v>-0.11949208960968175</c:v>
                </c:pt>
                <c:pt idx="20">
                  <c:v>-1.8247922554445128E-2</c:v>
                </c:pt>
                <c:pt idx="21">
                  <c:v>-0.12321621145611539</c:v>
                </c:pt>
                <c:pt idx="22">
                  <c:v>-6.8625754514674009E-2</c:v>
                </c:pt>
                <c:pt idx="23">
                  <c:v>7.8714998689807913E-2</c:v>
                </c:pt>
                <c:pt idx="24">
                  <c:v>0.15795735364625496</c:v>
                </c:pt>
                <c:pt idx="25">
                  <c:v>-0.10976677071975821</c:v>
                </c:pt>
                <c:pt idx="26">
                  <c:v>-0.11091875304539978</c:v>
                </c:pt>
                <c:pt idx="27">
                  <c:v>8.1967300656189762E-2</c:v>
                </c:pt>
                <c:pt idx="28">
                  <c:v>3.094151651685878E-2</c:v>
                </c:pt>
                <c:pt idx="29">
                  <c:v>-5.9378510191455708E-2</c:v>
                </c:pt>
                <c:pt idx="30">
                  <c:v>5.7836962970192517E-3</c:v>
                </c:pt>
                <c:pt idx="31">
                  <c:v>8.6347917085374259E-2</c:v>
                </c:pt>
                <c:pt idx="32">
                  <c:v>-0.25637515703745684</c:v>
                </c:pt>
                <c:pt idx="33">
                  <c:v>-0.39419773936846647</c:v>
                </c:pt>
                <c:pt idx="34">
                  <c:v>-0.55337480025011754</c:v>
                </c:pt>
                <c:pt idx="35">
                  <c:v>-0.7609475581208579</c:v>
                </c:pt>
                <c:pt idx="36">
                  <c:v>-0.59903929473444051</c:v>
                </c:pt>
                <c:pt idx="37">
                  <c:v>-0.52444835287543734</c:v>
                </c:pt>
                <c:pt idx="38">
                  <c:v>-0.50880598504236385</c:v>
                </c:pt>
                <c:pt idx="39">
                  <c:v>-0.62226844925633462</c:v>
                </c:pt>
                <c:pt idx="40">
                  <c:v>-0.44104837552674592</c:v>
                </c:pt>
                <c:pt idx="41">
                  <c:v>-0.36140958609564883</c:v>
                </c:pt>
                <c:pt idx="42">
                  <c:v>-0.2785261747505976</c:v>
                </c:pt>
                <c:pt idx="43">
                  <c:v>-0.44904027899883314</c:v>
                </c:pt>
                <c:pt idx="44">
                  <c:v>-0.3044025087661828</c:v>
                </c:pt>
                <c:pt idx="45">
                  <c:v>-0.19746613937066329</c:v>
                </c:pt>
                <c:pt idx="46">
                  <c:v>-0.31579557015292065</c:v>
                </c:pt>
                <c:pt idx="47">
                  <c:v>-0.20154845533294757</c:v>
                </c:pt>
                <c:pt idx="48">
                  <c:v>-0.3046101106947709</c:v>
                </c:pt>
                <c:pt idx="49">
                  <c:v>-0.26771057479408594</c:v>
                </c:pt>
                <c:pt idx="50">
                  <c:v>-0.12932511044610873</c:v>
                </c:pt>
                <c:pt idx="51">
                  <c:v>-0.13505463548612828</c:v>
                </c:pt>
                <c:pt idx="52">
                  <c:v>0.1948478818881122</c:v>
                </c:pt>
                <c:pt idx="53">
                  <c:v>-0.66673358315198838</c:v>
                </c:pt>
                <c:pt idx="54">
                  <c:v>-0.81230192002460277</c:v>
                </c:pt>
                <c:pt idx="55">
                  <c:v>-0.51259037988994927</c:v>
                </c:pt>
                <c:pt idx="56">
                  <c:v>-0.42233922220638004</c:v>
                </c:pt>
                <c:pt idx="57">
                  <c:v>-0.43893135825294111</c:v>
                </c:pt>
                <c:pt idx="58">
                  <c:v>-0.24786405798575289</c:v>
                </c:pt>
                <c:pt idx="59">
                  <c:v>-0.18524208759929672</c:v>
                </c:pt>
                <c:pt idx="60">
                  <c:v>-0.24481026427860397</c:v>
                </c:pt>
                <c:pt idx="61">
                  <c:v>1.4210937401309298E-2</c:v>
                </c:pt>
                <c:pt idx="62">
                  <c:v>0.13977446640387653</c:v>
                </c:pt>
                <c:pt idx="63">
                  <c:v>-3.8062946391954559E-2</c:v>
                </c:pt>
                <c:pt idx="64">
                  <c:v>-0.17630563456950726</c:v>
                </c:pt>
                <c:pt idx="65">
                  <c:v>0.10289277760839216</c:v>
                </c:pt>
                <c:pt idx="66">
                  <c:v>0.18801251474846065</c:v>
                </c:pt>
                <c:pt idx="67">
                  <c:v>0.25329401036007837</c:v>
                </c:pt>
                <c:pt idx="68">
                  <c:v>0.16058374662834959</c:v>
                </c:pt>
                <c:pt idx="69">
                  <c:v>0.13909919889946487</c:v>
                </c:pt>
                <c:pt idx="70">
                  <c:v>0.1145073918586707</c:v>
                </c:pt>
                <c:pt idx="71">
                  <c:v>-9.4442300221282888E-2</c:v>
                </c:pt>
                <c:pt idx="72">
                  <c:v>0.20225156815111842</c:v>
                </c:pt>
                <c:pt idx="73">
                  <c:v>6.7157315086849023E-3</c:v>
                </c:pt>
                <c:pt idx="74">
                  <c:v>-7.4861910843438101E-2</c:v>
                </c:pt>
                <c:pt idx="75">
                  <c:v>0.16881963880920728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0.10826231513046572</c:v>
                </c:pt>
                <c:pt idx="79">
                  <c:v>3.2191764157486785E-2</c:v>
                </c:pt>
                <c:pt idx="80">
                  <c:v>9.6025762018023375E-2</c:v>
                </c:pt>
                <c:pt idx="81">
                  <c:v>0.1502453141531489</c:v>
                </c:pt>
                <c:pt idx="82">
                  <c:v>-5.1251140013984398E-2</c:v>
                </c:pt>
                <c:pt idx="83">
                  <c:v>-5.3023285733119707E-2</c:v>
                </c:pt>
                <c:pt idx="84">
                  <c:v>-0.16599779390959951</c:v>
                </c:pt>
                <c:pt idx="85">
                  <c:v>-8.1017313259303059E-2</c:v>
                </c:pt>
                <c:pt idx="86">
                  <c:v>-0.1690822747095907</c:v>
                </c:pt>
                <c:pt idx="87">
                  <c:v>-0.42233524548691309</c:v>
                </c:pt>
                <c:pt idx="88">
                  <c:v>-0.87202458668225225</c:v>
                </c:pt>
                <c:pt idx="89">
                  <c:v>-0.6853572973608224</c:v>
                </c:pt>
                <c:pt idx="90">
                  <c:v>-0.42836395901747365</c:v>
                </c:pt>
                <c:pt idx="91">
                  <c:v>-0.39580712334905832</c:v>
                </c:pt>
                <c:pt idx="92">
                  <c:v>-0.42845448786606355</c:v>
                </c:pt>
                <c:pt idx="93">
                  <c:v>-0.43791629396785398</c:v>
                </c:pt>
                <c:pt idx="94">
                  <c:v>-0.1199862946437914</c:v>
                </c:pt>
                <c:pt idx="95">
                  <c:v>-0.14211130870169708</c:v>
                </c:pt>
                <c:pt idx="96">
                  <c:v>-8.5268367094882988E-2</c:v>
                </c:pt>
                <c:pt idx="97">
                  <c:v>8.8739849988133307E-2</c:v>
                </c:pt>
                <c:pt idx="98">
                  <c:v>0.29878141916307821</c:v>
                </c:pt>
                <c:pt idx="99">
                  <c:v>0.41227393700483028</c:v>
                </c:pt>
                <c:pt idx="100">
                  <c:v>0.79904637242934951</c:v>
                </c:pt>
                <c:pt idx="101">
                  <c:v>0.85278470783260674</c:v>
                </c:pt>
                <c:pt idx="102">
                  <c:v>1.0560494678741954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 smtClean="0"/>
              <a:t>איור 17: מדד המחירים לצרכן והמדד בניכוי האנרגיה, הפירות והירקות 
</a:t>
            </a:r>
            <a:r>
              <a:rPr lang="he-IL" sz="1600" b="0" dirty="0" smtClean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נובמבר</a:t>
            </a:r>
            <a:r>
              <a:rPr lang="he-IL" sz="1600" b="0" dirty="0" smtClean="0"/>
              <a:t> 2016 עד </a:t>
            </a:r>
            <a:r>
              <a:rPr lang="he-IL" sz="1600" b="0" i="0" u="none" strike="noStrike" baseline="0" dirty="0" smtClean="0">
                <a:effectLst/>
              </a:rPr>
              <a:t>יולי</a:t>
            </a:r>
            <a:r>
              <a:rPr lang="he-IL" sz="1600" b="0" dirty="0" smtClean="0"/>
              <a:t> 2021</a:t>
            </a:r>
            <a:endParaRPr lang="he-IL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0.55590555472122549</c:v>
                </c:pt>
                <c:pt idx="31" formatCode="0.0">
                  <c:v>0.58909796237911483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-0.3638520615525942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0.39124499458424999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0.7137615823893384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1.0103851384491103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0.70329539070612679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0.35024476655909353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-0.48204689585213956</c:v>
                </c:pt>
                <c:pt idx="90" formatCode="0.0">
                  <c:v>-0.36701744319262986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0.28976064000174606</c:v>
                </c:pt>
                <c:pt idx="98" formatCode="0.0">
                  <c:v>0.20971143488575095</c:v>
                </c:pt>
                <c:pt idx="99" formatCode="0.0">
                  <c:v>0.45404804781683517</c:v>
                </c:pt>
                <c:pt idx="100">
                  <c:v>1.0072421773002604</c:v>
                </c:pt>
                <c:pt idx="101">
                  <c:v>1.2155109045790535</c:v>
                </c:pt>
                <c:pt idx="102">
                  <c:v>1.6786407892515065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 formatCode="General">
                  <c:v>1.5023997256329524</c:v>
                </c:pt>
                <c:pt idx="101" formatCode="General">
                  <c:v>1.7042021274566777</c:v>
                </c:pt>
                <c:pt idx="102" formatCode="General">
                  <c:v>1.9015989379730591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0.36020841935783904</c:v>
                </c:pt>
                <c:pt idx="1">
                  <c:v>0.48165858666137851</c:v>
                </c:pt>
                <c:pt idx="2">
                  <c:v>0.20490816498261114</c:v>
                </c:pt>
                <c:pt idx="3">
                  <c:v>-0.42150110474811975</c:v>
                </c:pt>
                <c:pt idx="4">
                  <c:v>-0.70196614277360225</c:v>
                </c:pt>
                <c:pt idx="5">
                  <c:v>5.1159200757019838E-2</c:v>
                </c:pt>
                <c:pt idx="6">
                  <c:v>0.18781175950255866</c:v>
                </c:pt>
                <c:pt idx="7">
                  <c:v>-0.22948974140903719</c:v>
                </c:pt>
                <c:pt idx="8">
                  <c:v>-0.60895321542078784</c:v>
                </c:pt>
                <c:pt idx="9">
                  <c:v>-0.80615352449342548</c:v>
                </c:pt>
                <c:pt idx="10">
                  <c:v>-0.46836985319562424</c:v>
                </c:pt>
                <c:pt idx="11">
                  <c:v>-0.24085168641008803</c:v>
                </c:pt>
                <c:pt idx="12">
                  <c:v>-0.13582313887823344</c:v>
                </c:pt>
                <c:pt idx="13">
                  <c:v>-0.71364617738067715</c:v>
                </c:pt>
                <c:pt idx="14">
                  <c:v>-0.62532360973370016</c:v>
                </c:pt>
                <c:pt idx="15">
                  <c:v>-0.12506623909196787</c:v>
                </c:pt>
                <c:pt idx="16">
                  <c:v>0.47384786639354753</c:v>
                </c:pt>
                <c:pt idx="17">
                  <c:v>-1.6717241116123223E-2</c:v>
                </c:pt>
                <c:pt idx="18">
                  <c:v>0.26681480337422581</c:v>
                </c:pt>
                <c:pt idx="19">
                  <c:v>-0.31444238680920666</c:v>
                </c:pt>
                <c:pt idx="20">
                  <c:v>-0.68904996786996298</c:v>
                </c:pt>
                <c:pt idx="21">
                  <c:v>-0.17091124620803086</c:v>
                </c:pt>
                <c:pt idx="22">
                  <c:v>-0.43934512966138878</c:v>
                </c:pt>
                <c:pt idx="23">
                  <c:v>-0.83071014396938003</c:v>
                </c:pt>
                <c:pt idx="24">
                  <c:v>-1.7741594265919687</c:v>
                </c:pt>
                <c:pt idx="25">
                  <c:v>-1.9648974279630409</c:v>
                </c:pt>
                <c:pt idx="26">
                  <c:v>-1.594998471229131</c:v>
                </c:pt>
                <c:pt idx="27">
                  <c:v>-1.4780610134666137</c:v>
                </c:pt>
                <c:pt idx="28">
                  <c:v>-1.4025049799445164</c:v>
                </c:pt>
                <c:pt idx="29">
                  <c:v>-1.3214407231743359</c:v>
                </c:pt>
                <c:pt idx="30">
                  <c:v>-1.4428212606530921</c:v>
                </c:pt>
                <c:pt idx="31">
                  <c:v>-1.5756607520697372</c:v>
                </c:pt>
                <c:pt idx="32">
                  <c:v>-1.9877678863665398</c:v>
                </c:pt>
                <c:pt idx="33">
                  <c:v>-1.932155267616158</c:v>
                </c:pt>
                <c:pt idx="34">
                  <c:v>-1.7614538272571718</c:v>
                </c:pt>
                <c:pt idx="35">
                  <c:v>-1.5113067311800263</c:v>
                </c:pt>
                <c:pt idx="36">
                  <c:v>-0.97195315779565516</c:v>
                </c:pt>
                <c:pt idx="37">
                  <c:v>-0.72789652369706692</c:v>
                </c:pt>
                <c:pt idx="38">
                  <c:v>-1.6548729519311365</c:v>
                </c:pt>
                <c:pt idx="39">
                  <c:v>-1.219562037616617</c:v>
                </c:pt>
                <c:pt idx="40">
                  <c:v>-1.3401909669707965</c:v>
                </c:pt>
                <c:pt idx="41">
                  <c:v>-1.0784846171721765</c:v>
                </c:pt>
                <c:pt idx="42">
                  <c:v>-1.166451554124643</c:v>
                </c:pt>
                <c:pt idx="43">
                  <c:v>-1.1995774201920728</c:v>
                </c:pt>
                <c:pt idx="44">
                  <c:v>-0.26321649193279073</c:v>
                </c:pt>
                <c:pt idx="45">
                  <c:v>-0.36122092117808069</c:v>
                </c:pt>
                <c:pt idx="46">
                  <c:v>0.11172988287503874</c:v>
                </c:pt>
                <c:pt idx="47">
                  <c:v>-6.7447006493090239E-2</c:v>
                </c:pt>
                <c:pt idx="48">
                  <c:v>0.60537537738959879</c:v>
                </c:pt>
                <c:pt idx="49">
                  <c:v>0.69329653713119554</c:v>
                </c:pt>
                <c:pt idx="50">
                  <c:v>0.90178091034700103</c:v>
                </c:pt>
                <c:pt idx="51">
                  <c:v>0.20694710314610482</c:v>
                </c:pt>
                <c:pt idx="52">
                  <c:v>0.26965416857250923</c:v>
                </c:pt>
                <c:pt idx="53">
                  <c:v>-2.1857157932051771E-2</c:v>
                </c:pt>
                <c:pt idx="54">
                  <c:v>-0.2854788477238453</c:v>
                </c:pt>
                <c:pt idx="55">
                  <c:v>0.38375386778344039</c:v>
                </c:pt>
                <c:pt idx="56">
                  <c:v>7.0991393150153598E-2</c:v>
                </c:pt>
                <c:pt idx="57">
                  <c:v>0.28665295311471428</c:v>
                </c:pt>
                <c:pt idx="58">
                  <c:v>7.3704011731203972E-2</c:v>
                </c:pt>
                <c:pt idx="59">
                  <c:v>0.30539044884880906</c:v>
                </c:pt>
                <c:pt idx="60">
                  <c:v>8.4727478172843221E-2</c:v>
                </c:pt>
                <c:pt idx="61">
                  <c:v>0.22945970337645663</c:v>
                </c:pt>
                <c:pt idx="62">
                  <c:v>0.15471542242294825</c:v>
                </c:pt>
                <c:pt idx="63">
                  <c:v>0.61167998288928849</c:v>
                </c:pt>
                <c:pt idx="64">
                  <c:v>0.70209326939459116</c:v>
                </c:pt>
                <c:pt idx="65">
                  <c:v>0.95419972673257669</c:v>
                </c:pt>
                <c:pt idx="66">
                  <c:v>1.1719182553028085</c:v>
                </c:pt>
                <c:pt idx="67">
                  <c:v>0.98602949767792325</c:v>
                </c:pt>
                <c:pt idx="68">
                  <c:v>0.92711386040545452</c:v>
                </c:pt>
                <c:pt idx="69">
                  <c:v>0.81325457424613767</c:v>
                </c:pt>
                <c:pt idx="70">
                  <c:v>0.6803014885670291</c:v>
                </c:pt>
                <c:pt idx="71">
                  <c:v>-0.11946728633161208</c:v>
                </c:pt>
                <c:pt idx="72">
                  <c:v>-0.47956241625464879</c:v>
                </c:pt>
                <c:pt idx="73">
                  <c:v>-0.4853223587199752</c:v>
                </c:pt>
                <c:pt idx="74">
                  <c:v>-3.5096120037965937E-2</c:v>
                </c:pt>
                <c:pt idx="75">
                  <c:v>-1.241267060329836E-2</c:v>
                </c:pt>
                <c:pt idx="76">
                  <c:v>6.6900927848106209E-2</c:v>
                </c:pt>
                <c:pt idx="77">
                  <c:v>-0.30649457154462517</c:v>
                </c:pt>
                <c:pt idx="78">
                  <c:v>-0.3168936201787545</c:v>
                </c:pt>
                <c:pt idx="79">
                  <c:v>-0.41848632145672254</c:v>
                </c:pt>
                <c:pt idx="80">
                  <c:v>-0.69814141549864439</c:v>
                </c:pt>
                <c:pt idx="81">
                  <c:v>-0.55479542745183652</c:v>
                </c:pt>
                <c:pt idx="82">
                  <c:v>-0.51496300538991091</c:v>
                </c:pt>
                <c:pt idx="83">
                  <c:v>0.190139201723696</c:v>
                </c:pt>
                <c:pt idx="84">
                  <c:v>0.48145055297502204</c:v>
                </c:pt>
                <c:pt idx="85">
                  <c:v>6.5770790025757642E-2</c:v>
                </c:pt>
                <c:pt idx="86">
                  <c:v>-0.32911531186487375</c:v>
                </c:pt>
                <c:pt idx="87">
                  <c:v>-1.9960548223068559</c:v>
                </c:pt>
                <c:pt idx="88">
                  <c:v>-2.3683523801518911</c:v>
                </c:pt>
                <c:pt idx="89">
                  <c:v>-1.6444487969044432</c:v>
                </c:pt>
                <c:pt idx="90">
                  <c:v>-1.1803743380706959</c:v>
                </c:pt>
                <c:pt idx="91">
                  <c:v>-1.1595806266513129</c:v>
                </c:pt>
                <c:pt idx="92">
                  <c:v>-0.86755644776697882</c:v>
                </c:pt>
                <c:pt idx="93">
                  <c:v>-1.0799783147310857</c:v>
                </c:pt>
                <c:pt idx="94">
                  <c:v>-1.1765042097754543</c:v>
                </c:pt>
                <c:pt idx="95">
                  <c:v>-1.0762153036558619</c:v>
                </c:pt>
                <c:pt idx="96">
                  <c:v>-0.72801387113346272</c:v>
                </c:pt>
                <c:pt idx="97">
                  <c:v>-0.31915651882404061</c:v>
                </c:pt>
                <c:pt idx="98">
                  <c:v>6.8211064685881048E-2</c:v>
                </c:pt>
                <c:pt idx="99">
                  <c:v>1.5051895779390996</c:v>
                </c:pt>
                <c:pt idx="100">
                  <c:v>1.7469865533806013</c:v>
                </c:pt>
                <c:pt idx="101">
                  <c:v>1.1642969485575265</c:v>
                </c:pt>
                <c:pt idx="102">
                  <c:v>1.0632359545996826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-5.0471446588151447E-2</c:v>
                </c:pt>
                <c:pt idx="13">
                  <c:v>-0.23017638531387241</c:v>
                </c:pt>
                <c:pt idx="14">
                  <c:v>-0.36291192350375712</c:v>
                </c:pt>
                <c:pt idx="15">
                  <c:v>-0.72152201488294665</c:v>
                </c:pt>
                <c:pt idx="16">
                  <c:v>-1.1922404769434742</c:v>
                </c:pt>
                <c:pt idx="17">
                  <c:v>-1.185180380038662</c:v>
                </c:pt>
                <c:pt idx="18">
                  <c:v>-1.5664925329808543</c:v>
                </c:pt>
                <c:pt idx="19">
                  <c:v>-1.7005481813518042</c:v>
                </c:pt>
                <c:pt idx="20">
                  <c:v>-1.809877386942659</c:v>
                </c:pt>
                <c:pt idx="21">
                  <c:v>-1.6158657732927015</c:v>
                </c:pt>
                <c:pt idx="22">
                  <c:v>-1.3147734320833011</c:v>
                </c:pt>
                <c:pt idx="23">
                  <c:v>-1.1167168904086717</c:v>
                </c:pt>
                <c:pt idx="24">
                  <c:v>-0.53739405164899812</c:v>
                </c:pt>
                <c:pt idx="25">
                  <c:v>-0.71604773004171984</c:v>
                </c:pt>
                <c:pt idx="26">
                  <c:v>-0.78817094138378407</c:v>
                </c:pt>
                <c:pt idx="27">
                  <c:v>-0.14471001123736582</c:v>
                </c:pt>
                <c:pt idx="28">
                  <c:v>-0.34993964495630148</c:v>
                </c:pt>
                <c:pt idx="29">
                  <c:v>-0.49491057134318117</c:v>
                </c:pt>
                <c:pt idx="30">
                  <c:v>-0.10544348124449088</c:v>
                </c:pt>
                <c:pt idx="31">
                  <c:v>-7.4525428998683196E-2</c:v>
                </c:pt>
                <c:pt idx="32">
                  <c:v>-0.4542608745434944</c:v>
                </c:pt>
                <c:pt idx="33">
                  <c:v>-1.1464317875901409</c:v>
                </c:pt>
                <c:pt idx="34">
                  <c:v>-1.3615739742565001</c:v>
                </c:pt>
                <c:pt idx="35">
                  <c:v>-1.8236313181363799</c:v>
                </c:pt>
                <c:pt idx="36">
                  <c:v>-1.8741230922806387</c:v>
                </c:pt>
                <c:pt idx="37">
                  <c:v>-1.7736694095304721</c:v>
                </c:pt>
                <c:pt idx="38">
                  <c:v>-1.774062099033219</c:v>
                </c:pt>
                <c:pt idx="39">
                  <c:v>-2.3626015346947842</c:v>
                </c:pt>
                <c:pt idx="40">
                  <c:v>-1.8158294359375287</c:v>
                </c:pt>
                <c:pt idx="41">
                  <c:v>-1.7327736988678626</c:v>
                </c:pt>
                <c:pt idx="42">
                  <c:v>-2.0286597205945953</c:v>
                </c:pt>
                <c:pt idx="43">
                  <c:v>-2.2222229547926684</c:v>
                </c:pt>
                <c:pt idx="44">
                  <c:v>-1.9283893144179172</c:v>
                </c:pt>
                <c:pt idx="45">
                  <c:v>-1.4689050067470291</c:v>
                </c:pt>
                <c:pt idx="46">
                  <c:v>-1.764174960771157</c:v>
                </c:pt>
                <c:pt idx="47">
                  <c:v>-1.6164854170985234</c:v>
                </c:pt>
                <c:pt idx="48">
                  <c:v>-1.9568261782852896</c:v>
                </c:pt>
                <c:pt idx="49">
                  <c:v>-1.9641553017796332</c:v>
                </c:pt>
                <c:pt idx="50">
                  <c:v>-1.5301840375404518</c:v>
                </c:pt>
                <c:pt idx="51">
                  <c:v>-1.3354076296124744</c:v>
                </c:pt>
                <c:pt idx="52">
                  <c:v>-0.74664781877049202</c:v>
                </c:pt>
                <c:pt idx="53">
                  <c:v>-2.4076782310144815</c:v>
                </c:pt>
                <c:pt idx="54">
                  <c:v>-2.3875396077815259</c:v>
                </c:pt>
                <c:pt idx="55">
                  <c:v>-1.9064300972603692</c:v>
                </c:pt>
                <c:pt idx="56">
                  <c:v>-1.784230347694221</c:v>
                </c:pt>
                <c:pt idx="57">
                  <c:v>-1.7521698779728077</c:v>
                </c:pt>
                <c:pt idx="58">
                  <c:v>-1.4185856655169096</c:v>
                </c:pt>
                <c:pt idx="59">
                  <c:v>-1.3969092085762871</c:v>
                </c:pt>
                <c:pt idx="60">
                  <c:v>-1.1499529601598428</c:v>
                </c:pt>
                <c:pt idx="61">
                  <c:v>-0.7137579325939859</c:v>
                </c:pt>
                <c:pt idx="62">
                  <c:v>-0.45847663644081627</c:v>
                </c:pt>
                <c:pt idx="63">
                  <c:v>-0.68230651741086823</c:v>
                </c:pt>
                <c:pt idx="64">
                  <c:v>-1.1177059669959095</c:v>
                </c:pt>
                <c:pt idx="65">
                  <c:v>-0.76198191479047617</c:v>
                </c:pt>
                <c:pt idx="66">
                  <c:v>-0.14043818137397546</c:v>
                </c:pt>
                <c:pt idx="67">
                  <c:v>-0.19808577686035733</c:v>
                </c:pt>
                <c:pt idx="68">
                  <c:v>-0.21992632702685344</c:v>
                </c:pt>
                <c:pt idx="69">
                  <c:v>-0.27079896063300901</c:v>
                </c:pt>
                <c:pt idx="70">
                  <c:v>-0.41945549957815276</c:v>
                </c:pt>
                <c:pt idx="71">
                  <c:v>-0.41866561962847093</c:v>
                </c:pt>
                <c:pt idx="72">
                  <c:v>7.6406165539393056E-2</c:v>
                </c:pt>
                <c:pt idx="73">
                  <c:v>-0.20515399921688393</c:v>
                </c:pt>
                <c:pt idx="74">
                  <c:v>-0.2147039510822962</c:v>
                </c:pt>
                <c:pt idx="75">
                  <c:v>-2.512818987081129E-2</c:v>
                </c:pt>
                <c:pt idx="76">
                  <c:v>0.33889759677004261</c:v>
                </c:pt>
                <c:pt idx="77">
                  <c:v>0.32551354756245793</c:v>
                </c:pt>
                <c:pt idx="78">
                  <c:v>-0.41945477040046913</c:v>
                </c:pt>
                <c:pt idx="79">
                  <c:v>-0.46622124861926623</c:v>
                </c:pt>
                <c:pt idx="80">
                  <c:v>-0.51857451639375063</c:v>
                </c:pt>
                <c:pt idx="81">
                  <c:v>-0.25182004438806826</c:v>
                </c:pt>
                <c:pt idx="82">
                  <c:v>-0.57336321035410764</c:v>
                </c:pt>
                <c:pt idx="83">
                  <c:v>-0.95131203278219822</c:v>
                </c:pt>
                <c:pt idx="84">
                  <c:v>-1.4733924818385473</c:v>
                </c:pt>
                <c:pt idx="85">
                  <c:v>-1.2981300801487434</c:v>
                </c:pt>
                <c:pt idx="86">
                  <c:v>-1.0770997598132879</c:v>
                </c:pt>
                <c:pt idx="87">
                  <c:v>-1.184219425816313</c:v>
                </c:pt>
                <c:pt idx="88">
                  <c:v>-2.3715448709772593</c:v>
                </c:pt>
                <c:pt idx="89">
                  <c:v>-1.9847199519511476</c:v>
                </c:pt>
                <c:pt idx="90">
                  <c:v>-1.6144102078277416</c:v>
                </c:pt>
                <c:pt idx="91">
                  <c:v>-1.4605069969448785</c:v>
                </c:pt>
                <c:pt idx="92">
                  <c:v>-1.3163009931815075</c:v>
                </c:pt>
                <c:pt idx="93">
                  <c:v>-1.6107462965512629</c:v>
                </c:pt>
                <c:pt idx="94">
                  <c:v>-0.64191488907861061</c:v>
                </c:pt>
                <c:pt idx="95">
                  <c:v>-0.70857783484816639</c:v>
                </c:pt>
                <c:pt idx="96">
                  <c:v>-0.66252589422450847</c:v>
                </c:pt>
                <c:pt idx="97">
                  <c:v>-0.15937785183674125</c:v>
                </c:pt>
                <c:pt idx="98">
                  <c:v>-0.2226839223995804</c:v>
                </c:pt>
                <c:pt idx="99">
                  <c:v>5.5261432927200538E-4</c:v>
                </c:pt>
                <c:pt idx="100">
                  <c:v>0.6143072393440081</c:v>
                </c:pt>
                <c:pt idx="101">
                  <c:v>0.81315521037039096</c:v>
                </c:pt>
                <c:pt idx="102">
                  <c:v>1.2450287777611573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-0.18629458546638489</c:v>
                </c:pt>
                <c:pt idx="13" formatCode="0.0">
                  <c:v>-0.94382256269454956</c:v>
                </c:pt>
                <c:pt idx="14" formatCode="0.0">
                  <c:v>-0.98823553323745728</c:v>
                </c:pt>
                <c:pt idx="15" formatCode="0.0">
                  <c:v>-0.84658825397491455</c:v>
                </c:pt>
                <c:pt idx="16" formatCode="0.0">
                  <c:v>-0.71839261054992676</c:v>
                </c:pt>
                <c:pt idx="17" formatCode="0.0">
                  <c:v>-1.2018976211547852</c:v>
                </c:pt>
                <c:pt idx="18" formatCode="0.0">
                  <c:v>-1.2996777296066284</c:v>
                </c:pt>
                <c:pt idx="19" formatCode="0.0">
                  <c:v>-2.0149905681610107</c:v>
                </c:pt>
                <c:pt idx="20" formatCode="0.0">
                  <c:v>-2.4989273548126221</c:v>
                </c:pt>
                <c:pt idx="21" formatCode="0.0">
                  <c:v>-1.7867770195007324</c:v>
                </c:pt>
                <c:pt idx="22" formatCode="0.0">
                  <c:v>-1.7541185617446899</c:v>
                </c:pt>
                <c:pt idx="23" formatCode="0.0">
                  <c:v>-1.9474270343780518</c:v>
                </c:pt>
                <c:pt idx="24" formatCode="0.0">
                  <c:v>-2.3115534782409668</c:v>
                </c:pt>
                <c:pt idx="25" formatCode="0.0">
                  <c:v>-2.6809451580047607</c:v>
                </c:pt>
                <c:pt idx="26" formatCode="0.0">
                  <c:v>-2.383169412612915</c:v>
                </c:pt>
                <c:pt idx="27" formatCode="0.0">
                  <c:v>-1.6227710247039795</c:v>
                </c:pt>
                <c:pt idx="28" formatCode="0.0">
                  <c:v>-1.7524446249008179</c:v>
                </c:pt>
                <c:pt idx="29" formatCode="0.0">
                  <c:v>-1.8163512945175171</c:v>
                </c:pt>
                <c:pt idx="30" formatCode="0.0">
                  <c:v>-1.548264741897583</c:v>
                </c:pt>
                <c:pt idx="31" formatCode="0.0">
                  <c:v>-1.6501861810684204</c:v>
                </c:pt>
                <c:pt idx="32" formatCode="0.0">
                  <c:v>-2.4420287609100342</c:v>
                </c:pt>
                <c:pt idx="33" formatCode="0.0">
                  <c:v>-3.0785870552062988</c:v>
                </c:pt>
                <c:pt idx="34" formatCode="0.0">
                  <c:v>-3.1230278015136719</c:v>
                </c:pt>
                <c:pt idx="35" formatCode="0.0">
                  <c:v>-3.3349380493164063</c:v>
                </c:pt>
                <c:pt idx="36" formatCode="0.0">
                  <c:v>-2.8460762500762939</c:v>
                </c:pt>
                <c:pt idx="37" formatCode="0.0">
                  <c:v>-2.5015659332275391</c:v>
                </c:pt>
                <c:pt idx="38" formatCode="0.0">
                  <c:v>-3.4289350509643555</c:v>
                </c:pt>
                <c:pt idx="39" formatCode="0.0">
                  <c:v>-3.5821635723114014</c:v>
                </c:pt>
                <c:pt idx="40" formatCode="0.0">
                  <c:v>-3.1560204029083252</c:v>
                </c:pt>
                <c:pt idx="41" formatCode="0.0">
                  <c:v>-2.8112583160400391</c:v>
                </c:pt>
                <c:pt idx="42" formatCode="0.0">
                  <c:v>-3.1951112747192383</c:v>
                </c:pt>
                <c:pt idx="43" formatCode="0.0">
                  <c:v>-3.4218003749847412</c:v>
                </c:pt>
                <c:pt idx="44" formatCode="0.0">
                  <c:v>-2.191605806350708</c:v>
                </c:pt>
                <c:pt idx="45" formatCode="0.0">
                  <c:v>-1.8301259279251099</c:v>
                </c:pt>
                <c:pt idx="46" formatCode="0.0">
                  <c:v>-1.6524450778961182</c:v>
                </c:pt>
                <c:pt idx="47" formatCode="0.0">
                  <c:v>-1.6839324235916138</c:v>
                </c:pt>
                <c:pt idx="48" formatCode="0.0">
                  <c:v>-1.3514508008956909</c:v>
                </c:pt>
                <c:pt idx="49" formatCode="0.0">
                  <c:v>-1.2708587646484375</c:v>
                </c:pt>
                <c:pt idx="50" formatCode="0.0">
                  <c:v>-0.62840312719345093</c:v>
                </c:pt>
                <c:pt idx="51" formatCode="0.0">
                  <c:v>-1.1284605264663696</c:v>
                </c:pt>
                <c:pt idx="52" formatCode="0.0">
                  <c:v>-0.47699365019798279</c:v>
                </c:pt>
                <c:pt idx="53" formatCode="0.0">
                  <c:v>-2.4295353889465332</c:v>
                </c:pt>
                <c:pt idx="54" formatCode="0.0">
                  <c:v>-2.6730184555053711</c:v>
                </c:pt>
                <c:pt idx="55" formatCode="0.0">
                  <c:v>-1.5226762294769287</c:v>
                </c:pt>
                <c:pt idx="56" formatCode="0.0">
                  <c:v>-1.7132389545440674</c:v>
                </c:pt>
                <c:pt idx="57" formatCode="0.0">
                  <c:v>-1.4655169248580933</c:v>
                </c:pt>
                <c:pt idx="58" formatCode="0.0">
                  <c:v>-1.3448816537857056</c:v>
                </c:pt>
                <c:pt idx="59" formatCode="0.0">
                  <c:v>-1.091518759727478</c:v>
                </c:pt>
                <c:pt idx="60" formatCode="0.0">
                  <c:v>-1.0652254819869995</c:v>
                </c:pt>
                <c:pt idx="61" formatCode="0.0">
                  <c:v>-0.4842982292175293</c:v>
                </c:pt>
                <c:pt idx="62" formatCode="0.0">
                  <c:v>-0.30376121401786804</c:v>
                </c:pt>
                <c:pt idx="63" formatCode="0.0">
                  <c:v>-7.0626534521579742E-2</c:v>
                </c:pt>
                <c:pt idx="64" formatCode="0.0">
                  <c:v>-0.41561269760131836</c:v>
                </c:pt>
                <c:pt idx="65" formatCode="0.0">
                  <c:v>0.19221781194210052</c:v>
                </c:pt>
                <c:pt idx="66" formatCode="0.0">
                  <c:v>1.031480073928833</c:v>
                </c:pt>
                <c:pt idx="67" formatCode="0.0">
                  <c:v>0.78794372081756592</c:v>
                </c:pt>
                <c:pt idx="68" formatCode="0.0">
                  <c:v>0.70718753337860107</c:v>
                </c:pt>
                <c:pt idx="69" formatCode="0.0">
                  <c:v>0.54245561361312866</c:v>
                </c:pt>
                <c:pt idx="70" formatCode="0.0">
                  <c:v>0.26084598898887634</c:v>
                </c:pt>
                <c:pt idx="71" formatCode="0.0">
                  <c:v>-0.53813290596008301</c:v>
                </c:pt>
                <c:pt idx="72" formatCode="0.0">
                  <c:v>-0.40315625071525574</c:v>
                </c:pt>
                <c:pt idx="73" formatCode="0.0">
                  <c:v>-0.69047635793685913</c:v>
                </c:pt>
                <c:pt idx="74" formatCode="0.0">
                  <c:v>-0.24980007112026215</c:v>
                </c:pt>
                <c:pt idx="75" formatCode="0.0">
                  <c:v>-3.754086047410965E-2</c:v>
                </c:pt>
                <c:pt idx="76" formatCode="0.0">
                  <c:v>0.4057985246181488</c:v>
                </c:pt>
                <c:pt idx="77" formatCode="0.0">
                  <c:v>1.9018976017832756E-2</c:v>
                </c:pt>
                <c:pt idx="78" formatCode="0.0">
                  <c:v>-0.73634839057922363</c:v>
                </c:pt>
                <c:pt idx="79" formatCode="0.0">
                  <c:v>-0.88470757007598877</c:v>
                </c:pt>
                <c:pt idx="80" formatCode="0.0">
                  <c:v>-1.216715931892395</c:v>
                </c:pt>
                <c:pt idx="81" formatCode="0.0">
                  <c:v>-0.80661547183990479</c:v>
                </c:pt>
                <c:pt idx="82" formatCode="0.0">
                  <c:v>-1.0883262157440186</c:v>
                </c:pt>
                <c:pt idx="83" formatCode="0.0">
                  <c:v>-0.7611728310585022</c:v>
                </c:pt>
                <c:pt idx="84" formatCode="0.0">
                  <c:v>-0.99194192886352539</c:v>
                </c:pt>
                <c:pt idx="85" formatCode="0.0">
                  <c:v>-1.2323592901229858</c:v>
                </c:pt>
                <c:pt idx="86" formatCode="0.0">
                  <c:v>-1.4062150716781616</c:v>
                </c:pt>
                <c:pt idx="87" formatCode="0.0">
                  <c:v>-3.1802742481231689</c:v>
                </c:pt>
                <c:pt idx="88" formatCode="0.0">
                  <c:v>-4.7398972511291504</c:v>
                </c:pt>
                <c:pt idx="89" formatCode="0.0">
                  <c:v>-3.6291687488555908</c:v>
                </c:pt>
                <c:pt idx="90" formatCode="0.0">
                  <c:v>-2.7947845458984375</c:v>
                </c:pt>
                <c:pt idx="91" formatCode="0.0">
                  <c:v>-2.6200876235961914</c:v>
                </c:pt>
                <c:pt idx="92" formatCode="0.0">
                  <c:v>-2.1838574409484863</c:v>
                </c:pt>
                <c:pt idx="93" formatCode="0.0">
                  <c:v>-2.6907246112823486</c:v>
                </c:pt>
                <c:pt idx="94" formatCode="0.0">
                  <c:v>-1.8184190988540649</c:v>
                </c:pt>
                <c:pt idx="95" formatCode="0.0">
                  <c:v>-1.7847931385040283</c:v>
                </c:pt>
                <c:pt idx="96" formatCode="0.0">
                  <c:v>-1.3905397653579712</c:v>
                </c:pt>
                <c:pt idx="97" formatCode="0.0">
                  <c:v>-0.47853437066078186</c:v>
                </c:pt>
                <c:pt idx="98" formatCode="0.0">
                  <c:v>-0.15447285771369934</c:v>
                </c:pt>
                <c:pt idx="99" formatCode="0.0">
                  <c:v>1.5057421922683716</c:v>
                </c:pt>
                <c:pt idx="100" formatCode="0.0">
                  <c:v>2.3612937927246094</c:v>
                </c:pt>
                <c:pt idx="101" formatCode="0.0">
                  <c:v>1.9774521589279175</c:v>
                </c:pt>
                <c:pt idx="102" formatCode="0.0">
                  <c:v>2.3082647323608398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1017494582479623"/>
          <c:y val="0.12218187647896459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 smtClean="0">
                <a:solidFill>
                  <a:schemeClr val="tx1"/>
                </a:solidFill>
              </a:rPr>
              <a:t>איור 3: התוצר </a:t>
            </a:r>
            <a:r>
              <a:rPr lang="he-IL" dirty="0">
                <a:solidFill>
                  <a:schemeClr val="tx1"/>
                </a:solidFill>
              </a:rPr>
              <a:t>בפועל (מיליארדי ש"ח, מחירים קבועים, מנוכה עונתיות) וקו חזוי לפי מגמת טרום-משבר (התוויות הן שיעור הפעילות בפועל מתוך החזוי)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מגמת טרום משבר</c:v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'התוצר בפועל'!$C$1:$R$1</c:f>
              <c:strCache>
                <c:ptCount val="14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</c:strCache>
              <c:extLst/>
            </c:strRef>
          </c:cat>
          <c:val>
            <c:numRef>
              <c:f>'התוצר בפועל'!$C$3:$R$3</c:f>
              <c:numCache>
                <c:formatCode>General</c:formatCode>
                <c:ptCount val="14"/>
                <c:pt idx="0">
                  <c:v>325304.22383165895</c:v>
                </c:pt>
                <c:pt idx="1">
                  <c:v>328639.60588521365</c:v>
                </c:pt>
                <c:pt idx="2">
                  <c:v>332009.18599900976</c:v>
                </c:pt>
                <c:pt idx="3">
                  <c:v>335413.31480973639</c:v>
                </c:pt>
                <c:pt idx="4">
                  <c:v>338852.34654920385</c:v>
                </c:pt>
                <c:pt idx="5">
                  <c:v>342326.6390812</c:v>
                </c:pt>
                <c:pt idx="6">
                  <c:v>345836.55393873411</c:v>
                </c:pt>
                <c:pt idx="7">
                  <c:v>349382.45636165311</c:v>
                </c:pt>
                <c:pt idx="8">
                  <c:v>352964.71533465304</c:v>
                </c:pt>
                <c:pt idx="9">
                  <c:v>356583.7036256704</c:v>
                </c:pt>
                <c:pt idx="10">
                  <c:v>360239.79782467656</c:v>
                </c:pt>
                <c:pt idx="11">
                  <c:v>363933.37838286388</c:v>
                </c:pt>
                <c:pt idx="12">
                  <c:v>367664.82965223293</c:v>
                </c:pt>
                <c:pt idx="13">
                  <c:v>371434.53992559266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592-444E-9F14-4BF7A0460FCC}"/>
            </c:ext>
          </c:extLst>
        </c:ser>
        <c:ser>
          <c:idx val="0"/>
          <c:order val="1"/>
          <c:tx>
            <c:v>בפועל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20095862490997E-2"/>
                  <c:y val="-3.4693876621836289E-2"/>
                </c:manualLayout>
              </c:layout>
              <c:tx>
                <c:rich>
                  <a:bodyPr/>
                  <a:lstStyle/>
                  <a:p>
                    <a:fld id="{6168B9EF-4473-4CC6-BD0D-23F2D755660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592-444E-9F14-4BF7A0460FCC}"/>
                </c:ext>
              </c:extLst>
            </c:dLbl>
            <c:dLbl>
              <c:idx val="1"/>
              <c:layout>
                <c:manualLayout>
                  <c:x val="-2.055267934923424E-2"/>
                  <c:y val="3.4712289844042725E-2"/>
                </c:manualLayout>
              </c:layout>
              <c:tx>
                <c:rich>
                  <a:bodyPr/>
                  <a:lstStyle/>
                  <a:p>
                    <a:fld id="{69DB462E-71D6-4AEF-B3BE-7E0056B97501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592-444E-9F14-4BF7A0460FCC}"/>
                </c:ext>
              </c:extLst>
            </c:dLbl>
            <c:dLbl>
              <c:idx val="2"/>
              <c:layout>
                <c:manualLayout>
                  <c:x val="1.6442143479387362E-2"/>
                  <c:y val="2.3150337058426118E-2"/>
                </c:manualLayout>
              </c:layout>
              <c:tx>
                <c:rich>
                  <a:bodyPr/>
                  <a:lstStyle/>
                  <a:p>
                    <a:fld id="{0086F77C-9F30-4AEA-9B31-478896C7BC0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592-444E-9F14-4BF7A0460FCC}"/>
                </c:ext>
              </c:extLst>
            </c:dLbl>
            <c:dLbl>
              <c:idx val="3"/>
              <c:layout>
                <c:manualLayout>
                  <c:x val="1.8497411414310706E-2"/>
                  <c:y val="0"/>
                </c:manualLayout>
              </c:layout>
              <c:tx>
                <c:rich>
                  <a:bodyPr/>
                  <a:lstStyle/>
                  <a:p>
                    <a:fld id="{88F2FB3F-EBA4-43FE-8D36-3E50B1B1425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592-444E-9F14-4BF7A0460FCC}"/>
                </c:ext>
              </c:extLst>
            </c:dLbl>
            <c:dLbl>
              <c:idx val="4"/>
              <c:layout>
                <c:manualLayout>
                  <c:x val="-1.6365823842846853E-2"/>
                  <c:y val="-3.1802720236683374E-2"/>
                </c:manualLayout>
              </c:layout>
              <c:tx>
                <c:rich>
                  <a:bodyPr/>
                  <a:lstStyle/>
                  <a:p>
                    <a:fld id="{43535705-D092-4FE1-83CA-2E9E95236971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592-444E-9F14-4BF7A0460FCC}"/>
                </c:ext>
              </c:extLst>
            </c:dLbl>
            <c:dLbl>
              <c:idx val="5"/>
              <c:layout>
                <c:manualLayout>
                  <c:x val="4.1105358698467652E-3"/>
                  <c:y val="2.3150337058426066E-2"/>
                </c:manualLayout>
              </c:layout>
              <c:tx>
                <c:rich>
                  <a:bodyPr/>
                  <a:lstStyle/>
                  <a:p>
                    <a:fld id="{4385E05E-173E-4C72-92F3-98AD6AD0E6F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592-444E-9F14-4BF7A0460FCC}"/>
                </c:ext>
              </c:extLst>
            </c:dLbl>
            <c:dLbl>
              <c:idx val="6"/>
              <c:layout>
                <c:manualLayout>
                  <c:x val="-2.8773751088927883E-2"/>
                  <c:y val="-5.4982050513762086E-2"/>
                </c:manualLayout>
              </c:layout>
              <c:tx>
                <c:rich>
                  <a:bodyPr/>
                  <a:lstStyle/>
                  <a:p>
                    <a:fld id="{E07FA15B-932B-4721-9EEA-9D00A675AA0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592-444E-9F14-4BF7A0460FCC}"/>
                </c:ext>
              </c:extLst>
            </c:dLbl>
            <c:dLbl>
              <c:idx val="7"/>
              <c:layout>
                <c:manualLayout>
                  <c:x val="-7.5358953727461316E-17"/>
                  <c:y val="-4.6300674116852188E-2"/>
                </c:manualLayout>
              </c:layout>
              <c:tx>
                <c:rich>
                  <a:bodyPr/>
                  <a:lstStyle/>
                  <a:p>
                    <a:fld id="{382D54D5-C005-474C-B2CF-22EEA31031E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592-444E-9F14-4BF7A0460FC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0C05C16-E16B-403A-B39D-6B4F765708A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592-444E-9F14-4BF7A0460FC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879122C-4862-4399-81E0-4A135ADC6F6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592-444E-9F14-4BF7A0460FCC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35B1D41-C316-4FC7-9872-4E5C1A8771C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592-444E-9F14-4BF7A0460FCC}"/>
                </c:ext>
              </c:extLst>
            </c:dLbl>
            <c:dLbl>
              <c:idx val="11"/>
              <c:layout>
                <c:manualLayout>
                  <c:x val="-2.1580313316695909E-2"/>
                  <c:y val="-4.4853664121876496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63932475223912E-2"/>
                      <c:h val="5.33325889983491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592-444E-9F14-4BF7A0460FCC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E102B2B1-9A78-4934-A74C-4776510D8D5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592-444E-9F14-4BF7A0460FCC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DBB83827-EFF4-4017-AA07-AB1EFFE44C8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592-444E-9F14-4BF7A0460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'התוצר בפועל'!$C$1:$R$1</c:f>
              <c:strCache>
                <c:ptCount val="14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</c:strCache>
              <c:extLst/>
            </c:strRef>
          </c:cat>
          <c:val>
            <c:numRef>
              <c:f>'התוצר בפועל'!$C$2:$R$2</c:f>
              <c:numCache>
                <c:formatCode>General</c:formatCode>
                <c:ptCount val="14"/>
                <c:pt idx="0">
                  <c:v>328527.13500000001</c:v>
                </c:pt>
                <c:pt idx="1">
                  <c:v>329475.51299999998</c:v>
                </c:pt>
                <c:pt idx="2">
                  <c:v>332276.05800000002</c:v>
                </c:pt>
                <c:pt idx="3">
                  <c:v>334677.94300000003</c:v>
                </c:pt>
                <c:pt idx="4">
                  <c:v>339425.42200000002</c:v>
                </c:pt>
                <c:pt idx="5">
                  <c:v>340684.33100000001</c:v>
                </c:pt>
                <c:pt idx="6">
                  <c:v>344293.59600000002</c:v>
                </c:pt>
                <c:pt idx="7">
                  <c:v>348067.90299999999</c:v>
                </c:pt>
                <c:pt idx="8">
                  <c:v>343750.15700000001</c:v>
                </c:pt>
                <c:pt idx="9">
                  <c:v>312374.31699999998</c:v>
                </c:pt>
                <c:pt idx="10">
                  <c:v>339871.07900000003</c:v>
                </c:pt>
                <c:pt idx="11">
                  <c:v>347836.87099999998</c:v>
                </c:pt>
                <c:pt idx="12">
                  <c:v>346574.989</c:v>
                </c:pt>
                <c:pt idx="13">
                  <c:v>359214.96600000001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'התוצר בפועל'!$C$4:$R$4</c15:f>
                <c15:dlblRangeCache>
                  <c:ptCount val="16"/>
                  <c:pt idx="0">
                    <c:v>101.0%</c:v>
                  </c:pt>
                  <c:pt idx="1">
                    <c:v>100.3%</c:v>
                  </c:pt>
                  <c:pt idx="2">
                    <c:v>100.1%</c:v>
                  </c:pt>
                  <c:pt idx="3">
                    <c:v>99.8%</c:v>
                  </c:pt>
                  <c:pt idx="4">
                    <c:v>100.2%</c:v>
                  </c:pt>
                  <c:pt idx="5">
                    <c:v>99.5%</c:v>
                  </c:pt>
                  <c:pt idx="6">
                    <c:v>99.6%</c:v>
                  </c:pt>
                  <c:pt idx="7">
                    <c:v>99.6%</c:v>
                  </c:pt>
                  <c:pt idx="8">
                    <c:v>97.4%</c:v>
                  </c:pt>
                  <c:pt idx="9">
                    <c:v>87.6%</c:v>
                  </c:pt>
                  <c:pt idx="10">
                    <c:v>94.3%</c:v>
                  </c:pt>
                  <c:pt idx="11">
                    <c:v>95.6%</c:v>
                  </c:pt>
                  <c:pt idx="12">
                    <c:v>94.3%</c:v>
                  </c:pt>
                  <c:pt idx="13">
                    <c:v>96.7%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1592-444E-9F14-4BF7A0460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301168"/>
        <c:axId val="583293952"/>
      </c:lineChart>
      <c:catAx>
        <c:axId val="5833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83293952"/>
        <c:crosses val="autoZero"/>
        <c:auto val="1"/>
        <c:lblAlgn val="ctr"/>
        <c:lblOffset val="100"/>
        <c:tickMarkSkip val="1"/>
        <c:noMultiLvlLbl val="1"/>
      </c:catAx>
      <c:valAx>
        <c:axId val="583293952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833011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497411414310782E-2"/>
                <c:y val="0.4028593856274230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r>
                    <a:rPr lang="he-IL"/>
                    <a:t>מיליארדי ש"ח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08235703165656"/>
          <c:y val="0.90619104453730537"/>
          <c:w val="0.35798794560421865"/>
          <c:h val="5.5412320784696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(39.5%)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1.4367168966792305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0.57563797928591565</c:v>
                </c:pt>
                <c:pt idx="49">
                  <c:v>0.65644592497668086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0.19340956095119829</c:v>
                </c:pt>
                <c:pt idx="97">
                  <c:v>0.2728025186901028</c:v>
                </c:pt>
                <c:pt idx="98">
                  <c:v>0.16369456665297857</c:v>
                </c:pt>
                <c:pt idx="99">
                  <c:v>0.20091970560217576</c:v>
                </c:pt>
                <c:pt idx="100">
                  <c:v>0.27679906641752744</c:v>
                </c:pt>
                <c:pt idx="101">
                  <c:v>0.39454608033914879</c:v>
                </c:pt>
                <c:pt idx="102">
                  <c:v>0.47531598681037157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(2.9%)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-0.64539391455618844</c:v>
                </c:pt>
                <c:pt idx="10">
                  <c:v>-0.55642700217936014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-0.35507815440875573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-0.33244441177688611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-0.29385317669149918</c:v>
                </c:pt>
                <c:pt idx="30">
                  <c:v>-0.29385317669149918</c:v>
                </c:pt>
                <c:pt idx="31">
                  <c:v>-0.26507304541184418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-0.3067014495842007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-0.14260970062055406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-0.19272841441541244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-0.20795025171321208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-0.13408853312637117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-0.11679328848434774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-0.13646420182693914</c:v>
                </c:pt>
                <c:pt idx="86">
                  <c:v>-0.12649019120787305</c:v>
                </c:pt>
                <c:pt idx="87">
                  <c:v>-0.11671652946712799</c:v>
                </c:pt>
                <c:pt idx="88">
                  <c:v>-0.10675022239687981</c:v>
                </c:pt>
                <c:pt idx="89">
                  <c:v>-0.10319927944812735</c:v>
                </c:pt>
                <c:pt idx="90">
                  <c:v>-0.11007923141133601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-0.10481656831525328</c:v>
                </c:pt>
                <c:pt idx="97">
                  <c:v>-9.7954396325760779E-2</c:v>
                </c:pt>
                <c:pt idx="98">
                  <c:v>-0.1066303608545517</c:v>
                </c:pt>
                <c:pt idx="99">
                  <c:v>-0.13791288454776107</c:v>
                </c:pt>
                <c:pt idx="100">
                  <c:v>-0.14076706227790375</c:v>
                </c:pt>
                <c:pt idx="101">
                  <c:v>-0.1523123949416795</c:v>
                </c:pt>
                <c:pt idx="102">
                  <c:v>-0.14076706227790375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(4.7%)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0.33824637526204321</c:v>
                </c:pt>
                <c:pt idx="1">
                  <c:v>0.2202634873733964</c:v>
                </c:pt>
                <c:pt idx="2">
                  <c:v>0.14681380361728166</c:v>
                </c:pt>
                <c:pt idx="3">
                  <c:v>0.25828061247387973</c:v>
                </c:pt>
                <c:pt idx="4">
                  <c:v>7.3688042744178908E-2</c:v>
                </c:pt>
                <c:pt idx="5">
                  <c:v>0.35488126146405968</c:v>
                </c:pt>
                <c:pt idx="6">
                  <c:v>0.44406924075555132</c:v>
                </c:pt>
                <c:pt idx="7">
                  <c:v>-4.4257240078538748E-2</c:v>
                </c:pt>
                <c:pt idx="8">
                  <c:v>-0.17771969338779289</c:v>
                </c:pt>
                <c:pt idx="9">
                  <c:v>0.20288354390120897</c:v>
                </c:pt>
                <c:pt idx="10">
                  <c:v>0.38711138843122156</c:v>
                </c:pt>
                <c:pt idx="11">
                  <c:v>0.55433168415811696</c:v>
                </c:pt>
                <c:pt idx="12">
                  <c:v>0.25375213329179708</c:v>
                </c:pt>
                <c:pt idx="13">
                  <c:v>7.4380211635522317E-2</c:v>
                </c:pt>
                <c:pt idx="14">
                  <c:v>0.17191912215272373</c:v>
                </c:pt>
                <c:pt idx="15">
                  <c:v>-1.8591225359985548E-2</c:v>
                </c:pt>
                <c:pt idx="16">
                  <c:v>-9.5697919915011514E-3</c:v>
                </c:pt>
                <c:pt idx="17">
                  <c:v>-0.10913686620378825</c:v>
                </c:pt>
                <c:pt idx="18">
                  <c:v>-0.16722610944745478</c:v>
                </c:pt>
                <c:pt idx="19">
                  <c:v>0.12728135969896656</c:v>
                </c:pt>
                <c:pt idx="20">
                  <c:v>-1.983481508500691E-2</c:v>
                </c:pt>
                <c:pt idx="21">
                  <c:v>-0.22323717455137398</c:v>
                </c:pt>
                <c:pt idx="22">
                  <c:v>-0.1544062972834887</c:v>
                </c:pt>
                <c:pt idx="23">
                  <c:v>-0.42831517315164153</c:v>
                </c:pt>
                <c:pt idx="24">
                  <c:v>-0.4975742179652059</c:v>
                </c:pt>
                <c:pt idx="25">
                  <c:v>-0.34249955107256846</c:v>
                </c:pt>
                <c:pt idx="26">
                  <c:v>-0.38346934713736625</c:v>
                </c:pt>
                <c:pt idx="27">
                  <c:v>-1.6736772300975811E-2</c:v>
                </c:pt>
                <c:pt idx="28">
                  <c:v>0.1548149437264697</c:v>
                </c:pt>
                <c:pt idx="29">
                  <c:v>7.4600817075760384E-2</c:v>
                </c:pt>
                <c:pt idx="30">
                  <c:v>5.4921403712121335E-2</c:v>
                </c:pt>
                <c:pt idx="31">
                  <c:v>-0.17653261649617025</c:v>
                </c:pt>
                <c:pt idx="32">
                  <c:v>0.28707415816619025</c:v>
                </c:pt>
                <c:pt idx="33">
                  <c:v>0.46723313434424135</c:v>
                </c:pt>
                <c:pt idx="34">
                  <c:v>0.47414065212788853</c:v>
                </c:pt>
                <c:pt idx="35">
                  <c:v>0.44848246415442711</c:v>
                </c:pt>
                <c:pt idx="36">
                  <c:v>0.50898477209359139</c:v>
                </c:pt>
                <c:pt idx="37">
                  <c:v>0.37824696466771429</c:v>
                </c:pt>
                <c:pt idx="38">
                  <c:v>0.27562689530243362</c:v>
                </c:pt>
                <c:pt idx="39">
                  <c:v>-5.570370285781856E-2</c:v>
                </c:pt>
                <c:pt idx="40">
                  <c:v>-4.7848664668931125E-2</c:v>
                </c:pt>
                <c:pt idx="41">
                  <c:v>-3.1732679496408095E-2</c:v>
                </c:pt>
                <c:pt idx="42">
                  <c:v>0.15639420203086454</c:v>
                </c:pt>
                <c:pt idx="43">
                  <c:v>0.25954157316501969</c:v>
                </c:pt>
                <c:pt idx="44">
                  <c:v>-0.15089112095867785</c:v>
                </c:pt>
                <c:pt idx="45">
                  <c:v>-0.26193510792689978</c:v>
                </c:pt>
                <c:pt idx="46">
                  <c:v>-0.37083444729379778</c:v>
                </c:pt>
                <c:pt idx="47">
                  <c:v>-0.10612738450749976</c:v>
                </c:pt>
                <c:pt idx="48">
                  <c:v>-0.12958301510271264</c:v>
                </c:pt>
                <c:pt idx="49">
                  <c:v>0.13493038430469484</c:v>
                </c:pt>
                <c:pt idx="50">
                  <c:v>0.30797763841737141</c:v>
                </c:pt>
                <c:pt idx="51">
                  <c:v>0.39054271464556389</c:v>
                </c:pt>
                <c:pt idx="52">
                  <c:v>0.27453395255587992</c:v>
                </c:pt>
                <c:pt idx="53">
                  <c:v>0.10063788346500853</c:v>
                </c:pt>
                <c:pt idx="54">
                  <c:v>-0.14699754956357861</c:v>
                </c:pt>
                <c:pt idx="55">
                  <c:v>-0.11356609101271611</c:v>
                </c:pt>
                <c:pt idx="56">
                  <c:v>0.10327902948217038</c:v>
                </c:pt>
                <c:pt idx="57">
                  <c:v>7.5172735882516287E-2</c:v>
                </c:pt>
                <c:pt idx="58">
                  <c:v>2.2795802045819071E-2</c:v>
                </c:pt>
                <c:pt idx="59">
                  <c:v>-0.18051864724430497</c:v>
                </c:pt>
                <c:pt idx="60">
                  <c:v>-0.17670945712963887</c:v>
                </c:pt>
                <c:pt idx="61">
                  <c:v>-0.25545263427344611</c:v>
                </c:pt>
                <c:pt idx="62">
                  <c:v>-0.36416898896918426</c:v>
                </c:pt>
                <c:pt idx="63">
                  <c:v>-0.29515769780518658</c:v>
                </c:pt>
                <c:pt idx="64">
                  <c:v>-5.2869453866146041E-2</c:v>
                </c:pt>
                <c:pt idx="65">
                  <c:v>0.38267124802285984</c:v>
                </c:pt>
                <c:pt idx="66">
                  <c:v>0.47841592066043442</c:v>
                </c:pt>
                <c:pt idx="67">
                  <c:v>0.29971872396434057</c:v>
                </c:pt>
                <c:pt idx="68">
                  <c:v>0.24008903519426253</c:v>
                </c:pt>
                <c:pt idx="69">
                  <c:v>0.19942646499156694</c:v>
                </c:pt>
                <c:pt idx="70">
                  <c:v>0.41314593876266331</c:v>
                </c:pt>
                <c:pt idx="71">
                  <c:v>0.56712933224417827</c:v>
                </c:pt>
                <c:pt idx="72">
                  <c:v>0.79480788254926094</c:v>
                </c:pt>
                <c:pt idx="73">
                  <c:v>0.81350932077411087</c:v>
                </c:pt>
                <c:pt idx="74">
                  <c:v>0.97024389600005856</c:v>
                </c:pt>
                <c:pt idx="75">
                  <c:v>0.78260575126146914</c:v>
                </c:pt>
                <c:pt idx="76">
                  <c:v>0.59064260595784712</c:v>
                </c:pt>
                <c:pt idx="77">
                  <c:v>-1.8103391752835568E-2</c:v>
                </c:pt>
                <c:pt idx="78">
                  <c:v>-0.28290187055669425</c:v>
                </c:pt>
                <c:pt idx="79">
                  <c:v>-3.3430971937240962E-2</c:v>
                </c:pt>
                <c:pt idx="80">
                  <c:v>1.1503998789183827E-2</c:v>
                </c:pt>
                <c:pt idx="81">
                  <c:v>8.2599177388151424E-2</c:v>
                </c:pt>
                <c:pt idx="82">
                  <c:v>-8.5792217874235584E-3</c:v>
                </c:pt>
                <c:pt idx="83">
                  <c:v>-0.13628310507680244</c:v>
                </c:pt>
                <c:pt idx="84">
                  <c:v>-0.15321509199612937</c:v>
                </c:pt>
                <c:pt idx="85">
                  <c:v>-0.19229602787731473</c:v>
                </c:pt>
                <c:pt idx="86">
                  <c:v>-0.20055690191707284</c:v>
                </c:pt>
                <c:pt idx="87">
                  <c:v>2.6211674204941676E-2</c:v>
                </c:pt>
                <c:pt idx="88">
                  <c:v>-0.11060699298502773</c:v>
                </c:pt>
                <c:pt idx="89">
                  <c:v>4.3523287818302989E-2</c:v>
                </c:pt>
                <c:pt idx="90">
                  <c:v>0.26029005615394829</c:v>
                </c:pt>
                <c:pt idx="91">
                  <c:v>9.7803168306730304E-2</c:v>
                </c:pt>
                <c:pt idx="92">
                  <c:v>0.10781212816562868</c:v>
                </c:pt>
                <c:pt idx="93">
                  <c:v>0.14243377393853657</c:v>
                </c:pt>
                <c:pt idx="94">
                  <c:v>0.18221170129663283</c:v>
                </c:pt>
                <c:pt idx="95">
                  <c:v>0.22629215445153697</c:v>
                </c:pt>
                <c:pt idx="96">
                  <c:v>-2.8664631063286393E-2</c:v>
                </c:pt>
                <c:pt idx="97">
                  <c:v>-5.2715716482697461E-2</c:v>
                </c:pt>
                <c:pt idx="98">
                  <c:v>-0.11233580826467091</c:v>
                </c:pt>
                <c:pt idx="99">
                  <c:v>-0.20237404157717398</c:v>
                </c:pt>
                <c:pt idx="100">
                  <c:v>-6.4168233809872133E-2</c:v>
                </c:pt>
                <c:pt idx="101">
                  <c:v>0.13867693625382302</c:v>
                </c:pt>
                <c:pt idx="102">
                  <c:v>8.4087307288877255E-2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(52.9%)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1.4447368125718079</c:v>
                </c:pt>
                <c:pt idx="13">
                  <c:v>1.4224292995993451</c:v>
                </c:pt>
                <c:pt idx="14">
                  <c:v>1.3269754473519646</c:v>
                </c:pt>
                <c:pt idx="15">
                  <c:v>1.3979079386450726</c:v>
                </c:pt>
                <c:pt idx="16">
                  <c:v>1.2581953981244787</c:v>
                </c:pt>
                <c:pt idx="17">
                  <c:v>0.82245834324386091</c:v>
                </c:pt>
                <c:pt idx="18">
                  <c:v>0.59421866405923995</c:v>
                </c:pt>
                <c:pt idx="19">
                  <c:v>0.58071175809744024</c:v>
                </c:pt>
                <c:pt idx="20">
                  <c:v>0.38408674975566909</c:v>
                </c:pt>
                <c:pt idx="21">
                  <c:v>0.32305836621365408</c:v>
                </c:pt>
                <c:pt idx="22">
                  <c:v>0.33404271328878604</c:v>
                </c:pt>
                <c:pt idx="23">
                  <c:v>0.25165518188054509</c:v>
                </c:pt>
                <c:pt idx="24">
                  <c:v>0.14609785154473576</c:v>
                </c:pt>
                <c:pt idx="25">
                  <c:v>-0.36477255269900044</c:v>
                </c:pt>
                <c:pt idx="26">
                  <c:v>-0.32787866622590522</c:v>
                </c:pt>
                <c:pt idx="27">
                  <c:v>-0.27174739882697657</c:v>
                </c:pt>
                <c:pt idx="28">
                  <c:v>-0.24787215881426988</c:v>
                </c:pt>
                <c:pt idx="29">
                  <c:v>-0.13539351509052538</c:v>
                </c:pt>
                <c:pt idx="30">
                  <c:v>-0.15050704915259749</c:v>
                </c:pt>
                <c:pt idx="31">
                  <c:v>-0.1712653391586082</c:v>
                </c:pt>
                <c:pt idx="32">
                  <c:v>-0.29335110248876589</c:v>
                </c:pt>
                <c:pt idx="33">
                  <c:v>-0.34258751493334366</c:v>
                </c:pt>
                <c:pt idx="34">
                  <c:v>-0.4466217946670985</c:v>
                </c:pt>
                <c:pt idx="35">
                  <c:v>-0.46730054122606657</c:v>
                </c:pt>
                <c:pt idx="36">
                  <c:v>-0.50112348053811095</c:v>
                </c:pt>
                <c:pt idx="37">
                  <c:v>-8.2758708438988304E-2</c:v>
                </c:pt>
                <c:pt idx="38">
                  <c:v>-0.20380507802848405</c:v>
                </c:pt>
                <c:pt idx="39">
                  <c:v>-0.14370873047150892</c:v>
                </c:pt>
                <c:pt idx="40">
                  <c:v>-0.19233876501480823</c:v>
                </c:pt>
                <c:pt idx="41">
                  <c:v>-0.22751920906973253</c:v>
                </c:pt>
                <c:pt idx="42">
                  <c:v>-7.5762956967277972E-3</c:v>
                </c:pt>
                <c:pt idx="43">
                  <c:v>-4.6366034297518316E-2</c:v>
                </c:pt>
                <c:pt idx="44">
                  <c:v>9.1640482142957447E-2</c:v>
                </c:pt>
                <c:pt idx="45">
                  <c:v>0.10165146436194478</c:v>
                </c:pt>
                <c:pt idx="46">
                  <c:v>0.19075223139789346</c:v>
                </c:pt>
                <c:pt idx="47">
                  <c:v>0.26516178559386838</c:v>
                </c:pt>
                <c:pt idx="48">
                  <c:v>0.50600085897677494</c:v>
                </c:pt>
                <c:pt idx="49">
                  <c:v>0.6711494631785685</c:v>
                </c:pt>
                <c:pt idx="50">
                  <c:v>0.85830745796403196</c:v>
                </c:pt>
                <c:pt idx="51">
                  <c:v>0.79467498556909144</c:v>
                </c:pt>
                <c:pt idx="52">
                  <c:v>0.7187646763760045</c:v>
                </c:pt>
                <c:pt idx="53">
                  <c:v>0.47907183990739804</c:v>
                </c:pt>
                <c:pt idx="54">
                  <c:v>0.33801624258072416</c:v>
                </c:pt>
                <c:pt idx="55">
                  <c:v>0.48183647685593733</c:v>
                </c:pt>
                <c:pt idx="56">
                  <c:v>0.49057123517184897</c:v>
                </c:pt>
                <c:pt idx="57">
                  <c:v>0.50220895374771857</c:v>
                </c:pt>
                <c:pt idx="58">
                  <c:v>0.58449479036256446</c:v>
                </c:pt>
                <c:pt idx="59">
                  <c:v>0.58412509364003951</c:v>
                </c:pt>
                <c:pt idx="60">
                  <c:v>0.40667863840680041</c:v>
                </c:pt>
                <c:pt idx="61">
                  <c:v>0.37514794809212582</c:v>
                </c:pt>
                <c:pt idx="62">
                  <c:v>0.3927423824929015</c:v>
                </c:pt>
                <c:pt idx="63">
                  <c:v>0.23629825486357556</c:v>
                </c:pt>
                <c:pt idx="64">
                  <c:v>0.39252243989149288</c:v>
                </c:pt>
                <c:pt idx="65">
                  <c:v>0.610531697273762</c:v>
                </c:pt>
                <c:pt idx="66">
                  <c:v>0.55986821450082536</c:v>
                </c:pt>
                <c:pt idx="67">
                  <c:v>0.54716414038274808</c:v>
                </c:pt>
                <c:pt idx="68">
                  <c:v>0.64457646493090193</c:v>
                </c:pt>
                <c:pt idx="69">
                  <c:v>0.73376240061801845</c:v>
                </c:pt>
                <c:pt idx="70">
                  <c:v>0.60411417994523275</c:v>
                </c:pt>
                <c:pt idx="71">
                  <c:v>0.50849309400456344</c:v>
                </c:pt>
                <c:pt idx="72">
                  <c:v>0.65883407048253717</c:v>
                </c:pt>
                <c:pt idx="73">
                  <c:v>0.72788968871202164</c:v>
                </c:pt>
                <c:pt idx="74">
                  <c:v>0.60868057515497132</c:v>
                </c:pt>
                <c:pt idx="75">
                  <c:v>0.73137586075118566</c:v>
                </c:pt>
                <c:pt idx="76">
                  <c:v>0.85455025718003896</c:v>
                </c:pt>
                <c:pt idx="77">
                  <c:v>0.83227109699627144</c:v>
                </c:pt>
                <c:pt idx="78">
                  <c:v>0.88235500347076457</c:v>
                </c:pt>
                <c:pt idx="79">
                  <c:v>0.92431468149018237</c:v>
                </c:pt>
                <c:pt idx="80">
                  <c:v>0.80063241691838971</c:v>
                </c:pt>
                <c:pt idx="81">
                  <c:v>0.6577739930258093</c:v>
                </c:pt>
                <c:pt idx="82">
                  <c:v>0.80683526173182862</c:v>
                </c:pt>
                <c:pt idx="83">
                  <c:v>0.8462739430875863</c:v>
                </c:pt>
                <c:pt idx="84">
                  <c:v>0.46683589153184313</c:v>
                </c:pt>
                <c:pt idx="85">
                  <c:v>0.43384056270927529</c:v>
                </c:pt>
                <c:pt idx="86">
                  <c:v>0.39277817547230004</c:v>
                </c:pt>
                <c:pt idx="87">
                  <c:v>0.30722931751223143</c:v>
                </c:pt>
                <c:pt idx="88">
                  <c:v>2.8319954656432986E-2</c:v>
                </c:pt>
                <c:pt idx="89">
                  <c:v>-4.2689472549769E-2</c:v>
                </c:pt>
                <c:pt idx="90">
                  <c:v>-3.7814620210080419E-4</c:v>
                </c:pt>
                <c:pt idx="91">
                  <c:v>-7.1228111790692189E-2</c:v>
                </c:pt>
                <c:pt idx="92">
                  <c:v>-6.9522628324254099E-2</c:v>
                </c:pt>
                <c:pt idx="93">
                  <c:v>-4.3396817455815098E-2</c:v>
                </c:pt>
                <c:pt idx="94">
                  <c:v>-8.139296631856327E-2</c:v>
                </c:pt>
                <c:pt idx="95">
                  <c:v>-1.6311161020360343E-2</c:v>
                </c:pt>
                <c:pt idx="96">
                  <c:v>0.10966658195074835</c:v>
                </c:pt>
                <c:pt idx="97">
                  <c:v>0.11403617238545291</c:v>
                </c:pt>
                <c:pt idx="98">
                  <c:v>0.28233965416206774</c:v>
                </c:pt>
                <c:pt idx="99">
                  <c:v>0.38444494974791799</c:v>
                </c:pt>
                <c:pt idx="100">
                  <c:v>0.72349864259978336</c:v>
                </c:pt>
                <c:pt idx="101">
                  <c:v>1.0303677453912494</c:v>
                </c:pt>
                <c:pt idx="102">
                  <c:v>1.2389152952019704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2.3254921436309814</c:v>
                </c:pt>
                <c:pt idx="13" formatCode="0.0">
                  <c:v>2.3557491302490234</c:v>
                </c:pt>
                <c:pt idx="14" formatCode="0.0">
                  <c:v>2.4964416027069092</c:v>
                </c:pt>
                <c:pt idx="15" formatCode="0.0">
                  <c:v>2.0578315258026123</c:v>
                </c:pt>
                <c:pt idx="16" formatCode="0.0">
                  <c:v>1.9974120855331421</c:v>
                </c:pt>
                <c:pt idx="17" formatCode="0.0">
                  <c:v>1.4324504137039185</c:v>
                </c:pt>
                <c:pt idx="18" formatCode="0.0">
                  <c:v>1.0993524789810181</c:v>
                </c:pt>
                <c:pt idx="19" formatCode="0.0">
                  <c:v>1.1599242687225342</c:v>
                </c:pt>
                <c:pt idx="20" formatCode="0.0">
                  <c:v>0.84772145748138428</c:v>
                </c:pt>
                <c:pt idx="21" formatCode="0.0">
                  <c:v>0.62669628858566284</c:v>
                </c:pt>
                <c:pt idx="22" formatCode="0.0">
                  <c:v>0.89786189794540405</c:v>
                </c:pt>
                <c:pt idx="23" formatCode="0.0">
                  <c:v>0.70306646823883057</c:v>
                </c:pt>
                <c:pt idx="24" formatCode="0.0">
                  <c:v>0.4487052857875824</c:v>
                </c:pt>
                <c:pt idx="25" formatCode="0.0">
                  <c:v>-1.610526442527771E-2</c:v>
                </c:pt>
                <c:pt idx="26" formatCode="0.0">
                  <c:v>-0.11949547380208969</c:v>
                </c:pt>
                <c:pt idx="27" formatCode="0.0">
                  <c:v>0.21761135756969452</c:v>
                </c:pt>
                <c:pt idx="28" formatCode="0.0">
                  <c:v>0.41233721375465393</c:v>
                </c:pt>
                <c:pt idx="29" formatCode="0.0">
                  <c:v>0.49203965067863464</c:v>
                </c:pt>
                <c:pt idx="30" formatCode="0.0">
                  <c:v>0.50652951002120972</c:v>
                </c:pt>
                <c:pt idx="31" formatCode="0.0">
                  <c:v>0.36537039279937744</c:v>
                </c:pt>
                <c:pt idx="32" formatCode="0.0">
                  <c:v>0.74560678005218506</c:v>
                </c:pt>
                <c:pt idx="33" formatCode="0.0">
                  <c:v>0.61710655689239502</c:v>
                </c:pt>
                <c:pt idx="34" formatCode="0.0">
                  <c:v>0.44162812829017639</c:v>
                </c:pt>
                <c:pt idx="35" formatCode="0.0">
                  <c:v>0.50578451156616211</c:v>
                </c:pt>
                <c:pt idx="36" formatCode="0.0">
                  <c:v>0.700489342212677</c:v>
                </c:pt>
                <c:pt idx="37" formatCode="0.0">
                  <c:v>1.0997133255004883</c:v>
                </c:pt>
                <c:pt idx="38" formatCode="0.0">
                  <c:v>0.78624063730239868</c:v>
                </c:pt>
                <c:pt idx="39" formatCode="0.0">
                  <c:v>0.63006365299224854</c:v>
                </c:pt>
                <c:pt idx="40" formatCode="0.0">
                  <c:v>0.47178727388381958</c:v>
                </c:pt>
                <c:pt idx="41" formatCode="0.0">
                  <c:v>0.33534395694732666</c:v>
                </c:pt>
                <c:pt idx="42" formatCode="0.0">
                  <c:v>0.82041287422180176</c:v>
                </c:pt>
                <c:pt idx="43" formatCode="0.0">
                  <c:v>0.82179319858551025</c:v>
                </c:pt>
                <c:pt idx="44" formatCode="0.0">
                  <c:v>0.54358088970184326</c:v>
                </c:pt>
                <c:pt idx="45" formatCode="0.0">
                  <c:v>0.49662643671035767</c:v>
                </c:pt>
                <c:pt idx="46" formatCode="0.0">
                  <c:v>0.43927067518234253</c:v>
                </c:pt>
                <c:pt idx="47" formatCode="0.0">
                  <c:v>0.58914047479629517</c:v>
                </c:pt>
                <c:pt idx="48" formatCode="0.0">
                  <c:v>0.83849900960922241</c:v>
                </c:pt>
                <c:pt idx="49" formatCode="0.0">
                  <c:v>1.3161861896514893</c:v>
                </c:pt>
                <c:pt idx="50" formatCode="0.0">
                  <c:v>1.8277256488800049</c:v>
                </c:pt>
                <c:pt idx="51" formatCode="0.0">
                  <c:v>1.7341233491897583</c:v>
                </c:pt>
                <c:pt idx="52" formatCode="0.0">
                  <c:v>1.4042000770568848</c:v>
                </c:pt>
                <c:pt idx="53" formatCode="0.0">
                  <c:v>1.0274131298065186</c:v>
                </c:pt>
                <c:pt idx="54" formatCode="0.0">
                  <c:v>0.51845252513885498</c:v>
                </c:pt>
                <c:pt idx="55" formatCode="0.0">
                  <c:v>0.72131460905075073</c:v>
                </c:pt>
                <c:pt idx="56" formatCode="0.0">
                  <c:v>1.0690196752548218</c:v>
                </c:pt>
                <c:pt idx="57" formatCode="0.0">
                  <c:v>1.1791759729385376</c:v>
                </c:pt>
                <c:pt idx="58" formatCode="0.0">
                  <c:v>1.200468897819519</c:v>
                </c:pt>
                <c:pt idx="59" formatCode="0.0">
                  <c:v>1.1053024530410767</c:v>
                </c:pt>
                <c:pt idx="60" formatCode="0.0">
                  <c:v>0.88749194145202637</c:v>
                </c:pt>
                <c:pt idx="61" formatCode="0.0">
                  <c:v>0.55156642198562622</c:v>
                </c:pt>
                <c:pt idx="62" formatCode="0.0">
                  <c:v>0.49736911058425903</c:v>
                </c:pt>
                <c:pt idx="63" formatCode="0.0">
                  <c:v>0.56599235534667969</c:v>
                </c:pt>
                <c:pt idx="64" formatCode="0.0">
                  <c:v>1.1071189641952515</c:v>
                </c:pt>
                <c:pt idx="65" formatCode="0.0">
                  <c:v>1.8590137958526611</c:v>
                </c:pt>
                <c:pt idx="66" formatCode="0.0">
                  <c:v>1.554822564125061</c:v>
                </c:pt>
                <c:pt idx="67" formatCode="0.0">
                  <c:v>1.3273414373397827</c:v>
                </c:pt>
                <c:pt idx="68" formatCode="0.0">
                  <c:v>1.4388488531112671</c:v>
                </c:pt>
                <c:pt idx="69" formatCode="0.0">
                  <c:v>1.6400721073150635</c:v>
                </c:pt>
                <c:pt idx="70" formatCode="0.0">
                  <c:v>1.6946099996566772</c:v>
                </c:pt>
                <c:pt idx="71" formatCode="0.0">
                  <c:v>1.6788392066955566</c:v>
                </c:pt>
                <c:pt idx="72" formatCode="0.0">
                  <c:v>2.1192371845245361</c:v>
                </c:pt>
                <c:pt idx="73" formatCode="0.0">
                  <c:v>2.4516720771789551</c:v>
                </c:pt>
                <c:pt idx="74" formatCode="0.0">
                  <c:v>2.4544875621795654</c:v>
                </c:pt>
                <c:pt idx="75" formatCode="0.0">
                  <c:v>2.224698543548584</c:v>
                </c:pt>
                <c:pt idx="76" formatCode="0.0">
                  <c:v>2.1460585594177246</c:v>
                </c:pt>
                <c:pt idx="77" formatCode="0.0">
                  <c:v>1.3830775022506714</c:v>
                </c:pt>
                <c:pt idx="78" formatCode="0.0">
                  <c:v>1.3242987394332886</c:v>
                </c:pt>
                <c:pt idx="79" formatCode="0.0">
                  <c:v>1.6340439319610596</c:v>
                </c:pt>
                <c:pt idx="80" formatCode="0.0">
                  <c:v>1.4048597812652588</c:v>
                </c:pt>
                <c:pt idx="81" formatCode="0.0">
                  <c:v>1.1306847333908081</c:v>
                </c:pt>
                <c:pt idx="82" formatCode="0.0">
                  <c:v>1.2572566270828247</c:v>
                </c:pt>
                <c:pt idx="83" formatCode="0.0">
                  <c:v>1.3903666734695435</c:v>
                </c:pt>
                <c:pt idx="84" formatCode="0.0">
                  <c:v>1.0302342176437378</c:v>
                </c:pt>
                <c:pt idx="85" formatCode="0.0">
                  <c:v>0.83844178915023804</c:v>
                </c:pt>
                <c:pt idx="86" formatCode="0.0">
                  <c:v>0.83162403106689453</c:v>
                </c:pt>
                <c:pt idx="87" formatCode="0.0">
                  <c:v>0.94503819942474365</c:v>
                </c:pt>
                <c:pt idx="88" formatCode="0.0">
                  <c:v>0.42427957057952881</c:v>
                </c:pt>
                <c:pt idx="89" formatCode="0.0">
                  <c:v>0.43375959992408752</c:v>
                </c:pt>
                <c:pt idx="90" formatCode="0.0">
                  <c:v>0.60756987333297729</c:v>
                </c:pt>
                <c:pt idx="91" formatCode="0.0">
                  <c:v>0.17473095655441284</c:v>
                </c:pt>
                <c:pt idx="92" formatCode="0.0">
                  <c:v>0.23066422343254089</c:v>
                </c:pt>
                <c:pt idx="93" formatCode="0.0">
                  <c:v>0.30507063865661621</c:v>
                </c:pt>
                <c:pt idx="94" formatCode="0.0">
                  <c:v>0.14421208202838898</c:v>
                </c:pt>
                <c:pt idx="95" formatCode="0.0">
                  <c:v>1.8574455752968788E-2</c:v>
                </c:pt>
                <c:pt idx="96" formatCode="0.0">
                  <c:v>0.16959494352340698</c:v>
                </c:pt>
                <c:pt idx="97" formatCode="0.0">
                  <c:v>0.23616857826709747</c:v>
                </c:pt>
                <c:pt idx="98" formatCode="0.0">
                  <c:v>0.22706805169582367</c:v>
                </c:pt>
                <c:pt idx="99" formatCode="0.0">
                  <c:v>0.24507772922515869</c:v>
                </c:pt>
                <c:pt idx="100" formatCode="0.0">
                  <c:v>0.79536241292953491</c:v>
                </c:pt>
                <c:pt idx="101" formatCode="0.0">
                  <c:v>1.4112783670425415</c:v>
                </c:pt>
                <c:pt idx="102" formatCode="0.0">
                  <c:v>1.6575515270233154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19: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ספטמבר 2020 עד אוגוסט 2021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0.40354908764285718</c:v>
                </c:pt>
                <c:pt idx="1849">
                  <c:v>0.41374991271428568</c:v>
                </c:pt>
                <c:pt idx="1850">
                  <c:v>0.4242364235714286</c:v>
                </c:pt>
                <c:pt idx="1851">
                  <c:v>0.43400722264285718</c:v>
                </c:pt>
                <c:pt idx="1852">
                  <c:v>0.44191308750000002</c:v>
                </c:pt>
                <c:pt idx="1853">
                  <c:v>0.45031005900000004</c:v>
                </c:pt>
                <c:pt idx="1854">
                  <c:v>0.45691492042857146</c:v>
                </c:pt>
                <c:pt idx="1855">
                  <c:v>0.46222845500000004</c:v>
                </c:pt>
                <c:pt idx="1856">
                  <c:v>0.46754198957142856</c:v>
                </c:pt>
                <c:pt idx="1857">
                  <c:v>0.47299836700000003</c:v>
                </c:pt>
                <c:pt idx="1858">
                  <c:v>0.47774553335714282</c:v>
                </c:pt>
                <c:pt idx="1859">
                  <c:v>0.47962041499999991</c:v>
                </c:pt>
                <c:pt idx="1860">
                  <c:v>0.48077328014285708</c:v>
                </c:pt>
                <c:pt idx="1861">
                  <c:v>0.48062806342857139</c:v>
                </c:pt>
                <c:pt idx="1862">
                  <c:v>0.48048288957142848</c:v>
                </c:pt>
                <c:pt idx="1863">
                  <c:v>0.48033771571428568</c:v>
                </c:pt>
                <c:pt idx="1864">
                  <c:v>0.47990685607142852</c:v>
                </c:pt>
                <c:pt idx="1865">
                  <c:v>0.47990681278571429</c:v>
                </c:pt>
                <c:pt idx="1866">
                  <c:v>0.48012221678571426</c:v>
                </c:pt>
                <c:pt idx="1867">
                  <c:v>0.48070304114285711</c:v>
                </c:pt>
                <c:pt idx="1868">
                  <c:v>0.48286330100000002</c:v>
                </c:pt>
                <c:pt idx="1869">
                  <c:v>0.48559772099999998</c:v>
                </c:pt>
                <c:pt idx="1870">
                  <c:v>0.48833214100000005</c:v>
                </c:pt>
                <c:pt idx="1871">
                  <c:v>0.49092371814285718</c:v>
                </c:pt>
                <c:pt idx="1872">
                  <c:v>0.49351444799999999</c:v>
                </c:pt>
                <c:pt idx="1873">
                  <c:v>0.49624363135714283</c:v>
                </c:pt>
                <c:pt idx="1874">
                  <c:v>0.50432090757142856</c:v>
                </c:pt>
                <c:pt idx="1875">
                  <c:v>0.51348316721428566</c:v>
                </c:pt>
                <c:pt idx="1876">
                  <c:v>0.52278901799999999</c:v>
                </c:pt>
                <c:pt idx="1877">
                  <c:v>0.53209486878571421</c:v>
                </c:pt>
                <c:pt idx="1878">
                  <c:v>0.54140071957142843</c:v>
                </c:pt>
                <c:pt idx="1879">
                  <c:v>0.55352642564285703</c:v>
                </c:pt>
                <c:pt idx="1880">
                  <c:v>0.56616251471428569</c:v>
                </c:pt>
                <c:pt idx="1881">
                  <c:v>0.58282252407142854</c:v>
                </c:pt>
                <c:pt idx="1882">
                  <c:v>0.60006727921428571</c:v>
                </c:pt>
                <c:pt idx="1883">
                  <c:v>0.61731203435714277</c:v>
                </c:pt>
                <c:pt idx="1884">
                  <c:v>0.63455678950000005</c:v>
                </c:pt>
                <c:pt idx="1885">
                  <c:v>0.65180154464285722</c:v>
                </c:pt>
                <c:pt idx="1886">
                  <c:v>0.66918998992857148</c:v>
                </c:pt>
                <c:pt idx="1887">
                  <c:v>0.6871628316428573</c:v>
                </c:pt>
                <c:pt idx="1888">
                  <c:v>0.70022742414285732</c:v>
                </c:pt>
                <c:pt idx="1889">
                  <c:v>0.71206374635714298</c:v>
                </c:pt>
                <c:pt idx="1890">
                  <c:v>0.72462809500000003</c:v>
                </c:pt>
                <c:pt idx="1891">
                  <c:v>0.73719244364285708</c:v>
                </c:pt>
                <c:pt idx="1892">
                  <c:v>0.74975679228571424</c:v>
                </c:pt>
                <c:pt idx="1893">
                  <c:v>0.75935881828571428</c:v>
                </c:pt>
                <c:pt idx="1894">
                  <c:v>0.77141861478571427</c:v>
                </c:pt>
                <c:pt idx="1895">
                  <c:v>0.78127689364285724</c:v>
                </c:pt>
                <c:pt idx="1896">
                  <c:v>0.79401921021428579</c:v>
                </c:pt>
                <c:pt idx="1897">
                  <c:v>0.80676152678571444</c:v>
                </c:pt>
                <c:pt idx="1898">
                  <c:v>0.8195038433571431</c:v>
                </c:pt>
                <c:pt idx="1899">
                  <c:v>0.83224615992857165</c:v>
                </c:pt>
                <c:pt idx="1900">
                  <c:v>0.84498847650000031</c:v>
                </c:pt>
                <c:pt idx="1901">
                  <c:v>0.85657111892857174</c:v>
                </c:pt>
                <c:pt idx="1902">
                  <c:v>0.8704020385000002</c:v>
                </c:pt>
                <c:pt idx="1903">
                  <c:v>0.88387215549999998</c:v>
                </c:pt>
                <c:pt idx="1904">
                  <c:v>0.89995401864285718</c:v>
                </c:pt>
                <c:pt idx="1905">
                  <c:v>0.91603588178571438</c:v>
                </c:pt>
                <c:pt idx="1906">
                  <c:v>0.93226058778571441</c:v>
                </c:pt>
                <c:pt idx="1907">
                  <c:v>0.94819694478571448</c:v>
                </c:pt>
                <c:pt idx="1908">
                  <c:v>0.96094970100000021</c:v>
                </c:pt>
                <c:pt idx="1909">
                  <c:v>0.9716654376428574</c:v>
                </c:pt>
                <c:pt idx="1910">
                  <c:v>0.97835774150000021</c:v>
                </c:pt>
                <c:pt idx="1911">
                  <c:v>0.9854898407142858</c:v>
                </c:pt>
                <c:pt idx="1912">
                  <c:v>0.99262193992857151</c:v>
                </c:pt>
                <c:pt idx="1913">
                  <c:v>0.9997540391428571</c:v>
                </c:pt>
                <c:pt idx="1914">
                  <c:v>1.0068861383571428</c:v>
                </c:pt>
                <c:pt idx="1915">
                  <c:v>1.0140182375714286</c:v>
                </c:pt>
                <c:pt idx="1916">
                  <c:v>1.0178886423571429</c:v>
                </c:pt>
                <c:pt idx="1917">
                  <c:v>1.0222603444285714</c:v>
                </c:pt>
                <c:pt idx="1918">
                  <c:v>1.0232916189285715</c:v>
                </c:pt>
                <c:pt idx="1919">
                  <c:v>1.0243228934285715</c:v>
                </c:pt>
                <c:pt idx="1920">
                  <c:v>1.0252113250714285</c:v>
                </c:pt>
                <c:pt idx="1921">
                  <c:v>1.0260997567142858</c:v>
                </c:pt>
                <c:pt idx="1922">
                  <c:v>1.026988188357143</c:v>
                </c:pt>
                <c:pt idx="1923">
                  <c:v>1.0277320916428572</c:v>
                </c:pt>
                <c:pt idx="1924">
                  <c:v>1.0279530004999999</c:v>
                </c:pt>
                <c:pt idx="1925">
                  <c:v>1.027734114</c:v>
                </c:pt>
                <c:pt idx="1926">
                  <c:v>1.0275152274999999</c:v>
                </c:pt>
                <c:pt idx="1927">
                  <c:v>1.027296341</c:v>
                </c:pt>
                <c:pt idx="1928">
                  <c:v>1.0285313090714283</c:v>
                </c:pt>
                <c:pt idx="1929">
                  <c:v>1.0301274314285711</c:v>
                </c:pt>
                <c:pt idx="1930">
                  <c:v>1.0320125397142856</c:v>
                </c:pt>
                <c:pt idx="1931">
                  <c:v>1.0339004401428571</c:v>
                </c:pt>
                <c:pt idx="1932">
                  <c:v>1.0357889955714286</c:v>
                </c:pt>
                <c:pt idx="1933">
                  <c:v>1.037677551</c:v>
                </c:pt>
                <c:pt idx="1934">
                  <c:v>1.0395661064285713</c:v>
                </c:pt>
                <c:pt idx="1935">
                  <c:v>1.0414606625714287</c:v>
                </c:pt>
                <c:pt idx="1936">
                  <c:v>1.0430662304285716</c:v>
                </c:pt>
                <c:pt idx="1937">
                  <c:v>1.0446717982857143</c:v>
                </c:pt>
                <c:pt idx="1938">
                  <c:v>1.0462038740000001</c:v>
                </c:pt>
                <c:pt idx="1939">
                  <c:v>1.0477359497142857</c:v>
                </c:pt>
                <c:pt idx="1940">
                  <c:v>1.0492680254285713</c:v>
                </c:pt>
                <c:pt idx="1941">
                  <c:v>1.0508001011428572</c:v>
                </c:pt>
                <c:pt idx="1942">
                  <c:v>1.0508783222857143</c:v>
                </c:pt>
                <c:pt idx="1943">
                  <c:v>1.050595389142857</c:v>
                </c:pt>
                <c:pt idx="1944">
                  <c:v>1.0492992939285712</c:v>
                </c:pt>
                <c:pt idx="1945">
                  <c:v>1.0482921285714284</c:v>
                </c:pt>
                <c:pt idx="1946">
                  <c:v>1.0481500433571429</c:v>
                </c:pt>
                <c:pt idx="1947">
                  <c:v>1.0480079581428572</c:v>
                </c:pt>
                <c:pt idx="1948">
                  <c:v>1.0478658729285715</c:v>
                </c:pt>
                <c:pt idx="1949">
                  <c:v>1.0477177870000001</c:v>
                </c:pt>
                <c:pt idx="1950">
                  <c:v>1.0494553987857143</c:v>
                </c:pt>
                <c:pt idx="1951">
                  <c:v>1.0552699189285712</c:v>
                </c:pt>
                <c:pt idx="1952">
                  <c:v>1.0672029860000001</c:v>
                </c:pt>
                <c:pt idx="1953">
                  <c:v>1.0813231294285715</c:v>
                </c:pt>
                <c:pt idx="1954">
                  <c:v>1.095443272857143</c:v>
                </c:pt>
                <c:pt idx="1955">
                  <c:v>1.1095634162857144</c:v>
                </c:pt>
                <c:pt idx="1956">
                  <c:v>1.1244148990714289</c:v>
                </c:pt>
                <c:pt idx="1957">
                  <c:v>1.1423319889285717</c:v>
                </c:pt>
                <c:pt idx="1958">
                  <c:v>1.1618561341428573</c:v>
                </c:pt>
                <c:pt idx="1959">
                  <c:v>1.1851852550000004</c:v>
                </c:pt>
                <c:pt idx="1960">
                  <c:v>1.2094857424285714</c:v>
                </c:pt>
                <c:pt idx="1961">
                  <c:v>1.2337862298571429</c:v>
                </c:pt>
                <c:pt idx="1962">
                  <c:v>1.2580867172857144</c:v>
                </c:pt>
                <c:pt idx="1963">
                  <c:v>1.2823872047142859</c:v>
                </c:pt>
                <c:pt idx="1964">
                  <c:v>1.3050909827142856</c:v>
                </c:pt>
                <c:pt idx="1965">
                  <c:v>1.3208158099285714</c:v>
                </c:pt>
                <c:pt idx="1966">
                  <c:v>1.3297532772857139</c:v>
                </c:pt>
                <c:pt idx="1967">
                  <c:v>1.3356325806428568</c:v>
                </c:pt>
                <c:pt idx="1968">
                  <c:v>1.3415118839999998</c:v>
                </c:pt>
                <c:pt idx="1969">
                  <c:v>1.3473911873571427</c:v>
                </c:pt>
                <c:pt idx="1970">
                  <c:v>1.3569271976428572</c:v>
                </c:pt>
                <c:pt idx="1971">
                  <c:v>1.3633976008571429</c:v>
                </c:pt>
                <c:pt idx="1972">
                  <c:v>1.3688182549285715</c:v>
                </c:pt>
                <c:pt idx="1973">
                  <c:v>1.3694065953571428</c:v>
                </c:pt>
                <c:pt idx="1974">
                  <c:v>1.3672875668571429</c:v>
                </c:pt>
                <c:pt idx="1975">
                  <c:v>1.3651685383571428</c:v>
                </c:pt>
                <c:pt idx="1976">
                  <c:v>1.3630495098571431</c:v>
                </c:pt>
                <c:pt idx="1977">
                  <c:v>1.3609304813571428</c:v>
                </c:pt>
                <c:pt idx="1978">
                  <c:v>1.3588114528571431</c:v>
                </c:pt>
                <c:pt idx="1979">
                  <c:v>1.3615700027142859</c:v>
                </c:pt>
                <c:pt idx="1980">
                  <c:v>1.3668319578571428</c:v>
                </c:pt>
                <c:pt idx="1981">
                  <c:v>1.3726745727857144</c:v>
                </c:pt>
                <c:pt idx="1982">
                  <c:v>1.3785171877142857</c:v>
                </c:pt>
                <c:pt idx="1983">
                  <c:v>1.384359802642857</c:v>
                </c:pt>
                <c:pt idx="1984">
                  <c:v>1.387288584</c:v>
                </c:pt>
                <c:pt idx="1985">
                  <c:v>1.3920512536428571</c:v>
                </c:pt>
                <c:pt idx="1986">
                  <c:v>1.3969807932142859</c:v>
                </c:pt>
                <c:pt idx="1987">
                  <c:v>1.4026487409285715</c:v>
                </c:pt>
                <c:pt idx="1988">
                  <c:v>1.4095507524285718</c:v>
                </c:pt>
                <c:pt idx="1989">
                  <c:v>1.4164527639285716</c:v>
                </c:pt>
                <c:pt idx="1990">
                  <c:v>1.4233547754285714</c:v>
                </c:pt>
                <c:pt idx="1991">
                  <c:v>1.4305473565714286</c:v>
                </c:pt>
                <c:pt idx="1992">
                  <c:v>1.4378852438571432</c:v>
                </c:pt>
                <c:pt idx="1993">
                  <c:v>1.443247595214286</c:v>
                </c:pt>
                <c:pt idx="1994">
                  <c:v>1.4456208792857139</c:v>
                </c:pt>
                <c:pt idx="1995">
                  <c:v>1.4490185051428568</c:v>
                </c:pt>
                <c:pt idx="1996">
                  <c:v>1.4524161309999997</c:v>
                </c:pt>
                <c:pt idx="1997">
                  <c:v>1.4558137568571428</c:v>
                </c:pt>
                <c:pt idx="1998">
                  <c:v>1.4577371699999999</c:v>
                </c:pt>
                <c:pt idx="1999">
                  <c:v>1.4579778649285713</c:v>
                </c:pt>
                <c:pt idx="2000">
                  <c:v>1.4582185598571427</c:v>
                </c:pt>
                <c:pt idx="2001">
                  <c:v>1.4584608507142858</c:v>
                </c:pt>
                <c:pt idx="2002">
                  <c:v>1.45834</c:v>
                </c:pt>
                <c:pt idx="2003">
                  <c:v>1.4582191492857144</c:v>
                </c:pt>
                <c:pt idx="2004">
                  <c:v>1.4580982985714288</c:v>
                </c:pt>
                <c:pt idx="2005">
                  <c:v>1.457686878214286</c:v>
                </c:pt>
                <c:pt idx="2006">
                  <c:v>1.4548551470000002</c:v>
                </c:pt>
                <c:pt idx="2007">
                  <c:v>1.4518783340000001</c:v>
                </c:pt>
                <c:pt idx="2008">
                  <c:v>1.4502023679999998</c:v>
                </c:pt>
                <c:pt idx="2009">
                  <c:v>1.4475749179999997</c:v>
                </c:pt>
                <c:pt idx="2010">
                  <c:v>1.4449474679999998</c:v>
                </c:pt>
                <c:pt idx="2011">
                  <c:v>1.4423200179999998</c:v>
                </c:pt>
                <c:pt idx="2012">
                  <c:v>1.4396925679999997</c:v>
                </c:pt>
                <c:pt idx="2013">
                  <c:v>1.4369139479285715</c:v>
                </c:pt>
                <c:pt idx="2014">
                  <c:v>1.4344240782142859</c:v>
                </c:pt>
                <c:pt idx="2015">
                  <c:v>1.4330395771428572</c:v>
                </c:pt>
                <c:pt idx="2016">
                  <c:v>1.4316556672142862</c:v>
                </c:pt>
                <c:pt idx="2017">
                  <c:v>1.4302717572857147</c:v>
                </c:pt>
                <c:pt idx="2018">
                  <c:v>1.4288878473571434</c:v>
                </c:pt>
                <c:pt idx="2019">
                  <c:v>1.4261133640714287</c:v>
                </c:pt>
                <c:pt idx="2020">
                  <c:v>1.4248754773571428</c:v>
                </c:pt>
                <c:pt idx="2021">
                  <c:v>1.4242184112142857</c:v>
                </c:pt>
                <c:pt idx="2022">
                  <c:v>1.4245757517142856</c:v>
                </c:pt>
                <c:pt idx="2023">
                  <c:v>1.4258875737857142</c:v>
                </c:pt>
                <c:pt idx="2024">
                  <c:v>1.4271993958571429</c:v>
                </c:pt>
                <c:pt idx="2025">
                  <c:v>1.4285112179285715</c:v>
                </c:pt>
                <c:pt idx="2026">
                  <c:v>1.4298098084999999</c:v>
                </c:pt>
                <c:pt idx="2027">
                  <c:v>1.4300842307142858</c:v>
                </c:pt>
                <c:pt idx="2028">
                  <c:v>1.4290549993571429</c:v>
                </c:pt>
                <c:pt idx="2029">
                  <c:v>1.4264831674285714</c:v>
                </c:pt>
                <c:pt idx="2030">
                  <c:v>1.3511402299999999</c:v>
                </c:pt>
                <c:pt idx="2031">
                  <c:v>1.3511402299999999</c:v>
                </c:pt>
                <c:pt idx="2032">
                  <c:v>1.3511402299999999</c:v>
                </c:pt>
                <c:pt idx="2033">
                  <c:v>1.3511402299999999</c:v>
                </c:pt>
                <c:pt idx="2034">
                  <c:v>1.3511402299999999</c:v>
                </c:pt>
                <c:pt idx="2035">
                  <c:v>1.3511402299999999</c:v>
                </c:pt>
                <c:pt idx="2036">
                  <c:v>1.347075378</c:v>
                </c:pt>
                <c:pt idx="2037">
                  <c:v>1.347075378</c:v>
                </c:pt>
                <c:pt idx="2038">
                  <c:v>1.347075378</c:v>
                </c:pt>
                <c:pt idx="2039">
                  <c:v>1.347075378</c:v>
                </c:pt>
                <c:pt idx="2040">
                  <c:v>1.3573451489999999</c:v>
                </c:pt>
                <c:pt idx="2041">
                  <c:v>1.3573451489999999</c:v>
                </c:pt>
                <c:pt idx="2042">
                  <c:v>1.347075378</c:v>
                </c:pt>
                <c:pt idx="2043">
                  <c:v>1.360495258</c:v>
                </c:pt>
                <c:pt idx="2044">
                  <c:v>1.350183637</c:v>
                </c:pt>
                <c:pt idx="2045">
                  <c:v>1.350183637</c:v>
                </c:pt>
                <c:pt idx="2046">
                  <c:v>1.350183637</c:v>
                </c:pt>
                <c:pt idx="2047">
                  <c:v>1.350183637</c:v>
                </c:pt>
                <c:pt idx="2048">
                  <c:v>1.350183637</c:v>
                </c:pt>
                <c:pt idx="2049">
                  <c:v>1.350183637</c:v>
                </c:pt>
                <c:pt idx="2050">
                  <c:v>1.350183637</c:v>
                </c:pt>
                <c:pt idx="2051">
                  <c:v>1.350183637</c:v>
                </c:pt>
                <c:pt idx="2052">
                  <c:v>1.350183637</c:v>
                </c:pt>
                <c:pt idx="2053">
                  <c:v>1.350183637</c:v>
                </c:pt>
                <c:pt idx="2054">
                  <c:v>1.350183637</c:v>
                </c:pt>
                <c:pt idx="2055">
                  <c:v>1.350183637</c:v>
                </c:pt>
                <c:pt idx="2056">
                  <c:v>1.350183637</c:v>
                </c:pt>
                <c:pt idx="2057">
                  <c:v>1.350183637</c:v>
                </c:pt>
                <c:pt idx="2058">
                  <c:v>1.350183637</c:v>
                </c:pt>
                <c:pt idx="2059">
                  <c:v>1.350183637</c:v>
                </c:pt>
                <c:pt idx="2060">
                  <c:v>1.350183637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C2-4079-80D3-F34B685BE967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0.91386747814042868</c:v>
                </c:pt>
                <c:pt idx="1849">
                  <c:v>0.93865865239978585</c:v>
                </c:pt>
                <c:pt idx="1850">
                  <c:v>0.96209949859371435</c:v>
                </c:pt>
                <c:pt idx="1851">
                  <c:v>0.98758843466428581</c:v>
                </c:pt>
                <c:pt idx="1852">
                  <c:v>1.0110608797789287</c:v>
                </c:pt>
                <c:pt idx="1853">
                  <c:v>1.0340498526820714</c:v>
                </c:pt>
                <c:pt idx="1854">
                  <c:v>1.0431165691250714</c:v>
                </c:pt>
                <c:pt idx="1855">
                  <c:v>1.0521832855680715</c:v>
                </c:pt>
                <c:pt idx="1856">
                  <c:v>1.0612500020110716</c:v>
                </c:pt>
                <c:pt idx="1857">
                  <c:v>1.0717346267357144</c:v>
                </c:pt>
                <c:pt idx="1858">
                  <c:v>1.082288476490143</c:v>
                </c:pt>
                <c:pt idx="1859">
                  <c:v>1.0815751984657145</c:v>
                </c:pt>
                <c:pt idx="1860">
                  <c:v>1.0781782795809287</c:v>
                </c:pt>
                <c:pt idx="1861">
                  <c:v>1.0773014081147858</c:v>
                </c:pt>
                <c:pt idx="1862">
                  <c:v>1.0764245366486429</c:v>
                </c:pt>
                <c:pt idx="1863">
                  <c:v>1.0755476651825</c:v>
                </c:pt>
                <c:pt idx="1864">
                  <c:v>1.0759052545448573</c:v>
                </c:pt>
                <c:pt idx="1865">
                  <c:v>1.074114201754357</c:v>
                </c:pt>
                <c:pt idx="1866">
                  <c:v>1.0741946685717856</c:v>
                </c:pt>
                <c:pt idx="1867">
                  <c:v>1.0756301292702857</c:v>
                </c:pt>
                <c:pt idx="1868">
                  <c:v>1.0859814826976426</c:v>
                </c:pt>
                <c:pt idx="1869">
                  <c:v>1.0963328361249998</c:v>
                </c:pt>
                <c:pt idx="1870">
                  <c:v>1.1066841895523569</c:v>
                </c:pt>
                <c:pt idx="1871">
                  <c:v>1.1098422105049999</c:v>
                </c:pt>
                <c:pt idx="1872">
                  <c:v>1.1132504444519999</c:v>
                </c:pt>
                <c:pt idx="1873">
                  <c:v>1.1235149169723571</c:v>
                </c:pt>
                <c:pt idx="1874">
                  <c:v>1.1382712680059286</c:v>
                </c:pt>
                <c:pt idx="1875">
                  <c:v>1.1474831113874999</c:v>
                </c:pt>
                <c:pt idx="1876">
                  <c:v>1.1566949547690712</c:v>
                </c:pt>
                <c:pt idx="1877">
                  <c:v>1.1659067981506428</c:v>
                </c:pt>
                <c:pt idx="1878">
                  <c:v>1.1800681043174284</c:v>
                </c:pt>
                <c:pt idx="1879">
                  <c:v>1.1952518851737142</c:v>
                </c:pt>
                <c:pt idx="1880">
                  <c:v>1.2098846463600001</c:v>
                </c:pt>
                <c:pt idx="1881">
                  <c:v>1.2169363406027143</c:v>
                </c:pt>
                <c:pt idx="1882">
                  <c:v>1.2205818456114286</c:v>
                </c:pt>
                <c:pt idx="1883">
                  <c:v>1.2242273506201429</c:v>
                </c:pt>
                <c:pt idx="1884">
                  <c:v>1.227872855628857</c:v>
                </c:pt>
                <c:pt idx="1885">
                  <c:v>1.2260821638447859</c:v>
                </c:pt>
                <c:pt idx="1886">
                  <c:v>1.2279939738548571</c:v>
                </c:pt>
                <c:pt idx="1887">
                  <c:v>1.2297694238695001</c:v>
                </c:pt>
                <c:pt idx="1888">
                  <c:v>1.2259303437489284</c:v>
                </c:pt>
                <c:pt idx="1889">
                  <c:v>1.2385172258252857</c:v>
                </c:pt>
                <c:pt idx="1890">
                  <c:v>1.2511041079016429</c:v>
                </c:pt>
                <c:pt idx="1891">
                  <c:v>1.263690989978</c:v>
                </c:pt>
                <c:pt idx="1892">
                  <c:v>1.2721430141536427</c:v>
                </c:pt>
                <c:pt idx="1893">
                  <c:v>1.2852955461464286</c:v>
                </c:pt>
                <c:pt idx="1894">
                  <c:v>1.2933170755575001</c:v>
                </c:pt>
                <c:pt idx="1895">
                  <c:v>1.3059076889827854</c:v>
                </c:pt>
                <c:pt idx="1896">
                  <c:v>1.32008240042</c:v>
                </c:pt>
                <c:pt idx="1897">
                  <c:v>1.3342571118572142</c:v>
                </c:pt>
                <c:pt idx="1898">
                  <c:v>1.3484318232944286</c:v>
                </c:pt>
                <c:pt idx="1899">
                  <c:v>1.3726353768267143</c:v>
                </c:pt>
                <c:pt idx="1900">
                  <c:v>1.3874806420390713</c:v>
                </c:pt>
                <c:pt idx="1901">
                  <c:v>1.3934374390755713</c:v>
                </c:pt>
                <c:pt idx="1902">
                  <c:v>1.4001627243986428</c:v>
                </c:pt>
                <c:pt idx="1903">
                  <c:v>1.3989310848767855</c:v>
                </c:pt>
                <c:pt idx="1904">
                  <c:v>1.3976994453549281</c:v>
                </c:pt>
                <c:pt idx="1905">
                  <c:v>1.3964678058330713</c:v>
                </c:pt>
                <c:pt idx="1906">
                  <c:v>1.3922277964802141</c:v>
                </c:pt>
                <c:pt idx="1907">
                  <c:v>1.3870634984290002</c:v>
                </c:pt>
                <c:pt idx="1908">
                  <c:v>1.3846700657421429</c:v>
                </c:pt>
                <c:pt idx="1909">
                  <c:v>1.3773840248760003</c:v>
                </c:pt>
                <c:pt idx="1910">
                  <c:v>1.373895059516143</c:v>
                </c:pt>
                <c:pt idx="1911">
                  <c:v>1.3704060941562857</c:v>
                </c:pt>
                <c:pt idx="1912">
                  <c:v>1.3669171287964286</c:v>
                </c:pt>
                <c:pt idx="1913">
                  <c:v>1.3584482046244286</c:v>
                </c:pt>
                <c:pt idx="1914">
                  <c:v>1.3633480681547858</c:v>
                </c:pt>
                <c:pt idx="1915">
                  <c:v>1.3737063083834287</c:v>
                </c:pt>
                <c:pt idx="1916">
                  <c:v>1.3914684443530716</c:v>
                </c:pt>
                <c:pt idx="1917">
                  <c:v>1.4084252200298573</c:v>
                </c:pt>
                <c:pt idx="1918">
                  <c:v>1.4253819957066427</c:v>
                </c:pt>
                <c:pt idx="1919">
                  <c:v>1.4423387713834284</c:v>
                </c:pt>
                <c:pt idx="1920">
                  <c:v>1.4568214727855711</c:v>
                </c:pt>
                <c:pt idx="1921">
                  <c:v>1.4691325606297856</c:v>
                </c:pt>
                <c:pt idx="1922">
                  <c:v>1.4771923032924996</c:v>
                </c:pt>
                <c:pt idx="1923">
                  <c:v>1.4926971553147141</c:v>
                </c:pt>
                <c:pt idx="1924">
                  <c:v>1.5041565400522856</c:v>
                </c:pt>
                <c:pt idx="1925">
                  <c:v>1.5156159247898573</c:v>
                </c:pt>
                <c:pt idx="1926">
                  <c:v>1.5270753095274288</c:v>
                </c:pt>
                <c:pt idx="1927">
                  <c:v>1.5387490124920713</c:v>
                </c:pt>
                <c:pt idx="1928">
                  <c:v>1.5390461272312856</c:v>
                </c:pt>
                <c:pt idx="1929">
                  <c:v>1.5383100302155712</c:v>
                </c:pt>
                <c:pt idx="1930">
                  <c:v>1.5333966269862143</c:v>
                </c:pt>
                <c:pt idx="1931">
                  <c:v>1.5274129913681429</c:v>
                </c:pt>
                <c:pt idx="1932">
                  <c:v>1.5214293557500713</c:v>
                </c:pt>
                <c:pt idx="1933">
                  <c:v>1.515445720132</c:v>
                </c:pt>
                <c:pt idx="1934">
                  <c:v>1.5092522422459997</c:v>
                </c:pt>
                <c:pt idx="1935">
                  <c:v>1.4999103973676426</c:v>
                </c:pt>
                <c:pt idx="1936">
                  <c:v>1.4993170031813572</c:v>
                </c:pt>
                <c:pt idx="1937">
                  <c:v>1.4956159194208571</c:v>
                </c:pt>
                <c:pt idx="1938">
                  <c:v>1.4904757486829285</c:v>
                </c:pt>
                <c:pt idx="1939">
                  <c:v>1.4853355779449999</c:v>
                </c:pt>
                <c:pt idx="1940">
                  <c:v>1.4801954072070718</c:v>
                </c:pt>
                <c:pt idx="1941">
                  <c:v>1.4735156231648574</c:v>
                </c:pt>
                <c:pt idx="1942">
                  <c:v>1.4762249418847144</c:v>
                </c:pt>
                <c:pt idx="1943">
                  <c:v>1.4813290536637143</c:v>
                </c:pt>
                <c:pt idx="1944">
                  <c:v>1.4915281144736425</c:v>
                </c:pt>
                <c:pt idx="1945">
                  <c:v>1.509741320401071</c:v>
                </c:pt>
                <c:pt idx="1946">
                  <c:v>1.5279545263284997</c:v>
                </c:pt>
                <c:pt idx="1947">
                  <c:v>1.5461677322559282</c:v>
                </c:pt>
                <c:pt idx="1948">
                  <c:v>1.5643631538689997</c:v>
                </c:pt>
                <c:pt idx="1949">
                  <c:v>1.5971419874257138</c:v>
                </c:pt>
                <c:pt idx="1950">
                  <c:v>1.6261166004152141</c:v>
                </c:pt>
                <c:pt idx="1951">
                  <c:v>1.6556130818591426</c:v>
                </c:pt>
                <c:pt idx="1952">
                  <c:v>1.6806613142161424</c:v>
                </c:pt>
                <c:pt idx="1953">
                  <c:v>1.7057095465731427</c:v>
                </c:pt>
                <c:pt idx="1954">
                  <c:v>1.7307577789301427</c:v>
                </c:pt>
                <c:pt idx="1955">
                  <c:v>1.7601390688033571</c:v>
                </c:pt>
                <c:pt idx="1956">
                  <c:v>1.7918292261874285</c:v>
                </c:pt>
                <c:pt idx="1957">
                  <c:v>1.811544782378143</c:v>
                </c:pt>
                <c:pt idx="1958">
                  <c:v>1.8453771945678572</c:v>
                </c:pt>
                <c:pt idx="1959">
                  <c:v>1.8785564190360713</c:v>
                </c:pt>
                <c:pt idx="1960">
                  <c:v>1.911735643504286</c:v>
                </c:pt>
                <c:pt idx="1961">
                  <c:v>1.9449148679725001</c:v>
                </c:pt>
                <c:pt idx="1962">
                  <c:v>1.980795793297643</c:v>
                </c:pt>
                <c:pt idx="1963">
                  <c:v>2.0031494609990004</c:v>
                </c:pt>
                <c:pt idx="1964">
                  <c:v>2.0148107673339291</c:v>
                </c:pt>
                <c:pt idx="1965">
                  <c:v>2.0178009865364293</c:v>
                </c:pt>
                <c:pt idx="1966">
                  <c:v>2.0230405171657146</c:v>
                </c:pt>
                <c:pt idx="1967">
                  <c:v>2.0282800477950005</c:v>
                </c:pt>
                <c:pt idx="1968">
                  <c:v>2.0335195784242863</c:v>
                </c:pt>
                <c:pt idx="1969">
                  <c:v>2.0368486443324287</c:v>
                </c:pt>
                <c:pt idx="1970">
                  <c:v>2.0279618337712146</c:v>
                </c:pt>
                <c:pt idx="1971">
                  <c:v>2.034265055203643</c:v>
                </c:pt>
                <c:pt idx="1972">
                  <c:v>2.022956180784143</c:v>
                </c:pt>
                <c:pt idx="1973">
                  <c:v>2.0022783987324284</c:v>
                </c:pt>
                <c:pt idx="1974">
                  <c:v>1.9816006166807141</c:v>
                </c:pt>
                <c:pt idx="1975">
                  <c:v>1.9609228346289993</c:v>
                </c:pt>
                <c:pt idx="1976">
                  <c:v>1.9436582527184996</c:v>
                </c:pt>
                <c:pt idx="1977">
                  <c:v>1.9361431309082853</c:v>
                </c:pt>
                <c:pt idx="1978">
                  <c:v>1.9433771186263566</c:v>
                </c:pt>
                <c:pt idx="1979">
                  <c:v>1.9632849980220717</c:v>
                </c:pt>
                <c:pt idx="1980">
                  <c:v>1.9871104728984998</c:v>
                </c:pt>
                <c:pt idx="1981">
                  <c:v>2.0109359477749282</c:v>
                </c:pt>
                <c:pt idx="1982">
                  <c:v>2.0347614226513566</c:v>
                </c:pt>
                <c:pt idx="1983">
                  <c:v>2.0595454065376431</c:v>
                </c:pt>
                <c:pt idx="1984">
                  <c:v>2.0809364002467854</c:v>
                </c:pt>
                <c:pt idx="1985">
                  <c:v>2.0988242887605</c:v>
                </c:pt>
                <c:pt idx="1986">
                  <c:v>2.1179364521662856</c:v>
                </c:pt>
                <c:pt idx="1987">
                  <c:v>2.1400458148129284</c:v>
                </c:pt>
                <c:pt idx="1988">
                  <c:v>2.1621551774595713</c:v>
                </c:pt>
                <c:pt idx="1989">
                  <c:v>2.1842645401062137</c:v>
                </c:pt>
                <c:pt idx="1990">
                  <c:v>2.2073825942180001</c:v>
                </c:pt>
                <c:pt idx="1991">
                  <c:v>2.2201683395033571</c:v>
                </c:pt>
                <c:pt idx="1992">
                  <c:v>2.2291530147122143</c:v>
                </c:pt>
                <c:pt idx="1993">
                  <c:v>2.2174594356090713</c:v>
                </c:pt>
                <c:pt idx="1994">
                  <c:v>2.206979690555714</c:v>
                </c:pt>
                <c:pt idx="1995">
                  <c:v>2.1964999455023575</c:v>
                </c:pt>
                <c:pt idx="1996">
                  <c:v>2.1860202004490001</c:v>
                </c:pt>
                <c:pt idx="1997">
                  <c:v>2.1781633900600004</c:v>
                </c:pt>
                <c:pt idx="1998">
                  <c:v>2.1759570625187861</c:v>
                </c:pt>
                <c:pt idx="1999">
                  <c:v>2.1753224698718574</c:v>
                </c:pt>
                <c:pt idx="2000">
                  <c:v>2.1751983184740715</c:v>
                </c:pt>
                <c:pt idx="2001">
                  <c:v>2.1731319918722858</c:v>
                </c:pt>
                <c:pt idx="2002">
                  <c:v>2.1710656652705</c:v>
                </c:pt>
                <c:pt idx="2003">
                  <c:v>2.1689993386687143</c:v>
                </c:pt>
                <c:pt idx="2004">
                  <c:v>2.1575198497768571</c:v>
                </c:pt>
                <c:pt idx="2005">
                  <c:v>2.1460809682749282</c:v>
                </c:pt>
                <c:pt idx="2006">
                  <c:v>2.1318338232702856</c:v>
                </c:pt>
                <c:pt idx="2007">
                  <c:v>2.135602557569714</c:v>
                </c:pt>
                <c:pt idx="2008">
                  <c:v>2.1415006704791431</c:v>
                </c:pt>
                <c:pt idx="2009">
                  <c:v>2.1473987833885713</c:v>
                </c:pt>
                <c:pt idx="2010">
                  <c:v>2.1532968962979999</c:v>
                </c:pt>
                <c:pt idx="2011">
                  <c:v>2.1508827284581429</c:v>
                </c:pt>
                <c:pt idx="2012">
                  <c:v>2.1513008709069283</c:v>
                </c:pt>
                <c:pt idx="2013">
                  <c:v>2.1470051775958572</c:v>
                </c:pt>
                <c:pt idx="2014">
                  <c:v>2.1379482814270712</c:v>
                </c:pt>
                <c:pt idx="2015">
                  <c:v>2.1256910349745</c:v>
                </c:pt>
                <c:pt idx="2016">
                  <c:v>2.1134337885219283</c:v>
                </c:pt>
                <c:pt idx="2017">
                  <c:v>2.1011765420693571</c:v>
                </c:pt>
                <c:pt idx="2018">
                  <c:v>2.0914629155995712</c:v>
                </c:pt>
                <c:pt idx="2019">
                  <c:v>2.0840883987810002</c:v>
                </c:pt>
                <c:pt idx="2020">
                  <c:v>2.0818013107872142</c:v>
                </c:pt>
                <c:pt idx="2021">
                  <c:v>2.0849194350110714</c:v>
                </c:pt>
                <c:pt idx="2022">
                  <c:v>2.0859405657024999</c:v>
                </c:pt>
                <c:pt idx="2023">
                  <c:v>2.0869616963939284</c:v>
                </c:pt>
                <c:pt idx="2024">
                  <c:v>2.0879828270853573</c:v>
                </c:pt>
                <c:pt idx="2025">
                  <c:v>2.092637497134</c:v>
                </c:pt>
                <c:pt idx="2026">
                  <c:v>2.0796597906830008</c:v>
                </c:pt>
                <c:pt idx="2027">
                  <c:v>2.0601275728999289</c:v>
                </c:pt>
                <c:pt idx="2028">
                  <c:v>2.044531973578072</c:v>
                </c:pt>
                <c:pt idx="2029">
                  <c:v>2.0334160464107858</c:v>
                </c:pt>
                <c:pt idx="2030">
                  <c:v>1.867152520853</c:v>
                </c:pt>
                <c:pt idx="2031">
                  <c:v>1.867152520853</c:v>
                </c:pt>
                <c:pt idx="2032">
                  <c:v>1.8803574512750001</c:v>
                </c:pt>
                <c:pt idx="2033">
                  <c:v>1.9217370617989999</c:v>
                </c:pt>
                <c:pt idx="2034">
                  <c:v>1.931469541617</c:v>
                </c:pt>
                <c:pt idx="2035">
                  <c:v>1.97580512849</c:v>
                </c:pt>
                <c:pt idx="2036">
                  <c:v>1.977939331365</c:v>
                </c:pt>
                <c:pt idx="2037">
                  <c:v>1.977939331365</c:v>
                </c:pt>
                <c:pt idx="2038">
                  <c:v>1.977939331365</c:v>
                </c:pt>
                <c:pt idx="2039">
                  <c:v>1.991680987216</c:v>
                </c:pt>
                <c:pt idx="2040">
                  <c:v>1.9555998712660001</c:v>
                </c:pt>
                <c:pt idx="2041">
                  <c:v>1.963130427159</c:v>
                </c:pt>
                <c:pt idx="2042">
                  <c:v>1.957741890231</c:v>
                </c:pt>
                <c:pt idx="2043">
                  <c:v>1.9831549467880001</c:v>
                </c:pt>
                <c:pt idx="2044">
                  <c:v>1.9831549467880001</c:v>
                </c:pt>
                <c:pt idx="2045">
                  <c:v>1.9831549467880001</c:v>
                </c:pt>
                <c:pt idx="2046">
                  <c:v>1.9769971633729999</c:v>
                </c:pt>
                <c:pt idx="2047">
                  <c:v>1.9733745212310001</c:v>
                </c:pt>
                <c:pt idx="2048">
                  <c:v>1.947025849386</c:v>
                </c:pt>
                <c:pt idx="2049">
                  <c:v>1.9154295418180001</c:v>
                </c:pt>
                <c:pt idx="2050">
                  <c:v>1.929636528279</c:v>
                </c:pt>
                <c:pt idx="2051">
                  <c:v>1.929636528279</c:v>
                </c:pt>
                <c:pt idx="2052">
                  <c:v>1.929636528279</c:v>
                </c:pt>
                <c:pt idx="2053">
                  <c:v>1.954076396844</c:v>
                </c:pt>
                <c:pt idx="2054">
                  <c:v>1.9064043527200001</c:v>
                </c:pt>
                <c:pt idx="2055">
                  <c:v>1.9588622746969999</c:v>
                </c:pt>
                <c:pt idx="2056">
                  <c:v>1.9448620330019999</c:v>
                </c:pt>
                <c:pt idx="2057">
                  <c:v>1.9764055844590001</c:v>
                </c:pt>
                <c:pt idx="2058">
                  <c:v>1.9764055844590001</c:v>
                </c:pt>
                <c:pt idx="2059">
                  <c:v>1.9764055844590001</c:v>
                </c:pt>
                <c:pt idx="2060">
                  <c:v>1.9477938684310001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C2-4079-80D3-F34B685BE967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0.54620714285714289</c:v>
                </c:pt>
                <c:pt idx="1849">
                  <c:v>0.55869285714285721</c:v>
                </c:pt>
                <c:pt idx="1850">
                  <c:v>0.57042857142857151</c:v>
                </c:pt>
                <c:pt idx="1851">
                  <c:v>0.5821642857142858</c:v>
                </c:pt>
                <c:pt idx="1852">
                  <c:v>0.59389999999999998</c:v>
                </c:pt>
                <c:pt idx="1853">
                  <c:v>0.60563571428571439</c:v>
                </c:pt>
                <c:pt idx="1854">
                  <c:v>0.61737142857142857</c:v>
                </c:pt>
                <c:pt idx="1855">
                  <c:v>0.62910714285714298</c:v>
                </c:pt>
                <c:pt idx="1856">
                  <c:v>0.64084285714285716</c:v>
                </c:pt>
                <c:pt idx="1857">
                  <c:v>0.63624999999999987</c:v>
                </c:pt>
                <c:pt idx="1858">
                  <c:v>0.63996428571428565</c:v>
                </c:pt>
                <c:pt idx="1859">
                  <c:v>0.63972857142857131</c:v>
                </c:pt>
                <c:pt idx="1860">
                  <c:v>0.63949285714285709</c:v>
                </c:pt>
                <c:pt idx="1861">
                  <c:v>0.63925714285714286</c:v>
                </c:pt>
                <c:pt idx="1862">
                  <c:v>0.63902142857142863</c:v>
                </c:pt>
                <c:pt idx="1863">
                  <c:v>0.6387857142857144</c:v>
                </c:pt>
                <c:pt idx="1864">
                  <c:v>0.6393000000000002</c:v>
                </c:pt>
                <c:pt idx="1865">
                  <c:v>0.63981428571428567</c:v>
                </c:pt>
                <c:pt idx="1866">
                  <c:v>0.64032857142857147</c:v>
                </c:pt>
                <c:pt idx="1867">
                  <c:v>0.64084285714285727</c:v>
                </c:pt>
                <c:pt idx="1868">
                  <c:v>0.64135714285714285</c:v>
                </c:pt>
                <c:pt idx="1869">
                  <c:v>0.64187142857142854</c:v>
                </c:pt>
                <c:pt idx="1870">
                  <c:v>0.64238571428571434</c:v>
                </c:pt>
                <c:pt idx="1871">
                  <c:v>0.64290000000000014</c:v>
                </c:pt>
                <c:pt idx="1872">
                  <c:v>0.64290000000000014</c:v>
                </c:pt>
                <c:pt idx="1873">
                  <c:v>0.66432857142857149</c:v>
                </c:pt>
                <c:pt idx="1874">
                  <c:v>0.67495714285714292</c:v>
                </c:pt>
                <c:pt idx="1875">
                  <c:v>0.68558571428571446</c:v>
                </c:pt>
                <c:pt idx="1876">
                  <c:v>0.69630000000000003</c:v>
                </c:pt>
                <c:pt idx="1877">
                  <c:v>0.70701428571428571</c:v>
                </c:pt>
                <c:pt idx="1878">
                  <c:v>0.71772857142857127</c:v>
                </c:pt>
                <c:pt idx="1879">
                  <c:v>0.72844285714285706</c:v>
                </c:pt>
                <c:pt idx="1880">
                  <c:v>0.73915714285714273</c:v>
                </c:pt>
                <c:pt idx="1881">
                  <c:v>0.75037857142857145</c:v>
                </c:pt>
                <c:pt idx="1882">
                  <c:v>0.76160000000000017</c:v>
                </c:pt>
                <c:pt idx="1883">
                  <c:v>0.77282142857142877</c:v>
                </c:pt>
                <c:pt idx="1884">
                  <c:v>0.78404285714285749</c:v>
                </c:pt>
                <c:pt idx="1885">
                  <c:v>0.79526428571428587</c:v>
                </c:pt>
                <c:pt idx="1886">
                  <c:v>0.80648571428571458</c:v>
                </c:pt>
                <c:pt idx="1887">
                  <c:v>0.7962785714285715</c:v>
                </c:pt>
                <c:pt idx="1888">
                  <c:v>0.79687142857142867</c:v>
                </c:pt>
                <c:pt idx="1889">
                  <c:v>0.79746428571428585</c:v>
                </c:pt>
                <c:pt idx="1890">
                  <c:v>0.79797142857142866</c:v>
                </c:pt>
                <c:pt idx="1891">
                  <c:v>0.79847857142857148</c:v>
                </c:pt>
                <c:pt idx="1892">
                  <c:v>0.79898571428571441</c:v>
                </c:pt>
                <c:pt idx="1893">
                  <c:v>0.79949285714285723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0.81233571428571427</c:v>
                </c:pt>
                <c:pt idx="1902">
                  <c:v>0.82552142857142852</c:v>
                </c:pt>
                <c:pt idx="1903">
                  <c:v>0.83878571428571413</c:v>
                </c:pt>
                <c:pt idx="1904">
                  <c:v>0.85204999999999997</c:v>
                </c:pt>
                <c:pt idx="1905">
                  <c:v>0.86531428571428559</c:v>
                </c:pt>
                <c:pt idx="1906">
                  <c:v>0.87857857142857121</c:v>
                </c:pt>
                <c:pt idx="1907">
                  <c:v>0.89184285714285694</c:v>
                </c:pt>
                <c:pt idx="1908">
                  <c:v>0.90510714285714278</c:v>
                </c:pt>
                <c:pt idx="1909">
                  <c:v>0.91837142857142839</c:v>
                </c:pt>
                <c:pt idx="1910">
                  <c:v>0.93163571428571412</c:v>
                </c:pt>
                <c:pt idx="1911">
                  <c:v>0.94489999999999974</c:v>
                </c:pt>
                <c:pt idx="1912">
                  <c:v>0.95816428571428547</c:v>
                </c:pt>
                <c:pt idx="1913">
                  <c:v>0.9714285714285712</c:v>
                </c:pt>
                <c:pt idx="1914">
                  <c:v>0.98469285714285693</c:v>
                </c:pt>
                <c:pt idx="1915">
                  <c:v>0.98562142857142832</c:v>
                </c:pt>
                <c:pt idx="1916">
                  <c:v>0.98569999999999969</c:v>
                </c:pt>
                <c:pt idx="1917">
                  <c:v>0.98569999999999969</c:v>
                </c:pt>
                <c:pt idx="1918">
                  <c:v>0.98569999999999969</c:v>
                </c:pt>
                <c:pt idx="1919">
                  <c:v>0.98569999999999969</c:v>
                </c:pt>
                <c:pt idx="1920">
                  <c:v>0.98569999999999969</c:v>
                </c:pt>
                <c:pt idx="1921">
                  <c:v>0.98569999999999969</c:v>
                </c:pt>
                <c:pt idx="1922">
                  <c:v>0.98569999999999969</c:v>
                </c:pt>
                <c:pt idx="1923">
                  <c:v>0.98569999999999969</c:v>
                </c:pt>
                <c:pt idx="1924">
                  <c:v>0.98569999999999969</c:v>
                </c:pt>
                <c:pt idx="1925">
                  <c:v>0.98569999999999969</c:v>
                </c:pt>
                <c:pt idx="1926">
                  <c:v>0.98569999999999969</c:v>
                </c:pt>
                <c:pt idx="1927">
                  <c:v>0.98569999999999969</c:v>
                </c:pt>
                <c:pt idx="1928">
                  <c:v>0.98569999999999969</c:v>
                </c:pt>
                <c:pt idx="1929">
                  <c:v>0.98569999999999969</c:v>
                </c:pt>
                <c:pt idx="1930">
                  <c:v>0.98569999999999969</c:v>
                </c:pt>
                <c:pt idx="1931">
                  <c:v>0.98569999999999969</c:v>
                </c:pt>
                <c:pt idx="1932">
                  <c:v>0.98569999999999969</c:v>
                </c:pt>
                <c:pt idx="1933">
                  <c:v>0.98569999999999969</c:v>
                </c:pt>
                <c:pt idx="1934">
                  <c:v>0.97957857142857119</c:v>
                </c:pt>
                <c:pt idx="1935">
                  <c:v>0.97670714285714255</c:v>
                </c:pt>
                <c:pt idx="1936">
                  <c:v>0.97356428571428566</c:v>
                </c:pt>
                <c:pt idx="1937">
                  <c:v>0.97238571428571419</c:v>
                </c:pt>
                <c:pt idx="1938">
                  <c:v>0.97136428571428568</c:v>
                </c:pt>
                <c:pt idx="1939">
                  <c:v>0.97034285714285695</c:v>
                </c:pt>
                <c:pt idx="1940">
                  <c:v>0.96932142857142856</c:v>
                </c:pt>
                <c:pt idx="1941">
                  <c:v>0.96829999999999983</c:v>
                </c:pt>
                <c:pt idx="1942">
                  <c:v>0.96727857142857132</c:v>
                </c:pt>
                <c:pt idx="1943">
                  <c:v>0.96625714285714259</c:v>
                </c:pt>
                <c:pt idx="1944">
                  <c:v>0.96523571428571409</c:v>
                </c:pt>
                <c:pt idx="1945">
                  <c:v>0.96421428571428536</c:v>
                </c:pt>
                <c:pt idx="1946">
                  <c:v>0.96319285714285685</c:v>
                </c:pt>
                <c:pt idx="1947">
                  <c:v>0.96217142857142846</c:v>
                </c:pt>
                <c:pt idx="1948">
                  <c:v>0.96778571428571403</c:v>
                </c:pt>
                <c:pt idx="1949">
                  <c:v>0.97014999999999973</c:v>
                </c:pt>
                <c:pt idx="1950">
                  <c:v>0.97278571428571425</c:v>
                </c:pt>
                <c:pt idx="1951">
                  <c:v>0.9734571428571428</c:v>
                </c:pt>
                <c:pt idx="1952">
                  <c:v>0.9739714285714286</c:v>
                </c:pt>
                <c:pt idx="1953">
                  <c:v>0.9744857142857144</c:v>
                </c:pt>
                <c:pt idx="1954">
                  <c:v>0.97499999999999998</c:v>
                </c:pt>
                <c:pt idx="1955">
                  <c:v>0.97704285714285721</c:v>
                </c:pt>
                <c:pt idx="1956">
                  <c:v>0.97908571428571434</c:v>
                </c:pt>
                <c:pt idx="1957">
                  <c:v>0.98112857142857146</c:v>
                </c:pt>
                <c:pt idx="1958">
                  <c:v>0.98317142857142859</c:v>
                </c:pt>
                <c:pt idx="1959">
                  <c:v>0.98521428571428582</c:v>
                </c:pt>
                <c:pt idx="1960">
                  <c:v>0.98725714285714283</c:v>
                </c:pt>
                <c:pt idx="1961">
                  <c:v>0.98930000000000007</c:v>
                </c:pt>
                <c:pt idx="1962">
                  <c:v>0.97654285714285727</c:v>
                </c:pt>
                <c:pt idx="1963">
                  <c:v>0.96378571428571447</c:v>
                </c:pt>
                <c:pt idx="1964">
                  <c:v>0.96848571428571439</c:v>
                </c:pt>
                <c:pt idx="1965">
                  <c:v>0.97715714285714295</c:v>
                </c:pt>
                <c:pt idx="1966">
                  <c:v>0.98940000000000006</c:v>
                </c:pt>
                <c:pt idx="1967">
                  <c:v>1.0016428571428573</c:v>
                </c:pt>
                <c:pt idx="1968">
                  <c:v>1.0138857142857143</c:v>
                </c:pt>
                <c:pt idx="1969">
                  <c:v>1.0246</c:v>
                </c:pt>
                <c:pt idx="1970">
                  <c:v>1.0353142857142859</c:v>
                </c:pt>
                <c:pt idx="1971">
                  <c:v>1.0460285714285715</c:v>
                </c:pt>
                <c:pt idx="1972">
                  <c:v>1.0567428571428572</c:v>
                </c:pt>
                <c:pt idx="1973">
                  <c:v>1.0674571428571429</c:v>
                </c:pt>
                <c:pt idx="1974">
                  <c:v>1.0781714285714288</c:v>
                </c:pt>
                <c:pt idx="1975">
                  <c:v>1.0888857142857145</c:v>
                </c:pt>
                <c:pt idx="1976">
                  <c:v>1.1138857142857146</c:v>
                </c:pt>
                <c:pt idx="1977">
                  <c:v>1.1388857142857145</c:v>
                </c:pt>
                <c:pt idx="1978">
                  <c:v>1.1469357142857144</c:v>
                </c:pt>
                <c:pt idx="1979">
                  <c:v>1.151014285714286</c:v>
                </c:pt>
                <c:pt idx="1980">
                  <c:v>1.1515214285714286</c:v>
                </c:pt>
                <c:pt idx="1981">
                  <c:v>1.1520285714285716</c:v>
                </c:pt>
                <c:pt idx="1982">
                  <c:v>1.1525357142857142</c:v>
                </c:pt>
                <c:pt idx="1983">
                  <c:v>1.1530428571428573</c:v>
                </c:pt>
                <c:pt idx="1984">
                  <c:v>1.1535499999999999</c:v>
                </c:pt>
                <c:pt idx="1985">
                  <c:v>1.1540571428571429</c:v>
                </c:pt>
                <c:pt idx="1986">
                  <c:v>1.1545642857142855</c:v>
                </c:pt>
                <c:pt idx="1987">
                  <c:v>1.1550714285714285</c:v>
                </c:pt>
                <c:pt idx="1988">
                  <c:v>1.1555785714285716</c:v>
                </c:pt>
                <c:pt idx="1989">
                  <c:v>1.1560857142857142</c:v>
                </c:pt>
                <c:pt idx="1990">
                  <c:v>1.1565928571428572</c:v>
                </c:pt>
                <c:pt idx="1991">
                  <c:v>1.1571</c:v>
                </c:pt>
                <c:pt idx="1992">
                  <c:v>1.1571</c:v>
                </c:pt>
                <c:pt idx="1993">
                  <c:v>1.17445</c:v>
                </c:pt>
                <c:pt idx="1994">
                  <c:v>1.18855</c:v>
                </c:pt>
                <c:pt idx="1995">
                  <c:v>1.20265</c:v>
                </c:pt>
                <c:pt idx="1996">
                  <c:v>1.21675</c:v>
                </c:pt>
                <c:pt idx="1997">
                  <c:v>1.2293357142857142</c:v>
                </c:pt>
                <c:pt idx="1998">
                  <c:v>1.2419214285714286</c:v>
                </c:pt>
                <c:pt idx="1999">
                  <c:v>1.2537785714285714</c:v>
                </c:pt>
                <c:pt idx="2000">
                  <c:v>1.2656357142857142</c:v>
                </c:pt>
                <c:pt idx="2001">
                  <c:v>1.277492857142857</c:v>
                </c:pt>
                <c:pt idx="2002">
                  <c:v>1.28935</c:v>
                </c:pt>
                <c:pt idx="2003">
                  <c:v>1.3012071428571428</c:v>
                </c:pt>
                <c:pt idx="2004">
                  <c:v>1.3130642857142856</c:v>
                </c:pt>
                <c:pt idx="2005">
                  <c:v>1.3249214285714286</c:v>
                </c:pt>
                <c:pt idx="2006">
                  <c:v>1.3367785714285714</c:v>
                </c:pt>
                <c:pt idx="2007">
                  <c:v>1.3281071428571429</c:v>
                </c:pt>
                <c:pt idx="2008">
                  <c:v>1.3226857142857145</c:v>
                </c:pt>
                <c:pt idx="2009">
                  <c:v>1.317264285714286</c:v>
                </c:pt>
                <c:pt idx="2010">
                  <c:v>1.3118428571428573</c:v>
                </c:pt>
                <c:pt idx="2011">
                  <c:v>1.3079357142857144</c:v>
                </c:pt>
                <c:pt idx="2012">
                  <c:v>1.3040285714285715</c:v>
                </c:pt>
                <c:pt idx="2013">
                  <c:v>1.3008500000000003</c:v>
                </c:pt>
                <c:pt idx="2014">
                  <c:v>1.2976714285714288</c:v>
                </c:pt>
                <c:pt idx="2015">
                  <c:v>1.2944928571428576</c:v>
                </c:pt>
                <c:pt idx="2016">
                  <c:v>1.2913142857142861</c:v>
                </c:pt>
                <c:pt idx="2017">
                  <c:v>1.2881357142857148</c:v>
                </c:pt>
                <c:pt idx="2018">
                  <c:v>1.2849571428571434</c:v>
                </c:pt>
                <c:pt idx="2019">
                  <c:v>1.2817785714285717</c:v>
                </c:pt>
                <c:pt idx="2020">
                  <c:v>1.2786000000000004</c:v>
                </c:pt>
                <c:pt idx="2021">
                  <c:v>1.2786000000000004</c:v>
                </c:pt>
                <c:pt idx="2022">
                  <c:v>1.2786000000000004</c:v>
                </c:pt>
                <c:pt idx="2023">
                  <c:v>1.2786000000000004</c:v>
                </c:pt>
                <c:pt idx="2024">
                  <c:v>1.2786000000000004</c:v>
                </c:pt>
                <c:pt idx="2025">
                  <c:v>1.2786000000000004</c:v>
                </c:pt>
                <c:pt idx="2026">
                  <c:v>1.2893142857142859</c:v>
                </c:pt>
                <c:pt idx="2027">
                  <c:v>1.2958428571428573</c:v>
                </c:pt>
                <c:pt idx="2028">
                  <c:v>1.2993214285714287</c:v>
                </c:pt>
                <c:pt idx="2029">
                  <c:v>1.3038285714285716</c:v>
                </c:pt>
                <c:pt idx="2030">
                  <c:v>1.3416999999999999</c:v>
                </c:pt>
                <c:pt idx="2031">
                  <c:v>1.3416999999999999</c:v>
                </c:pt>
                <c:pt idx="2032">
                  <c:v>1.2923</c:v>
                </c:pt>
                <c:pt idx="2033">
                  <c:v>1.2923</c:v>
                </c:pt>
                <c:pt idx="2034">
                  <c:v>1.2923</c:v>
                </c:pt>
                <c:pt idx="2035">
                  <c:v>1.2923</c:v>
                </c:pt>
                <c:pt idx="2036">
                  <c:v>1.2923</c:v>
                </c:pt>
                <c:pt idx="2037">
                  <c:v>1.2923</c:v>
                </c:pt>
                <c:pt idx="2038">
                  <c:v>1.2923</c:v>
                </c:pt>
                <c:pt idx="2039">
                  <c:v>1.2923</c:v>
                </c:pt>
                <c:pt idx="2040">
                  <c:v>1.2923</c:v>
                </c:pt>
                <c:pt idx="2041">
                  <c:v>1.2923</c:v>
                </c:pt>
                <c:pt idx="2042">
                  <c:v>1.2923</c:v>
                </c:pt>
                <c:pt idx="2043">
                  <c:v>1.2923</c:v>
                </c:pt>
                <c:pt idx="2044">
                  <c:v>1.2923</c:v>
                </c:pt>
                <c:pt idx="2045">
                  <c:v>1.2923</c:v>
                </c:pt>
                <c:pt idx="2046">
                  <c:v>1.2923</c:v>
                </c:pt>
                <c:pt idx="2047">
                  <c:v>1.2923</c:v>
                </c:pt>
                <c:pt idx="2048">
                  <c:v>1.2923</c:v>
                </c:pt>
                <c:pt idx="2049">
                  <c:v>1.2923</c:v>
                </c:pt>
                <c:pt idx="2050">
                  <c:v>1.2923</c:v>
                </c:pt>
                <c:pt idx="2051">
                  <c:v>1.2923</c:v>
                </c:pt>
                <c:pt idx="2052">
                  <c:v>1.2923</c:v>
                </c:pt>
                <c:pt idx="2053">
                  <c:v>1.2923</c:v>
                </c:pt>
                <c:pt idx="2054">
                  <c:v>1.3856999999999999</c:v>
                </c:pt>
                <c:pt idx="2055">
                  <c:v>1.3454999999999999</c:v>
                </c:pt>
                <c:pt idx="2056">
                  <c:v>1.3454999999999999</c:v>
                </c:pt>
                <c:pt idx="2057">
                  <c:v>1.325</c:v>
                </c:pt>
                <c:pt idx="2058">
                  <c:v>1.325</c:v>
                </c:pt>
                <c:pt idx="2059">
                  <c:v>1.325</c:v>
                </c:pt>
                <c:pt idx="2060">
                  <c:v>1.325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C2-4079-80D3-F34B685BE967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C2-4079-80D3-F34B685BE967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C2-4079-80D3-F34B685BE967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200</c:v>
                </c:pt>
                <c:pt idx="2013">
                  <c:v>-100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C2-4079-80D3-F34B685BE967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-0.12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0.03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0.16999999999999998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0.22500000000000001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1.0550000000000002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1.2466666666666668</c:v>
                </c:pt>
                <c:pt idx="1894">
                  <c:v>1.3</c:v>
                </c:pt>
                <c:pt idx="1895">
                  <c:v>1.2933333333333332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1.3800000000000001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1.3999999999999997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1.905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2.1624999999999996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1.9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1.9849999999999999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1.95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1.8450000000000002</c:v>
                </c:pt>
                <c:pt idx="2008">
                  <c:v>1.8583333333333332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1.8250000000000002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1.5350000000000001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1.5350000000000001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1.8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1.8050000000000002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C2-4079-80D3-F34B685BE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430"/>
          <c:min val="4407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20: 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</a:t>
            </a:r>
            <a:r>
              <a:rPr lang="he-IL" sz="2000" b="0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מנוכי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עונתיות, ספטמבר 2020 עד אוגוסט 2021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1.0029478978999999</c:v>
                </c:pt>
                <c:pt idx="1526">
                  <c:v>1.0029478978999999</c:v>
                </c:pt>
                <c:pt idx="1527">
                  <c:v>1.0029478978999999</c:v>
                </c:pt>
                <c:pt idx="1528">
                  <c:v>0.76817900920000004</c:v>
                </c:pt>
                <c:pt idx="1529">
                  <c:v>0.5237344505</c:v>
                </c:pt>
                <c:pt idx="1530">
                  <c:v>0.5237344505</c:v>
                </c:pt>
                <c:pt idx="1531">
                  <c:v>0.59814784440000002</c:v>
                </c:pt>
                <c:pt idx="1532">
                  <c:v>0.53790853199999999</c:v>
                </c:pt>
                <c:pt idx="1533">
                  <c:v>0.53790853199999999</c:v>
                </c:pt>
                <c:pt idx="1534">
                  <c:v>0.53790853199999999</c:v>
                </c:pt>
                <c:pt idx="1535">
                  <c:v>0.45407947939999999</c:v>
                </c:pt>
                <c:pt idx="1536">
                  <c:v>0.2376562019</c:v>
                </c:pt>
                <c:pt idx="1537">
                  <c:v>8.6860515999999999E-2</c:v>
                </c:pt>
                <c:pt idx="1538">
                  <c:v>0.1151558855</c:v>
                </c:pt>
                <c:pt idx="1539">
                  <c:v>-0.1837543572</c:v>
                </c:pt>
                <c:pt idx="1540">
                  <c:v>-0.1837543572</c:v>
                </c:pt>
                <c:pt idx="1541">
                  <c:v>-0.1837543572</c:v>
                </c:pt>
                <c:pt idx="1542">
                  <c:v>6.0922220800000003E-2</c:v>
                </c:pt>
                <c:pt idx="1543">
                  <c:v>0.33697441789999999</c:v>
                </c:pt>
                <c:pt idx="1544">
                  <c:v>0.77961748340000003</c:v>
                </c:pt>
                <c:pt idx="1545">
                  <c:v>0.87166740539999998</c:v>
                </c:pt>
                <c:pt idx="1546">
                  <c:v>1.1187093602</c:v>
                </c:pt>
                <c:pt idx="1547">
                  <c:v>1.1187093602</c:v>
                </c:pt>
                <c:pt idx="1548">
                  <c:v>1.1187093602</c:v>
                </c:pt>
                <c:pt idx="1549">
                  <c:v>0.98754917470000003</c:v>
                </c:pt>
                <c:pt idx="1550">
                  <c:v>0.94508841570000002</c:v>
                </c:pt>
                <c:pt idx="1551">
                  <c:v>0.97245121810000001</c:v>
                </c:pt>
                <c:pt idx="1552">
                  <c:v>0.95125964679999997</c:v>
                </c:pt>
                <c:pt idx="1553">
                  <c:v>0.98377412149999999</c:v>
                </c:pt>
                <c:pt idx="1554">
                  <c:v>0.98377412149999999</c:v>
                </c:pt>
                <c:pt idx="1555">
                  <c:v>0.98377412149999999</c:v>
                </c:pt>
                <c:pt idx="1556">
                  <c:v>0.94670234669999997</c:v>
                </c:pt>
                <c:pt idx="1557">
                  <c:v>0.63224341289999997</c:v>
                </c:pt>
                <c:pt idx="1558">
                  <c:v>0.77525885940000006</c:v>
                </c:pt>
                <c:pt idx="1559">
                  <c:v>0.77525885940000006</c:v>
                </c:pt>
                <c:pt idx="1560">
                  <c:v>0.77525885940000006</c:v>
                </c:pt>
                <c:pt idx="1561">
                  <c:v>0.77525885940000006</c:v>
                </c:pt>
                <c:pt idx="1562">
                  <c:v>0.77525885940000006</c:v>
                </c:pt>
                <c:pt idx="1563">
                  <c:v>0.85926985619999996</c:v>
                </c:pt>
                <c:pt idx="1564">
                  <c:v>0.87270058699999997</c:v>
                </c:pt>
                <c:pt idx="1565">
                  <c:v>0.87270058699999997</c:v>
                </c:pt>
                <c:pt idx="1566">
                  <c:v>0.87270058699999997</c:v>
                </c:pt>
                <c:pt idx="1567">
                  <c:v>0.77249428259999997</c:v>
                </c:pt>
                <c:pt idx="1568">
                  <c:v>0.77249428259999997</c:v>
                </c:pt>
                <c:pt idx="1569">
                  <c:v>0.77249428259999997</c:v>
                </c:pt>
                <c:pt idx="1570">
                  <c:v>0.8841551393</c:v>
                </c:pt>
                <c:pt idx="1571">
                  <c:v>1.0264235430999999</c:v>
                </c:pt>
                <c:pt idx="1572">
                  <c:v>0.96406960890000004</c:v>
                </c:pt>
                <c:pt idx="1573">
                  <c:v>1.0126248351</c:v>
                </c:pt>
                <c:pt idx="1574">
                  <c:v>0.96463446740000003</c:v>
                </c:pt>
                <c:pt idx="1575">
                  <c:v>0.96463446740000003</c:v>
                </c:pt>
                <c:pt idx="1576">
                  <c:v>0.96463446740000003</c:v>
                </c:pt>
                <c:pt idx="1577">
                  <c:v>0.99087607089999996</c:v>
                </c:pt>
                <c:pt idx="1578">
                  <c:v>1.0464804662</c:v>
                </c:pt>
                <c:pt idx="1579">
                  <c:v>1.0464804662</c:v>
                </c:pt>
                <c:pt idx="1580">
                  <c:v>1.0464804662</c:v>
                </c:pt>
                <c:pt idx="1581">
                  <c:v>1.0555993555000001</c:v>
                </c:pt>
                <c:pt idx="1582">
                  <c:v>1.0555993555000001</c:v>
                </c:pt>
                <c:pt idx="1583">
                  <c:v>1.0555993555000001</c:v>
                </c:pt>
                <c:pt idx="1584">
                  <c:v>0.94534962560000002</c:v>
                </c:pt>
                <c:pt idx="1585">
                  <c:v>0.87452231830000005</c:v>
                </c:pt>
                <c:pt idx="1586">
                  <c:v>0.83153858049999996</c:v>
                </c:pt>
                <c:pt idx="1587">
                  <c:v>0.78700133240000003</c:v>
                </c:pt>
                <c:pt idx="1588">
                  <c:v>0.79129948139999995</c:v>
                </c:pt>
                <c:pt idx="1589">
                  <c:v>0.79129948139999995</c:v>
                </c:pt>
                <c:pt idx="1590">
                  <c:v>0.79129948139999995</c:v>
                </c:pt>
                <c:pt idx="1591">
                  <c:v>0.82821682949999997</c:v>
                </c:pt>
                <c:pt idx="1592">
                  <c:v>0.87626870059999995</c:v>
                </c:pt>
                <c:pt idx="1593">
                  <c:v>0.95906061460000003</c:v>
                </c:pt>
                <c:pt idx="1594">
                  <c:v>0.91187770379999999</c:v>
                </c:pt>
                <c:pt idx="1595">
                  <c:v>0.84269175419999998</c:v>
                </c:pt>
                <c:pt idx="1596">
                  <c:v>0.84269175419999998</c:v>
                </c:pt>
                <c:pt idx="1597">
                  <c:v>0.84269175419999998</c:v>
                </c:pt>
                <c:pt idx="1598">
                  <c:v>0.88354901529999996</c:v>
                </c:pt>
                <c:pt idx="1599">
                  <c:v>0.89698030129999995</c:v>
                </c:pt>
                <c:pt idx="1600">
                  <c:v>0.95929879169999999</c:v>
                </c:pt>
                <c:pt idx="1601">
                  <c:v>0.98522615359999999</c:v>
                </c:pt>
                <c:pt idx="1602">
                  <c:v>1.0417534024999999</c:v>
                </c:pt>
                <c:pt idx="1603">
                  <c:v>1.0417534024999999</c:v>
                </c:pt>
                <c:pt idx="1604">
                  <c:v>1.0417534024999999</c:v>
                </c:pt>
                <c:pt idx="1605">
                  <c:v>1.0948528461</c:v>
                </c:pt>
                <c:pt idx="1606">
                  <c:v>1.1063347419</c:v>
                </c:pt>
                <c:pt idx="1607">
                  <c:v>1.0320965709000001</c:v>
                </c:pt>
                <c:pt idx="1608">
                  <c:v>0.94584361910000003</c:v>
                </c:pt>
                <c:pt idx="1609">
                  <c:v>0.94584361910000003</c:v>
                </c:pt>
                <c:pt idx="1610">
                  <c:v>0.94584361910000003</c:v>
                </c:pt>
                <c:pt idx="1611">
                  <c:v>0.94584361910000003</c:v>
                </c:pt>
                <c:pt idx="1612">
                  <c:v>0.87462853539999996</c:v>
                </c:pt>
                <c:pt idx="1613">
                  <c:v>0.85410501100000003</c:v>
                </c:pt>
                <c:pt idx="1614">
                  <c:v>0.76273509880000001</c:v>
                </c:pt>
                <c:pt idx="1615">
                  <c:v>0.76384673879999998</c:v>
                </c:pt>
                <c:pt idx="1616">
                  <c:v>0.87617766210000003</c:v>
                </c:pt>
                <c:pt idx="1617">
                  <c:v>0.87617766210000003</c:v>
                </c:pt>
                <c:pt idx="1618">
                  <c:v>0.87617766210000003</c:v>
                </c:pt>
                <c:pt idx="1619">
                  <c:v>0.87617766210000003</c:v>
                </c:pt>
                <c:pt idx="1620">
                  <c:v>0.91467579190000003</c:v>
                </c:pt>
                <c:pt idx="1621">
                  <c:v>0.89495437580000003</c:v>
                </c:pt>
                <c:pt idx="1622">
                  <c:v>0.99132903760000002</c:v>
                </c:pt>
                <c:pt idx="1623">
                  <c:v>1.0408120218000001</c:v>
                </c:pt>
                <c:pt idx="1624">
                  <c:v>1.0408120218000001</c:v>
                </c:pt>
                <c:pt idx="1625">
                  <c:v>1.0408120218000001</c:v>
                </c:pt>
                <c:pt idx="1626">
                  <c:v>1.0132707572999999</c:v>
                </c:pt>
                <c:pt idx="1627">
                  <c:v>0.97908002189999999</c:v>
                </c:pt>
                <c:pt idx="1628">
                  <c:v>0.85620768670000003</c:v>
                </c:pt>
                <c:pt idx="1629">
                  <c:v>0.91392199460000001</c:v>
                </c:pt>
                <c:pt idx="1630">
                  <c:v>0.83246852130000004</c:v>
                </c:pt>
                <c:pt idx="1631">
                  <c:v>0.83246852130000004</c:v>
                </c:pt>
                <c:pt idx="1632">
                  <c:v>0.83246852130000004</c:v>
                </c:pt>
                <c:pt idx="1633">
                  <c:v>0.8131585429</c:v>
                </c:pt>
                <c:pt idx="1634">
                  <c:v>0.77954758469999996</c:v>
                </c:pt>
                <c:pt idx="1635">
                  <c:v>0.75694099719999997</c:v>
                </c:pt>
                <c:pt idx="1636">
                  <c:v>0.68257228209999998</c:v>
                </c:pt>
                <c:pt idx="1637">
                  <c:v>0.67523173979999995</c:v>
                </c:pt>
                <c:pt idx="1638">
                  <c:v>0.67523173979999995</c:v>
                </c:pt>
                <c:pt idx="1639">
                  <c:v>0.67523173979999995</c:v>
                </c:pt>
                <c:pt idx="1640">
                  <c:v>0.56275877399999996</c:v>
                </c:pt>
                <c:pt idx="1641">
                  <c:v>0.50142977749999995</c:v>
                </c:pt>
                <c:pt idx="1642">
                  <c:v>0.48861650229999998</c:v>
                </c:pt>
                <c:pt idx="1643">
                  <c:v>0.48883483220000001</c:v>
                </c:pt>
                <c:pt idx="1644">
                  <c:v>0.4513012629</c:v>
                </c:pt>
                <c:pt idx="1645">
                  <c:v>0.4513012629</c:v>
                </c:pt>
                <c:pt idx="1646">
                  <c:v>0.4513012629</c:v>
                </c:pt>
                <c:pt idx="1647">
                  <c:v>0.37590117099999998</c:v>
                </c:pt>
                <c:pt idx="1648">
                  <c:v>0.38017455929999999</c:v>
                </c:pt>
                <c:pt idx="1649">
                  <c:v>0.35107536900000003</c:v>
                </c:pt>
                <c:pt idx="1650">
                  <c:v>0.31897712119999999</c:v>
                </c:pt>
                <c:pt idx="1651">
                  <c:v>0.41449662990000002</c:v>
                </c:pt>
                <c:pt idx="1652">
                  <c:v>0.41449662990000002</c:v>
                </c:pt>
                <c:pt idx="1653">
                  <c:v>0.41449662990000002</c:v>
                </c:pt>
                <c:pt idx="1654">
                  <c:v>0.49202610369999999</c:v>
                </c:pt>
                <c:pt idx="1655">
                  <c:v>0.45021514569999999</c:v>
                </c:pt>
                <c:pt idx="1656">
                  <c:v>0.45020521340000003</c:v>
                </c:pt>
                <c:pt idx="1657">
                  <c:v>0.46534647629999998</c:v>
                </c:pt>
                <c:pt idx="1658">
                  <c:v>0.49905343320000001</c:v>
                </c:pt>
                <c:pt idx="1659">
                  <c:v>0.49905343320000001</c:v>
                </c:pt>
                <c:pt idx="1660">
                  <c:v>0.49905343320000001</c:v>
                </c:pt>
                <c:pt idx="1661">
                  <c:v>0.46268957030000002</c:v>
                </c:pt>
                <c:pt idx="1662">
                  <c:v>0.51376723430000004</c:v>
                </c:pt>
                <c:pt idx="1663">
                  <c:v>0.55053802480000003</c:v>
                </c:pt>
                <c:pt idx="1664">
                  <c:v>0.58573495949999999</c:v>
                </c:pt>
                <c:pt idx="1665">
                  <c:v>0.58460270510000001</c:v>
                </c:pt>
                <c:pt idx="1666">
                  <c:v>0.58460270510000001</c:v>
                </c:pt>
                <c:pt idx="1667">
                  <c:v>0.58460270510000001</c:v>
                </c:pt>
                <c:pt idx="1668">
                  <c:v>0.62197949299999999</c:v>
                </c:pt>
                <c:pt idx="1669">
                  <c:v>0.61480961820000002</c:v>
                </c:pt>
                <c:pt idx="1670">
                  <c:v>0.70240763559999997</c:v>
                </c:pt>
                <c:pt idx="1671">
                  <c:v>0.65219299880000003</c:v>
                </c:pt>
                <c:pt idx="1672">
                  <c:v>0.65219299880000003</c:v>
                </c:pt>
                <c:pt idx="1673">
                  <c:v>0.65219299880000003</c:v>
                </c:pt>
                <c:pt idx="1674">
                  <c:v>0.65219299880000003</c:v>
                </c:pt>
                <c:pt idx="1675">
                  <c:v>0.58826597540000003</c:v>
                </c:pt>
                <c:pt idx="1676">
                  <c:v>0.54048994890000002</c:v>
                </c:pt>
                <c:pt idx="1677">
                  <c:v>0.56817579789999995</c:v>
                </c:pt>
                <c:pt idx="1678">
                  <c:v>0.59859934930000003</c:v>
                </c:pt>
                <c:pt idx="1679">
                  <c:v>0.63626975149999998</c:v>
                </c:pt>
                <c:pt idx="1680">
                  <c:v>0.63626975149999998</c:v>
                </c:pt>
                <c:pt idx="1681">
                  <c:v>0.63626975149999998</c:v>
                </c:pt>
                <c:pt idx="1682">
                  <c:v>0.63819578759999995</c:v>
                </c:pt>
                <c:pt idx="1683">
                  <c:v>0.66682815360000003</c:v>
                </c:pt>
                <c:pt idx="1684">
                  <c:v>0.69984848239999997</c:v>
                </c:pt>
                <c:pt idx="1685">
                  <c:v>0.79233513830000002</c:v>
                </c:pt>
                <c:pt idx="1686">
                  <c:v>0.79931914159999995</c:v>
                </c:pt>
                <c:pt idx="1687">
                  <c:v>0.79931914159999995</c:v>
                </c:pt>
                <c:pt idx="1688">
                  <c:v>0.79931914159999995</c:v>
                </c:pt>
                <c:pt idx="1689">
                  <c:v>0.92311916810000005</c:v>
                </c:pt>
                <c:pt idx="1690">
                  <c:v>0.9285971784</c:v>
                </c:pt>
                <c:pt idx="1691">
                  <c:v>0.90518829440000004</c:v>
                </c:pt>
                <c:pt idx="1692">
                  <c:v>0.86571345700000002</c:v>
                </c:pt>
                <c:pt idx="1693">
                  <c:v>0.86786529160000003</c:v>
                </c:pt>
                <c:pt idx="1694">
                  <c:v>0.86786529160000003</c:v>
                </c:pt>
                <c:pt idx="1695">
                  <c:v>0.86786529160000003</c:v>
                </c:pt>
                <c:pt idx="1696">
                  <c:v>0.86780339959999997</c:v>
                </c:pt>
                <c:pt idx="1697">
                  <c:v>0.92209759359999999</c:v>
                </c:pt>
                <c:pt idx="1698">
                  <c:v>0.91396973370000001</c:v>
                </c:pt>
                <c:pt idx="1699">
                  <c:v>0.8895963925</c:v>
                </c:pt>
                <c:pt idx="1700">
                  <c:v>0.84477885259999996</c:v>
                </c:pt>
                <c:pt idx="1701">
                  <c:v>0.84477885259999996</c:v>
                </c:pt>
                <c:pt idx="1702">
                  <c:v>0.84477885259999996</c:v>
                </c:pt>
                <c:pt idx="1703">
                  <c:v>0.92402365470000003</c:v>
                </c:pt>
                <c:pt idx="1704">
                  <c:v>0.93219920700000003</c:v>
                </c:pt>
                <c:pt idx="1705">
                  <c:v>0.89522679400000005</c:v>
                </c:pt>
                <c:pt idx="1706">
                  <c:v>0.89501589189999997</c:v>
                </c:pt>
                <c:pt idx="1707">
                  <c:v>0.82062879280000001</c:v>
                </c:pt>
                <c:pt idx="1708">
                  <c:v>0.82062879280000001</c:v>
                </c:pt>
                <c:pt idx="1709">
                  <c:v>0.82062879280000001</c:v>
                </c:pt>
                <c:pt idx="1710">
                  <c:v>0.79871418729999999</c:v>
                </c:pt>
                <c:pt idx="1711">
                  <c:v>0.79530787719999996</c:v>
                </c:pt>
                <c:pt idx="1712">
                  <c:v>0.83293253330000006</c:v>
                </c:pt>
                <c:pt idx="1713">
                  <c:v>0.94198460559999997</c:v>
                </c:pt>
                <c:pt idx="1714">
                  <c:v>0.85737520820000002</c:v>
                </c:pt>
                <c:pt idx="1715">
                  <c:v>0.85737520820000002</c:v>
                </c:pt>
                <c:pt idx="1716">
                  <c:v>0.85737520820000002</c:v>
                </c:pt>
                <c:pt idx="1717">
                  <c:v>0.85550467760000004</c:v>
                </c:pt>
                <c:pt idx="1718">
                  <c:v>0.85929899980000002</c:v>
                </c:pt>
                <c:pt idx="1719">
                  <c:v>0.86002103669999996</c:v>
                </c:pt>
                <c:pt idx="1720">
                  <c:v>0.92209081770000001</c:v>
                </c:pt>
                <c:pt idx="1721">
                  <c:v>0.90387113419999998</c:v>
                </c:pt>
                <c:pt idx="1722">
                  <c:v>0.90387113419999998</c:v>
                </c:pt>
                <c:pt idx="1723">
                  <c:v>0.90387113419999998</c:v>
                </c:pt>
                <c:pt idx="1724">
                  <c:v>0.90387113419999998</c:v>
                </c:pt>
                <c:pt idx="1725">
                  <c:v>0.82188023929999998</c:v>
                </c:pt>
                <c:pt idx="1726">
                  <c:v>0.85279868700000006</c:v>
                </c:pt>
                <c:pt idx="1727">
                  <c:v>0.78437873349999998</c:v>
                </c:pt>
                <c:pt idx="1728">
                  <c:v>0.74709020370000001</c:v>
                </c:pt>
                <c:pt idx="1729">
                  <c:v>0.74709020370000001</c:v>
                </c:pt>
                <c:pt idx="1730">
                  <c:v>0.74709020370000001</c:v>
                </c:pt>
                <c:pt idx="1731">
                  <c:v>0.74709020370000001</c:v>
                </c:pt>
                <c:pt idx="1732">
                  <c:v>0.74709020370000001</c:v>
                </c:pt>
                <c:pt idx="1733">
                  <c:v>0.82886707270000004</c:v>
                </c:pt>
                <c:pt idx="1734">
                  <c:v>0.76413626030000004</c:v>
                </c:pt>
                <c:pt idx="1735">
                  <c:v>0.74388228590000005</c:v>
                </c:pt>
                <c:pt idx="1736">
                  <c:v>0.74388228590000005</c:v>
                </c:pt>
                <c:pt idx="1737">
                  <c:v>0.74388228590000005</c:v>
                </c:pt>
                <c:pt idx="1738">
                  <c:v>0.76979338559999999</c:v>
                </c:pt>
                <c:pt idx="1739">
                  <c:v>0.72209667970000002</c:v>
                </c:pt>
                <c:pt idx="1740">
                  <c:v>0.75745790940000002</c:v>
                </c:pt>
                <c:pt idx="1741">
                  <c:v>0.74775701819999996</c:v>
                </c:pt>
                <c:pt idx="1742">
                  <c:v>0.78233893190000003</c:v>
                </c:pt>
                <c:pt idx="1743">
                  <c:v>0.78233893190000003</c:v>
                </c:pt>
                <c:pt idx="1744">
                  <c:v>0.78233893190000003</c:v>
                </c:pt>
                <c:pt idx="1745">
                  <c:v>0.81780127359999999</c:v>
                </c:pt>
                <c:pt idx="1746">
                  <c:v>0.78473860770000003</c:v>
                </c:pt>
                <c:pt idx="1747">
                  <c:v>0.85581899299999997</c:v>
                </c:pt>
                <c:pt idx="1748">
                  <c:v>0.82842212810000004</c:v>
                </c:pt>
                <c:pt idx="1749">
                  <c:v>0.90051042390000002</c:v>
                </c:pt>
                <c:pt idx="1750">
                  <c:v>0.90051042390000002</c:v>
                </c:pt>
                <c:pt idx="1751">
                  <c:v>0.90051042390000002</c:v>
                </c:pt>
                <c:pt idx="1752">
                  <c:v>0.93885116030000004</c:v>
                </c:pt>
                <c:pt idx="1753">
                  <c:v>0.81679136139999997</c:v>
                </c:pt>
                <c:pt idx="1754">
                  <c:v>0.84576237590000003</c:v>
                </c:pt>
                <c:pt idx="1755">
                  <c:v>0.81981195760000003</c:v>
                </c:pt>
                <c:pt idx="1756">
                  <c:v>0.84213003720000001</c:v>
                </c:pt>
                <c:pt idx="1757">
                  <c:v>0.84213003720000001</c:v>
                </c:pt>
                <c:pt idx="1758">
                  <c:v>0.84213003720000001</c:v>
                </c:pt>
                <c:pt idx="1759">
                  <c:v>0.77935525709999998</c:v>
                </c:pt>
                <c:pt idx="1760">
                  <c:v>0.77558090489999998</c:v>
                </c:pt>
                <c:pt idx="1761">
                  <c:v>0.80369928199999996</c:v>
                </c:pt>
                <c:pt idx="1762">
                  <c:v>0.82100642530000001</c:v>
                </c:pt>
                <c:pt idx="1763">
                  <c:v>0.72072961179999995</c:v>
                </c:pt>
                <c:pt idx="1764">
                  <c:v>0.72072961179999995</c:v>
                </c:pt>
                <c:pt idx="1765">
                  <c:v>0.72072961179999995</c:v>
                </c:pt>
                <c:pt idx="1766">
                  <c:v>0.82342743220000003</c:v>
                </c:pt>
                <c:pt idx="1767">
                  <c:v>0.83904869950000005</c:v>
                </c:pt>
                <c:pt idx="1768">
                  <c:v>0.83822606109999998</c:v>
                </c:pt>
                <c:pt idx="1769">
                  <c:v>0.82779101170000002</c:v>
                </c:pt>
                <c:pt idx="1770">
                  <c:v>0.83635261100000002</c:v>
                </c:pt>
                <c:pt idx="1771">
                  <c:v>0.83635261100000002</c:v>
                </c:pt>
                <c:pt idx="1772">
                  <c:v>0.83635261100000002</c:v>
                </c:pt>
                <c:pt idx="1773">
                  <c:v>0.8850661916</c:v>
                </c:pt>
                <c:pt idx="1774">
                  <c:v>0.99100441370000003</c:v>
                </c:pt>
                <c:pt idx="1775">
                  <c:v>0.97847792749999996</c:v>
                </c:pt>
                <c:pt idx="1776">
                  <c:v>1.0429747905</c:v>
                </c:pt>
                <c:pt idx="1777">
                  <c:v>1.0411678096999999</c:v>
                </c:pt>
                <c:pt idx="1778">
                  <c:v>1.0411678096999999</c:v>
                </c:pt>
                <c:pt idx="1779">
                  <c:v>1.0411678096999999</c:v>
                </c:pt>
                <c:pt idx="1780">
                  <c:v>1.0621245688000001</c:v>
                </c:pt>
                <c:pt idx="1781">
                  <c:v>1.0873915068</c:v>
                </c:pt>
                <c:pt idx="1782">
                  <c:v>1.0487145416999999</c:v>
                </c:pt>
                <c:pt idx="1783">
                  <c:v>1.0648357846000001</c:v>
                </c:pt>
                <c:pt idx="1784">
                  <c:v>1.0797080726999999</c:v>
                </c:pt>
                <c:pt idx="1785">
                  <c:v>1.0797080726999999</c:v>
                </c:pt>
                <c:pt idx="1786">
                  <c:v>1.0797080726999999</c:v>
                </c:pt>
                <c:pt idx="1787">
                  <c:v>1.0951291772</c:v>
                </c:pt>
                <c:pt idx="1788">
                  <c:v>1.1064517411000001</c:v>
                </c:pt>
                <c:pt idx="1789">
                  <c:v>1.1399315862999999</c:v>
                </c:pt>
                <c:pt idx="1790">
                  <c:v>1.1846740495000001</c:v>
                </c:pt>
                <c:pt idx="1791">
                  <c:v>1.2055357524999999</c:v>
                </c:pt>
                <c:pt idx="1792">
                  <c:v>1.2055357524999999</c:v>
                </c:pt>
                <c:pt idx="1793">
                  <c:v>1.2055357524999999</c:v>
                </c:pt>
                <c:pt idx="1794">
                  <c:v>1.2262527508000001</c:v>
                </c:pt>
                <c:pt idx="1795">
                  <c:v>1.2174370515999999</c:v>
                </c:pt>
                <c:pt idx="1796">
                  <c:v>1.1848191903</c:v>
                </c:pt>
                <c:pt idx="1797">
                  <c:v>1.1641727051999999</c:v>
                </c:pt>
                <c:pt idx="1798">
                  <c:v>1.1779055785000001</c:v>
                </c:pt>
                <c:pt idx="1799">
                  <c:v>1.1779055785000001</c:v>
                </c:pt>
                <c:pt idx="1800">
                  <c:v>1.1779055785000001</c:v>
                </c:pt>
                <c:pt idx="1801">
                  <c:v>1.2043158594000001</c:v>
                </c:pt>
                <c:pt idx="1802">
                  <c:v>1.1809485744999999</c:v>
                </c:pt>
                <c:pt idx="1803">
                  <c:v>1.1025422439999999</c:v>
                </c:pt>
                <c:pt idx="1804">
                  <c:v>1.1163182754000001</c:v>
                </c:pt>
                <c:pt idx="1805">
                  <c:v>1.1377767852</c:v>
                </c:pt>
                <c:pt idx="1806">
                  <c:v>1.1377767852</c:v>
                </c:pt>
                <c:pt idx="1807">
                  <c:v>1.1377767852</c:v>
                </c:pt>
                <c:pt idx="1808">
                  <c:v>1.1028121715000001</c:v>
                </c:pt>
                <c:pt idx="1809">
                  <c:v>1.1818954813</c:v>
                </c:pt>
                <c:pt idx="1810">
                  <c:v>1.2062797529</c:v>
                </c:pt>
                <c:pt idx="1811">
                  <c:v>1.1666684617</c:v>
                </c:pt>
                <c:pt idx="1812">
                  <c:v>1.1330490924000001</c:v>
                </c:pt>
                <c:pt idx="1813">
                  <c:v>1.1330490924000001</c:v>
                </c:pt>
                <c:pt idx="1814">
                  <c:v>1.1330490924000001</c:v>
                </c:pt>
                <c:pt idx="1815">
                  <c:v>1.1996980575</c:v>
                </c:pt>
                <c:pt idx="1816">
                  <c:v>1.1720001506</c:v>
                </c:pt>
                <c:pt idx="1817">
                  <c:v>1.1488012272000001</c:v>
                </c:pt>
                <c:pt idx="1818">
                  <c:v>1.1731302671999999</c:v>
                </c:pt>
                <c:pt idx="1819">
                  <c:v>1.2106986658000001</c:v>
                </c:pt>
                <c:pt idx="1820">
                  <c:v>1.2106986658000001</c:v>
                </c:pt>
                <c:pt idx="1821">
                  <c:v>1.2106986658000001</c:v>
                </c:pt>
                <c:pt idx="1822">
                  <c:v>1.2254748148000001</c:v>
                </c:pt>
                <c:pt idx="1823">
                  <c:v>1.2393238783</c:v>
                </c:pt>
                <c:pt idx="1824">
                  <c:v>1.2140560236</c:v>
                </c:pt>
                <c:pt idx="1825">
                  <c:v>1.1933457682999999</c:v>
                </c:pt>
                <c:pt idx="1826">
                  <c:v>1.08795138</c:v>
                </c:pt>
                <c:pt idx="1827">
                  <c:v>1.08795138</c:v>
                </c:pt>
                <c:pt idx="1828">
                  <c:v>1.08795138</c:v>
                </c:pt>
                <c:pt idx="1829">
                  <c:v>1.1209472818999999</c:v>
                </c:pt>
                <c:pt idx="1830">
                  <c:v>1.1348140957999999</c:v>
                </c:pt>
                <c:pt idx="1831">
                  <c:v>1.1602432125</c:v>
                </c:pt>
                <c:pt idx="1832">
                  <c:v>1.165614927</c:v>
                </c:pt>
                <c:pt idx="1833">
                  <c:v>1.0611077732</c:v>
                </c:pt>
                <c:pt idx="1834">
                  <c:v>1.0611077732</c:v>
                </c:pt>
                <c:pt idx="1835">
                  <c:v>1.0611077732</c:v>
                </c:pt>
                <c:pt idx="1836">
                  <c:v>1.1344703155</c:v>
                </c:pt>
                <c:pt idx="1837">
                  <c:v>1.1396127326000001</c:v>
                </c:pt>
                <c:pt idx="1838">
                  <c:v>1.1938863721999999</c:v>
                </c:pt>
                <c:pt idx="1839">
                  <c:v>1.1443676399</c:v>
                </c:pt>
                <c:pt idx="1840">
                  <c:v>1.2311484507999999</c:v>
                </c:pt>
                <c:pt idx="1841">
                  <c:v>1.2311484507999999</c:v>
                </c:pt>
                <c:pt idx="1842">
                  <c:v>1.2311484507999999</c:v>
                </c:pt>
                <c:pt idx="1843">
                  <c:v>1.2377740386</c:v>
                </c:pt>
                <c:pt idx="1844">
                  <c:v>1.2202504542999999</c:v>
                </c:pt>
                <c:pt idx="1845">
                  <c:v>1.2404797952</c:v>
                </c:pt>
                <c:pt idx="1846">
                  <c:v>1.2223679029000001</c:v>
                </c:pt>
                <c:pt idx="1847">
                  <c:v>1.2454209275999999</c:v>
                </c:pt>
                <c:pt idx="1848">
                  <c:v>1.2454209275999999</c:v>
                </c:pt>
                <c:pt idx="1849">
                  <c:v>1.2454209275999999</c:v>
                </c:pt>
                <c:pt idx="1850">
                  <c:v>1.1824606781</c:v>
                </c:pt>
                <c:pt idx="1851">
                  <c:v>1.2576952501000001</c:v>
                </c:pt>
                <c:pt idx="1852">
                  <c:v>1.2824866117</c:v>
                </c:pt>
                <c:pt idx="1853">
                  <c:v>1.3418886368</c:v>
                </c:pt>
                <c:pt idx="1854">
                  <c:v>1.3026415814000001</c:v>
                </c:pt>
                <c:pt idx="1855">
                  <c:v>1.3026415814000001</c:v>
                </c:pt>
                <c:pt idx="1856">
                  <c:v>1.3026415814000001</c:v>
                </c:pt>
                <c:pt idx="1857">
                  <c:v>1.2434710930999999</c:v>
                </c:pt>
                <c:pt idx="1858">
                  <c:v>1.2977811806999999</c:v>
                </c:pt>
                <c:pt idx="1859">
                  <c:v>1.3275547571999999</c:v>
                </c:pt>
                <c:pt idx="1860">
                  <c:v>1.3680492887</c:v>
                </c:pt>
                <c:pt idx="1861">
                  <c:v>1.3945459327</c:v>
                </c:pt>
                <c:pt idx="1862">
                  <c:v>1.3945459327</c:v>
                </c:pt>
                <c:pt idx="1863">
                  <c:v>1.3945459327</c:v>
                </c:pt>
                <c:pt idx="1864">
                  <c:v>1.3730767455999999</c:v>
                </c:pt>
                <c:pt idx="1865">
                  <c:v>1.4127206154</c:v>
                </c:pt>
                <c:pt idx="1866">
                  <c:v>1.4052602691</c:v>
                </c:pt>
                <c:pt idx="1867">
                  <c:v>1.390004035</c:v>
                </c:pt>
                <c:pt idx="1868">
                  <c:v>1.4058606995</c:v>
                </c:pt>
                <c:pt idx="1869">
                  <c:v>1.4058606995</c:v>
                </c:pt>
                <c:pt idx="1870">
                  <c:v>1.4058606995</c:v>
                </c:pt>
                <c:pt idx="1871">
                  <c:v>1.4639493915999999</c:v>
                </c:pt>
                <c:pt idx="1872">
                  <c:v>1.4945552464</c:v>
                </c:pt>
                <c:pt idx="1873">
                  <c:v>1.5030999551999999</c:v>
                </c:pt>
                <c:pt idx="1874">
                  <c:v>1.4863822186</c:v>
                </c:pt>
                <c:pt idx="1875">
                  <c:v>1.5194789684000001</c:v>
                </c:pt>
                <c:pt idx="1876">
                  <c:v>1.5194789684000001</c:v>
                </c:pt>
                <c:pt idx="1877">
                  <c:v>1.5194789684000001</c:v>
                </c:pt>
                <c:pt idx="1878">
                  <c:v>1.4630888634999999</c:v>
                </c:pt>
                <c:pt idx="1879">
                  <c:v>1.4547923323</c:v>
                </c:pt>
                <c:pt idx="1880">
                  <c:v>1.5435991501999999</c:v>
                </c:pt>
                <c:pt idx="1881">
                  <c:v>1.5769811793999999</c:v>
                </c:pt>
                <c:pt idx="1882">
                  <c:v>1.6164143006</c:v>
                </c:pt>
                <c:pt idx="1883">
                  <c:v>1.6164143006</c:v>
                </c:pt>
                <c:pt idx="1884">
                  <c:v>1.6164143006</c:v>
                </c:pt>
                <c:pt idx="1885">
                  <c:v>1.6007226658</c:v>
                </c:pt>
                <c:pt idx="1886">
                  <c:v>1.6349303356</c:v>
                </c:pt>
                <c:pt idx="1887">
                  <c:v>1.6589816127999999</c:v>
                </c:pt>
                <c:pt idx="1888">
                  <c:v>1.6392454551</c:v>
                </c:pt>
                <c:pt idx="1889">
                  <c:v>1.6104492113</c:v>
                </c:pt>
                <c:pt idx="1890">
                  <c:v>1.6104492113</c:v>
                </c:pt>
                <c:pt idx="1891">
                  <c:v>1.6104492113</c:v>
                </c:pt>
                <c:pt idx="1892">
                  <c:v>1.6034468100999999</c:v>
                </c:pt>
                <c:pt idx="1893">
                  <c:v>1.6150170138</c:v>
                </c:pt>
                <c:pt idx="1894">
                  <c:v>1.6259426915999999</c:v>
                </c:pt>
                <c:pt idx="1895">
                  <c:v>1.5314019232</c:v>
                </c:pt>
                <c:pt idx="1896">
                  <c:v>1.4577355966000001</c:v>
                </c:pt>
                <c:pt idx="1897">
                  <c:v>1.4577355966000001</c:v>
                </c:pt>
                <c:pt idx="1898">
                  <c:v>1.4577355966000001</c:v>
                </c:pt>
                <c:pt idx="1899">
                  <c:v>1.4523735615</c:v>
                </c:pt>
                <c:pt idx="1900">
                  <c:v>1.4468515256000001</c:v>
                </c:pt>
                <c:pt idx="1901">
                  <c:v>1.5874145378</c:v>
                </c:pt>
                <c:pt idx="1902">
                  <c:v>1.5763670082000001</c:v>
                </c:pt>
                <c:pt idx="1903">
                  <c:v>1.5391938079</c:v>
                </c:pt>
                <c:pt idx="1904">
                  <c:v>1.5391938079</c:v>
                </c:pt>
                <c:pt idx="1905">
                  <c:v>1.5391938079</c:v>
                </c:pt>
                <c:pt idx="1906">
                  <c:v>1.5391938079</c:v>
                </c:pt>
                <c:pt idx="1907">
                  <c:v>1.5610642396000001</c:v>
                </c:pt>
                <c:pt idx="1908">
                  <c:v>1.5610642396000001</c:v>
                </c:pt>
                <c:pt idx="1909">
                  <c:v>1.5669222204</c:v>
                </c:pt>
                <c:pt idx="1910">
                  <c:v>1.5749998787999999</c:v>
                </c:pt>
                <c:pt idx="1911">
                  <c:v>1.5749998787999999</c:v>
                </c:pt>
                <c:pt idx="1912">
                  <c:v>1.5749998787999999</c:v>
                </c:pt>
                <c:pt idx="1913">
                  <c:v>1.5749998787999999</c:v>
                </c:pt>
                <c:pt idx="1914">
                  <c:v>1.5180040386</c:v>
                </c:pt>
                <c:pt idx="1915">
                  <c:v>1.5703026074999999</c:v>
                </c:pt>
                <c:pt idx="1916">
                  <c:v>1.5975146045999999</c:v>
                </c:pt>
                <c:pt idx="1917">
                  <c:v>1.5939084612000001</c:v>
                </c:pt>
                <c:pt idx="1918">
                  <c:v>1.5939084612000001</c:v>
                </c:pt>
                <c:pt idx="1919">
                  <c:v>1.5939084612000001</c:v>
                </c:pt>
                <c:pt idx="1920">
                  <c:v>1.6363409611999999</c:v>
                </c:pt>
                <c:pt idx="1921">
                  <c:v>1.6189760642</c:v>
                </c:pt>
                <c:pt idx="1922">
                  <c:v>1.6756518819999999</c:v>
                </c:pt>
                <c:pt idx="1923">
                  <c:v>1.61703682</c:v>
                </c:pt>
                <c:pt idx="1924">
                  <c:v>1.6060395152</c:v>
                </c:pt>
                <c:pt idx="1925">
                  <c:v>1.6060395152</c:v>
                </c:pt>
                <c:pt idx="1926">
                  <c:v>1.6060395152</c:v>
                </c:pt>
                <c:pt idx="1927">
                  <c:v>1.5618732050999999</c:v>
                </c:pt>
                <c:pt idx="1928">
                  <c:v>1.5827877906000001</c:v>
                </c:pt>
                <c:pt idx="1929">
                  <c:v>1.6121254202999999</c:v>
                </c:pt>
                <c:pt idx="1930">
                  <c:v>1.6121254202999999</c:v>
                </c:pt>
                <c:pt idx="1931">
                  <c:v>1.6121254202999999</c:v>
                </c:pt>
                <c:pt idx="1932">
                  <c:v>1.6121254202999999</c:v>
                </c:pt>
                <c:pt idx="1933">
                  <c:v>1.6121254202999999</c:v>
                </c:pt>
                <c:pt idx="1934">
                  <c:v>1.6193943733</c:v>
                </c:pt>
                <c:pt idx="1935">
                  <c:v>1.6956374255</c:v>
                </c:pt>
                <c:pt idx="1936">
                  <c:v>1.6222474157</c:v>
                </c:pt>
                <c:pt idx="1937">
                  <c:v>1.6183792979</c:v>
                </c:pt>
                <c:pt idx="1938">
                  <c:v>1.6205896211999999</c:v>
                </c:pt>
                <c:pt idx="1939">
                  <c:v>1.6205896211999999</c:v>
                </c:pt>
                <c:pt idx="1940">
                  <c:v>1.6205896211999999</c:v>
                </c:pt>
                <c:pt idx="1941">
                  <c:v>1.6633464477</c:v>
                </c:pt>
                <c:pt idx="1942">
                  <c:v>1.6771148928999999</c:v>
                </c:pt>
                <c:pt idx="1943">
                  <c:v>1.6591136143</c:v>
                </c:pt>
                <c:pt idx="1944">
                  <c:v>1.6698445887</c:v>
                </c:pt>
                <c:pt idx="1945">
                  <c:v>1.6880413312</c:v>
                </c:pt>
                <c:pt idx="1946">
                  <c:v>1.6880413312</c:v>
                </c:pt>
                <c:pt idx="1947">
                  <c:v>1.6880413312</c:v>
                </c:pt>
                <c:pt idx="1948">
                  <c:v>1.7893118732</c:v>
                </c:pt>
                <c:pt idx="1949">
                  <c:v>1.8540265710999999</c:v>
                </c:pt>
                <c:pt idx="1950">
                  <c:v>1.8925706258999999</c:v>
                </c:pt>
                <c:pt idx="1951">
                  <c:v>2.0321238377999999</c:v>
                </c:pt>
                <c:pt idx="1952">
                  <c:v>2.0382649955000001</c:v>
                </c:pt>
                <c:pt idx="1953">
                  <c:v>2.0382649955000001</c:v>
                </c:pt>
                <c:pt idx="1954">
                  <c:v>2.0382649955000001</c:v>
                </c:pt>
                <c:pt idx="1955">
                  <c:v>2.0900288328999999</c:v>
                </c:pt>
                <c:pt idx="1956">
                  <c:v>2.2020096867999999</c:v>
                </c:pt>
                <c:pt idx="1957">
                  <c:v>2.1646625649</c:v>
                </c:pt>
                <c:pt idx="1958">
                  <c:v>2.2488216484999999</c:v>
                </c:pt>
                <c:pt idx="1959">
                  <c:v>2.3330280036</c:v>
                </c:pt>
                <c:pt idx="1960">
                  <c:v>2.3330280036</c:v>
                </c:pt>
                <c:pt idx="1961">
                  <c:v>2.3330280036</c:v>
                </c:pt>
                <c:pt idx="1962">
                  <c:v>2.3330280036</c:v>
                </c:pt>
                <c:pt idx="1963">
                  <c:v>2.3330280036</c:v>
                </c:pt>
                <c:pt idx="1964">
                  <c:v>2.2532313767000001</c:v>
                </c:pt>
                <c:pt idx="1965">
                  <c:v>2.2446637363000002</c:v>
                </c:pt>
                <c:pt idx="1966">
                  <c:v>2.1445635225999999</c:v>
                </c:pt>
                <c:pt idx="1967">
                  <c:v>2.1445635225999999</c:v>
                </c:pt>
                <c:pt idx="1968">
                  <c:v>2.1445635225999999</c:v>
                </c:pt>
                <c:pt idx="1969">
                  <c:v>2.1157939194000002</c:v>
                </c:pt>
                <c:pt idx="1970">
                  <c:v>2.1214386365000002</c:v>
                </c:pt>
                <c:pt idx="1971">
                  <c:v>2.1205705622000002</c:v>
                </c:pt>
                <c:pt idx="1972">
                  <c:v>2.0647955552999999</c:v>
                </c:pt>
                <c:pt idx="1973">
                  <c:v>2.0220073307000002</c:v>
                </c:pt>
                <c:pt idx="1974">
                  <c:v>2.0220073307000002</c:v>
                </c:pt>
                <c:pt idx="1975">
                  <c:v>2.0220073307000002</c:v>
                </c:pt>
                <c:pt idx="1976">
                  <c:v>2.0590853096999999</c:v>
                </c:pt>
                <c:pt idx="1977">
                  <c:v>2.1414352176000002</c:v>
                </c:pt>
                <c:pt idx="1978">
                  <c:v>2.2474867365</c:v>
                </c:pt>
                <c:pt idx="1979">
                  <c:v>2.2206534498999999</c:v>
                </c:pt>
                <c:pt idx="1980">
                  <c:v>2.2693000987</c:v>
                </c:pt>
                <c:pt idx="1981">
                  <c:v>2.2693000987</c:v>
                </c:pt>
                <c:pt idx="1982">
                  <c:v>2.2693000987</c:v>
                </c:pt>
                <c:pt idx="1983">
                  <c:v>2.2529173010000001</c:v>
                </c:pt>
                <c:pt idx="1984">
                  <c:v>2.2726142323</c:v>
                </c:pt>
                <c:pt idx="1985">
                  <c:v>2.2847777119999999</c:v>
                </c:pt>
                <c:pt idx="1986">
                  <c:v>2.2884459454999999</c:v>
                </c:pt>
                <c:pt idx="1987">
                  <c:v>2.3263368284000001</c:v>
                </c:pt>
                <c:pt idx="1988">
                  <c:v>2.3263368284000001</c:v>
                </c:pt>
                <c:pt idx="1989">
                  <c:v>2.3263368284000001</c:v>
                </c:pt>
                <c:pt idx="1990">
                  <c:v>2.2957399308999999</c:v>
                </c:pt>
                <c:pt idx="1991">
                  <c:v>2.3075801377</c:v>
                </c:pt>
                <c:pt idx="1992">
                  <c:v>2.3859345075</c:v>
                </c:pt>
                <c:pt idx="1993">
                  <c:v>2.1868591469999998</c:v>
                </c:pt>
                <c:pt idx="1994">
                  <c:v>2.0244341237999999</c:v>
                </c:pt>
                <c:pt idx="1995">
                  <c:v>2.0244341237999999</c:v>
                </c:pt>
                <c:pt idx="1996">
                  <c:v>2.0244341237999999</c:v>
                </c:pt>
                <c:pt idx="1997">
                  <c:v>1.9959292458</c:v>
                </c:pt>
                <c:pt idx="1998">
                  <c:v>1.9822120256</c:v>
                </c:pt>
                <c:pt idx="1999">
                  <c:v>1.9431919245</c:v>
                </c:pt>
                <c:pt idx="2000">
                  <c:v>1.9031989005000001</c:v>
                </c:pt>
                <c:pt idx="2001">
                  <c:v>1.7919963753999999</c:v>
                </c:pt>
                <c:pt idx="2002">
                  <c:v>1.7919963753999999</c:v>
                </c:pt>
                <c:pt idx="2003">
                  <c:v>1.7919963753999999</c:v>
                </c:pt>
                <c:pt idx="2004">
                  <c:v>1.7890454039000001</c:v>
                </c:pt>
                <c:pt idx="2005">
                  <c:v>1.8397581047</c:v>
                </c:pt>
                <c:pt idx="2006">
                  <c:v>1.8694391712</c:v>
                </c:pt>
                <c:pt idx="2007">
                  <c:v>1.8650718432</c:v>
                </c:pt>
                <c:pt idx="2008">
                  <c:v>1.8689477226</c:v>
                </c:pt>
                <c:pt idx="2009">
                  <c:v>1.8689477226</c:v>
                </c:pt>
                <c:pt idx="2010">
                  <c:v>1.8689477226</c:v>
                </c:pt>
                <c:pt idx="2011">
                  <c:v>1.9373362208</c:v>
                </c:pt>
                <c:pt idx="2012">
                  <c:v>2.0381609332999999</c:v>
                </c:pt>
                <c:pt idx="2013">
                  <c:v>2.0896757283</c:v>
                </c:pt>
                <c:pt idx="2014">
                  <c:v>2.0301054756000001</c:v>
                </c:pt>
                <c:pt idx="2015">
                  <c:v>1.9128864163999999</c:v>
                </c:pt>
                <c:pt idx="2016">
                  <c:v>1.9128864163999999</c:v>
                </c:pt>
                <c:pt idx="2017">
                  <c:v>1.9128864163999999</c:v>
                </c:pt>
                <c:pt idx="2018">
                  <c:v>1.9618506022</c:v>
                </c:pt>
                <c:pt idx="2019">
                  <c:v>1.9714609058999999</c:v>
                </c:pt>
                <c:pt idx="2020">
                  <c:v>1.9373211513999999</c:v>
                </c:pt>
                <c:pt idx="2021">
                  <c:v>2.0768323208999999</c:v>
                </c:pt>
                <c:pt idx="2022">
                  <c:v>2.1421483091</c:v>
                </c:pt>
                <c:pt idx="2023">
                  <c:v>2.1421483091</c:v>
                </c:pt>
                <c:pt idx="2024">
                  <c:v>2.1421483091</c:v>
                </c:pt>
                <c:pt idx="2025">
                  <c:v>2.1421483091</c:v>
                </c:pt>
                <c:pt idx="2026">
                  <c:v>1.9982055851</c:v>
                </c:pt>
                <c:pt idx="2027">
                  <c:v>1.8637221004</c:v>
                </c:pt>
                <c:pt idx="2028">
                  <c:v>1.8175000893</c:v>
                </c:pt>
                <c:pt idx="2029">
                  <c:v>1.8440515998</c:v>
                </c:pt>
                <c:pt idx="2030">
                  <c:v>1.8440515998</c:v>
                </c:pt>
                <c:pt idx="2031">
                  <c:v>1.8440515998</c:v>
                </c:pt>
                <c:pt idx="2032">
                  <c:v>1.8971736339</c:v>
                </c:pt>
                <c:pt idx="2033">
                  <c:v>1.9285478638</c:v>
                </c:pt>
                <c:pt idx="2034">
                  <c:v>1.9599253657</c:v>
                </c:pt>
                <c:pt idx="2035">
                  <c:v>1.9508452274999999</c:v>
                </c:pt>
                <c:pt idx="2036">
                  <c:v>1.9611131841</c:v>
                </c:pt>
                <c:pt idx="2037">
                  <c:v>1.9611131841</c:v>
                </c:pt>
                <c:pt idx="2038">
                  <c:v>1.9611131841</c:v>
                </c:pt>
                <c:pt idx="2039">
                  <c:v>2.0591944088999998</c:v>
                </c:pt>
                <c:pt idx="2040">
                  <c:v>2.1007905332000001</c:v>
                </c:pt>
                <c:pt idx="2041">
                  <c:v>2.1148802496000001</c:v>
                </c:pt>
                <c:pt idx="2042">
                  <c:v>2.1126947886999998</c:v>
                </c:pt>
                <c:pt idx="2043">
                  <c:v>2.0572032665000002</c:v>
                </c:pt>
                <c:pt idx="2044">
                  <c:v>2.0572032665000002</c:v>
                </c:pt>
                <c:pt idx="2045">
                  <c:v>2.0572032665000002</c:v>
                </c:pt>
                <c:pt idx="2046">
                  <c:v>2.0638772366999998</c:v>
                </c:pt>
                <c:pt idx="2047">
                  <c:v>2.0348024981999999</c:v>
                </c:pt>
                <c:pt idx="2048">
                  <c:v>2.0479145280000002</c:v>
                </c:pt>
                <c:pt idx="2049">
                  <c:v>2.112133912</c:v>
                </c:pt>
                <c:pt idx="2050">
                  <c:v>2.1103042263999998</c:v>
                </c:pt>
                <c:pt idx="2051">
                  <c:v>2.1103042263999998</c:v>
                </c:pt>
                <c:pt idx="2052">
                  <c:v>2.1103042263999998</c:v>
                </c:pt>
                <c:pt idx="2053">
                  <c:v>2.1197117484999999</c:v>
                </c:pt>
                <c:pt idx="2054">
                  <c:v>2.1512199572999999</c:v>
                </c:pt>
                <c:pt idx="2055">
                  <c:v>2.1336082896000002</c:v>
                </c:pt>
                <c:pt idx="2056">
                  <c:v>2.1243502040000002</c:v>
                </c:pt>
                <c:pt idx="2057">
                  <c:v>2.0485643204000001</c:v>
                </c:pt>
                <c:pt idx="2058">
                  <c:v>2.0485643204000001</c:v>
                </c:pt>
                <c:pt idx="2059">
                  <c:v>2.0485643204000001</c:v>
                </c:pt>
                <c:pt idx="2060">
                  <c:v>2.0466823686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8-4DFF-BB2C-B709AFDBA860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1.1342706909</c:v>
                </c:pt>
                <c:pt idx="1526">
                  <c:v>1.1342706909</c:v>
                </c:pt>
                <c:pt idx="1527">
                  <c:v>1.1342706909</c:v>
                </c:pt>
                <c:pt idx="1528">
                  <c:v>1.0817482350000001</c:v>
                </c:pt>
                <c:pt idx="1529">
                  <c:v>0.97026073940000002</c:v>
                </c:pt>
                <c:pt idx="1530">
                  <c:v>0.97026073940000002</c:v>
                </c:pt>
                <c:pt idx="1531">
                  <c:v>0.90992135750000003</c:v>
                </c:pt>
                <c:pt idx="1532">
                  <c:v>0.87999066459999997</c:v>
                </c:pt>
                <c:pt idx="1533">
                  <c:v>0.87999066459999997</c:v>
                </c:pt>
                <c:pt idx="1534">
                  <c:v>0.87999066459999997</c:v>
                </c:pt>
                <c:pt idx="1535">
                  <c:v>0.90892383330000004</c:v>
                </c:pt>
                <c:pt idx="1536">
                  <c:v>0.57080889800000001</c:v>
                </c:pt>
                <c:pt idx="1537">
                  <c:v>0.53289434769999999</c:v>
                </c:pt>
                <c:pt idx="1538">
                  <c:v>0.44805580639999998</c:v>
                </c:pt>
                <c:pt idx="1539">
                  <c:v>0.52277841229999999</c:v>
                </c:pt>
                <c:pt idx="1540">
                  <c:v>0.52277841229999999</c:v>
                </c:pt>
                <c:pt idx="1541">
                  <c:v>0.52277841229999999</c:v>
                </c:pt>
                <c:pt idx="1542">
                  <c:v>0.51576834090000001</c:v>
                </c:pt>
                <c:pt idx="1543">
                  <c:v>0.67854451999999998</c:v>
                </c:pt>
                <c:pt idx="1544">
                  <c:v>0.82004028529999995</c:v>
                </c:pt>
                <c:pt idx="1545">
                  <c:v>0.99956346299999999</c:v>
                </c:pt>
                <c:pt idx="1546">
                  <c:v>1.148892714</c:v>
                </c:pt>
                <c:pt idx="1547">
                  <c:v>1.148892714</c:v>
                </c:pt>
                <c:pt idx="1548">
                  <c:v>1.148892714</c:v>
                </c:pt>
                <c:pt idx="1549">
                  <c:v>1.1489056915</c:v>
                </c:pt>
                <c:pt idx="1550">
                  <c:v>1.1483109233</c:v>
                </c:pt>
                <c:pt idx="1551">
                  <c:v>1.3413808564</c:v>
                </c:pt>
                <c:pt idx="1552">
                  <c:v>1.3201684598000001</c:v>
                </c:pt>
                <c:pt idx="1553">
                  <c:v>1.2498442836999999</c:v>
                </c:pt>
                <c:pt idx="1554">
                  <c:v>1.2498442836999999</c:v>
                </c:pt>
                <c:pt idx="1555">
                  <c:v>1.2498442836999999</c:v>
                </c:pt>
                <c:pt idx="1556">
                  <c:v>1.2197476738999999</c:v>
                </c:pt>
                <c:pt idx="1557">
                  <c:v>1.1958338543</c:v>
                </c:pt>
                <c:pt idx="1558">
                  <c:v>1.2737820681000001</c:v>
                </c:pt>
                <c:pt idx="1559">
                  <c:v>1.2737820681000001</c:v>
                </c:pt>
                <c:pt idx="1560">
                  <c:v>1.2737820681000001</c:v>
                </c:pt>
                <c:pt idx="1561">
                  <c:v>1.2737820681000001</c:v>
                </c:pt>
                <c:pt idx="1562">
                  <c:v>1.2737820681000001</c:v>
                </c:pt>
                <c:pt idx="1563">
                  <c:v>1.2975766439</c:v>
                </c:pt>
                <c:pt idx="1564">
                  <c:v>1.3347990238</c:v>
                </c:pt>
                <c:pt idx="1565">
                  <c:v>1.3347990238</c:v>
                </c:pt>
                <c:pt idx="1566">
                  <c:v>1.3347990238</c:v>
                </c:pt>
                <c:pt idx="1567">
                  <c:v>1.2369927432000001</c:v>
                </c:pt>
                <c:pt idx="1568">
                  <c:v>1.2369927432000001</c:v>
                </c:pt>
                <c:pt idx="1569">
                  <c:v>1.2369927432000001</c:v>
                </c:pt>
                <c:pt idx="1570">
                  <c:v>1.2716724728</c:v>
                </c:pt>
                <c:pt idx="1571">
                  <c:v>1.4163743231999999</c:v>
                </c:pt>
                <c:pt idx="1572">
                  <c:v>1.3399107252</c:v>
                </c:pt>
                <c:pt idx="1573">
                  <c:v>1.3758096634999999</c:v>
                </c:pt>
                <c:pt idx="1574">
                  <c:v>1.3584940449</c:v>
                </c:pt>
                <c:pt idx="1575">
                  <c:v>1.3584940449</c:v>
                </c:pt>
                <c:pt idx="1576">
                  <c:v>1.3584940449</c:v>
                </c:pt>
                <c:pt idx="1577">
                  <c:v>1.3445028922</c:v>
                </c:pt>
                <c:pt idx="1578">
                  <c:v>1.4376196369000001</c:v>
                </c:pt>
                <c:pt idx="1579">
                  <c:v>1.4376196369000001</c:v>
                </c:pt>
                <c:pt idx="1580">
                  <c:v>1.4376196369000001</c:v>
                </c:pt>
                <c:pt idx="1581">
                  <c:v>1.3863492072000001</c:v>
                </c:pt>
                <c:pt idx="1582">
                  <c:v>1.3863492072000001</c:v>
                </c:pt>
                <c:pt idx="1583">
                  <c:v>1.3863492072000001</c:v>
                </c:pt>
                <c:pt idx="1584">
                  <c:v>1.3683104617999999</c:v>
                </c:pt>
                <c:pt idx="1585">
                  <c:v>1.32688074</c:v>
                </c:pt>
                <c:pt idx="1586">
                  <c:v>1.3678144654</c:v>
                </c:pt>
                <c:pt idx="1587">
                  <c:v>1.3727379224</c:v>
                </c:pt>
                <c:pt idx="1588">
                  <c:v>1.3399961983999999</c:v>
                </c:pt>
                <c:pt idx="1589">
                  <c:v>1.3399961983999999</c:v>
                </c:pt>
                <c:pt idx="1590">
                  <c:v>1.3399961983999999</c:v>
                </c:pt>
                <c:pt idx="1591">
                  <c:v>1.3465425609999999</c:v>
                </c:pt>
                <c:pt idx="1592">
                  <c:v>1.4088017993999999</c:v>
                </c:pt>
                <c:pt idx="1593">
                  <c:v>1.4360823118999999</c:v>
                </c:pt>
                <c:pt idx="1594">
                  <c:v>1.4206391247000001</c:v>
                </c:pt>
                <c:pt idx="1595">
                  <c:v>1.3811434197000001</c:v>
                </c:pt>
                <c:pt idx="1596">
                  <c:v>1.3811434197000001</c:v>
                </c:pt>
                <c:pt idx="1597">
                  <c:v>1.3811434197000001</c:v>
                </c:pt>
                <c:pt idx="1598">
                  <c:v>1.398118424</c:v>
                </c:pt>
                <c:pt idx="1599">
                  <c:v>1.4453245105000001</c:v>
                </c:pt>
                <c:pt idx="1600">
                  <c:v>1.4535425336000001</c:v>
                </c:pt>
                <c:pt idx="1601">
                  <c:v>1.4341462788999999</c:v>
                </c:pt>
                <c:pt idx="1602">
                  <c:v>1.4206667063</c:v>
                </c:pt>
                <c:pt idx="1603">
                  <c:v>1.4206667063</c:v>
                </c:pt>
                <c:pt idx="1604">
                  <c:v>1.4206667063</c:v>
                </c:pt>
                <c:pt idx="1605">
                  <c:v>1.4109226432999999</c:v>
                </c:pt>
                <c:pt idx="1606">
                  <c:v>1.4368565175000001</c:v>
                </c:pt>
                <c:pt idx="1607">
                  <c:v>1.4137108656999999</c:v>
                </c:pt>
                <c:pt idx="1608">
                  <c:v>1.3683107741</c:v>
                </c:pt>
                <c:pt idx="1609">
                  <c:v>1.3683107741</c:v>
                </c:pt>
                <c:pt idx="1610">
                  <c:v>1.3683107741</c:v>
                </c:pt>
                <c:pt idx="1611">
                  <c:v>1.3683107741</c:v>
                </c:pt>
                <c:pt idx="1612">
                  <c:v>1.3187895981</c:v>
                </c:pt>
                <c:pt idx="1613">
                  <c:v>1.2962708224999999</c:v>
                </c:pt>
                <c:pt idx="1614">
                  <c:v>1.2910201779999999</c:v>
                </c:pt>
                <c:pt idx="1615">
                  <c:v>1.2802878029</c:v>
                </c:pt>
                <c:pt idx="1616">
                  <c:v>1.2617459137</c:v>
                </c:pt>
                <c:pt idx="1617">
                  <c:v>1.2617459137</c:v>
                </c:pt>
                <c:pt idx="1618">
                  <c:v>1.2617459137</c:v>
                </c:pt>
                <c:pt idx="1619">
                  <c:v>1.2617459137</c:v>
                </c:pt>
                <c:pt idx="1620">
                  <c:v>1.2572739825999999</c:v>
                </c:pt>
                <c:pt idx="1621">
                  <c:v>1.3254616566999999</c:v>
                </c:pt>
                <c:pt idx="1622">
                  <c:v>1.3396583583999999</c:v>
                </c:pt>
                <c:pt idx="1623">
                  <c:v>1.3638845618</c:v>
                </c:pt>
                <c:pt idx="1624">
                  <c:v>1.3638845618</c:v>
                </c:pt>
                <c:pt idx="1625">
                  <c:v>1.3638845618</c:v>
                </c:pt>
                <c:pt idx="1626">
                  <c:v>1.3630455845</c:v>
                </c:pt>
                <c:pt idx="1627">
                  <c:v>1.3343770239999999</c:v>
                </c:pt>
                <c:pt idx="1628">
                  <c:v>1.2929262302</c:v>
                </c:pt>
                <c:pt idx="1629">
                  <c:v>1.2841004862000001</c:v>
                </c:pt>
                <c:pt idx="1630">
                  <c:v>1.2330198598</c:v>
                </c:pt>
                <c:pt idx="1631">
                  <c:v>1.2330198598</c:v>
                </c:pt>
                <c:pt idx="1632">
                  <c:v>1.2330198598</c:v>
                </c:pt>
                <c:pt idx="1633">
                  <c:v>1.2106348586</c:v>
                </c:pt>
                <c:pt idx="1634">
                  <c:v>1.1717475042000001</c:v>
                </c:pt>
                <c:pt idx="1635">
                  <c:v>1.1824991239</c:v>
                </c:pt>
                <c:pt idx="1636">
                  <c:v>1.1860464663000001</c:v>
                </c:pt>
                <c:pt idx="1637">
                  <c:v>1.1745225844</c:v>
                </c:pt>
                <c:pt idx="1638">
                  <c:v>1.1745225844</c:v>
                </c:pt>
                <c:pt idx="1639">
                  <c:v>1.1745225844</c:v>
                </c:pt>
                <c:pt idx="1640">
                  <c:v>1.1452518354000001</c:v>
                </c:pt>
                <c:pt idx="1641">
                  <c:v>1.1293733825000001</c:v>
                </c:pt>
                <c:pt idx="1642">
                  <c:v>1.1358026265000001</c:v>
                </c:pt>
                <c:pt idx="1643">
                  <c:v>1.0884213557</c:v>
                </c:pt>
                <c:pt idx="1644">
                  <c:v>1.0218110418999999</c:v>
                </c:pt>
                <c:pt idx="1645">
                  <c:v>1.0218110418999999</c:v>
                </c:pt>
                <c:pt idx="1646">
                  <c:v>1.0218110418999999</c:v>
                </c:pt>
                <c:pt idx="1647">
                  <c:v>1.0038126324000001</c:v>
                </c:pt>
                <c:pt idx="1648">
                  <c:v>0.92080120099999996</c:v>
                </c:pt>
                <c:pt idx="1649">
                  <c:v>0.91325170700000002</c:v>
                </c:pt>
                <c:pt idx="1650">
                  <c:v>0.9341276704</c:v>
                </c:pt>
                <c:pt idx="1651">
                  <c:v>0.87018263610000002</c:v>
                </c:pt>
                <c:pt idx="1652">
                  <c:v>0.87018263610000002</c:v>
                </c:pt>
                <c:pt idx="1653">
                  <c:v>0.87018263610000002</c:v>
                </c:pt>
                <c:pt idx="1654">
                  <c:v>0.88890401060000002</c:v>
                </c:pt>
                <c:pt idx="1655">
                  <c:v>0.84723408730000005</c:v>
                </c:pt>
                <c:pt idx="1656">
                  <c:v>0.84011510420000002</c:v>
                </c:pt>
                <c:pt idx="1657">
                  <c:v>0.89056476890000003</c:v>
                </c:pt>
                <c:pt idx="1658">
                  <c:v>0.85421684620000005</c:v>
                </c:pt>
                <c:pt idx="1659">
                  <c:v>0.85421684620000005</c:v>
                </c:pt>
                <c:pt idx="1660">
                  <c:v>0.85421684620000005</c:v>
                </c:pt>
                <c:pt idx="1661">
                  <c:v>0.82404608440000005</c:v>
                </c:pt>
                <c:pt idx="1662">
                  <c:v>0.87552658900000002</c:v>
                </c:pt>
                <c:pt idx="1663">
                  <c:v>0.90036191639999996</c:v>
                </c:pt>
                <c:pt idx="1664">
                  <c:v>0.93181527490000005</c:v>
                </c:pt>
                <c:pt idx="1665">
                  <c:v>0.98070679240000003</c:v>
                </c:pt>
                <c:pt idx="1666">
                  <c:v>0.98070679240000003</c:v>
                </c:pt>
                <c:pt idx="1667">
                  <c:v>0.98070679240000003</c:v>
                </c:pt>
                <c:pt idx="1668">
                  <c:v>0.99028301429999999</c:v>
                </c:pt>
                <c:pt idx="1669">
                  <c:v>0.97855436060000001</c:v>
                </c:pt>
                <c:pt idx="1670">
                  <c:v>1.0369672080000001</c:v>
                </c:pt>
                <c:pt idx="1671">
                  <c:v>1.0134387573000001</c:v>
                </c:pt>
                <c:pt idx="1672">
                  <c:v>1.0134387573000001</c:v>
                </c:pt>
                <c:pt idx="1673">
                  <c:v>1.0134387573000001</c:v>
                </c:pt>
                <c:pt idx="1674">
                  <c:v>1.0134387573000001</c:v>
                </c:pt>
                <c:pt idx="1675">
                  <c:v>1.0267285638000001</c:v>
                </c:pt>
                <c:pt idx="1676">
                  <c:v>0.96105125059999996</c:v>
                </c:pt>
                <c:pt idx="1677">
                  <c:v>0.9585805811</c:v>
                </c:pt>
                <c:pt idx="1678">
                  <c:v>1.019682588</c:v>
                </c:pt>
                <c:pt idx="1679">
                  <c:v>1.0571229769999999</c:v>
                </c:pt>
                <c:pt idx="1680">
                  <c:v>1.0571229769999999</c:v>
                </c:pt>
                <c:pt idx="1681">
                  <c:v>1.0571229769999999</c:v>
                </c:pt>
                <c:pt idx="1682">
                  <c:v>1.0337883970999999</c:v>
                </c:pt>
                <c:pt idx="1683">
                  <c:v>1.0780962940000001</c:v>
                </c:pt>
                <c:pt idx="1684">
                  <c:v>1.1792081556</c:v>
                </c:pt>
                <c:pt idx="1685">
                  <c:v>1.2353505081</c:v>
                </c:pt>
                <c:pt idx="1686">
                  <c:v>1.2206901904</c:v>
                </c:pt>
                <c:pt idx="1687">
                  <c:v>1.2206901904</c:v>
                </c:pt>
                <c:pt idx="1688">
                  <c:v>1.2206901904</c:v>
                </c:pt>
                <c:pt idx="1689">
                  <c:v>1.2829443942000001</c:v>
                </c:pt>
                <c:pt idx="1690">
                  <c:v>1.2981195709</c:v>
                </c:pt>
                <c:pt idx="1691">
                  <c:v>1.3133427053</c:v>
                </c:pt>
                <c:pt idx="1692">
                  <c:v>1.2982110641</c:v>
                </c:pt>
                <c:pt idx="1693">
                  <c:v>1.2847152160999999</c:v>
                </c:pt>
                <c:pt idx="1694">
                  <c:v>1.2847152160999999</c:v>
                </c:pt>
                <c:pt idx="1695">
                  <c:v>1.2847152160999999</c:v>
                </c:pt>
                <c:pt idx="1696">
                  <c:v>1.3448702299999999</c:v>
                </c:pt>
                <c:pt idx="1697">
                  <c:v>1.3449717529</c:v>
                </c:pt>
                <c:pt idx="1698">
                  <c:v>1.3632939902000001</c:v>
                </c:pt>
                <c:pt idx="1699">
                  <c:v>1.3886790032</c:v>
                </c:pt>
                <c:pt idx="1700">
                  <c:v>1.3415994178999999</c:v>
                </c:pt>
                <c:pt idx="1701">
                  <c:v>1.3415994178999999</c:v>
                </c:pt>
                <c:pt idx="1702">
                  <c:v>1.3415994178999999</c:v>
                </c:pt>
                <c:pt idx="1703">
                  <c:v>1.3769909736999999</c:v>
                </c:pt>
                <c:pt idx="1704">
                  <c:v>1.4010808178</c:v>
                </c:pt>
                <c:pt idx="1705">
                  <c:v>1.4274328707999999</c:v>
                </c:pt>
                <c:pt idx="1706">
                  <c:v>1.4176547146</c:v>
                </c:pt>
                <c:pt idx="1707">
                  <c:v>1.3338069069</c:v>
                </c:pt>
                <c:pt idx="1708">
                  <c:v>1.3338069069</c:v>
                </c:pt>
                <c:pt idx="1709">
                  <c:v>1.3338069069</c:v>
                </c:pt>
                <c:pt idx="1710">
                  <c:v>1.3060555756000001</c:v>
                </c:pt>
                <c:pt idx="1711">
                  <c:v>1.3242972116</c:v>
                </c:pt>
                <c:pt idx="1712">
                  <c:v>1.3941763630999999</c:v>
                </c:pt>
                <c:pt idx="1713">
                  <c:v>1.4059701652000001</c:v>
                </c:pt>
                <c:pt idx="1714">
                  <c:v>1.3793598002</c:v>
                </c:pt>
                <c:pt idx="1715">
                  <c:v>1.3793598002</c:v>
                </c:pt>
                <c:pt idx="1716">
                  <c:v>1.3793598002</c:v>
                </c:pt>
                <c:pt idx="1717">
                  <c:v>1.3601006139</c:v>
                </c:pt>
                <c:pt idx="1718">
                  <c:v>1.3098379006</c:v>
                </c:pt>
                <c:pt idx="1719">
                  <c:v>1.3284654706000001</c:v>
                </c:pt>
                <c:pt idx="1720">
                  <c:v>1.3758998120999999</c:v>
                </c:pt>
                <c:pt idx="1721">
                  <c:v>1.3270055031000001</c:v>
                </c:pt>
                <c:pt idx="1722">
                  <c:v>1.3270055031000001</c:v>
                </c:pt>
                <c:pt idx="1723">
                  <c:v>1.3270055031000001</c:v>
                </c:pt>
                <c:pt idx="1724">
                  <c:v>1.3270055031000001</c:v>
                </c:pt>
                <c:pt idx="1725">
                  <c:v>1.2879163068999999</c:v>
                </c:pt>
                <c:pt idx="1726">
                  <c:v>1.2331171170999999</c:v>
                </c:pt>
                <c:pt idx="1727">
                  <c:v>1.1998648565000001</c:v>
                </c:pt>
                <c:pt idx="1728">
                  <c:v>1.1536576167000001</c:v>
                </c:pt>
                <c:pt idx="1729">
                  <c:v>1.1536576167000001</c:v>
                </c:pt>
                <c:pt idx="1730">
                  <c:v>1.1536576167000001</c:v>
                </c:pt>
                <c:pt idx="1731">
                  <c:v>1.1536576167000001</c:v>
                </c:pt>
                <c:pt idx="1732">
                  <c:v>1.1536576167000001</c:v>
                </c:pt>
                <c:pt idx="1733">
                  <c:v>1.3050308921</c:v>
                </c:pt>
                <c:pt idx="1734">
                  <c:v>1.1100507058</c:v>
                </c:pt>
                <c:pt idx="1735">
                  <c:v>1.1958072507999999</c:v>
                </c:pt>
                <c:pt idx="1736">
                  <c:v>1.1958072507999999</c:v>
                </c:pt>
                <c:pt idx="1737">
                  <c:v>1.1958072507999999</c:v>
                </c:pt>
                <c:pt idx="1738">
                  <c:v>1.2337293508</c:v>
                </c:pt>
                <c:pt idx="1739">
                  <c:v>1.2459547268</c:v>
                </c:pt>
                <c:pt idx="1740">
                  <c:v>1.2760382507000001</c:v>
                </c:pt>
                <c:pt idx="1741">
                  <c:v>1.2564777152</c:v>
                </c:pt>
                <c:pt idx="1742">
                  <c:v>1.2469270393</c:v>
                </c:pt>
                <c:pt idx="1743">
                  <c:v>1.2469270393</c:v>
                </c:pt>
                <c:pt idx="1744">
                  <c:v>1.2469270393</c:v>
                </c:pt>
                <c:pt idx="1745">
                  <c:v>1.2691629436</c:v>
                </c:pt>
                <c:pt idx="1746">
                  <c:v>1.2790446155999999</c:v>
                </c:pt>
                <c:pt idx="1747">
                  <c:v>1.2550457015000001</c:v>
                </c:pt>
                <c:pt idx="1748">
                  <c:v>1.2826345455999999</c:v>
                </c:pt>
                <c:pt idx="1749">
                  <c:v>1.2918776517999999</c:v>
                </c:pt>
                <c:pt idx="1750">
                  <c:v>1.2918776517999999</c:v>
                </c:pt>
                <c:pt idx="1751">
                  <c:v>1.2918776517999999</c:v>
                </c:pt>
                <c:pt idx="1752">
                  <c:v>1.3119736907999999</c:v>
                </c:pt>
                <c:pt idx="1753">
                  <c:v>1.2732575283000001</c:v>
                </c:pt>
                <c:pt idx="1754">
                  <c:v>1.2810574663000001</c:v>
                </c:pt>
                <c:pt idx="1755">
                  <c:v>1.2935874440999999</c:v>
                </c:pt>
                <c:pt idx="1756">
                  <c:v>1.2215660053999999</c:v>
                </c:pt>
                <c:pt idx="1757">
                  <c:v>1.2215660053999999</c:v>
                </c:pt>
                <c:pt idx="1758">
                  <c:v>1.2215660053999999</c:v>
                </c:pt>
                <c:pt idx="1759">
                  <c:v>1.2293444162</c:v>
                </c:pt>
                <c:pt idx="1760">
                  <c:v>1.2525277739</c:v>
                </c:pt>
                <c:pt idx="1761">
                  <c:v>1.2535585672</c:v>
                </c:pt>
                <c:pt idx="1762">
                  <c:v>1.1862731081</c:v>
                </c:pt>
                <c:pt idx="1763">
                  <c:v>1.1813377163000001</c:v>
                </c:pt>
                <c:pt idx="1764">
                  <c:v>1.1813377163000001</c:v>
                </c:pt>
                <c:pt idx="1765">
                  <c:v>1.1813377163000001</c:v>
                </c:pt>
                <c:pt idx="1766">
                  <c:v>1.1650675881000001</c:v>
                </c:pt>
                <c:pt idx="1767">
                  <c:v>1.1594435578</c:v>
                </c:pt>
                <c:pt idx="1768">
                  <c:v>1.1454049761</c:v>
                </c:pt>
                <c:pt idx="1769">
                  <c:v>1.2050887843</c:v>
                </c:pt>
                <c:pt idx="1770">
                  <c:v>1.19918408</c:v>
                </c:pt>
                <c:pt idx="1771">
                  <c:v>1.19918408</c:v>
                </c:pt>
                <c:pt idx="1772">
                  <c:v>1.19918408</c:v>
                </c:pt>
                <c:pt idx="1773">
                  <c:v>1.2151440909</c:v>
                </c:pt>
                <c:pt idx="1774">
                  <c:v>1.1915191266</c:v>
                </c:pt>
                <c:pt idx="1775">
                  <c:v>1.3264522182</c:v>
                </c:pt>
                <c:pt idx="1776">
                  <c:v>1.3936217166</c:v>
                </c:pt>
                <c:pt idx="1777">
                  <c:v>1.4336585427999999</c:v>
                </c:pt>
                <c:pt idx="1778">
                  <c:v>1.4336585427999999</c:v>
                </c:pt>
                <c:pt idx="1779">
                  <c:v>1.4336585427999999</c:v>
                </c:pt>
                <c:pt idx="1780">
                  <c:v>1.4388533745000001</c:v>
                </c:pt>
                <c:pt idx="1781">
                  <c:v>1.4901499947000001</c:v>
                </c:pt>
                <c:pt idx="1782">
                  <c:v>1.4744494263000001</c:v>
                </c:pt>
                <c:pt idx="1783">
                  <c:v>1.4677578385000001</c:v>
                </c:pt>
                <c:pt idx="1784">
                  <c:v>1.4564119517</c:v>
                </c:pt>
                <c:pt idx="1785">
                  <c:v>1.4564119517</c:v>
                </c:pt>
                <c:pt idx="1786">
                  <c:v>1.4564119517</c:v>
                </c:pt>
                <c:pt idx="1787">
                  <c:v>1.4156565628</c:v>
                </c:pt>
                <c:pt idx="1788">
                  <c:v>1.4302399619999999</c:v>
                </c:pt>
                <c:pt idx="1789">
                  <c:v>1.4559169948999999</c:v>
                </c:pt>
                <c:pt idx="1790">
                  <c:v>1.4696804268999999</c:v>
                </c:pt>
                <c:pt idx="1791">
                  <c:v>1.5271510633000001</c:v>
                </c:pt>
                <c:pt idx="1792">
                  <c:v>1.5271510633000001</c:v>
                </c:pt>
                <c:pt idx="1793">
                  <c:v>1.5271510633000001</c:v>
                </c:pt>
                <c:pt idx="1794">
                  <c:v>1.4648901831000001</c:v>
                </c:pt>
                <c:pt idx="1795">
                  <c:v>1.4672075767999999</c:v>
                </c:pt>
                <c:pt idx="1796">
                  <c:v>1.4275575790999999</c:v>
                </c:pt>
                <c:pt idx="1797">
                  <c:v>1.459278528</c:v>
                </c:pt>
                <c:pt idx="1798">
                  <c:v>1.4370700881</c:v>
                </c:pt>
                <c:pt idx="1799">
                  <c:v>1.4370700881</c:v>
                </c:pt>
                <c:pt idx="1800">
                  <c:v>1.4370700881</c:v>
                </c:pt>
                <c:pt idx="1801">
                  <c:v>1.4149492822</c:v>
                </c:pt>
                <c:pt idx="1802">
                  <c:v>1.3926163292</c:v>
                </c:pt>
                <c:pt idx="1803">
                  <c:v>1.3995536754</c:v>
                </c:pt>
                <c:pt idx="1804">
                  <c:v>1.3898897216999999</c:v>
                </c:pt>
                <c:pt idx="1805">
                  <c:v>1.3962520758000001</c:v>
                </c:pt>
                <c:pt idx="1806">
                  <c:v>1.3962520758000001</c:v>
                </c:pt>
                <c:pt idx="1807">
                  <c:v>1.3962520758000001</c:v>
                </c:pt>
                <c:pt idx="1808">
                  <c:v>1.3974366785000001</c:v>
                </c:pt>
                <c:pt idx="1809">
                  <c:v>1.4674450304</c:v>
                </c:pt>
                <c:pt idx="1810">
                  <c:v>1.5189644450999999</c:v>
                </c:pt>
                <c:pt idx="1811">
                  <c:v>1.5139053316</c:v>
                </c:pt>
                <c:pt idx="1812">
                  <c:v>1.5252643858999999</c:v>
                </c:pt>
                <c:pt idx="1813">
                  <c:v>1.5252643858999999</c:v>
                </c:pt>
                <c:pt idx="1814">
                  <c:v>1.5252643858999999</c:v>
                </c:pt>
                <c:pt idx="1815">
                  <c:v>1.5296033023</c:v>
                </c:pt>
                <c:pt idx="1816">
                  <c:v>1.4690568670999999</c:v>
                </c:pt>
                <c:pt idx="1817">
                  <c:v>1.4977294245999999</c:v>
                </c:pt>
                <c:pt idx="1818">
                  <c:v>1.5083330868</c:v>
                </c:pt>
                <c:pt idx="1819">
                  <c:v>1.5044039680000001</c:v>
                </c:pt>
                <c:pt idx="1820">
                  <c:v>1.5044039680000001</c:v>
                </c:pt>
                <c:pt idx="1821">
                  <c:v>1.5044039680000001</c:v>
                </c:pt>
                <c:pt idx="1822">
                  <c:v>1.5578796519</c:v>
                </c:pt>
                <c:pt idx="1823">
                  <c:v>1.5737914404</c:v>
                </c:pt>
                <c:pt idx="1824">
                  <c:v>1.5807551057</c:v>
                </c:pt>
                <c:pt idx="1825">
                  <c:v>1.5792884023</c:v>
                </c:pt>
                <c:pt idx="1826">
                  <c:v>1.5777841687</c:v>
                </c:pt>
                <c:pt idx="1827">
                  <c:v>1.5777841687</c:v>
                </c:pt>
                <c:pt idx="1828">
                  <c:v>1.5777841687</c:v>
                </c:pt>
                <c:pt idx="1829">
                  <c:v>1.5802114413999999</c:v>
                </c:pt>
                <c:pt idx="1830">
                  <c:v>1.5891425516</c:v>
                </c:pt>
                <c:pt idx="1831">
                  <c:v>1.6237101464000001</c:v>
                </c:pt>
                <c:pt idx="1832">
                  <c:v>1.6239652738000001</c:v>
                </c:pt>
                <c:pt idx="1833">
                  <c:v>1.5849669725</c:v>
                </c:pt>
                <c:pt idx="1834">
                  <c:v>1.5849669725</c:v>
                </c:pt>
                <c:pt idx="1835">
                  <c:v>1.5849669725</c:v>
                </c:pt>
                <c:pt idx="1836">
                  <c:v>1.5857088028999999</c:v>
                </c:pt>
                <c:pt idx="1837">
                  <c:v>1.5692841388000001</c:v>
                </c:pt>
                <c:pt idx="1838">
                  <c:v>1.5897175781999999</c:v>
                </c:pt>
                <c:pt idx="1839">
                  <c:v>1.5405064945</c:v>
                </c:pt>
                <c:pt idx="1840">
                  <c:v>1.4979755587000001</c:v>
                </c:pt>
                <c:pt idx="1841">
                  <c:v>1.4979755587000001</c:v>
                </c:pt>
                <c:pt idx="1842">
                  <c:v>1.4979755587000001</c:v>
                </c:pt>
                <c:pt idx="1843">
                  <c:v>1.4569240537000001</c:v>
                </c:pt>
                <c:pt idx="1844">
                  <c:v>1.5259973084</c:v>
                </c:pt>
                <c:pt idx="1845">
                  <c:v>1.5445148231000001</c:v>
                </c:pt>
                <c:pt idx="1846">
                  <c:v>1.4933925603</c:v>
                </c:pt>
                <c:pt idx="1847">
                  <c:v>1.5634525801000001</c:v>
                </c:pt>
                <c:pt idx="1848">
                  <c:v>1.5634525801000001</c:v>
                </c:pt>
                <c:pt idx="1849">
                  <c:v>1.5634525801000001</c:v>
                </c:pt>
                <c:pt idx="1850">
                  <c:v>1.5407168758000001</c:v>
                </c:pt>
                <c:pt idx="1851">
                  <c:v>1.5730699666000001</c:v>
                </c:pt>
                <c:pt idx="1852">
                  <c:v>1.5462363652</c:v>
                </c:pt>
                <c:pt idx="1853">
                  <c:v>1.5257786363000001</c:v>
                </c:pt>
                <c:pt idx="1854">
                  <c:v>1.5402407566</c:v>
                </c:pt>
                <c:pt idx="1855">
                  <c:v>1.5402407566</c:v>
                </c:pt>
                <c:pt idx="1856">
                  <c:v>1.5402407566</c:v>
                </c:pt>
                <c:pt idx="1857">
                  <c:v>1.4814754844</c:v>
                </c:pt>
                <c:pt idx="1858">
                  <c:v>1.4718053729</c:v>
                </c:pt>
                <c:pt idx="1859">
                  <c:v>1.5031496150000001</c:v>
                </c:pt>
                <c:pt idx="1860">
                  <c:v>1.5416730461000001</c:v>
                </c:pt>
                <c:pt idx="1861">
                  <c:v>1.5857824884</c:v>
                </c:pt>
                <c:pt idx="1862">
                  <c:v>1.5857824884</c:v>
                </c:pt>
                <c:pt idx="1863">
                  <c:v>1.5857824884</c:v>
                </c:pt>
                <c:pt idx="1864">
                  <c:v>1.5495939551</c:v>
                </c:pt>
                <c:pt idx="1865">
                  <c:v>1.5870516155000001</c:v>
                </c:pt>
                <c:pt idx="1866">
                  <c:v>1.5737278198</c:v>
                </c:pt>
                <c:pt idx="1867">
                  <c:v>1.5620746619000001</c:v>
                </c:pt>
                <c:pt idx="1868">
                  <c:v>1.5366261809999999</c:v>
                </c:pt>
                <c:pt idx="1869">
                  <c:v>1.5366261809999999</c:v>
                </c:pt>
                <c:pt idx="1870">
                  <c:v>1.5366261809999999</c:v>
                </c:pt>
                <c:pt idx="1871">
                  <c:v>1.5451114112</c:v>
                </c:pt>
                <c:pt idx="1872">
                  <c:v>1.5710186994999999</c:v>
                </c:pt>
                <c:pt idx="1873">
                  <c:v>1.5723675001999999</c:v>
                </c:pt>
                <c:pt idx="1874">
                  <c:v>1.5468179857</c:v>
                </c:pt>
                <c:pt idx="1875">
                  <c:v>1.4768413379000001</c:v>
                </c:pt>
                <c:pt idx="1876">
                  <c:v>1.4768413379000001</c:v>
                </c:pt>
                <c:pt idx="1877">
                  <c:v>1.4768413379000001</c:v>
                </c:pt>
                <c:pt idx="1878">
                  <c:v>1.4542818791000001</c:v>
                </c:pt>
                <c:pt idx="1879">
                  <c:v>1.4747715062</c:v>
                </c:pt>
                <c:pt idx="1880">
                  <c:v>1.5760959763</c:v>
                </c:pt>
                <c:pt idx="1881">
                  <c:v>1.6167927393999999</c:v>
                </c:pt>
                <c:pt idx="1882">
                  <c:v>1.6499204921999999</c:v>
                </c:pt>
                <c:pt idx="1883">
                  <c:v>1.6499204921999999</c:v>
                </c:pt>
                <c:pt idx="1884">
                  <c:v>1.6499204921999999</c:v>
                </c:pt>
                <c:pt idx="1885">
                  <c:v>1.7104793391999999</c:v>
                </c:pt>
                <c:pt idx="1886">
                  <c:v>1.7647772986000001</c:v>
                </c:pt>
                <c:pt idx="1887">
                  <c:v>1.7946658134</c:v>
                </c:pt>
                <c:pt idx="1888">
                  <c:v>1.7406346449000001</c:v>
                </c:pt>
                <c:pt idx="1889">
                  <c:v>1.7185755579999999</c:v>
                </c:pt>
                <c:pt idx="1890">
                  <c:v>1.7185755579999999</c:v>
                </c:pt>
                <c:pt idx="1891">
                  <c:v>1.7185755579999999</c:v>
                </c:pt>
                <c:pt idx="1892">
                  <c:v>1.704132464</c:v>
                </c:pt>
                <c:pt idx="1893">
                  <c:v>1.7549683165000001</c:v>
                </c:pt>
                <c:pt idx="1894">
                  <c:v>1.7469173171000001</c:v>
                </c:pt>
                <c:pt idx="1895">
                  <c:v>1.6404533429999999</c:v>
                </c:pt>
                <c:pt idx="1896">
                  <c:v>1.5740778896000001</c:v>
                </c:pt>
                <c:pt idx="1897">
                  <c:v>1.5740778896000001</c:v>
                </c:pt>
                <c:pt idx="1898">
                  <c:v>1.5740778896000001</c:v>
                </c:pt>
                <c:pt idx="1899">
                  <c:v>1.5374824245000001</c:v>
                </c:pt>
                <c:pt idx="1900">
                  <c:v>1.5766510117999999</c:v>
                </c:pt>
                <c:pt idx="1901">
                  <c:v>1.7613170596000001</c:v>
                </c:pt>
                <c:pt idx="1902">
                  <c:v>1.7506654522</c:v>
                </c:pt>
                <c:pt idx="1903">
                  <c:v>1.7318955961</c:v>
                </c:pt>
                <c:pt idx="1904">
                  <c:v>1.7318955961</c:v>
                </c:pt>
                <c:pt idx="1905">
                  <c:v>1.7318955961</c:v>
                </c:pt>
                <c:pt idx="1906">
                  <c:v>1.7318955961</c:v>
                </c:pt>
                <c:pt idx="1907">
                  <c:v>1.7010453926</c:v>
                </c:pt>
                <c:pt idx="1908">
                  <c:v>1.7010453926</c:v>
                </c:pt>
                <c:pt idx="1909">
                  <c:v>1.7448183824000001</c:v>
                </c:pt>
                <c:pt idx="1910">
                  <c:v>1.7309587375</c:v>
                </c:pt>
                <c:pt idx="1911">
                  <c:v>1.7309587375</c:v>
                </c:pt>
                <c:pt idx="1912">
                  <c:v>1.7309587375</c:v>
                </c:pt>
                <c:pt idx="1913">
                  <c:v>1.7309587375</c:v>
                </c:pt>
                <c:pt idx="1914">
                  <c:v>1.7079192331999999</c:v>
                </c:pt>
                <c:pt idx="1915">
                  <c:v>1.6171711431</c:v>
                </c:pt>
                <c:pt idx="1916">
                  <c:v>1.5977786975999999</c:v>
                </c:pt>
                <c:pt idx="1917">
                  <c:v>1.6106556295000001</c:v>
                </c:pt>
                <c:pt idx="1918">
                  <c:v>1.6106556295000001</c:v>
                </c:pt>
                <c:pt idx="1919">
                  <c:v>1.6106556295000001</c:v>
                </c:pt>
                <c:pt idx="1920">
                  <c:v>1.6641907925999999</c:v>
                </c:pt>
                <c:pt idx="1921">
                  <c:v>1.6053859091</c:v>
                </c:pt>
                <c:pt idx="1922">
                  <c:v>1.6150928120000001</c:v>
                </c:pt>
                <c:pt idx="1923">
                  <c:v>1.6026949689000001</c:v>
                </c:pt>
                <c:pt idx="1924">
                  <c:v>1.5801601110000001</c:v>
                </c:pt>
                <c:pt idx="1925">
                  <c:v>1.5801601110000001</c:v>
                </c:pt>
                <c:pt idx="1926">
                  <c:v>1.5801601110000001</c:v>
                </c:pt>
                <c:pt idx="1927">
                  <c:v>1.5560406114000001</c:v>
                </c:pt>
                <c:pt idx="1928">
                  <c:v>1.6111395603000001</c:v>
                </c:pt>
                <c:pt idx="1929">
                  <c:v>1.6494919017</c:v>
                </c:pt>
                <c:pt idx="1930">
                  <c:v>1.6494919017</c:v>
                </c:pt>
                <c:pt idx="1931">
                  <c:v>1.6494919017</c:v>
                </c:pt>
                <c:pt idx="1932">
                  <c:v>1.6494919017</c:v>
                </c:pt>
                <c:pt idx="1933">
                  <c:v>1.6494919017</c:v>
                </c:pt>
                <c:pt idx="1934">
                  <c:v>1.6754158718000001</c:v>
                </c:pt>
                <c:pt idx="1935">
                  <c:v>1.7224640288999999</c:v>
                </c:pt>
                <c:pt idx="1936">
                  <c:v>1.6799298737999999</c:v>
                </c:pt>
                <c:pt idx="1937">
                  <c:v>1.6415014503000001</c:v>
                </c:pt>
                <c:pt idx="1938">
                  <c:v>1.6879083045000001</c:v>
                </c:pt>
                <c:pt idx="1939">
                  <c:v>1.6879083045000001</c:v>
                </c:pt>
                <c:pt idx="1940">
                  <c:v>1.6879083045000001</c:v>
                </c:pt>
                <c:pt idx="1941">
                  <c:v>1.7624468875999999</c:v>
                </c:pt>
                <c:pt idx="1942">
                  <c:v>1.7651499194</c:v>
                </c:pt>
                <c:pt idx="1943">
                  <c:v>1.7364542257</c:v>
                </c:pt>
                <c:pt idx="1944">
                  <c:v>1.702091792</c:v>
                </c:pt>
                <c:pt idx="1945">
                  <c:v>1.6934160082</c:v>
                </c:pt>
                <c:pt idx="1946">
                  <c:v>1.6934160082</c:v>
                </c:pt>
                <c:pt idx="1947">
                  <c:v>1.6934160082</c:v>
                </c:pt>
                <c:pt idx="1948">
                  <c:v>1.7750715902</c:v>
                </c:pt>
                <c:pt idx="1949">
                  <c:v>1.8706055880000001</c:v>
                </c:pt>
                <c:pt idx="1950">
                  <c:v>1.9111863457</c:v>
                </c:pt>
                <c:pt idx="1951">
                  <c:v>1.9682550699000001</c:v>
                </c:pt>
                <c:pt idx="1952">
                  <c:v>1.9412249579</c:v>
                </c:pt>
                <c:pt idx="1953">
                  <c:v>1.9412249579</c:v>
                </c:pt>
                <c:pt idx="1954">
                  <c:v>1.9412249579</c:v>
                </c:pt>
                <c:pt idx="1955">
                  <c:v>1.9957452433</c:v>
                </c:pt>
                <c:pt idx="1956">
                  <c:v>2.1302276169000001</c:v>
                </c:pt>
                <c:pt idx="1957">
                  <c:v>2.1526014901999999</c:v>
                </c:pt>
                <c:pt idx="1958">
                  <c:v>2.2647656152</c:v>
                </c:pt>
                <c:pt idx="1959">
                  <c:v>2.3320421813999999</c:v>
                </c:pt>
                <c:pt idx="1960">
                  <c:v>2.3320421813999999</c:v>
                </c:pt>
                <c:pt idx="1961">
                  <c:v>2.3320421813999999</c:v>
                </c:pt>
                <c:pt idx="1962">
                  <c:v>2.3320421813999999</c:v>
                </c:pt>
                <c:pt idx="1963">
                  <c:v>2.3320421813999999</c:v>
                </c:pt>
                <c:pt idx="1964">
                  <c:v>2.1237033252000002</c:v>
                </c:pt>
                <c:pt idx="1965">
                  <c:v>2.1116084760999998</c:v>
                </c:pt>
                <c:pt idx="1966">
                  <c:v>2.0123880849</c:v>
                </c:pt>
                <c:pt idx="1967">
                  <c:v>2.0123880849</c:v>
                </c:pt>
                <c:pt idx="1968">
                  <c:v>2.0123880849</c:v>
                </c:pt>
                <c:pt idx="1969">
                  <c:v>2.0490516264999998</c:v>
                </c:pt>
                <c:pt idx="1970">
                  <c:v>2.0601581383999998</c:v>
                </c:pt>
                <c:pt idx="1971">
                  <c:v>2.0202853802999998</c:v>
                </c:pt>
                <c:pt idx="1972">
                  <c:v>1.9710964543</c:v>
                </c:pt>
                <c:pt idx="1973">
                  <c:v>1.9169434427000001</c:v>
                </c:pt>
                <c:pt idx="1974">
                  <c:v>1.9169434427000001</c:v>
                </c:pt>
                <c:pt idx="1975">
                  <c:v>1.9169434427000001</c:v>
                </c:pt>
                <c:pt idx="1976">
                  <c:v>1.9503696442</c:v>
                </c:pt>
                <c:pt idx="1977">
                  <c:v>1.9810315807000001</c:v>
                </c:pt>
                <c:pt idx="1978">
                  <c:v>2.1130788590999998</c:v>
                </c:pt>
                <c:pt idx="1979">
                  <c:v>2.1163773907999999</c:v>
                </c:pt>
                <c:pt idx="1980">
                  <c:v>2.1252036160999999</c:v>
                </c:pt>
                <c:pt idx="1981">
                  <c:v>2.1252036160999999</c:v>
                </c:pt>
                <c:pt idx="1982">
                  <c:v>2.1252036160999999</c:v>
                </c:pt>
                <c:pt idx="1983">
                  <c:v>2.1104306201999998</c:v>
                </c:pt>
                <c:pt idx="1984">
                  <c:v>2.1673396859</c:v>
                </c:pt>
                <c:pt idx="1985">
                  <c:v>2.1112643055999998</c:v>
                </c:pt>
                <c:pt idx="1986">
                  <c:v>2.0847899239999998</c:v>
                </c:pt>
                <c:pt idx="1987">
                  <c:v>2.1116543239999999</c:v>
                </c:pt>
                <c:pt idx="1988">
                  <c:v>2.1116543239999999</c:v>
                </c:pt>
                <c:pt idx="1989">
                  <c:v>2.1116543239999999</c:v>
                </c:pt>
                <c:pt idx="1990">
                  <c:v>2.1498273726999999</c:v>
                </c:pt>
                <c:pt idx="1991">
                  <c:v>2.1731810694</c:v>
                </c:pt>
                <c:pt idx="1992">
                  <c:v>2.1744352185000002</c:v>
                </c:pt>
                <c:pt idx="1993">
                  <c:v>2.0370845298</c:v>
                </c:pt>
                <c:pt idx="1994">
                  <c:v>1.8949843718999999</c:v>
                </c:pt>
                <c:pt idx="1995">
                  <c:v>1.8949843718999999</c:v>
                </c:pt>
                <c:pt idx="1996">
                  <c:v>1.8949843718999999</c:v>
                </c:pt>
                <c:pt idx="1997">
                  <c:v>1.7683647296</c:v>
                </c:pt>
                <c:pt idx="1998">
                  <c:v>1.8184180877</c:v>
                </c:pt>
                <c:pt idx="1999">
                  <c:v>1.8200423286</c:v>
                </c:pt>
                <c:pt idx="2000">
                  <c:v>1.8551945472</c:v>
                </c:pt>
                <c:pt idx="2001">
                  <c:v>1.8040657577000001</c:v>
                </c:pt>
                <c:pt idx="2002">
                  <c:v>1.8040657577000001</c:v>
                </c:pt>
                <c:pt idx="2003">
                  <c:v>1.8040657577000001</c:v>
                </c:pt>
                <c:pt idx="2004">
                  <c:v>1.8352506726</c:v>
                </c:pt>
                <c:pt idx="2005">
                  <c:v>1.8669944454</c:v>
                </c:pt>
                <c:pt idx="2006">
                  <c:v>1.8243063674</c:v>
                </c:pt>
                <c:pt idx="2007">
                  <c:v>1.8360542998</c:v>
                </c:pt>
                <c:pt idx="2008">
                  <c:v>1.8610802725</c:v>
                </c:pt>
                <c:pt idx="2009">
                  <c:v>1.8610802725</c:v>
                </c:pt>
                <c:pt idx="2010">
                  <c:v>1.8610802725</c:v>
                </c:pt>
                <c:pt idx="2011">
                  <c:v>1.9315884810999999</c:v>
                </c:pt>
                <c:pt idx="2012">
                  <c:v>1.9793277467999999</c:v>
                </c:pt>
                <c:pt idx="2013">
                  <c:v>1.9857300605999999</c:v>
                </c:pt>
                <c:pt idx="2014">
                  <c:v>2.0160282624999999</c:v>
                </c:pt>
                <c:pt idx="2015">
                  <c:v>1.9221502988000001</c:v>
                </c:pt>
                <c:pt idx="2016">
                  <c:v>1.9221502988000001</c:v>
                </c:pt>
                <c:pt idx="2017">
                  <c:v>1.9221502988000001</c:v>
                </c:pt>
                <c:pt idx="2018">
                  <c:v>1.9460014632</c:v>
                </c:pt>
                <c:pt idx="2019">
                  <c:v>1.9876110101</c:v>
                </c:pt>
                <c:pt idx="2020">
                  <c:v>1.9772416177000001</c:v>
                </c:pt>
                <c:pt idx="2021">
                  <c:v>2.0193140858</c:v>
                </c:pt>
                <c:pt idx="2022">
                  <c:v>2.0289256146999999</c:v>
                </c:pt>
                <c:pt idx="2023">
                  <c:v>2.0289256146999999</c:v>
                </c:pt>
                <c:pt idx="2024">
                  <c:v>2.0289256146999999</c:v>
                </c:pt>
                <c:pt idx="2025">
                  <c:v>2.0289256146999999</c:v>
                </c:pt>
                <c:pt idx="2026">
                  <c:v>1.8904408053999999</c:v>
                </c:pt>
                <c:pt idx="2027">
                  <c:v>1.8576699381999999</c:v>
                </c:pt>
                <c:pt idx="2028">
                  <c:v>1.8215557783</c:v>
                </c:pt>
                <c:pt idx="2029">
                  <c:v>1.8987338669</c:v>
                </c:pt>
                <c:pt idx="2030">
                  <c:v>1.8987338669</c:v>
                </c:pt>
                <c:pt idx="2031">
                  <c:v>1.8987338669</c:v>
                </c:pt>
                <c:pt idx="2032">
                  <c:v>1.9177998475</c:v>
                </c:pt>
                <c:pt idx="2033">
                  <c:v>1.9199329387999999</c:v>
                </c:pt>
                <c:pt idx="2034">
                  <c:v>1.9224241811</c:v>
                </c:pt>
                <c:pt idx="2035">
                  <c:v>1.9792547196000001</c:v>
                </c:pt>
                <c:pt idx="2036">
                  <c:v>1.8314706207</c:v>
                </c:pt>
                <c:pt idx="2037">
                  <c:v>1.8314706207</c:v>
                </c:pt>
                <c:pt idx="2038">
                  <c:v>1.8314706207</c:v>
                </c:pt>
                <c:pt idx="2039">
                  <c:v>1.9404289778999999</c:v>
                </c:pt>
                <c:pt idx="2040">
                  <c:v>2.0380574093999999</c:v>
                </c:pt>
                <c:pt idx="2041">
                  <c:v>2.0996600054000001</c:v>
                </c:pt>
                <c:pt idx="2042">
                  <c:v>2.0789895659000002</c:v>
                </c:pt>
                <c:pt idx="2043">
                  <c:v>2.0286304937000001</c:v>
                </c:pt>
                <c:pt idx="2044">
                  <c:v>2.0286304937000001</c:v>
                </c:pt>
                <c:pt idx="2045">
                  <c:v>2.0286304937000001</c:v>
                </c:pt>
                <c:pt idx="2046">
                  <c:v>2.0599323278999999</c:v>
                </c:pt>
                <c:pt idx="2047">
                  <c:v>2.0603268939000001</c:v>
                </c:pt>
                <c:pt idx="2048">
                  <c:v>2.0528593176999999</c:v>
                </c:pt>
                <c:pt idx="2049">
                  <c:v>2.1259060686</c:v>
                </c:pt>
                <c:pt idx="2050">
                  <c:v>2.0847770346000001</c:v>
                </c:pt>
                <c:pt idx="2051">
                  <c:v>2.0847770346000001</c:v>
                </c:pt>
                <c:pt idx="2052">
                  <c:v>2.0847770346000001</c:v>
                </c:pt>
                <c:pt idx="2053">
                  <c:v>2.0984599517000002</c:v>
                </c:pt>
                <c:pt idx="2054">
                  <c:v>2.1149835095</c:v>
                </c:pt>
                <c:pt idx="2055">
                  <c:v>2.1255016744000002</c:v>
                </c:pt>
                <c:pt idx="2056">
                  <c:v>2.1419749363</c:v>
                </c:pt>
                <c:pt idx="2057">
                  <c:v>2.0920786349</c:v>
                </c:pt>
                <c:pt idx="2058">
                  <c:v>2.0920786349</c:v>
                </c:pt>
                <c:pt idx="2059">
                  <c:v>2.0920786349</c:v>
                </c:pt>
                <c:pt idx="2060">
                  <c:v>2.0715488550000001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8-4DFF-BB2C-B709AFDBA860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1.4321920283</c:v>
                </c:pt>
                <c:pt idx="1526">
                  <c:v>1.4321920283</c:v>
                </c:pt>
                <c:pt idx="1527">
                  <c:v>1.4321920283</c:v>
                </c:pt>
                <c:pt idx="1528">
                  <c:v>1.5471945968</c:v>
                </c:pt>
                <c:pt idx="1529">
                  <c:v>1.5890869352999999</c:v>
                </c:pt>
                <c:pt idx="1530">
                  <c:v>1.5890869352999999</c:v>
                </c:pt>
                <c:pt idx="1531">
                  <c:v>1.2730189330999999</c:v>
                </c:pt>
                <c:pt idx="1532">
                  <c:v>1.2102261062999999</c:v>
                </c:pt>
                <c:pt idx="1533">
                  <c:v>1.2102261062999999</c:v>
                </c:pt>
                <c:pt idx="1534">
                  <c:v>1.2102261062999999</c:v>
                </c:pt>
                <c:pt idx="1535">
                  <c:v>1.2863866017000001</c:v>
                </c:pt>
                <c:pt idx="1536">
                  <c:v>1.1986878989</c:v>
                </c:pt>
                <c:pt idx="1537">
                  <c:v>1.3609129582999999</c:v>
                </c:pt>
                <c:pt idx="1538">
                  <c:v>0.92974919540000001</c:v>
                </c:pt>
                <c:pt idx="1539">
                  <c:v>0.88176161119999996</c:v>
                </c:pt>
                <c:pt idx="1540">
                  <c:v>0.88176161119999996</c:v>
                </c:pt>
                <c:pt idx="1541">
                  <c:v>0.88176161119999996</c:v>
                </c:pt>
                <c:pt idx="1542">
                  <c:v>0.88228455510000003</c:v>
                </c:pt>
                <c:pt idx="1543">
                  <c:v>0.79827713150000001</c:v>
                </c:pt>
                <c:pt idx="1544">
                  <c:v>0.63340406240000002</c:v>
                </c:pt>
                <c:pt idx="1545">
                  <c:v>0.84444176110000002</c:v>
                </c:pt>
                <c:pt idx="1546">
                  <c:v>1.1240480340000001</c:v>
                </c:pt>
                <c:pt idx="1547">
                  <c:v>1.1240480340000001</c:v>
                </c:pt>
                <c:pt idx="1548">
                  <c:v>1.1240480340000001</c:v>
                </c:pt>
                <c:pt idx="1549">
                  <c:v>1.2873524076</c:v>
                </c:pt>
                <c:pt idx="1550">
                  <c:v>1.2982685021</c:v>
                </c:pt>
                <c:pt idx="1551">
                  <c:v>1.3818834561</c:v>
                </c:pt>
                <c:pt idx="1552">
                  <c:v>1.4228636117</c:v>
                </c:pt>
                <c:pt idx="1553">
                  <c:v>1.511456119</c:v>
                </c:pt>
                <c:pt idx="1554">
                  <c:v>1.511456119</c:v>
                </c:pt>
                <c:pt idx="1555">
                  <c:v>1.511456119</c:v>
                </c:pt>
                <c:pt idx="1556">
                  <c:v>1.5014081831999999</c:v>
                </c:pt>
                <c:pt idx="1557">
                  <c:v>1.2608261891999999</c:v>
                </c:pt>
                <c:pt idx="1558">
                  <c:v>1.2743895047</c:v>
                </c:pt>
                <c:pt idx="1559">
                  <c:v>1.2743895047</c:v>
                </c:pt>
                <c:pt idx="1560">
                  <c:v>1.2743895047</c:v>
                </c:pt>
                <c:pt idx="1561">
                  <c:v>1.2743895047</c:v>
                </c:pt>
                <c:pt idx="1562">
                  <c:v>1.2743895047</c:v>
                </c:pt>
                <c:pt idx="1563">
                  <c:v>1.3207877042</c:v>
                </c:pt>
                <c:pt idx="1564">
                  <c:v>1.4099694703000001</c:v>
                </c:pt>
                <c:pt idx="1565">
                  <c:v>1.4099694703000001</c:v>
                </c:pt>
                <c:pt idx="1566">
                  <c:v>1.4099694703000001</c:v>
                </c:pt>
                <c:pt idx="1567">
                  <c:v>1.5504995469</c:v>
                </c:pt>
                <c:pt idx="1568">
                  <c:v>1.5504995469</c:v>
                </c:pt>
                <c:pt idx="1569">
                  <c:v>1.5504995469</c:v>
                </c:pt>
                <c:pt idx="1570">
                  <c:v>1.5527892873</c:v>
                </c:pt>
                <c:pt idx="1571">
                  <c:v>1.5448941588</c:v>
                </c:pt>
                <c:pt idx="1572">
                  <c:v>1.5218011077</c:v>
                </c:pt>
                <c:pt idx="1573">
                  <c:v>1.5677924995000001</c:v>
                </c:pt>
                <c:pt idx="1574">
                  <c:v>1.5375525422</c:v>
                </c:pt>
                <c:pt idx="1575">
                  <c:v>1.5375525422</c:v>
                </c:pt>
                <c:pt idx="1576">
                  <c:v>1.5375525422</c:v>
                </c:pt>
                <c:pt idx="1577">
                  <c:v>1.5165460423999999</c:v>
                </c:pt>
                <c:pt idx="1578">
                  <c:v>1.5628364297999999</c:v>
                </c:pt>
                <c:pt idx="1579">
                  <c:v>1.5628364297999999</c:v>
                </c:pt>
                <c:pt idx="1580">
                  <c:v>1.5628364297999999</c:v>
                </c:pt>
                <c:pt idx="1581">
                  <c:v>1.4835015250000001</c:v>
                </c:pt>
                <c:pt idx="1582">
                  <c:v>1.4835015250000001</c:v>
                </c:pt>
                <c:pt idx="1583">
                  <c:v>1.4835015250000001</c:v>
                </c:pt>
                <c:pt idx="1584">
                  <c:v>1.4229881524000001</c:v>
                </c:pt>
                <c:pt idx="1585">
                  <c:v>1.5143924755</c:v>
                </c:pt>
                <c:pt idx="1586">
                  <c:v>1.5398305315</c:v>
                </c:pt>
                <c:pt idx="1587">
                  <c:v>1.5615545765000001</c:v>
                </c:pt>
                <c:pt idx="1588">
                  <c:v>1.5078805931999999</c:v>
                </c:pt>
                <c:pt idx="1589">
                  <c:v>1.5078805931999999</c:v>
                </c:pt>
                <c:pt idx="1590">
                  <c:v>1.5078805931999999</c:v>
                </c:pt>
                <c:pt idx="1591">
                  <c:v>1.4718180917999999</c:v>
                </c:pt>
                <c:pt idx="1592">
                  <c:v>1.4436134419</c:v>
                </c:pt>
                <c:pt idx="1593">
                  <c:v>1.3994770296000001</c:v>
                </c:pt>
                <c:pt idx="1594">
                  <c:v>1.4226611712999999</c:v>
                </c:pt>
                <c:pt idx="1595">
                  <c:v>1.4307248012</c:v>
                </c:pt>
                <c:pt idx="1596">
                  <c:v>1.4307248012</c:v>
                </c:pt>
                <c:pt idx="1597">
                  <c:v>1.4307248012</c:v>
                </c:pt>
                <c:pt idx="1598">
                  <c:v>1.3944351629</c:v>
                </c:pt>
                <c:pt idx="1599">
                  <c:v>1.4941772208999999</c:v>
                </c:pt>
                <c:pt idx="1600">
                  <c:v>1.4536786779999999</c:v>
                </c:pt>
                <c:pt idx="1601">
                  <c:v>1.4026726681999999</c:v>
                </c:pt>
                <c:pt idx="1602">
                  <c:v>1.3904682542</c:v>
                </c:pt>
                <c:pt idx="1603">
                  <c:v>1.3904682542</c:v>
                </c:pt>
                <c:pt idx="1604">
                  <c:v>1.3904682542</c:v>
                </c:pt>
                <c:pt idx="1605">
                  <c:v>1.3690984443000001</c:v>
                </c:pt>
                <c:pt idx="1606">
                  <c:v>1.4212766592999999</c:v>
                </c:pt>
                <c:pt idx="1607">
                  <c:v>1.5261497601</c:v>
                </c:pt>
                <c:pt idx="1608">
                  <c:v>1.514900226</c:v>
                </c:pt>
                <c:pt idx="1609">
                  <c:v>1.514900226</c:v>
                </c:pt>
                <c:pt idx="1610">
                  <c:v>1.514900226</c:v>
                </c:pt>
                <c:pt idx="1611">
                  <c:v>1.514900226</c:v>
                </c:pt>
                <c:pt idx="1612">
                  <c:v>1.5143513808</c:v>
                </c:pt>
                <c:pt idx="1613">
                  <c:v>1.5630929711999999</c:v>
                </c:pt>
                <c:pt idx="1614">
                  <c:v>1.5359787278999999</c:v>
                </c:pt>
                <c:pt idx="1615">
                  <c:v>1.5389237244</c:v>
                </c:pt>
                <c:pt idx="1616">
                  <c:v>1.5577626697</c:v>
                </c:pt>
                <c:pt idx="1617">
                  <c:v>1.5577626697</c:v>
                </c:pt>
                <c:pt idx="1618">
                  <c:v>1.5577626697</c:v>
                </c:pt>
                <c:pt idx="1619">
                  <c:v>1.5577626697</c:v>
                </c:pt>
                <c:pt idx="1620">
                  <c:v>1.5451181686</c:v>
                </c:pt>
                <c:pt idx="1621">
                  <c:v>1.5889828953</c:v>
                </c:pt>
                <c:pt idx="1622">
                  <c:v>1.5960263637000001</c:v>
                </c:pt>
                <c:pt idx="1623">
                  <c:v>1.5684478103999999</c:v>
                </c:pt>
                <c:pt idx="1624">
                  <c:v>1.5684478103999999</c:v>
                </c:pt>
                <c:pt idx="1625">
                  <c:v>1.5684478103999999</c:v>
                </c:pt>
                <c:pt idx="1626">
                  <c:v>1.5575373901</c:v>
                </c:pt>
                <c:pt idx="1627">
                  <c:v>1.5583347274999999</c:v>
                </c:pt>
                <c:pt idx="1628">
                  <c:v>1.5635364901</c:v>
                </c:pt>
                <c:pt idx="1629">
                  <c:v>1.5578404485999999</c:v>
                </c:pt>
                <c:pt idx="1630">
                  <c:v>1.6328196169</c:v>
                </c:pt>
                <c:pt idx="1631">
                  <c:v>1.6328196169</c:v>
                </c:pt>
                <c:pt idx="1632">
                  <c:v>1.6328196169</c:v>
                </c:pt>
                <c:pt idx="1633">
                  <c:v>1.5814880939</c:v>
                </c:pt>
                <c:pt idx="1634">
                  <c:v>1.5283102567</c:v>
                </c:pt>
                <c:pt idx="1635">
                  <c:v>1.4941680736</c:v>
                </c:pt>
                <c:pt idx="1636">
                  <c:v>1.5306411899000001</c:v>
                </c:pt>
                <c:pt idx="1637">
                  <c:v>1.5029580591</c:v>
                </c:pt>
                <c:pt idx="1638">
                  <c:v>1.5029580591</c:v>
                </c:pt>
                <c:pt idx="1639">
                  <c:v>1.5029580591</c:v>
                </c:pt>
                <c:pt idx="1640">
                  <c:v>1.4686704824000001</c:v>
                </c:pt>
                <c:pt idx="1641">
                  <c:v>1.4571114542000001</c:v>
                </c:pt>
                <c:pt idx="1642">
                  <c:v>1.4779320865000001</c:v>
                </c:pt>
                <c:pt idx="1643">
                  <c:v>1.4369056292</c:v>
                </c:pt>
                <c:pt idx="1644">
                  <c:v>1.4435955106</c:v>
                </c:pt>
                <c:pt idx="1645">
                  <c:v>1.4435955106</c:v>
                </c:pt>
                <c:pt idx="1646">
                  <c:v>1.4435955106</c:v>
                </c:pt>
                <c:pt idx="1647">
                  <c:v>1.4249509876999999</c:v>
                </c:pt>
                <c:pt idx="1648">
                  <c:v>1.360281689</c:v>
                </c:pt>
                <c:pt idx="1649">
                  <c:v>1.3522723208</c:v>
                </c:pt>
                <c:pt idx="1650">
                  <c:v>1.385653526</c:v>
                </c:pt>
                <c:pt idx="1651">
                  <c:v>1.2700476300000001</c:v>
                </c:pt>
                <c:pt idx="1652">
                  <c:v>1.2700476300000001</c:v>
                </c:pt>
                <c:pt idx="1653">
                  <c:v>1.2700476300000001</c:v>
                </c:pt>
                <c:pt idx="1654">
                  <c:v>1.2225268839000001</c:v>
                </c:pt>
                <c:pt idx="1655">
                  <c:v>1.2499805678</c:v>
                </c:pt>
                <c:pt idx="1656">
                  <c:v>1.2354917462999999</c:v>
                </c:pt>
                <c:pt idx="1657">
                  <c:v>1.2598741808</c:v>
                </c:pt>
                <c:pt idx="1658">
                  <c:v>1.2220620095000001</c:v>
                </c:pt>
                <c:pt idx="1659">
                  <c:v>1.2220620095000001</c:v>
                </c:pt>
                <c:pt idx="1660">
                  <c:v>1.2220620095000001</c:v>
                </c:pt>
                <c:pt idx="1661">
                  <c:v>1.1474383939999999</c:v>
                </c:pt>
                <c:pt idx="1662">
                  <c:v>1.1212920180999999</c:v>
                </c:pt>
                <c:pt idx="1663">
                  <c:v>1.1141214215999999</c:v>
                </c:pt>
                <c:pt idx="1664">
                  <c:v>1.1523812662999999</c:v>
                </c:pt>
                <c:pt idx="1665">
                  <c:v>1.1961141605000001</c:v>
                </c:pt>
                <c:pt idx="1666">
                  <c:v>1.1961141605000001</c:v>
                </c:pt>
                <c:pt idx="1667">
                  <c:v>1.1961141605000001</c:v>
                </c:pt>
                <c:pt idx="1668">
                  <c:v>1.1824789833</c:v>
                </c:pt>
                <c:pt idx="1669">
                  <c:v>1.2367750125000001</c:v>
                </c:pt>
                <c:pt idx="1670">
                  <c:v>1.2360429452999999</c:v>
                </c:pt>
                <c:pt idx="1671">
                  <c:v>1.226309528</c:v>
                </c:pt>
                <c:pt idx="1672">
                  <c:v>1.226309528</c:v>
                </c:pt>
                <c:pt idx="1673">
                  <c:v>1.226309528</c:v>
                </c:pt>
                <c:pt idx="1674">
                  <c:v>1.226309528</c:v>
                </c:pt>
                <c:pt idx="1675">
                  <c:v>1.2112491317</c:v>
                </c:pt>
                <c:pt idx="1676">
                  <c:v>1.2403265050000001</c:v>
                </c:pt>
                <c:pt idx="1677">
                  <c:v>1.2466708199000001</c:v>
                </c:pt>
                <c:pt idx="1678">
                  <c:v>1.2864015225000001</c:v>
                </c:pt>
                <c:pt idx="1679">
                  <c:v>1.2963155183999999</c:v>
                </c:pt>
                <c:pt idx="1680">
                  <c:v>1.2963155183999999</c:v>
                </c:pt>
                <c:pt idx="1681">
                  <c:v>1.2963155183999999</c:v>
                </c:pt>
                <c:pt idx="1682">
                  <c:v>1.2822754284</c:v>
                </c:pt>
                <c:pt idx="1683">
                  <c:v>1.2853312163999999</c:v>
                </c:pt>
                <c:pt idx="1684">
                  <c:v>1.3249267318</c:v>
                </c:pt>
                <c:pt idx="1685">
                  <c:v>1.3870286049</c:v>
                </c:pt>
                <c:pt idx="1686">
                  <c:v>1.3875855098000001</c:v>
                </c:pt>
                <c:pt idx="1687">
                  <c:v>1.3875855098000001</c:v>
                </c:pt>
                <c:pt idx="1688">
                  <c:v>1.3875855098000001</c:v>
                </c:pt>
                <c:pt idx="1689">
                  <c:v>1.4003379473999999</c:v>
                </c:pt>
                <c:pt idx="1690">
                  <c:v>1.4132639382000001</c:v>
                </c:pt>
                <c:pt idx="1691">
                  <c:v>1.3959505927</c:v>
                </c:pt>
                <c:pt idx="1692">
                  <c:v>1.4326458461</c:v>
                </c:pt>
                <c:pt idx="1693">
                  <c:v>1.4365243942999999</c:v>
                </c:pt>
                <c:pt idx="1694">
                  <c:v>1.4365243942999999</c:v>
                </c:pt>
                <c:pt idx="1695">
                  <c:v>1.4365243942999999</c:v>
                </c:pt>
                <c:pt idx="1696">
                  <c:v>1.4286501550999999</c:v>
                </c:pt>
                <c:pt idx="1697">
                  <c:v>1.4589542131</c:v>
                </c:pt>
                <c:pt idx="1698">
                  <c:v>1.4767986752</c:v>
                </c:pt>
                <c:pt idx="1699">
                  <c:v>1.4998852579999999</c:v>
                </c:pt>
                <c:pt idx="1700">
                  <c:v>1.5453845143</c:v>
                </c:pt>
                <c:pt idx="1701">
                  <c:v>1.5453845143</c:v>
                </c:pt>
                <c:pt idx="1702">
                  <c:v>1.5453845143</c:v>
                </c:pt>
                <c:pt idx="1703">
                  <c:v>1.5008172001</c:v>
                </c:pt>
                <c:pt idx="1704">
                  <c:v>1.5867926780999999</c:v>
                </c:pt>
                <c:pt idx="1705">
                  <c:v>1.5918486356999999</c:v>
                </c:pt>
                <c:pt idx="1706">
                  <c:v>1.607920604</c:v>
                </c:pt>
                <c:pt idx="1707">
                  <c:v>1.6169764077</c:v>
                </c:pt>
                <c:pt idx="1708">
                  <c:v>1.6169764077</c:v>
                </c:pt>
                <c:pt idx="1709">
                  <c:v>1.6169764077</c:v>
                </c:pt>
                <c:pt idx="1710">
                  <c:v>1.5875634136000001</c:v>
                </c:pt>
                <c:pt idx="1711">
                  <c:v>1.5651566971999999</c:v>
                </c:pt>
                <c:pt idx="1712">
                  <c:v>1.5207198630000001</c:v>
                </c:pt>
                <c:pt idx="1713">
                  <c:v>1.4478030141</c:v>
                </c:pt>
                <c:pt idx="1714">
                  <c:v>1.449290156</c:v>
                </c:pt>
                <c:pt idx="1715">
                  <c:v>1.449290156</c:v>
                </c:pt>
                <c:pt idx="1716">
                  <c:v>1.449290156</c:v>
                </c:pt>
                <c:pt idx="1717">
                  <c:v>1.3806222011</c:v>
                </c:pt>
                <c:pt idx="1718">
                  <c:v>1.3771753283999999</c:v>
                </c:pt>
                <c:pt idx="1719">
                  <c:v>1.3769686591999999</c:v>
                </c:pt>
                <c:pt idx="1720">
                  <c:v>1.3691004456</c:v>
                </c:pt>
                <c:pt idx="1721">
                  <c:v>1.2988174632</c:v>
                </c:pt>
                <c:pt idx="1722">
                  <c:v>1.2988174632</c:v>
                </c:pt>
                <c:pt idx="1723">
                  <c:v>1.2988174632</c:v>
                </c:pt>
                <c:pt idx="1724">
                  <c:v>1.2988174632</c:v>
                </c:pt>
                <c:pt idx="1725">
                  <c:v>1.3360440575999999</c:v>
                </c:pt>
                <c:pt idx="1726">
                  <c:v>1.3039525461999999</c:v>
                </c:pt>
                <c:pt idx="1727">
                  <c:v>1.3253228221</c:v>
                </c:pt>
                <c:pt idx="1728">
                  <c:v>1.2792837749999999</c:v>
                </c:pt>
                <c:pt idx="1729">
                  <c:v>1.2792837749999999</c:v>
                </c:pt>
                <c:pt idx="1730">
                  <c:v>1.2792837749999999</c:v>
                </c:pt>
                <c:pt idx="1731">
                  <c:v>1.2792837749999999</c:v>
                </c:pt>
                <c:pt idx="1732">
                  <c:v>1.2792837749999999</c:v>
                </c:pt>
                <c:pt idx="1733">
                  <c:v>1.2295336411</c:v>
                </c:pt>
                <c:pt idx="1734">
                  <c:v>1.2454224353000001</c:v>
                </c:pt>
                <c:pt idx="1735">
                  <c:v>1.3177877318</c:v>
                </c:pt>
                <c:pt idx="1736">
                  <c:v>1.3177877318</c:v>
                </c:pt>
                <c:pt idx="1737">
                  <c:v>1.3177877318</c:v>
                </c:pt>
                <c:pt idx="1738">
                  <c:v>1.4269989863999999</c:v>
                </c:pt>
                <c:pt idx="1739">
                  <c:v>1.4484904015</c:v>
                </c:pt>
                <c:pt idx="1740">
                  <c:v>1.411608888</c:v>
                </c:pt>
                <c:pt idx="1741">
                  <c:v>1.3693957126</c:v>
                </c:pt>
                <c:pt idx="1742">
                  <c:v>1.3437750214999999</c:v>
                </c:pt>
                <c:pt idx="1743">
                  <c:v>1.3437750214999999</c:v>
                </c:pt>
                <c:pt idx="1744">
                  <c:v>1.3437750214999999</c:v>
                </c:pt>
                <c:pt idx="1745">
                  <c:v>1.3438241725</c:v>
                </c:pt>
                <c:pt idx="1746">
                  <c:v>1.375014229</c:v>
                </c:pt>
                <c:pt idx="1747">
                  <c:v>1.350179365</c:v>
                </c:pt>
                <c:pt idx="1748">
                  <c:v>1.3926190017</c:v>
                </c:pt>
                <c:pt idx="1749">
                  <c:v>1.4002428536</c:v>
                </c:pt>
                <c:pt idx="1750">
                  <c:v>1.4002428536</c:v>
                </c:pt>
                <c:pt idx="1751">
                  <c:v>1.4002428536</c:v>
                </c:pt>
                <c:pt idx="1752">
                  <c:v>1.4179212552</c:v>
                </c:pt>
                <c:pt idx="1753">
                  <c:v>1.4599016809000001</c:v>
                </c:pt>
                <c:pt idx="1754">
                  <c:v>1.4006071838</c:v>
                </c:pt>
                <c:pt idx="1755">
                  <c:v>1.4436041968</c:v>
                </c:pt>
                <c:pt idx="1756">
                  <c:v>1.4197337809999999</c:v>
                </c:pt>
                <c:pt idx="1757">
                  <c:v>1.4197337809999999</c:v>
                </c:pt>
                <c:pt idx="1758">
                  <c:v>1.4197337809999999</c:v>
                </c:pt>
                <c:pt idx="1759">
                  <c:v>1.4603137107999999</c:v>
                </c:pt>
                <c:pt idx="1760">
                  <c:v>1.4789338012</c:v>
                </c:pt>
                <c:pt idx="1761">
                  <c:v>1.4834398049999999</c:v>
                </c:pt>
                <c:pt idx="1762">
                  <c:v>1.4340276419</c:v>
                </c:pt>
                <c:pt idx="1763">
                  <c:v>1.4929554994000001</c:v>
                </c:pt>
                <c:pt idx="1764">
                  <c:v>1.4929554994000001</c:v>
                </c:pt>
                <c:pt idx="1765">
                  <c:v>1.4929554994000001</c:v>
                </c:pt>
                <c:pt idx="1766">
                  <c:v>1.4239587627000001</c:v>
                </c:pt>
                <c:pt idx="1767">
                  <c:v>1.4057537472999999</c:v>
                </c:pt>
                <c:pt idx="1768">
                  <c:v>1.3684774702</c:v>
                </c:pt>
                <c:pt idx="1769">
                  <c:v>1.3436002985</c:v>
                </c:pt>
                <c:pt idx="1770">
                  <c:v>1.3572258240999999</c:v>
                </c:pt>
                <c:pt idx="1771">
                  <c:v>1.3572258240999999</c:v>
                </c:pt>
                <c:pt idx="1772">
                  <c:v>1.3572258240999999</c:v>
                </c:pt>
                <c:pt idx="1773">
                  <c:v>1.3605862006</c:v>
                </c:pt>
                <c:pt idx="1774">
                  <c:v>1.3830809976</c:v>
                </c:pt>
                <c:pt idx="1775">
                  <c:v>1.3817034802999999</c:v>
                </c:pt>
                <c:pt idx="1776">
                  <c:v>1.3466495088999999</c:v>
                </c:pt>
                <c:pt idx="1777">
                  <c:v>1.3759167148</c:v>
                </c:pt>
                <c:pt idx="1778">
                  <c:v>1.3759167148</c:v>
                </c:pt>
                <c:pt idx="1779">
                  <c:v>1.3759167148</c:v>
                </c:pt>
                <c:pt idx="1780">
                  <c:v>1.3599067144999999</c:v>
                </c:pt>
                <c:pt idx="1781">
                  <c:v>1.3834118736000001</c:v>
                </c:pt>
                <c:pt idx="1782">
                  <c:v>1.4577361028</c:v>
                </c:pt>
                <c:pt idx="1783">
                  <c:v>1.4862443128</c:v>
                </c:pt>
                <c:pt idx="1784">
                  <c:v>1.5266301441000001</c:v>
                </c:pt>
                <c:pt idx="1785">
                  <c:v>1.5266301441000001</c:v>
                </c:pt>
                <c:pt idx="1786">
                  <c:v>1.5266301441000001</c:v>
                </c:pt>
                <c:pt idx="1787">
                  <c:v>1.4937622276</c:v>
                </c:pt>
                <c:pt idx="1788">
                  <c:v>1.5203445975000001</c:v>
                </c:pt>
                <c:pt idx="1789">
                  <c:v>1.5494244108999999</c:v>
                </c:pt>
                <c:pt idx="1790">
                  <c:v>1.5336003497999999</c:v>
                </c:pt>
                <c:pt idx="1791">
                  <c:v>1.5802582329999999</c:v>
                </c:pt>
                <c:pt idx="1792">
                  <c:v>1.5802582329999999</c:v>
                </c:pt>
                <c:pt idx="1793">
                  <c:v>1.5802582329999999</c:v>
                </c:pt>
                <c:pt idx="1794">
                  <c:v>1.5478392996000001</c:v>
                </c:pt>
                <c:pt idx="1795">
                  <c:v>1.5254637633000001</c:v>
                </c:pt>
                <c:pt idx="1796">
                  <c:v>1.5276434442</c:v>
                </c:pt>
                <c:pt idx="1797">
                  <c:v>1.5097222384</c:v>
                </c:pt>
                <c:pt idx="1798">
                  <c:v>1.5027054456</c:v>
                </c:pt>
                <c:pt idx="1799">
                  <c:v>1.5027054456</c:v>
                </c:pt>
                <c:pt idx="1800">
                  <c:v>1.5027054456</c:v>
                </c:pt>
                <c:pt idx="1801">
                  <c:v>1.4680660263</c:v>
                </c:pt>
                <c:pt idx="1802">
                  <c:v>1.4573688145999999</c:v>
                </c:pt>
                <c:pt idx="1803">
                  <c:v>1.4586193384999999</c:v>
                </c:pt>
                <c:pt idx="1804">
                  <c:v>1.4656311645</c:v>
                </c:pt>
                <c:pt idx="1805">
                  <c:v>1.4559488007000001</c:v>
                </c:pt>
                <c:pt idx="1806">
                  <c:v>1.4559488007000001</c:v>
                </c:pt>
                <c:pt idx="1807">
                  <c:v>1.4559488007000001</c:v>
                </c:pt>
                <c:pt idx="1808">
                  <c:v>1.4880216741000001</c:v>
                </c:pt>
                <c:pt idx="1809">
                  <c:v>1.5520789208000001</c:v>
                </c:pt>
                <c:pt idx="1810">
                  <c:v>1.5765284954000001</c:v>
                </c:pt>
                <c:pt idx="1811">
                  <c:v>1.6072783042000001</c:v>
                </c:pt>
                <c:pt idx="1812">
                  <c:v>1.6064673228999999</c:v>
                </c:pt>
                <c:pt idx="1813">
                  <c:v>1.6064673228999999</c:v>
                </c:pt>
                <c:pt idx="1814">
                  <c:v>1.6064673228999999</c:v>
                </c:pt>
                <c:pt idx="1815">
                  <c:v>1.5880350783999999</c:v>
                </c:pt>
                <c:pt idx="1816">
                  <c:v>1.5557274104000001</c:v>
                </c:pt>
                <c:pt idx="1817">
                  <c:v>1.6005592411</c:v>
                </c:pt>
                <c:pt idx="1818">
                  <c:v>1.6101302987999999</c:v>
                </c:pt>
                <c:pt idx="1819">
                  <c:v>1.5828363444</c:v>
                </c:pt>
                <c:pt idx="1820">
                  <c:v>1.5828363444</c:v>
                </c:pt>
                <c:pt idx="1821">
                  <c:v>1.5828363444</c:v>
                </c:pt>
                <c:pt idx="1822">
                  <c:v>1.5756720242</c:v>
                </c:pt>
                <c:pt idx="1823">
                  <c:v>1.5986629425000001</c:v>
                </c:pt>
                <c:pt idx="1824">
                  <c:v>1.6006437284999999</c:v>
                </c:pt>
                <c:pt idx="1825">
                  <c:v>1.6117258434999999</c:v>
                </c:pt>
                <c:pt idx="1826">
                  <c:v>1.6236026801000001</c:v>
                </c:pt>
                <c:pt idx="1827">
                  <c:v>1.6236026801000001</c:v>
                </c:pt>
                <c:pt idx="1828">
                  <c:v>1.6236026801000001</c:v>
                </c:pt>
                <c:pt idx="1829">
                  <c:v>1.6366730331999999</c:v>
                </c:pt>
                <c:pt idx="1830">
                  <c:v>1.6370290139999999</c:v>
                </c:pt>
                <c:pt idx="1831">
                  <c:v>1.6413946000999999</c:v>
                </c:pt>
                <c:pt idx="1832">
                  <c:v>1.6896347245000001</c:v>
                </c:pt>
                <c:pt idx="1833">
                  <c:v>1.7708503119000001</c:v>
                </c:pt>
                <c:pt idx="1834">
                  <c:v>1.7708503119000001</c:v>
                </c:pt>
                <c:pt idx="1835">
                  <c:v>1.7708503119000001</c:v>
                </c:pt>
                <c:pt idx="1836">
                  <c:v>1.7409975515</c:v>
                </c:pt>
                <c:pt idx="1837">
                  <c:v>1.7814375888</c:v>
                </c:pt>
                <c:pt idx="1838">
                  <c:v>1.7265341650999999</c:v>
                </c:pt>
                <c:pt idx="1839">
                  <c:v>1.7141883105</c:v>
                </c:pt>
                <c:pt idx="1840">
                  <c:v>1.7199132302</c:v>
                </c:pt>
                <c:pt idx="1841">
                  <c:v>1.7199132302</c:v>
                </c:pt>
                <c:pt idx="1842">
                  <c:v>1.7199132302</c:v>
                </c:pt>
                <c:pt idx="1843">
                  <c:v>1.7287930101</c:v>
                </c:pt>
                <c:pt idx="1844">
                  <c:v>1.7336940187000001</c:v>
                </c:pt>
                <c:pt idx="1845">
                  <c:v>1.7405534943000001</c:v>
                </c:pt>
                <c:pt idx="1846">
                  <c:v>1.7560197614999999</c:v>
                </c:pt>
                <c:pt idx="1847">
                  <c:v>1.7131288763999999</c:v>
                </c:pt>
                <c:pt idx="1848">
                  <c:v>1.7131288763999999</c:v>
                </c:pt>
                <c:pt idx="1849">
                  <c:v>1.7131288763999999</c:v>
                </c:pt>
                <c:pt idx="1850">
                  <c:v>1.7241419588</c:v>
                </c:pt>
                <c:pt idx="1851">
                  <c:v>1.7185771079000001</c:v>
                </c:pt>
                <c:pt idx="1852">
                  <c:v>1.6956137053</c:v>
                </c:pt>
                <c:pt idx="1853">
                  <c:v>1.6817805461999999</c:v>
                </c:pt>
                <c:pt idx="1854">
                  <c:v>1.6963232625</c:v>
                </c:pt>
                <c:pt idx="1855">
                  <c:v>1.6963232625</c:v>
                </c:pt>
                <c:pt idx="1856">
                  <c:v>1.6963232625</c:v>
                </c:pt>
                <c:pt idx="1857">
                  <c:v>1.6935013860999999</c:v>
                </c:pt>
                <c:pt idx="1858">
                  <c:v>1.6233212075000001</c:v>
                </c:pt>
                <c:pt idx="1859">
                  <c:v>1.5707919476000001</c:v>
                </c:pt>
                <c:pt idx="1860">
                  <c:v>1.5889835851</c:v>
                </c:pt>
                <c:pt idx="1861">
                  <c:v>1.6060355645</c:v>
                </c:pt>
                <c:pt idx="1862">
                  <c:v>1.6060355645</c:v>
                </c:pt>
                <c:pt idx="1863">
                  <c:v>1.6060355645</c:v>
                </c:pt>
                <c:pt idx="1864">
                  <c:v>1.6247116847</c:v>
                </c:pt>
                <c:pt idx="1865">
                  <c:v>1.5462044935000001</c:v>
                </c:pt>
                <c:pt idx="1866">
                  <c:v>1.5457229401999999</c:v>
                </c:pt>
                <c:pt idx="1867">
                  <c:v>1.5797696996999999</c:v>
                </c:pt>
                <c:pt idx="1868">
                  <c:v>1.5401221824</c:v>
                </c:pt>
                <c:pt idx="1869">
                  <c:v>1.5401221824</c:v>
                </c:pt>
                <c:pt idx="1870">
                  <c:v>1.5401221824</c:v>
                </c:pt>
                <c:pt idx="1871">
                  <c:v>1.4512938412</c:v>
                </c:pt>
                <c:pt idx="1872">
                  <c:v>1.4765003735</c:v>
                </c:pt>
                <c:pt idx="1873">
                  <c:v>1.5348457038000001</c:v>
                </c:pt>
                <c:pt idx="1874">
                  <c:v>1.5290406796</c:v>
                </c:pt>
                <c:pt idx="1875">
                  <c:v>1.6081693690000001</c:v>
                </c:pt>
                <c:pt idx="1876">
                  <c:v>1.6081693690000001</c:v>
                </c:pt>
                <c:pt idx="1877">
                  <c:v>1.6081693690000001</c:v>
                </c:pt>
                <c:pt idx="1878">
                  <c:v>1.5764148142000001</c:v>
                </c:pt>
                <c:pt idx="1879">
                  <c:v>1.6425137024000001</c:v>
                </c:pt>
                <c:pt idx="1880">
                  <c:v>1.6410569607000001</c:v>
                </c:pt>
                <c:pt idx="1881">
                  <c:v>1.6173943914</c:v>
                </c:pt>
                <c:pt idx="1882">
                  <c:v>1.6400565185</c:v>
                </c:pt>
                <c:pt idx="1883">
                  <c:v>1.6400565185</c:v>
                </c:pt>
                <c:pt idx="1884">
                  <c:v>1.6400565185</c:v>
                </c:pt>
                <c:pt idx="1885">
                  <c:v>1.6653878388000001</c:v>
                </c:pt>
                <c:pt idx="1886">
                  <c:v>1.6660956425</c:v>
                </c:pt>
                <c:pt idx="1887">
                  <c:v>1.6793161810999999</c:v>
                </c:pt>
                <c:pt idx="1888">
                  <c:v>1.7034694485999999</c:v>
                </c:pt>
                <c:pt idx="1889">
                  <c:v>1.7851309779</c:v>
                </c:pt>
                <c:pt idx="1890">
                  <c:v>1.7851309779</c:v>
                </c:pt>
                <c:pt idx="1891">
                  <c:v>1.7851309779</c:v>
                </c:pt>
                <c:pt idx="1892">
                  <c:v>1.8193669165999999</c:v>
                </c:pt>
                <c:pt idx="1893">
                  <c:v>1.8116893221999999</c:v>
                </c:pt>
                <c:pt idx="1894">
                  <c:v>1.7707203251000001</c:v>
                </c:pt>
                <c:pt idx="1895">
                  <c:v>1.7240751416</c:v>
                </c:pt>
                <c:pt idx="1896">
                  <c:v>1.7314182381000001</c:v>
                </c:pt>
                <c:pt idx="1897">
                  <c:v>1.7314182381000001</c:v>
                </c:pt>
                <c:pt idx="1898">
                  <c:v>1.7314182381000001</c:v>
                </c:pt>
                <c:pt idx="1899">
                  <c:v>1.7459050136000001</c:v>
                </c:pt>
                <c:pt idx="1900">
                  <c:v>1.7671503014000001</c:v>
                </c:pt>
                <c:pt idx="1901">
                  <c:v>1.7009479701000001</c:v>
                </c:pt>
                <c:pt idx="1902">
                  <c:v>1.7390044979999999</c:v>
                </c:pt>
                <c:pt idx="1903">
                  <c:v>1.7487984074</c:v>
                </c:pt>
                <c:pt idx="1904">
                  <c:v>1.7487984074</c:v>
                </c:pt>
                <c:pt idx="1905">
                  <c:v>1.7487984074</c:v>
                </c:pt>
                <c:pt idx="1906">
                  <c:v>1.7487984074</c:v>
                </c:pt>
                <c:pt idx="1907">
                  <c:v>1.7028186927</c:v>
                </c:pt>
                <c:pt idx="1908">
                  <c:v>1.7028186927</c:v>
                </c:pt>
                <c:pt idx="1909">
                  <c:v>1.7403091180000001</c:v>
                </c:pt>
                <c:pt idx="1910">
                  <c:v>1.7083562479000001</c:v>
                </c:pt>
                <c:pt idx="1911">
                  <c:v>1.7083562479000001</c:v>
                </c:pt>
                <c:pt idx="1912">
                  <c:v>1.7083562479000001</c:v>
                </c:pt>
                <c:pt idx="1913">
                  <c:v>1.7083562479000001</c:v>
                </c:pt>
                <c:pt idx="1914">
                  <c:v>1.6848635706999999</c:v>
                </c:pt>
                <c:pt idx="1915">
                  <c:v>1.7667239395000001</c:v>
                </c:pt>
                <c:pt idx="1916">
                  <c:v>1.7161663777</c:v>
                </c:pt>
                <c:pt idx="1917">
                  <c:v>1.7390307820999999</c:v>
                </c:pt>
                <c:pt idx="1918">
                  <c:v>1.7390307820999999</c:v>
                </c:pt>
                <c:pt idx="1919">
                  <c:v>1.7390307820999999</c:v>
                </c:pt>
                <c:pt idx="1920">
                  <c:v>1.7573602398999999</c:v>
                </c:pt>
                <c:pt idx="1921">
                  <c:v>1.7753794885</c:v>
                </c:pt>
                <c:pt idx="1922">
                  <c:v>1.7202637645000001</c:v>
                </c:pt>
                <c:pt idx="1923">
                  <c:v>1.7213568394000001</c:v>
                </c:pt>
                <c:pt idx="1924">
                  <c:v>1.6933816530000001</c:v>
                </c:pt>
                <c:pt idx="1925">
                  <c:v>1.6933816530000001</c:v>
                </c:pt>
                <c:pt idx="1926">
                  <c:v>1.6933816530000001</c:v>
                </c:pt>
                <c:pt idx="1927">
                  <c:v>1.7003049468</c:v>
                </c:pt>
                <c:pt idx="1928">
                  <c:v>1.691396881</c:v>
                </c:pt>
                <c:pt idx="1929">
                  <c:v>1.6776490397999999</c:v>
                </c:pt>
                <c:pt idx="1930">
                  <c:v>1.6776490397999999</c:v>
                </c:pt>
                <c:pt idx="1931">
                  <c:v>1.6776490397999999</c:v>
                </c:pt>
                <c:pt idx="1932">
                  <c:v>1.6776490397999999</c:v>
                </c:pt>
                <c:pt idx="1933">
                  <c:v>1.6776490397999999</c:v>
                </c:pt>
                <c:pt idx="1934">
                  <c:v>1.6416344358999999</c:v>
                </c:pt>
                <c:pt idx="1935">
                  <c:v>1.6094552031</c:v>
                </c:pt>
                <c:pt idx="1936">
                  <c:v>1.6014700008</c:v>
                </c:pt>
                <c:pt idx="1937">
                  <c:v>1.5954076293999999</c:v>
                </c:pt>
                <c:pt idx="1938">
                  <c:v>1.6282039329</c:v>
                </c:pt>
                <c:pt idx="1939">
                  <c:v>1.6282039329</c:v>
                </c:pt>
                <c:pt idx="1940">
                  <c:v>1.6282039329</c:v>
                </c:pt>
                <c:pt idx="1941">
                  <c:v>1.6712720718</c:v>
                </c:pt>
                <c:pt idx="1942">
                  <c:v>1.7267408312999999</c:v>
                </c:pt>
                <c:pt idx="1943">
                  <c:v>1.7405572390999999</c:v>
                </c:pt>
                <c:pt idx="1944">
                  <c:v>1.7293155511</c:v>
                </c:pt>
                <c:pt idx="1945">
                  <c:v>1.7510198435</c:v>
                </c:pt>
                <c:pt idx="1946">
                  <c:v>1.7510198435</c:v>
                </c:pt>
                <c:pt idx="1947">
                  <c:v>1.7510198435</c:v>
                </c:pt>
                <c:pt idx="1948">
                  <c:v>1.7970998951999999</c:v>
                </c:pt>
                <c:pt idx="1949">
                  <c:v>1.7980226189999999</c:v>
                </c:pt>
                <c:pt idx="1950">
                  <c:v>1.8487651388999999</c:v>
                </c:pt>
                <c:pt idx="1951">
                  <c:v>1.9102832509000001</c:v>
                </c:pt>
                <c:pt idx="1952">
                  <c:v>1.9574349008</c:v>
                </c:pt>
                <c:pt idx="1953">
                  <c:v>1.9574349008</c:v>
                </c:pt>
                <c:pt idx="1954">
                  <c:v>1.9574349008</c:v>
                </c:pt>
                <c:pt idx="1955">
                  <c:v>2.0337050363000002</c:v>
                </c:pt>
                <c:pt idx="1956">
                  <c:v>2.1580737897</c:v>
                </c:pt>
                <c:pt idx="1957">
                  <c:v>2.1353946320000001</c:v>
                </c:pt>
                <c:pt idx="1958">
                  <c:v>2.2148954378000001</c:v>
                </c:pt>
                <c:pt idx="1959">
                  <c:v>2.3545496892000002</c:v>
                </c:pt>
                <c:pt idx="1960">
                  <c:v>2.3545496892000002</c:v>
                </c:pt>
                <c:pt idx="1961">
                  <c:v>2.3545496892000002</c:v>
                </c:pt>
                <c:pt idx="1962">
                  <c:v>2.3545496892000002</c:v>
                </c:pt>
                <c:pt idx="1963">
                  <c:v>2.3545496892000002</c:v>
                </c:pt>
                <c:pt idx="1964">
                  <c:v>2.1421119519</c:v>
                </c:pt>
                <c:pt idx="1965">
                  <c:v>2.1189575304999999</c:v>
                </c:pt>
                <c:pt idx="1966">
                  <c:v>2.07900179</c:v>
                </c:pt>
                <c:pt idx="1967">
                  <c:v>2.07900179</c:v>
                </c:pt>
                <c:pt idx="1968">
                  <c:v>2.07900179</c:v>
                </c:pt>
                <c:pt idx="1969">
                  <c:v>2.069206823</c:v>
                </c:pt>
                <c:pt idx="1970">
                  <c:v>2.0468450275999999</c:v>
                </c:pt>
                <c:pt idx="1971">
                  <c:v>2.0007827354000001</c:v>
                </c:pt>
                <c:pt idx="1972">
                  <c:v>1.9227377027999999</c:v>
                </c:pt>
                <c:pt idx="1973">
                  <c:v>1.9376017401000001</c:v>
                </c:pt>
                <c:pt idx="1974">
                  <c:v>1.9376017401000001</c:v>
                </c:pt>
                <c:pt idx="1975">
                  <c:v>1.9376017401000001</c:v>
                </c:pt>
                <c:pt idx="1976">
                  <c:v>1.9365062726</c:v>
                </c:pt>
                <c:pt idx="1977">
                  <c:v>1.8631373684999999</c:v>
                </c:pt>
                <c:pt idx="1978">
                  <c:v>1.9148170769999999</c:v>
                </c:pt>
                <c:pt idx="1979">
                  <c:v>1.9479931860999999</c:v>
                </c:pt>
                <c:pt idx="1980">
                  <c:v>1.8885087662</c:v>
                </c:pt>
                <c:pt idx="1981">
                  <c:v>1.8885087662</c:v>
                </c:pt>
                <c:pt idx="1982">
                  <c:v>1.8885087662</c:v>
                </c:pt>
                <c:pt idx="1983">
                  <c:v>1.9311648115</c:v>
                </c:pt>
                <c:pt idx="1984">
                  <c:v>1.9238661829000001</c:v>
                </c:pt>
                <c:pt idx="1985">
                  <c:v>1.9565291861</c:v>
                </c:pt>
                <c:pt idx="1986">
                  <c:v>2.0026244880999999</c:v>
                </c:pt>
                <c:pt idx="1987">
                  <c:v>2.0521060006999998</c:v>
                </c:pt>
                <c:pt idx="1988">
                  <c:v>2.0521060006999998</c:v>
                </c:pt>
                <c:pt idx="1989">
                  <c:v>2.0521060006999998</c:v>
                </c:pt>
                <c:pt idx="1990">
                  <c:v>2.0094207623</c:v>
                </c:pt>
                <c:pt idx="1991">
                  <c:v>1.9716620777</c:v>
                </c:pt>
                <c:pt idx="1992">
                  <c:v>1.9443707670999999</c:v>
                </c:pt>
                <c:pt idx="1993">
                  <c:v>1.8875416051</c:v>
                </c:pt>
                <c:pt idx="1994">
                  <c:v>1.9277326359</c:v>
                </c:pt>
                <c:pt idx="1995">
                  <c:v>1.9277326359</c:v>
                </c:pt>
                <c:pt idx="1996">
                  <c:v>1.9277326359</c:v>
                </c:pt>
                <c:pt idx="1997">
                  <c:v>1.7979884953</c:v>
                </c:pt>
                <c:pt idx="1998">
                  <c:v>1.7078538549</c:v>
                </c:pt>
                <c:pt idx="1999">
                  <c:v>1.7185118021000001</c:v>
                </c:pt>
                <c:pt idx="2000">
                  <c:v>1.7511541031</c:v>
                </c:pt>
                <c:pt idx="2001">
                  <c:v>1.7670001155999999</c:v>
                </c:pt>
                <c:pt idx="2002">
                  <c:v>1.7670001155999999</c:v>
                </c:pt>
                <c:pt idx="2003">
                  <c:v>1.7670001155999999</c:v>
                </c:pt>
                <c:pt idx="2004">
                  <c:v>1.8078678478000001</c:v>
                </c:pt>
                <c:pt idx="2005">
                  <c:v>1.8034864263999999</c:v>
                </c:pt>
                <c:pt idx="2006">
                  <c:v>1.7826373135</c:v>
                </c:pt>
                <c:pt idx="2007">
                  <c:v>1.7805782357</c:v>
                </c:pt>
                <c:pt idx="2008">
                  <c:v>1.7982998836999999</c:v>
                </c:pt>
                <c:pt idx="2009">
                  <c:v>1.7982998836999999</c:v>
                </c:pt>
                <c:pt idx="2010">
                  <c:v>1.7982998836999999</c:v>
                </c:pt>
                <c:pt idx="2011">
                  <c:v>1.8086786241999999</c:v>
                </c:pt>
                <c:pt idx="2012">
                  <c:v>1.8750347104</c:v>
                </c:pt>
                <c:pt idx="2013">
                  <c:v>1.8589237378000001</c:v>
                </c:pt>
                <c:pt idx="2014">
                  <c:v>1.8992902226999999</c:v>
                </c:pt>
                <c:pt idx="2015">
                  <c:v>1.8230831373</c:v>
                </c:pt>
                <c:pt idx="2016">
                  <c:v>1.8230831373</c:v>
                </c:pt>
                <c:pt idx="2017">
                  <c:v>1.8230831373</c:v>
                </c:pt>
                <c:pt idx="2018">
                  <c:v>1.8573781189</c:v>
                </c:pt>
                <c:pt idx="2019">
                  <c:v>1.8563766258000001</c:v>
                </c:pt>
                <c:pt idx="2020">
                  <c:v>1.9056702050000001</c:v>
                </c:pt>
                <c:pt idx="2021">
                  <c:v>1.8787771782</c:v>
                </c:pt>
                <c:pt idx="2022">
                  <c:v>1.8443372931999999</c:v>
                </c:pt>
                <c:pt idx="2023">
                  <c:v>1.8443372931999999</c:v>
                </c:pt>
                <c:pt idx="2024">
                  <c:v>1.8443372931999999</c:v>
                </c:pt>
                <c:pt idx="2025">
                  <c:v>1.8443372931999999</c:v>
                </c:pt>
                <c:pt idx="2026">
                  <c:v>1.7664842524</c:v>
                </c:pt>
                <c:pt idx="2027">
                  <c:v>1.7764473331999999</c:v>
                </c:pt>
                <c:pt idx="2028">
                  <c:v>1.8441599715000001</c:v>
                </c:pt>
                <c:pt idx="2029">
                  <c:v>1.8818216181</c:v>
                </c:pt>
                <c:pt idx="2030">
                  <c:v>1.8818216181</c:v>
                </c:pt>
                <c:pt idx="2031">
                  <c:v>1.8818216181</c:v>
                </c:pt>
                <c:pt idx="2032">
                  <c:v>1.8366276383</c:v>
                </c:pt>
                <c:pt idx="2033">
                  <c:v>1.8593819841999999</c:v>
                </c:pt>
                <c:pt idx="2034">
                  <c:v>1.8443488901</c:v>
                </c:pt>
                <c:pt idx="2035">
                  <c:v>1.8803418706999999</c:v>
                </c:pt>
                <c:pt idx="2036">
                  <c:v>1.9578114272</c:v>
                </c:pt>
                <c:pt idx="2037">
                  <c:v>1.9578114272</c:v>
                </c:pt>
                <c:pt idx="2038">
                  <c:v>1.9578114272</c:v>
                </c:pt>
                <c:pt idx="2039">
                  <c:v>1.8892072366999999</c:v>
                </c:pt>
                <c:pt idx="2040">
                  <c:v>1.8770863715999999</c:v>
                </c:pt>
                <c:pt idx="2041">
                  <c:v>1.8579325601000001</c:v>
                </c:pt>
                <c:pt idx="2042">
                  <c:v>1.8843517419</c:v>
                </c:pt>
                <c:pt idx="2043">
                  <c:v>1.8817682491000001</c:v>
                </c:pt>
                <c:pt idx="2044">
                  <c:v>1.8817682491000001</c:v>
                </c:pt>
                <c:pt idx="2045">
                  <c:v>1.8817682491000001</c:v>
                </c:pt>
                <c:pt idx="2046">
                  <c:v>1.9030528086</c:v>
                </c:pt>
                <c:pt idx="2047">
                  <c:v>1.8853850131000001</c:v>
                </c:pt>
                <c:pt idx="2048">
                  <c:v>1.9495978552</c:v>
                </c:pt>
                <c:pt idx="2049">
                  <c:v>1.8573337669000001</c:v>
                </c:pt>
                <c:pt idx="2050">
                  <c:v>1.8399275456999999</c:v>
                </c:pt>
                <c:pt idx="2051">
                  <c:v>1.8399275456999999</c:v>
                </c:pt>
                <c:pt idx="2052">
                  <c:v>1.8399275456999999</c:v>
                </c:pt>
                <c:pt idx="2053">
                  <c:v>1.8797558889999999</c:v>
                </c:pt>
                <c:pt idx="2054">
                  <c:v>1.8939300442</c:v>
                </c:pt>
                <c:pt idx="2055">
                  <c:v>1.8909678956</c:v>
                </c:pt>
                <c:pt idx="2056">
                  <c:v>1.8600480159999999</c:v>
                </c:pt>
                <c:pt idx="2057">
                  <c:v>1.9313421881999999</c:v>
                </c:pt>
                <c:pt idx="2058">
                  <c:v>1.9313421881999999</c:v>
                </c:pt>
                <c:pt idx="2059">
                  <c:v>1.9313421881999999</c:v>
                </c:pt>
                <c:pt idx="2060">
                  <c:v>1.9049610007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8-4DFF-BB2C-B709AFDBA860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1.4870816802</c:v>
                </c:pt>
                <c:pt idx="1526">
                  <c:v>1.4870816802</c:v>
                </c:pt>
                <c:pt idx="1527">
                  <c:v>1.4870816802</c:v>
                </c:pt>
                <c:pt idx="1528">
                  <c:v>1.6105330492000001</c:v>
                </c:pt>
                <c:pt idx="1529">
                  <c:v>1.6194329837999999</c:v>
                </c:pt>
                <c:pt idx="1530">
                  <c:v>1.6194329837999999</c:v>
                </c:pt>
                <c:pt idx="1531">
                  <c:v>1.7424908465</c:v>
                </c:pt>
                <c:pt idx="1532">
                  <c:v>1.9200951788</c:v>
                </c:pt>
                <c:pt idx="1533">
                  <c:v>1.9200951788</c:v>
                </c:pt>
                <c:pt idx="1534">
                  <c:v>1.9200951788</c:v>
                </c:pt>
                <c:pt idx="1535">
                  <c:v>1.9193257408</c:v>
                </c:pt>
                <c:pt idx="1536">
                  <c:v>1.8816702935</c:v>
                </c:pt>
                <c:pt idx="1537">
                  <c:v>1.7668302801</c:v>
                </c:pt>
                <c:pt idx="1538">
                  <c:v>1.6087093514999999</c:v>
                </c:pt>
                <c:pt idx="1539">
                  <c:v>1.4918914856000001</c:v>
                </c:pt>
                <c:pt idx="1540">
                  <c:v>1.4918914856000001</c:v>
                </c:pt>
                <c:pt idx="1541">
                  <c:v>1.4918914856000001</c:v>
                </c:pt>
                <c:pt idx="1542">
                  <c:v>1.3541870198999999</c:v>
                </c:pt>
                <c:pt idx="1543">
                  <c:v>1.2599628279999999</c:v>
                </c:pt>
                <c:pt idx="1544">
                  <c:v>1.4886010882</c:v>
                </c:pt>
                <c:pt idx="1545">
                  <c:v>1.5443777437999999</c:v>
                </c:pt>
                <c:pt idx="1546">
                  <c:v>1.4567182229</c:v>
                </c:pt>
                <c:pt idx="1547">
                  <c:v>1.4567182229</c:v>
                </c:pt>
                <c:pt idx="1548">
                  <c:v>1.4567182229</c:v>
                </c:pt>
                <c:pt idx="1549">
                  <c:v>1.5131280766999999</c:v>
                </c:pt>
                <c:pt idx="1550">
                  <c:v>1.5678835405</c:v>
                </c:pt>
                <c:pt idx="1551">
                  <c:v>1.5047229245</c:v>
                </c:pt>
                <c:pt idx="1552">
                  <c:v>1.4747565095999999</c:v>
                </c:pt>
                <c:pt idx="1553">
                  <c:v>1.3774933883</c:v>
                </c:pt>
                <c:pt idx="1554">
                  <c:v>1.3774933883</c:v>
                </c:pt>
                <c:pt idx="1555">
                  <c:v>1.3774933883</c:v>
                </c:pt>
                <c:pt idx="1556">
                  <c:v>1.3714937465000001</c:v>
                </c:pt>
                <c:pt idx="1557">
                  <c:v>1.723587926</c:v>
                </c:pt>
                <c:pt idx="1558">
                  <c:v>1.6884184134</c:v>
                </c:pt>
                <c:pt idx="1559">
                  <c:v>1.6884184134</c:v>
                </c:pt>
                <c:pt idx="1560">
                  <c:v>1.6884184134</c:v>
                </c:pt>
                <c:pt idx="1561">
                  <c:v>1.6884184134</c:v>
                </c:pt>
                <c:pt idx="1562">
                  <c:v>1.6884184134</c:v>
                </c:pt>
                <c:pt idx="1563">
                  <c:v>1.6475476347</c:v>
                </c:pt>
                <c:pt idx="1564">
                  <c:v>1.5968275661</c:v>
                </c:pt>
                <c:pt idx="1565">
                  <c:v>1.5968275661</c:v>
                </c:pt>
                <c:pt idx="1566">
                  <c:v>1.5968275661</c:v>
                </c:pt>
                <c:pt idx="1567">
                  <c:v>1.6519622795</c:v>
                </c:pt>
                <c:pt idx="1568">
                  <c:v>1.6519622795</c:v>
                </c:pt>
                <c:pt idx="1569">
                  <c:v>1.6519622795</c:v>
                </c:pt>
                <c:pt idx="1570">
                  <c:v>1.6189407300000001</c:v>
                </c:pt>
                <c:pt idx="1571">
                  <c:v>1.6459943845</c:v>
                </c:pt>
                <c:pt idx="1572">
                  <c:v>1.6464750989000001</c:v>
                </c:pt>
                <c:pt idx="1573">
                  <c:v>1.6072942648999999</c:v>
                </c:pt>
                <c:pt idx="1574">
                  <c:v>1.6879674082</c:v>
                </c:pt>
                <c:pt idx="1575">
                  <c:v>1.6879674082</c:v>
                </c:pt>
                <c:pt idx="1576">
                  <c:v>1.6879674082</c:v>
                </c:pt>
                <c:pt idx="1577">
                  <c:v>1.6615650603000001</c:v>
                </c:pt>
                <c:pt idx="1578">
                  <c:v>1.6321159410999999</c:v>
                </c:pt>
                <c:pt idx="1579">
                  <c:v>1.6321159410999999</c:v>
                </c:pt>
                <c:pt idx="1580">
                  <c:v>1.6321159410999999</c:v>
                </c:pt>
                <c:pt idx="1581">
                  <c:v>1.5686936587</c:v>
                </c:pt>
                <c:pt idx="1582">
                  <c:v>1.5686936587</c:v>
                </c:pt>
                <c:pt idx="1583">
                  <c:v>1.5686936587</c:v>
                </c:pt>
                <c:pt idx="1584">
                  <c:v>1.6823679</c:v>
                </c:pt>
                <c:pt idx="1585">
                  <c:v>1.7202171834</c:v>
                </c:pt>
                <c:pt idx="1586">
                  <c:v>1.6921043018999999</c:v>
                </c:pt>
                <c:pt idx="1587">
                  <c:v>1.6529650693</c:v>
                </c:pt>
                <c:pt idx="1588">
                  <c:v>1.6127650062000001</c:v>
                </c:pt>
                <c:pt idx="1589">
                  <c:v>1.6127650062000001</c:v>
                </c:pt>
                <c:pt idx="1590">
                  <c:v>1.6127650062000001</c:v>
                </c:pt>
                <c:pt idx="1591">
                  <c:v>1.5386765007000001</c:v>
                </c:pt>
                <c:pt idx="1592">
                  <c:v>1.5533813284</c:v>
                </c:pt>
                <c:pt idx="1593">
                  <c:v>1.5294639013</c:v>
                </c:pt>
                <c:pt idx="1594">
                  <c:v>1.5145725486999999</c:v>
                </c:pt>
                <c:pt idx="1595">
                  <c:v>1.4675437495000001</c:v>
                </c:pt>
                <c:pt idx="1596">
                  <c:v>1.4675437495000001</c:v>
                </c:pt>
                <c:pt idx="1597">
                  <c:v>1.4675437495000001</c:v>
                </c:pt>
                <c:pt idx="1598">
                  <c:v>1.4587309198</c:v>
                </c:pt>
                <c:pt idx="1599">
                  <c:v>1.5140512301</c:v>
                </c:pt>
                <c:pt idx="1600">
                  <c:v>1.5107600767</c:v>
                </c:pt>
                <c:pt idx="1601">
                  <c:v>1.4846502376999999</c:v>
                </c:pt>
                <c:pt idx="1602">
                  <c:v>1.5095137783999999</c:v>
                </c:pt>
                <c:pt idx="1603">
                  <c:v>1.5095137783999999</c:v>
                </c:pt>
                <c:pt idx="1604">
                  <c:v>1.5095137783999999</c:v>
                </c:pt>
                <c:pt idx="1605">
                  <c:v>1.4788808092000001</c:v>
                </c:pt>
                <c:pt idx="1606">
                  <c:v>1.4692755032</c:v>
                </c:pt>
                <c:pt idx="1607">
                  <c:v>1.4865395340000001</c:v>
                </c:pt>
                <c:pt idx="1608">
                  <c:v>1.5191065708</c:v>
                </c:pt>
                <c:pt idx="1609">
                  <c:v>1.5191065708</c:v>
                </c:pt>
                <c:pt idx="1610">
                  <c:v>1.5191065708</c:v>
                </c:pt>
                <c:pt idx="1611">
                  <c:v>1.5191065708</c:v>
                </c:pt>
                <c:pt idx="1612">
                  <c:v>1.5299499369</c:v>
                </c:pt>
                <c:pt idx="1613">
                  <c:v>1.6030109156000001</c:v>
                </c:pt>
                <c:pt idx="1614">
                  <c:v>1.6236696681</c:v>
                </c:pt>
                <c:pt idx="1615">
                  <c:v>1.5895906441000001</c:v>
                </c:pt>
                <c:pt idx="1616">
                  <c:v>1.6297488831</c:v>
                </c:pt>
                <c:pt idx="1617">
                  <c:v>1.6297488831</c:v>
                </c:pt>
                <c:pt idx="1618">
                  <c:v>1.6297488831</c:v>
                </c:pt>
                <c:pt idx="1619">
                  <c:v>1.6297488831</c:v>
                </c:pt>
                <c:pt idx="1620">
                  <c:v>1.6683379248000001</c:v>
                </c:pt>
                <c:pt idx="1621">
                  <c:v>1.6644147030000001</c:v>
                </c:pt>
                <c:pt idx="1622">
                  <c:v>1.6682998336999999</c:v>
                </c:pt>
                <c:pt idx="1623">
                  <c:v>1.6391822669</c:v>
                </c:pt>
                <c:pt idx="1624">
                  <c:v>1.6391822669</c:v>
                </c:pt>
                <c:pt idx="1625">
                  <c:v>1.6391822669</c:v>
                </c:pt>
                <c:pt idx="1626">
                  <c:v>1.6354299172</c:v>
                </c:pt>
                <c:pt idx="1627">
                  <c:v>1.6210363309</c:v>
                </c:pt>
                <c:pt idx="1628">
                  <c:v>1.640989748</c:v>
                </c:pt>
                <c:pt idx="1629">
                  <c:v>1.6297670011000001</c:v>
                </c:pt>
                <c:pt idx="1630">
                  <c:v>1.6465941972</c:v>
                </c:pt>
                <c:pt idx="1631">
                  <c:v>1.6465941972</c:v>
                </c:pt>
                <c:pt idx="1632">
                  <c:v>1.6465941972</c:v>
                </c:pt>
                <c:pt idx="1633">
                  <c:v>1.6228296475999999</c:v>
                </c:pt>
                <c:pt idx="1634">
                  <c:v>1.6544005903000001</c:v>
                </c:pt>
                <c:pt idx="1635">
                  <c:v>1.6608924651000001</c:v>
                </c:pt>
                <c:pt idx="1636">
                  <c:v>1.6590968583000001</c:v>
                </c:pt>
                <c:pt idx="1637">
                  <c:v>1.6660616263000001</c:v>
                </c:pt>
                <c:pt idx="1638">
                  <c:v>1.6660616263000001</c:v>
                </c:pt>
                <c:pt idx="1639">
                  <c:v>1.6660616263000001</c:v>
                </c:pt>
                <c:pt idx="1640">
                  <c:v>1.7005203117000001</c:v>
                </c:pt>
                <c:pt idx="1641">
                  <c:v>1.7488237267</c:v>
                </c:pt>
                <c:pt idx="1642">
                  <c:v>1.7477580396000001</c:v>
                </c:pt>
                <c:pt idx="1643">
                  <c:v>1.7830565626999999</c:v>
                </c:pt>
                <c:pt idx="1644">
                  <c:v>1.7229375203999999</c:v>
                </c:pt>
                <c:pt idx="1645">
                  <c:v>1.7229375203999999</c:v>
                </c:pt>
                <c:pt idx="1646">
                  <c:v>1.7229375203999999</c:v>
                </c:pt>
                <c:pt idx="1647">
                  <c:v>1.7217513395999999</c:v>
                </c:pt>
                <c:pt idx="1648">
                  <c:v>1.7661596396000001</c:v>
                </c:pt>
                <c:pt idx="1649">
                  <c:v>1.7147587601000001</c:v>
                </c:pt>
                <c:pt idx="1650">
                  <c:v>1.7303111254000001</c:v>
                </c:pt>
                <c:pt idx="1651">
                  <c:v>1.7129580123999999</c:v>
                </c:pt>
                <c:pt idx="1652">
                  <c:v>1.7129580123999999</c:v>
                </c:pt>
                <c:pt idx="1653">
                  <c:v>1.7129580123999999</c:v>
                </c:pt>
                <c:pt idx="1654">
                  <c:v>1.6795882134</c:v>
                </c:pt>
                <c:pt idx="1655">
                  <c:v>1.6099750278</c:v>
                </c:pt>
                <c:pt idx="1656">
                  <c:v>1.6531256524</c:v>
                </c:pt>
                <c:pt idx="1657">
                  <c:v>1.6819315868</c:v>
                </c:pt>
                <c:pt idx="1658">
                  <c:v>1.6589533148</c:v>
                </c:pt>
                <c:pt idx="1659">
                  <c:v>1.6589533148</c:v>
                </c:pt>
                <c:pt idx="1660">
                  <c:v>1.6589533148</c:v>
                </c:pt>
                <c:pt idx="1661">
                  <c:v>1.6847256777999999</c:v>
                </c:pt>
                <c:pt idx="1662">
                  <c:v>1.7167308367</c:v>
                </c:pt>
                <c:pt idx="1663">
                  <c:v>1.7114239489</c:v>
                </c:pt>
                <c:pt idx="1664">
                  <c:v>1.6540643579000001</c:v>
                </c:pt>
                <c:pt idx="1665">
                  <c:v>1.6439701121000001</c:v>
                </c:pt>
                <c:pt idx="1666">
                  <c:v>1.6439701121000001</c:v>
                </c:pt>
                <c:pt idx="1667">
                  <c:v>1.6439701121000001</c:v>
                </c:pt>
                <c:pt idx="1668">
                  <c:v>1.6151406337000001</c:v>
                </c:pt>
                <c:pt idx="1669">
                  <c:v>1.6376971923999999</c:v>
                </c:pt>
                <c:pt idx="1670">
                  <c:v>1.6381296155</c:v>
                </c:pt>
                <c:pt idx="1671">
                  <c:v>1.6386508018999999</c:v>
                </c:pt>
                <c:pt idx="1672">
                  <c:v>1.6386508018999999</c:v>
                </c:pt>
                <c:pt idx="1673">
                  <c:v>1.6386508018999999</c:v>
                </c:pt>
                <c:pt idx="1674">
                  <c:v>1.6386508018999999</c:v>
                </c:pt>
                <c:pt idx="1675">
                  <c:v>1.6657418136</c:v>
                </c:pt>
                <c:pt idx="1676">
                  <c:v>1.6801255692999999</c:v>
                </c:pt>
                <c:pt idx="1677">
                  <c:v>1.7005962261000001</c:v>
                </c:pt>
                <c:pt idx="1678">
                  <c:v>1.7076424859999999</c:v>
                </c:pt>
                <c:pt idx="1679">
                  <c:v>1.7263804538</c:v>
                </c:pt>
                <c:pt idx="1680">
                  <c:v>1.7263804538</c:v>
                </c:pt>
                <c:pt idx="1681">
                  <c:v>1.7263804538</c:v>
                </c:pt>
                <c:pt idx="1682">
                  <c:v>1.7210202703999999</c:v>
                </c:pt>
                <c:pt idx="1683">
                  <c:v>1.7358187063999999</c:v>
                </c:pt>
                <c:pt idx="1684">
                  <c:v>1.6987831673</c:v>
                </c:pt>
                <c:pt idx="1685">
                  <c:v>1.6891725742999999</c:v>
                </c:pt>
                <c:pt idx="1686">
                  <c:v>1.7214862876000001</c:v>
                </c:pt>
                <c:pt idx="1687">
                  <c:v>1.7214862876000001</c:v>
                </c:pt>
                <c:pt idx="1688">
                  <c:v>1.7214862876000001</c:v>
                </c:pt>
                <c:pt idx="1689">
                  <c:v>1.6864266657</c:v>
                </c:pt>
                <c:pt idx="1690">
                  <c:v>1.7021311095</c:v>
                </c:pt>
                <c:pt idx="1691">
                  <c:v>1.7250697477000001</c:v>
                </c:pt>
                <c:pt idx="1692">
                  <c:v>1.7292418867999999</c:v>
                </c:pt>
                <c:pt idx="1693">
                  <c:v>1.7347185890000001</c:v>
                </c:pt>
                <c:pt idx="1694">
                  <c:v>1.7347185890000001</c:v>
                </c:pt>
                <c:pt idx="1695">
                  <c:v>1.7347185890000001</c:v>
                </c:pt>
                <c:pt idx="1696">
                  <c:v>1.7044932531999999</c:v>
                </c:pt>
                <c:pt idx="1697">
                  <c:v>1.688621836</c:v>
                </c:pt>
                <c:pt idx="1698">
                  <c:v>1.6728982432999999</c:v>
                </c:pt>
                <c:pt idx="1699">
                  <c:v>1.6913063998</c:v>
                </c:pt>
                <c:pt idx="1700">
                  <c:v>1.7026926138</c:v>
                </c:pt>
                <c:pt idx="1701">
                  <c:v>1.7026926138</c:v>
                </c:pt>
                <c:pt idx="1702">
                  <c:v>1.7026926138</c:v>
                </c:pt>
                <c:pt idx="1703">
                  <c:v>1.7143881436999999</c:v>
                </c:pt>
                <c:pt idx="1704">
                  <c:v>1.7237523910000001</c:v>
                </c:pt>
                <c:pt idx="1705">
                  <c:v>1.7263399179000001</c:v>
                </c:pt>
                <c:pt idx="1706">
                  <c:v>1.7197411142000001</c:v>
                </c:pt>
                <c:pt idx="1707">
                  <c:v>1.7052142212000001</c:v>
                </c:pt>
                <c:pt idx="1708">
                  <c:v>1.7052142212000001</c:v>
                </c:pt>
                <c:pt idx="1709">
                  <c:v>1.7052142212000001</c:v>
                </c:pt>
                <c:pt idx="1710">
                  <c:v>1.7537016295000001</c:v>
                </c:pt>
                <c:pt idx="1711">
                  <c:v>1.7786733227</c:v>
                </c:pt>
                <c:pt idx="1712">
                  <c:v>1.7986738858</c:v>
                </c:pt>
                <c:pt idx="1713">
                  <c:v>1.7980607336000001</c:v>
                </c:pt>
                <c:pt idx="1714">
                  <c:v>1.8229392401</c:v>
                </c:pt>
                <c:pt idx="1715">
                  <c:v>1.8229392401</c:v>
                </c:pt>
                <c:pt idx="1716">
                  <c:v>1.8229392401</c:v>
                </c:pt>
                <c:pt idx="1717">
                  <c:v>1.8170621822999999</c:v>
                </c:pt>
                <c:pt idx="1718">
                  <c:v>1.8383489439</c:v>
                </c:pt>
                <c:pt idx="1719">
                  <c:v>1.8223622161999999</c:v>
                </c:pt>
                <c:pt idx="1720">
                  <c:v>1.7883274526999999</c:v>
                </c:pt>
                <c:pt idx="1721">
                  <c:v>1.7543096922999999</c:v>
                </c:pt>
                <c:pt idx="1722">
                  <c:v>1.7543096922999999</c:v>
                </c:pt>
                <c:pt idx="1723">
                  <c:v>1.7543096922999999</c:v>
                </c:pt>
                <c:pt idx="1724">
                  <c:v>1.7543096922999999</c:v>
                </c:pt>
                <c:pt idx="1725">
                  <c:v>1.7127360396</c:v>
                </c:pt>
                <c:pt idx="1726">
                  <c:v>1.7574661039999999</c:v>
                </c:pt>
                <c:pt idx="1727">
                  <c:v>1.7342998563000001</c:v>
                </c:pt>
                <c:pt idx="1728">
                  <c:v>1.7224989153000001</c:v>
                </c:pt>
                <c:pt idx="1729">
                  <c:v>1.7224989153000001</c:v>
                </c:pt>
                <c:pt idx="1730">
                  <c:v>1.7224989153000001</c:v>
                </c:pt>
                <c:pt idx="1731">
                  <c:v>1.7224989153000001</c:v>
                </c:pt>
                <c:pt idx="1732">
                  <c:v>1.7224989153000001</c:v>
                </c:pt>
                <c:pt idx="1733">
                  <c:v>1.6654482326</c:v>
                </c:pt>
                <c:pt idx="1734">
                  <c:v>1.6531607475000001</c:v>
                </c:pt>
                <c:pt idx="1735">
                  <c:v>1.7081792995</c:v>
                </c:pt>
                <c:pt idx="1736">
                  <c:v>1.7081792995</c:v>
                </c:pt>
                <c:pt idx="1737">
                  <c:v>1.7081792995</c:v>
                </c:pt>
                <c:pt idx="1738">
                  <c:v>1.6931706294</c:v>
                </c:pt>
                <c:pt idx="1739">
                  <c:v>1.6908057389</c:v>
                </c:pt>
                <c:pt idx="1740">
                  <c:v>1.6930790310999999</c:v>
                </c:pt>
                <c:pt idx="1741">
                  <c:v>1.6977269820000001</c:v>
                </c:pt>
                <c:pt idx="1742">
                  <c:v>1.7318444910999999</c:v>
                </c:pt>
                <c:pt idx="1743">
                  <c:v>1.7318444910999999</c:v>
                </c:pt>
                <c:pt idx="1744">
                  <c:v>1.7318444910999999</c:v>
                </c:pt>
                <c:pt idx="1745">
                  <c:v>1.7604327475999999</c:v>
                </c:pt>
                <c:pt idx="1746">
                  <c:v>1.6966642595000001</c:v>
                </c:pt>
                <c:pt idx="1747">
                  <c:v>1.6664774942</c:v>
                </c:pt>
                <c:pt idx="1748">
                  <c:v>1.5921901060999999</c:v>
                </c:pt>
                <c:pt idx="1749">
                  <c:v>1.6252581203000001</c:v>
                </c:pt>
                <c:pt idx="1750">
                  <c:v>1.6252581203000001</c:v>
                </c:pt>
                <c:pt idx="1751">
                  <c:v>1.6252581203000001</c:v>
                </c:pt>
                <c:pt idx="1752">
                  <c:v>1.6037787257</c:v>
                </c:pt>
                <c:pt idx="1753">
                  <c:v>1.6450739351999999</c:v>
                </c:pt>
                <c:pt idx="1754">
                  <c:v>1.6193443976999999</c:v>
                </c:pt>
                <c:pt idx="1755">
                  <c:v>1.6513286801</c:v>
                </c:pt>
                <c:pt idx="1756">
                  <c:v>1.6800079876</c:v>
                </c:pt>
                <c:pt idx="1757">
                  <c:v>1.6800079876</c:v>
                </c:pt>
                <c:pt idx="1758">
                  <c:v>1.6800079876</c:v>
                </c:pt>
                <c:pt idx="1759">
                  <c:v>1.6832856533</c:v>
                </c:pt>
                <c:pt idx="1760">
                  <c:v>1.7101333929</c:v>
                </c:pt>
                <c:pt idx="1761">
                  <c:v>1.6910454095</c:v>
                </c:pt>
                <c:pt idx="1762">
                  <c:v>1.7464436505000001</c:v>
                </c:pt>
                <c:pt idx="1763">
                  <c:v>1.7719869614999999</c:v>
                </c:pt>
                <c:pt idx="1764">
                  <c:v>1.7719869614999999</c:v>
                </c:pt>
                <c:pt idx="1765">
                  <c:v>1.7719869614999999</c:v>
                </c:pt>
                <c:pt idx="1766">
                  <c:v>1.7208748879</c:v>
                </c:pt>
                <c:pt idx="1767">
                  <c:v>1.7290240922</c:v>
                </c:pt>
                <c:pt idx="1768">
                  <c:v>1.7347337116999999</c:v>
                </c:pt>
                <c:pt idx="1769">
                  <c:v>1.7229562912</c:v>
                </c:pt>
                <c:pt idx="1770">
                  <c:v>1.7205799091</c:v>
                </c:pt>
                <c:pt idx="1771">
                  <c:v>1.7205799091</c:v>
                </c:pt>
                <c:pt idx="1772">
                  <c:v>1.7205799091</c:v>
                </c:pt>
                <c:pt idx="1773">
                  <c:v>1.7217336272999999</c:v>
                </c:pt>
                <c:pt idx="1774">
                  <c:v>1.7122627702</c:v>
                </c:pt>
                <c:pt idx="1775">
                  <c:v>1.7444028029</c:v>
                </c:pt>
                <c:pt idx="1776">
                  <c:v>1.7687622387999999</c:v>
                </c:pt>
                <c:pt idx="1777">
                  <c:v>1.7046995788999999</c:v>
                </c:pt>
                <c:pt idx="1778">
                  <c:v>1.7046995788999999</c:v>
                </c:pt>
                <c:pt idx="1779">
                  <c:v>1.7046995788999999</c:v>
                </c:pt>
                <c:pt idx="1780">
                  <c:v>1.7122714658</c:v>
                </c:pt>
                <c:pt idx="1781">
                  <c:v>1.6958911356999999</c:v>
                </c:pt>
                <c:pt idx="1782">
                  <c:v>1.6547184242999999</c:v>
                </c:pt>
                <c:pt idx="1783">
                  <c:v>1.6162065233</c:v>
                </c:pt>
                <c:pt idx="1784">
                  <c:v>1.6468457502</c:v>
                </c:pt>
                <c:pt idx="1785">
                  <c:v>1.6468457502</c:v>
                </c:pt>
                <c:pt idx="1786">
                  <c:v>1.6468457502</c:v>
                </c:pt>
                <c:pt idx="1787">
                  <c:v>1.6295152952</c:v>
                </c:pt>
                <c:pt idx="1788">
                  <c:v>1.6302711683</c:v>
                </c:pt>
                <c:pt idx="1789">
                  <c:v>1.6500648113</c:v>
                </c:pt>
                <c:pt idx="1790">
                  <c:v>1.6666070983000001</c:v>
                </c:pt>
                <c:pt idx="1791">
                  <c:v>1.6670751612000001</c:v>
                </c:pt>
                <c:pt idx="1792">
                  <c:v>1.6670751612000001</c:v>
                </c:pt>
                <c:pt idx="1793">
                  <c:v>1.6670751612000001</c:v>
                </c:pt>
                <c:pt idx="1794">
                  <c:v>1.7125309122000001</c:v>
                </c:pt>
                <c:pt idx="1795">
                  <c:v>1.6827969702000001</c:v>
                </c:pt>
                <c:pt idx="1796">
                  <c:v>1.7357212542</c:v>
                </c:pt>
                <c:pt idx="1797">
                  <c:v>1.7667660654999999</c:v>
                </c:pt>
                <c:pt idx="1798">
                  <c:v>1.7667565578</c:v>
                </c:pt>
                <c:pt idx="1799">
                  <c:v>1.7667565578</c:v>
                </c:pt>
                <c:pt idx="1800">
                  <c:v>1.7667565578</c:v>
                </c:pt>
                <c:pt idx="1801">
                  <c:v>1.7673465207000001</c:v>
                </c:pt>
                <c:pt idx="1802">
                  <c:v>1.8012402588</c:v>
                </c:pt>
                <c:pt idx="1803">
                  <c:v>1.7598057493000001</c:v>
                </c:pt>
                <c:pt idx="1804">
                  <c:v>1.7497156959</c:v>
                </c:pt>
                <c:pt idx="1805">
                  <c:v>1.7283959364000001</c:v>
                </c:pt>
                <c:pt idx="1806">
                  <c:v>1.7283959364000001</c:v>
                </c:pt>
                <c:pt idx="1807">
                  <c:v>1.7283959364000001</c:v>
                </c:pt>
                <c:pt idx="1808">
                  <c:v>1.7311230292999999</c:v>
                </c:pt>
                <c:pt idx="1809">
                  <c:v>1.7235070743000001</c:v>
                </c:pt>
                <c:pt idx="1810">
                  <c:v>1.7163673370000001</c:v>
                </c:pt>
                <c:pt idx="1811">
                  <c:v>1.6978834605999999</c:v>
                </c:pt>
                <c:pt idx="1812">
                  <c:v>1.6672642427</c:v>
                </c:pt>
                <c:pt idx="1813">
                  <c:v>1.6672642427</c:v>
                </c:pt>
                <c:pt idx="1814">
                  <c:v>1.6672642427</c:v>
                </c:pt>
                <c:pt idx="1815">
                  <c:v>1.7188937930999999</c:v>
                </c:pt>
                <c:pt idx="1816">
                  <c:v>1.7221053347999999</c:v>
                </c:pt>
                <c:pt idx="1817">
                  <c:v>1.7537520606999999</c:v>
                </c:pt>
                <c:pt idx="1818">
                  <c:v>1.7597774969</c:v>
                </c:pt>
                <c:pt idx="1819">
                  <c:v>1.7181560349</c:v>
                </c:pt>
                <c:pt idx="1820">
                  <c:v>1.7181560349</c:v>
                </c:pt>
                <c:pt idx="1821">
                  <c:v>1.7181560349</c:v>
                </c:pt>
                <c:pt idx="1822">
                  <c:v>1.6971406153999999</c:v>
                </c:pt>
                <c:pt idx="1823">
                  <c:v>1.7214978837999999</c:v>
                </c:pt>
                <c:pt idx="1824">
                  <c:v>1.7347279557999999</c:v>
                </c:pt>
                <c:pt idx="1825">
                  <c:v>1.7225787266000001</c:v>
                </c:pt>
                <c:pt idx="1826">
                  <c:v>1.7141247092</c:v>
                </c:pt>
                <c:pt idx="1827">
                  <c:v>1.7141247092</c:v>
                </c:pt>
                <c:pt idx="1828">
                  <c:v>1.7141247092</c:v>
                </c:pt>
                <c:pt idx="1829">
                  <c:v>1.6885673890999999</c:v>
                </c:pt>
                <c:pt idx="1830">
                  <c:v>1.7360036923</c:v>
                </c:pt>
                <c:pt idx="1831">
                  <c:v>1.7745060248</c:v>
                </c:pt>
                <c:pt idx="1832">
                  <c:v>1.8259211487</c:v>
                </c:pt>
                <c:pt idx="1833">
                  <c:v>1.8582704432999999</c:v>
                </c:pt>
                <c:pt idx="1834">
                  <c:v>1.8582704432999999</c:v>
                </c:pt>
                <c:pt idx="1835">
                  <c:v>1.8582704432999999</c:v>
                </c:pt>
                <c:pt idx="1836">
                  <c:v>1.8993581664000001</c:v>
                </c:pt>
                <c:pt idx="1837">
                  <c:v>1.8919826168</c:v>
                </c:pt>
                <c:pt idx="1838">
                  <c:v>1.8462183576</c:v>
                </c:pt>
                <c:pt idx="1839">
                  <c:v>1.8355843465999999</c:v>
                </c:pt>
                <c:pt idx="1840">
                  <c:v>1.7642086205</c:v>
                </c:pt>
                <c:pt idx="1841">
                  <c:v>1.7642086205</c:v>
                </c:pt>
                <c:pt idx="1842">
                  <c:v>1.7642086205</c:v>
                </c:pt>
                <c:pt idx="1843">
                  <c:v>1.8236119475999999</c:v>
                </c:pt>
                <c:pt idx="1844">
                  <c:v>1.8709491980999999</c:v>
                </c:pt>
                <c:pt idx="1845">
                  <c:v>1.8603260176</c:v>
                </c:pt>
                <c:pt idx="1846">
                  <c:v>1.8830291566999999</c:v>
                </c:pt>
                <c:pt idx="1847">
                  <c:v>1.8090693216</c:v>
                </c:pt>
                <c:pt idx="1848">
                  <c:v>1.8090693216</c:v>
                </c:pt>
                <c:pt idx="1849">
                  <c:v>1.8090693216</c:v>
                </c:pt>
                <c:pt idx="1850">
                  <c:v>1.8998567574</c:v>
                </c:pt>
                <c:pt idx="1851">
                  <c:v>1.887798629</c:v>
                </c:pt>
                <c:pt idx="1852">
                  <c:v>1.8901063399</c:v>
                </c:pt>
                <c:pt idx="1853">
                  <c:v>1.8795165529</c:v>
                </c:pt>
                <c:pt idx="1854">
                  <c:v>1.9239966806</c:v>
                </c:pt>
                <c:pt idx="1855">
                  <c:v>1.9239966806</c:v>
                </c:pt>
                <c:pt idx="1856">
                  <c:v>1.9239966806</c:v>
                </c:pt>
                <c:pt idx="1857">
                  <c:v>1.9030332730999999</c:v>
                </c:pt>
                <c:pt idx="1858">
                  <c:v>1.9546533050999999</c:v>
                </c:pt>
                <c:pt idx="1859">
                  <c:v>1.9537600274</c:v>
                </c:pt>
                <c:pt idx="1860">
                  <c:v>1.9286929236000001</c:v>
                </c:pt>
                <c:pt idx="1861">
                  <c:v>1.9006785477999999</c:v>
                </c:pt>
                <c:pt idx="1862">
                  <c:v>1.9006785477999999</c:v>
                </c:pt>
                <c:pt idx="1863">
                  <c:v>1.9006785477999999</c:v>
                </c:pt>
                <c:pt idx="1864">
                  <c:v>1.8891822923999999</c:v>
                </c:pt>
                <c:pt idx="1865">
                  <c:v>1.8200422418</c:v>
                </c:pt>
                <c:pt idx="1866">
                  <c:v>1.8048294784000001</c:v>
                </c:pt>
                <c:pt idx="1867">
                  <c:v>1.7410501657999999</c:v>
                </c:pt>
                <c:pt idx="1868">
                  <c:v>1.7379654866000001</c:v>
                </c:pt>
                <c:pt idx="1869">
                  <c:v>1.7379654866000001</c:v>
                </c:pt>
                <c:pt idx="1870">
                  <c:v>1.7379654866000001</c:v>
                </c:pt>
                <c:pt idx="1871">
                  <c:v>1.8594102219999999</c:v>
                </c:pt>
                <c:pt idx="1872">
                  <c:v>1.7569693388000001</c:v>
                </c:pt>
                <c:pt idx="1873">
                  <c:v>1.7164979906</c:v>
                </c:pt>
                <c:pt idx="1874">
                  <c:v>1.7113507407999999</c:v>
                </c:pt>
                <c:pt idx="1875">
                  <c:v>1.7000149525999999</c:v>
                </c:pt>
                <c:pt idx="1876">
                  <c:v>1.7000149525999999</c:v>
                </c:pt>
                <c:pt idx="1877">
                  <c:v>1.7000149525999999</c:v>
                </c:pt>
                <c:pt idx="1878">
                  <c:v>1.7375352543</c:v>
                </c:pt>
                <c:pt idx="1879">
                  <c:v>1.7176049259999999</c:v>
                </c:pt>
                <c:pt idx="1880">
                  <c:v>1.7803727793999999</c:v>
                </c:pt>
                <c:pt idx="1881">
                  <c:v>1.8616960008000001</c:v>
                </c:pt>
                <c:pt idx="1882">
                  <c:v>1.7739614930000001</c:v>
                </c:pt>
                <c:pt idx="1883">
                  <c:v>1.7739614930000001</c:v>
                </c:pt>
                <c:pt idx="1884">
                  <c:v>1.7739614930000001</c:v>
                </c:pt>
                <c:pt idx="1885">
                  <c:v>1.7473767061000001</c:v>
                </c:pt>
                <c:pt idx="1886">
                  <c:v>1.7531343205000001</c:v>
                </c:pt>
                <c:pt idx="1887">
                  <c:v>1.7695127284000001</c:v>
                </c:pt>
                <c:pt idx="1888">
                  <c:v>1.8105591448</c:v>
                </c:pt>
                <c:pt idx="1889">
                  <c:v>1.7984149574999999</c:v>
                </c:pt>
                <c:pt idx="1890">
                  <c:v>1.7984149574999999</c:v>
                </c:pt>
                <c:pt idx="1891">
                  <c:v>1.7984149574999999</c:v>
                </c:pt>
                <c:pt idx="1892">
                  <c:v>1.8621470297</c:v>
                </c:pt>
                <c:pt idx="1893">
                  <c:v>1.8277508465000001</c:v>
                </c:pt>
                <c:pt idx="1894">
                  <c:v>1.8778048645000001</c:v>
                </c:pt>
                <c:pt idx="1895">
                  <c:v>1.8691102198</c:v>
                </c:pt>
                <c:pt idx="1896">
                  <c:v>1.8725643572999999</c:v>
                </c:pt>
                <c:pt idx="1897">
                  <c:v>1.8725643572999999</c:v>
                </c:pt>
                <c:pt idx="1898">
                  <c:v>1.8725643572999999</c:v>
                </c:pt>
                <c:pt idx="1899">
                  <c:v>1.9212548241</c:v>
                </c:pt>
                <c:pt idx="1900">
                  <c:v>1.9486843171999999</c:v>
                </c:pt>
                <c:pt idx="1901">
                  <c:v>1.9551080512000001</c:v>
                </c:pt>
                <c:pt idx="1902">
                  <c:v>1.9193907821</c:v>
                </c:pt>
                <c:pt idx="1903">
                  <c:v>1.8994499004000001</c:v>
                </c:pt>
                <c:pt idx="1904">
                  <c:v>1.8994499004000001</c:v>
                </c:pt>
                <c:pt idx="1905">
                  <c:v>1.8994499004000001</c:v>
                </c:pt>
                <c:pt idx="1906">
                  <c:v>1.8994499004000001</c:v>
                </c:pt>
                <c:pt idx="1907">
                  <c:v>1.8490200784999999</c:v>
                </c:pt>
                <c:pt idx="1908">
                  <c:v>1.8490200784999999</c:v>
                </c:pt>
                <c:pt idx="1909">
                  <c:v>1.7673481856</c:v>
                </c:pt>
                <c:pt idx="1910">
                  <c:v>1.682276388</c:v>
                </c:pt>
                <c:pt idx="1911">
                  <c:v>1.682276388</c:v>
                </c:pt>
                <c:pt idx="1912">
                  <c:v>1.682276388</c:v>
                </c:pt>
                <c:pt idx="1913">
                  <c:v>1.682276388</c:v>
                </c:pt>
                <c:pt idx="1914">
                  <c:v>1.6968381951</c:v>
                </c:pt>
                <c:pt idx="1915">
                  <c:v>1.6916619469</c:v>
                </c:pt>
                <c:pt idx="1916">
                  <c:v>1.7501965714000001</c:v>
                </c:pt>
                <c:pt idx="1917">
                  <c:v>1.7121142941</c:v>
                </c:pt>
                <c:pt idx="1918">
                  <c:v>1.7121142941</c:v>
                </c:pt>
                <c:pt idx="1919">
                  <c:v>1.7121142941</c:v>
                </c:pt>
                <c:pt idx="1920">
                  <c:v>1.7307733501</c:v>
                </c:pt>
                <c:pt idx="1921">
                  <c:v>1.6958763205</c:v>
                </c:pt>
                <c:pt idx="1922">
                  <c:v>1.7169558460000001</c:v>
                </c:pt>
                <c:pt idx="1923">
                  <c:v>1.7085365942999999</c:v>
                </c:pt>
                <c:pt idx="1924">
                  <c:v>1.6964852791</c:v>
                </c:pt>
                <c:pt idx="1925">
                  <c:v>1.6964852791</c:v>
                </c:pt>
                <c:pt idx="1926">
                  <c:v>1.6964852791</c:v>
                </c:pt>
                <c:pt idx="1927">
                  <c:v>1.7019884091999999</c:v>
                </c:pt>
                <c:pt idx="1928">
                  <c:v>1.7186306256999999</c:v>
                </c:pt>
                <c:pt idx="1929">
                  <c:v>1.7554342308999999</c:v>
                </c:pt>
                <c:pt idx="1930">
                  <c:v>1.7554342308999999</c:v>
                </c:pt>
                <c:pt idx="1931">
                  <c:v>1.7554342308999999</c:v>
                </c:pt>
                <c:pt idx="1932">
                  <c:v>1.7554342308999999</c:v>
                </c:pt>
                <c:pt idx="1933">
                  <c:v>1.7554342308999999</c:v>
                </c:pt>
                <c:pt idx="1934">
                  <c:v>1.7193926395000001</c:v>
                </c:pt>
                <c:pt idx="1935">
                  <c:v>1.6584353973999999</c:v>
                </c:pt>
                <c:pt idx="1936">
                  <c:v>1.6336373837</c:v>
                </c:pt>
                <c:pt idx="1937">
                  <c:v>1.6298886897</c:v>
                </c:pt>
                <c:pt idx="1938">
                  <c:v>1.6178521776999999</c:v>
                </c:pt>
                <c:pt idx="1939">
                  <c:v>1.6178521776999999</c:v>
                </c:pt>
                <c:pt idx="1940">
                  <c:v>1.6178521776999999</c:v>
                </c:pt>
                <c:pt idx="1941">
                  <c:v>1.5745801668999999</c:v>
                </c:pt>
                <c:pt idx="1942">
                  <c:v>1.5655952733</c:v>
                </c:pt>
                <c:pt idx="1943">
                  <c:v>1.631028438</c:v>
                </c:pt>
                <c:pt idx="1944">
                  <c:v>1.6781393934</c:v>
                </c:pt>
                <c:pt idx="1945">
                  <c:v>1.6815217692</c:v>
                </c:pt>
                <c:pt idx="1946">
                  <c:v>1.6815217692</c:v>
                </c:pt>
                <c:pt idx="1947">
                  <c:v>1.6815217692</c:v>
                </c:pt>
                <c:pt idx="1948">
                  <c:v>1.7183489853</c:v>
                </c:pt>
                <c:pt idx="1949">
                  <c:v>1.7030410835000001</c:v>
                </c:pt>
                <c:pt idx="1950">
                  <c:v>1.7069470772999999</c:v>
                </c:pt>
                <c:pt idx="1951">
                  <c:v>1.7861312159</c:v>
                </c:pt>
                <c:pt idx="1952">
                  <c:v>1.8553024913</c:v>
                </c:pt>
                <c:pt idx="1953">
                  <c:v>1.8553024913</c:v>
                </c:pt>
                <c:pt idx="1954">
                  <c:v>1.8553024913</c:v>
                </c:pt>
                <c:pt idx="1955">
                  <c:v>1.8937462118999999</c:v>
                </c:pt>
                <c:pt idx="1956">
                  <c:v>2.0017446753999999</c:v>
                </c:pt>
                <c:pt idx="1957">
                  <c:v>2.1087742796</c:v>
                </c:pt>
                <c:pt idx="1958">
                  <c:v>2.0344559568</c:v>
                </c:pt>
                <c:pt idx="1959">
                  <c:v>2.0577320195</c:v>
                </c:pt>
                <c:pt idx="1960">
                  <c:v>2.0577320195</c:v>
                </c:pt>
                <c:pt idx="1961">
                  <c:v>2.0577320195</c:v>
                </c:pt>
                <c:pt idx="1962">
                  <c:v>2.0577320195</c:v>
                </c:pt>
                <c:pt idx="1963">
                  <c:v>2.0577320195</c:v>
                </c:pt>
                <c:pt idx="1964">
                  <c:v>1.9750962613</c:v>
                </c:pt>
                <c:pt idx="1965">
                  <c:v>1.9617243126999999</c:v>
                </c:pt>
                <c:pt idx="1966">
                  <c:v>1.9516139188999999</c:v>
                </c:pt>
                <c:pt idx="1967">
                  <c:v>1.9516139188999999</c:v>
                </c:pt>
                <c:pt idx="1968">
                  <c:v>1.9516139188999999</c:v>
                </c:pt>
                <c:pt idx="1969">
                  <c:v>1.9271588043000001</c:v>
                </c:pt>
                <c:pt idx="1970">
                  <c:v>1.9271716325999999</c:v>
                </c:pt>
                <c:pt idx="1971">
                  <c:v>1.9551536227999999</c:v>
                </c:pt>
                <c:pt idx="1972">
                  <c:v>1.951800524</c:v>
                </c:pt>
                <c:pt idx="1973">
                  <c:v>1.9642666764000001</c:v>
                </c:pt>
                <c:pt idx="1974">
                  <c:v>1.9642666764000001</c:v>
                </c:pt>
                <c:pt idx="1975">
                  <c:v>1.9642666764000001</c:v>
                </c:pt>
                <c:pt idx="1976">
                  <c:v>1.9816735266000001</c:v>
                </c:pt>
                <c:pt idx="1977">
                  <c:v>2.0386044989999998</c:v>
                </c:pt>
                <c:pt idx="1978">
                  <c:v>2.0891209765999998</c:v>
                </c:pt>
                <c:pt idx="1979">
                  <c:v>2.0929691814</c:v>
                </c:pt>
                <c:pt idx="1980">
                  <c:v>2.0671835947999999</c:v>
                </c:pt>
                <c:pt idx="1981">
                  <c:v>2.0671835947999999</c:v>
                </c:pt>
                <c:pt idx="1982">
                  <c:v>2.0671835947999999</c:v>
                </c:pt>
                <c:pt idx="1983">
                  <c:v>2.0558962995000001</c:v>
                </c:pt>
                <c:pt idx="1984">
                  <c:v>2.1614123962999998</c:v>
                </c:pt>
                <c:pt idx="1985">
                  <c:v>2.1457051352000001</c:v>
                </c:pt>
                <c:pt idx="1986">
                  <c:v>2.0965307891</c:v>
                </c:pt>
                <c:pt idx="1987">
                  <c:v>2.1964402975000001</c:v>
                </c:pt>
                <c:pt idx="1988">
                  <c:v>2.1964402975000001</c:v>
                </c:pt>
                <c:pt idx="1989">
                  <c:v>2.1964402975000001</c:v>
                </c:pt>
                <c:pt idx="1990">
                  <c:v>2.1380830887000002</c:v>
                </c:pt>
                <c:pt idx="1991">
                  <c:v>2.1553672285999999</c:v>
                </c:pt>
                <c:pt idx="1992">
                  <c:v>2.1252293994000002</c:v>
                </c:pt>
                <c:pt idx="1993">
                  <c:v>2.1040868294999999</c:v>
                </c:pt>
                <c:pt idx="1994">
                  <c:v>2.0939234495000001</c:v>
                </c:pt>
                <c:pt idx="1995">
                  <c:v>2.0939234495000001</c:v>
                </c:pt>
                <c:pt idx="1996">
                  <c:v>2.0939234495000001</c:v>
                </c:pt>
                <c:pt idx="1997">
                  <c:v>2.0668895129</c:v>
                </c:pt>
                <c:pt idx="1998">
                  <c:v>2.0133507021999999</c:v>
                </c:pt>
                <c:pt idx="1999">
                  <c:v>2.0294393471999999</c:v>
                </c:pt>
                <c:pt idx="2000">
                  <c:v>1.9325641646</c:v>
                </c:pt>
                <c:pt idx="2001">
                  <c:v>1.8691744079999999</c:v>
                </c:pt>
                <c:pt idx="2002">
                  <c:v>1.8691744079999999</c:v>
                </c:pt>
                <c:pt idx="2003">
                  <c:v>1.8691744079999999</c:v>
                </c:pt>
                <c:pt idx="2004">
                  <c:v>1.8308906867999999</c:v>
                </c:pt>
                <c:pt idx="2005">
                  <c:v>1.8926280558999999</c:v>
                </c:pt>
                <c:pt idx="2006">
                  <c:v>1.9294086442</c:v>
                </c:pt>
                <c:pt idx="2007">
                  <c:v>1.9572962972000001</c:v>
                </c:pt>
                <c:pt idx="2008">
                  <c:v>1.9424543738</c:v>
                </c:pt>
                <c:pt idx="2009">
                  <c:v>1.9424543738</c:v>
                </c:pt>
                <c:pt idx="2010">
                  <c:v>1.9424543738</c:v>
                </c:pt>
                <c:pt idx="2011">
                  <c:v>1.9062570618000001</c:v>
                </c:pt>
                <c:pt idx="2012">
                  <c:v>1.9257284780999999</c:v>
                </c:pt>
                <c:pt idx="2013">
                  <c:v>1.9761955963</c:v>
                </c:pt>
                <c:pt idx="2014">
                  <c:v>1.9646521350999999</c:v>
                </c:pt>
                <c:pt idx="2015">
                  <c:v>1.9767214877999999</c:v>
                </c:pt>
                <c:pt idx="2016">
                  <c:v>1.9767214877999999</c:v>
                </c:pt>
                <c:pt idx="2017">
                  <c:v>1.9767214877999999</c:v>
                </c:pt>
                <c:pt idx="2018">
                  <c:v>1.9744931736</c:v>
                </c:pt>
                <c:pt idx="2019">
                  <c:v>1.9968550916000001</c:v>
                </c:pt>
                <c:pt idx="2020">
                  <c:v>2.0082172167999999</c:v>
                </c:pt>
                <c:pt idx="2021">
                  <c:v>2.0181668798999999</c:v>
                </c:pt>
                <c:pt idx="2022">
                  <c:v>1.9948821956</c:v>
                </c:pt>
                <c:pt idx="2023">
                  <c:v>1.9948821956</c:v>
                </c:pt>
                <c:pt idx="2024">
                  <c:v>1.9948821956</c:v>
                </c:pt>
                <c:pt idx="2025">
                  <c:v>1.9948821956</c:v>
                </c:pt>
                <c:pt idx="2026">
                  <c:v>1.9550419380999999</c:v>
                </c:pt>
                <c:pt idx="2027">
                  <c:v>1.846413249</c:v>
                </c:pt>
                <c:pt idx="2028">
                  <c:v>1.8739194483999999</c:v>
                </c:pt>
                <c:pt idx="2029">
                  <c:v>1.8817247105999999</c:v>
                </c:pt>
                <c:pt idx="2030">
                  <c:v>1.8817247105999999</c:v>
                </c:pt>
                <c:pt idx="2031">
                  <c:v>1.8817247105999999</c:v>
                </c:pt>
                <c:pt idx="2032">
                  <c:v>1.8811091342999999</c:v>
                </c:pt>
                <c:pt idx="2033">
                  <c:v>1.9177898411000001</c:v>
                </c:pt>
                <c:pt idx="2034">
                  <c:v>1.9641099362000001</c:v>
                </c:pt>
                <c:pt idx="2035">
                  <c:v>1.9517291722000001</c:v>
                </c:pt>
                <c:pt idx="2036">
                  <c:v>1.9851074339000001</c:v>
                </c:pt>
                <c:pt idx="2037">
                  <c:v>1.9851074339000001</c:v>
                </c:pt>
                <c:pt idx="2038">
                  <c:v>1.9851074339000001</c:v>
                </c:pt>
                <c:pt idx="2039">
                  <c:v>1.9605235968000001</c:v>
                </c:pt>
                <c:pt idx="2040">
                  <c:v>1.9797650791000001</c:v>
                </c:pt>
                <c:pt idx="2041">
                  <c:v>1.9753897460000001</c:v>
                </c:pt>
                <c:pt idx="2042">
                  <c:v>1.9571108077999999</c:v>
                </c:pt>
                <c:pt idx="2043">
                  <c:v>1.9271886056</c:v>
                </c:pt>
                <c:pt idx="2044">
                  <c:v>1.9271886056</c:v>
                </c:pt>
                <c:pt idx="2045">
                  <c:v>1.9271886056</c:v>
                </c:pt>
                <c:pt idx="2046">
                  <c:v>1.9678729558000001</c:v>
                </c:pt>
                <c:pt idx="2047">
                  <c:v>1.9776126047</c:v>
                </c:pt>
                <c:pt idx="2048">
                  <c:v>2.0313979654000001</c:v>
                </c:pt>
                <c:pt idx="2049">
                  <c:v>2.0537615048000002</c:v>
                </c:pt>
                <c:pt idx="2050">
                  <c:v>2.0786676866999998</c:v>
                </c:pt>
                <c:pt idx="2051">
                  <c:v>2.0786676866999998</c:v>
                </c:pt>
                <c:pt idx="2052">
                  <c:v>2.0786676866999998</c:v>
                </c:pt>
                <c:pt idx="2053">
                  <c:v>2.0754504544999999</c:v>
                </c:pt>
                <c:pt idx="2054">
                  <c:v>2.0995727351000002</c:v>
                </c:pt>
                <c:pt idx="2055">
                  <c:v>2.0489889891000002</c:v>
                </c:pt>
                <c:pt idx="2056">
                  <c:v>2.0805643865999999</c:v>
                </c:pt>
                <c:pt idx="2057">
                  <c:v>2.0273658424000001</c:v>
                </c:pt>
                <c:pt idx="2058">
                  <c:v>2.0273658424000001</c:v>
                </c:pt>
                <c:pt idx="2059">
                  <c:v>2.0273658424000001</c:v>
                </c:pt>
                <c:pt idx="2060">
                  <c:v>2.0308933016999999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8-4DFF-BB2C-B709AFDBA860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78-4DFF-BB2C-B709AFDBA860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78-4DFF-BB2C-B709AFDBA860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200</c:v>
                </c:pt>
                <c:pt idx="2013">
                  <c:v>-100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78-4DFF-BB2C-B709AFDBA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4430"/>
          <c:min val="4407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/>
              <a:t>1/1/2010 = 100, ספטמבר 2020 עד אוגוסט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43929</c:v>
                </c:pt>
                <c:pt idx="1">
                  <c:v>43930</c:v>
                </c:pt>
                <c:pt idx="2">
                  <c:v>43931</c:v>
                </c:pt>
                <c:pt idx="3">
                  <c:v>43932</c:v>
                </c:pt>
                <c:pt idx="4">
                  <c:v>43933</c:v>
                </c:pt>
                <c:pt idx="5">
                  <c:v>43934</c:v>
                </c:pt>
                <c:pt idx="6">
                  <c:v>43935</c:v>
                </c:pt>
                <c:pt idx="7">
                  <c:v>43936</c:v>
                </c:pt>
                <c:pt idx="8">
                  <c:v>43937</c:v>
                </c:pt>
                <c:pt idx="9">
                  <c:v>43938</c:v>
                </c:pt>
                <c:pt idx="10">
                  <c:v>43939</c:v>
                </c:pt>
                <c:pt idx="11">
                  <c:v>43940</c:v>
                </c:pt>
                <c:pt idx="12">
                  <c:v>43941</c:v>
                </c:pt>
                <c:pt idx="13">
                  <c:v>43942</c:v>
                </c:pt>
                <c:pt idx="14">
                  <c:v>43943</c:v>
                </c:pt>
                <c:pt idx="15">
                  <c:v>43944</c:v>
                </c:pt>
                <c:pt idx="16">
                  <c:v>43945</c:v>
                </c:pt>
                <c:pt idx="17">
                  <c:v>43946</c:v>
                </c:pt>
                <c:pt idx="18">
                  <c:v>43947</c:v>
                </c:pt>
                <c:pt idx="19">
                  <c:v>43948</c:v>
                </c:pt>
                <c:pt idx="20">
                  <c:v>43949</c:v>
                </c:pt>
                <c:pt idx="21">
                  <c:v>43950</c:v>
                </c:pt>
                <c:pt idx="22">
                  <c:v>43951</c:v>
                </c:pt>
                <c:pt idx="23">
                  <c:v>43952</c:v>
                </c:pt>
                <c:pt idx="24">
                  <c:v>43953</c:v>
                </c:pt>
                <c:pt idx="25">
                  <c:v>43954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43959</c:v>
                </c:pt>
                <c:pt idx="31">
                  <c:v>43960</c:v>
                </c:pt>
                <c:pt idx="32">
                  <c:v>43961</c:v>
                </c:pt>
                <c:pt idx="33">
                  <c:v>43962</c:v>
                </c:pt>
                <c:pt idx="34">
                  <c:v>43963</c:v>
                </c:pt>
                <c:pt idx="35">
                  <c:v>43964</c:v>
                </c:pt>
                <c:pt idx="36">
                  <c:v>43965</c:v>
                </c:pt>
                <c:pt idx="37">
                  <c:v>43966</c:v>
                </c:pt>
                <c:pt idx="38">
                  <c:v>43967</c:v>
                </c:pt>
                <c:pt idx="39">
                  <c:v>43968</c:v>
                </c:pt>
                <c:pt idx="40">
                  <c:v>43969</c:v>
                </c:pt>
                <c:pt idx="41">
                  <c:v>43970</c:v>
                </c:pt>
                <c:pt idx="42">
                  <c:v>43971</c:v>
                </c:pt>
                <c:pt idx="43">
                  <c:v>43972</c:v>
                </c:pt>
                <c:pt idx="44">
                  <c:v>43973</c:v>
                </c:pt>
                <c:pt idx="45">
                  <c:v>43974</c:v>
                </c:pt>
                <c:pt idx="46">
                  <c:v>43975</c:v>
                </c:pt>
                <c:pt idx="47">
                  <c:v>43976</c:v>
                </c:pt>
                <c:pt idx="48">
                  <c:v>43977</c:v>
                </c:pt>
                <c:pt idx="49">
                  <c:v>43978</c:v>
                </c:pt>
                <c:pt idx="50">
                  <c:v>43979</c:v>
                </c:pt>
                <c:pt idx="51">
                  <c:v>43980</c:v>
                </c:pt>
                <c:pt idx="52">
                  <c:v>43981</c:v>
                </c:pt>
                <c:pt idx="53">
                  <c:v>43982</c:v>
                </c:pt>
                <c:pt idx="54">
                  <c:v>43983</c:v>
                </c:pt>
                <c:pt idx="55">
                  <c:v>43984</c:v>
                </c:pt>
                <c:pt idx="56">
                  <c:v>43985</c:v>
                </c:pt>
                <c:pt idx="57">
                  <c:v>43986</c:v>
                </c:pt>
                <c:pt idx="58">
                  <c:v>43987</c:v>
                </c:pt>
                <c:pt idx="59">
                  <c:v>43988</c:v>
                </c:pt>
                <c:pt idx="60">
                  <c:v>43989</c:v>
                </c:pt>
                <c:pt idx="61">
                  <c:v>43990</c:v>
                </c:pt>
                <c:pt idx="62">
                  <c:v>43991</c:v>
                </c:pt>
                <c:pt idx="63">
                  <c:v>43992</c:v>
                </c:pt>
                <c:pt idx="64">
                  <c:v>43993</c:v>
                </c:pt>
                <c:pt idx="65">
                  <c:v>43994</c:v>
                </c:pt>
                <c:pt idx="66">
                  <c:v>43995</c:v>
                </c:pt>
                <c:pt idx="67">
                  <c:v>43996</c:v>
                </c:pt>
                <c:pt idx="68">
                  <c:v>43997</c:v>
                </c:pt>
                <c:pt idx="69">
                  <c:v>43998</c:v>
                </c:pt>
                <c:pt idx="70">
                  <c:v>43999</c:v>
                </c:pt>
                <c:pt idx="71">
                  <c:v>44000</c:v>
                </c:pt>
                <c:pt idx="72">
                  <c:v>44001</c:v>
                </c:pt>
                <c:pt idx="73">
                  <c:v>44002</c:v>
                </c:pt>
                <c:pt idx="74">
                  <c:v>44003</c:v>
                </c:pt>
                <c:pt idx="75">
                  <c:v>44004</c:v>
                </c:pt>
                <c:pt idx="76">
                  <c:v>44005</c:v>
                </c:pt>
                <c:pt idx="77">
                  <c:v>44006</c:v>
                </c:pt>
                <c:pt idx="78">
                  <c:v>44007</c:v>
                </c:pt>
                <c:pt idx="79">
                  <c:v>44008</c:v>
                </c:pt>
                <c:pt idx="80">
                  <c:v>44009</c:v>
                </c:pt>
                <c:pt idx="81">
                  <c:v>44010</c:v>
                </c:pt>
                <c:pt idx="82">
                  <c:v>44011</c:v>
                </c:pt>
                <c:pt idx="83">
                  <c:v>44012</c:v>
                </c:pt>
                <c:pt idx="84">
                  <c:v>44013</c:v>
                </c:pt>
                <c:pt idx="85">
                  <c:v>44014</c:v>
                </c:pt>
                <c:pt idx="86">
                  <c:v>44015</c:v>
                </c:pt>
                <c:pt idx="87">
                  <c:v>44016</c:v>
                </c:pt>
                <c:pt idx="88">
                  <c:v>44017</c:v>
                </c:pt>
                <c:pt idx="89">
                  <c:v>44018</c:v>
                </c:pt>
                <c:pt idx="90">
                  <c:v>44019</c:v>
                </c:pt>
                <c:pt idx="91">
                  <c:v>44020</c:v>
                </c:pt>
                <c:pt idx="92">
                  <c:v>44021</c:v>
                </c:pt>
                <c:pt idx="93">
                  <c:v>44022</c:v>
                </c:pt>
                <c:pt idx="94">
                  <c:v>44023</c:v>
                </c:pt>
                <c:pt idx="95">
                  <c:v>44024</c:v>
                </c:pt>
                <c:pt idx="96">
                  <c:v>44025</c:v>
                </c:pt>
                <c:pt idx="97">
                  <c:v>44026</c:v>
                </c:pt>
                <c:pt idx="98">
                  <c:v>44027</c:v>
                </c:pt>
                <c:pt idx="99">
                  <c:v>44028</c:v>
                </c:pt>
                <c:pt idx="100">
                  <c:v>44029</c:v>
                </c:pt>
                <c:pt idx="101">
                  <c:v>44030</c:v>
                </c:pt>
                <c:pt idx="102">
                  <c:v>44031</c:v>
                </c:pt>
                <c:pt idx="103">
                  <c:v>44032</c:v>
                </c:pt>
                <c:pt idx="104">
                  <c:v>44033</c:v>
                </c:pt>
                <c:pt idx="105">
                  <c:v>44034</c:v>
                </c:pt>
                <c:pt idx="106">
                  <c:v>44035</c:v>
                </c:pt>
                <c:pt idx="107">
                  <c:v>44036</c:v>
                </c:pt>
                <c:pt idx="108">
                  <c:v>44037</c:v>
                </c:pt>
                <c:pt idx="109">
                  <c:v>44038</c:v>
                </c:pt>
                <c:pt idx="110">
                  <c:v>44039</c:v>
                </c:pt>
                <c:pt idx="111">
                  <c:v>44040</c:v>
                </c:pt>
                <c:pt idx="112">
                  <c:v>44041</c:v>
                </c:pt>
                <c:pt idx="113">
                  <c:v>44042</c:v>
                </c:pt>
                <c:pt idx="114">
                  <c:v>44043</c:v>
                </c:pt>
                <c:pt idx="115">
                  <c:v>44044</c:v>
                </c:pt>
                <c:pt idx="116">
                  <c:v>44045</c:v>
                </c:pt>
                <c:pt idx="117">
                  <c:v>44046</c:v>
                </c:pt>
                <c:pt idx="118">
                  <c:v>44047</c:v>
                </c:pt>
                <c:pt idx="119">
                  <c:v>44048</c:v>
                </c:pt>
                <c:pt idx="120">
                  <c:v>44049</c:v>
                </c:pt>
                <c:pt idx="121">
                  <c:v>44050</c:v>
                </c:pt>
                <c:pt idx="122">
                  <c:v>44051</c:v>
                </c:pt>
                <c:pt idx="123">
                  <c:v>44052</c:v>
                </c:pt>
                <c:pt idx="124">
                  <c:v>44053</c:v>
                </c:pt>
                <c:pt idx="125">
                  <c:v>44054</c:v>
                </c:pt>
                <c:pt idx="126">
                  <c:v>44055</c:v>
                </c:pt>
                <c:pt idx="127">
                  <c:v>44056</c:v>
                </c:pt>
                <c:pt idx="128">
                  <c:v>44057</c:v>
                </c:pt>
                <c:pt idx="129">
                  <c:v>44058</c:v>
                </c:pt>
                <c:pt idx="130">
                  <c:v>44059</c:v>
                </c:pt>
                <c:pt idx="131">
                  <c:v>44060</c:v>
                </c:pt>
                <c:pt idx="132">
                  <c:v>44061</c:v>
                </c:pt>
                <c:pt idx="133">
                  <c:v>44062</c:v>
                </c:pt>
                <c:pt idx="134">
                  <c:v>44063</c:v>
                </c:pt>
                <c:pt idx="135">
                  <c:v>44064</c:v>
                </c:pt>
                <c:pt idx="136">
                  <c:v>44065</c:v>
                </c:pt>
                <c:pt idx="137">
                  <c:v>44066</c:v>
                </c:pt>
                <c:pt idx="138">
                  <c:v>44067</c:v>
                </c:pt>
                <c:pt idx="139">
                  <c:v>44068</c:v>
                </c:pt>
                <c:pt idx="140">
                  <c:v>44069</c:v>
                </c:pt>
                <c:pt idx="141">
                  <c:v>44070</c:v>
                </c:pt>
                <c:pt idx="142">
                  <c:v>44071</c:v>
                </c:pt>
                <c:pt idx="143">
                  <c:v>44072</c:v>
                </c:pt>
                <c:pt idx="144">
                  <c:v>44073</c:v>
                </c:pt>
                <c:pt idx="145">
                  <c:v>44074</c:v>
                </c:pt>
                <c:pt idx="146">
                  <c:v>44075</c:v>
                </c:pt>
                <c:pt idx="147">
                  <c:v>44076</c:v>
                </c:pt>
                <c:pt idx="148">
                  <c:v>44077</c:v>
                </c:pt>
                <c:pt idx="149">
                  <c:v>44078</c:v>
                </c:pt>
                <c:pt idx="150">
                  <c:v>44079</c:v>
                </c:pt>
                <c:pt idx="151">
                  <c:v>44080</c:v>
                </c:pt>
                <c:pt idx="152">
                  <c:v>44081</c:v>
                </c:pt>
                <c:pt idx="153">
                  <c:v>44082</c:v>
                </c:pt>
                <c:pt idx="154">
                  <c:v>44083</c:v>
                </c:pt>
                <c:pt idx="155">
                  <c:v>44084</c:v>
                </c:pt>
                <c:pt idx="156">
                  <c:v>44085</c:v>
                </c:pt>
                <c:pt idx="157">
                  <c:v>44086</c:v>
                </c:pt>
                <c:pt idx="158">
                  <c:v>44087</c:v>
                </c:pt>
                <c:pt idx="159">
                  <c:v>44088</c:v>
                </c:pt>
                <c:pt idx="160">
                  <c:v>44089</c:v>
                </c:pt>
                <c:pt idx="161">
                  <c:v>44090</c:v>
                </c:pt>
                <c:pt idx="162">
                  <c:v>44091</c:v>
                </c:pt>
                <c:pt idx="163">
                  <c:v>44092</c:v>
                </c:pt>
                <c:pt idx="164">
                  <c:v>44093</c:v>
                </c:pt>
                <c:pt idx="165">
                  <c:v>44094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44100</c:v>
                </c:pt>
                <c:pt idx="172">
                  <c:v>44101</c:v>
                </c:pt>
                <c:pt idx="173">
                  <c:v>44102</c:v>
                </c:pt>
                <c:pt idx="174">
                  <c:v>44103</c:v>
                </c:pt>
                <c:pt idx="175">
                  <c:v>44104</c:v>
                </c:pt>
                <c:pt idx="176">
                  <c:v>44105</c:v>
                </c:pt>
                <c:pt idx="177">
                  <c:v>44106</c:v>
                </c:pt>
                <c:pt idx="178">
                  <c:v>44107</c:v>
                </c:pt>
                <c:pt idx="179">
                  <c:v>44108</c:v>
                </c:pt>
                <c:pt idx="180">
                  <c:v>44109</c:v>
                </c:pt>
                <c:pt idx="181">
                  <c:v>44110</c:v>
                </c:pt>
                <c:pt idx="182">
                  <c:v>44111</c:v>
                </c:pt>
                <c:pt idx="183">
                  <c:v>44112</c:v>
                </c:pt>
                <c:pt idx="184">
                  <c:v>44113</c:v>
                </c:pt>
                <c:pt idx="185">
                  <c:v>44114</c:v>
                </c:pt>
                <c:pt idx="186">
                  <c:v>44115</c:v>
                </c:pt>
                <c:pt idx="187">
                  <c:v>44116</c:v>
                </c:pt>
                <c:pt idx="188">
                  <c:v>44117</c:v>
                </c:pt>
                <c:pt idx="189">
                  <c:v>44118</c:v>
                </c:pt>
                <c:pt idx="190">
                  <c:v>44119</c:v>
                </c:pt>
                <c:pt idx="191">
                  <c:v>44120</c:v>
                </c:pt>
                <c:pt idx="192">
                  <c:v>44121</c:v>
                </c:pt>
                <c:pt idx="193">
                  <c:v>44122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44128</c:v>
                </c:pt>
                <c:pt idx="200">
                  <c:v>44129</c:v>
                </c:pt>
                <c:pt idx="201">
                  <c:v>44130</c:v>
                </c:pt>
                <c:pt idx="202">
                  <c:v>44131</c:v>
                </c:pt>
                <c:pt idx="203">
                  <c:v>44132</c:v>
                </c:pt>
                <c:pt idx="204">
                  <c:v>44133</c:v>
                </c:pt>
                <c:pt idx="205">
                  <c:v>44134</c:v>
                </c:pt>
                <c:pt idx="206">
                  <c:v>44135</c:v>
                </c:pt>
                <c:pt idx="207">
                  <c:v>44136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44142</c:v>
                </c:pt>
                <c:pt idx="214">
                  <c:v>44143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44149</c:v>
                </c:pt>
                <c:pt idx="221">
                  <c:v>44150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44156</c:v>
                </c:pt>
                <c:pt idx="228">
                  <c:v>44157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44163</c:v>
                </c:pt>
                <c:pt idx="235">
                  <c:v>44164</c:v>
                </c:pt>
                <c:pt idx="236">
                  <c:v>44165</c:v>
                </c:pt>
                <c:pt idx="237">
                  <c:v>44166</c:v>
                </c:pt>
                <c:pt idx="238">
                  <c:v>44167</c:v>
                </c:pt>
                <c:pt idx="239">
                  <c:v>44168</c:v>
                </c:pt>
                <c:pt idx="240">
                  <c:v>44169</c:v>
                </c:pt>
                <c:pt idx="241">
                  <c:v>44170</c:v>
                </c:pt>
                <c:pt idx="242">
                  <c:v>44171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44177</c:v>
                </c:pt>
                <c:pt idx="249">
                  <c:v>44178</c:v>
                </c:pt>
                <c:pt idx="250">
                  <c:v>44179</c:v>
                </c:pt>
                <c:pt idx="251">
                  <c:v>44180</c:v>
                </c:pt>
                <c:pt idx="252">
                  <c:v>44181</c:v>
                </c:pt>
                <c:pt idx="253">
                  <c:v>44182</c:v>
                </c:pt>
                <c:pt idx="254">
                  <c:v>44183</c:v>
                </c:pt>
                <c:pt idx="255">
                  <c:v>44184</c:v>
                </c:pt>
                <c:pt idx="256">
                  <c:v>44185</c:v>
                </c:pt>
                <c:pt idx="257">
                  <c:v>44186</c:v>
                </c:pt>
                <c:pt idx="258">
                  <c:v>44187</c:v>
                </c:pt>
                <c:pt idx="259">
                  <c:v>44188</c:v>
                </c:pt>
                <c:pt idx="260">
                  <c:v>44189</c:v>
                </c:pt>
                <c:pt idx="261">
                  <c:v>44190</c:v>
                </c:pt>
                <c:pt idx="262">
                  <c:v>44191</c:v>
                </c:pt>
                <c:pt idx="263">
                  <c:v>44192</c:v>
                </c:pt>
                <c:pt idx="264">
                  <c:v>44193</c:v>
                </c:pt>
                <c:pt idx="265">
                  <c:v>44194</c:v>
                </c:pt>
                <c:pt idx="266">
                  <c:v>44195</c:v>
                </c:pt>
                <c:pt idx="267">
                  <c:v>44196</c:v>
                </c:pt>
                <c:pt idx="268">
                  <c:v>44197</c:v>
                </c:pt>
                <c:pt idx="269">
                  <c:v>44198</c:v>
                </c:pt>
                <c:pt idx="270">
                  <c:v>44199</c:v>
                </c:pt>
                <c:pt idx="271">
                  <c:v>44200</c:v>
                </c:pt>
                <c:pt idx="272">
                  <c:v>44201</c:v>
                </c:pt>
                <c:pt idx="273">
                  <c:v>44202</c:v>
                </c:pt>
                <c:pt idx="274">
                  <c:v>44203</c:v>
                </c:pt>
                <c:pt idx="275">
                  <c:v>44204</c:v>
                </c:pt>
                <c:pt idx="276">
                  <c:v>44205</c:v>
                </c:pt>
                <c:pt idx="277">
                  <c:v>44206</c:v>
                </c:pt>
                <c:pt idx="278">
                  <c:v>44207</c:v>
                </c:pt>
                <c:pt idx="279">
                  <c:v>44208</c:v>
                </c:pt>
                <c:pt idx="280">
                  <c:v>44209</c:v>
                </c:pt>
                <c:pt idx="281">
                  <c:v>44210</c:v>
                </c:pt>
                <c:pt idx="282">
                  <c:v>44211</c:v>
                </c:pt>
                <c:pt idx="283">
                  <c:v>44212</c:v>
                </c:pt>
                <c:pt idx="284">
                  <c:v>44213</c:v>
                </c:pt>
                <c:pt idx="285">
                  <c:v>44214</c:v>
                </c:pt>
                <c:pt idx="286">
                  <c:v>44215</c:v>
                </c:pt>
                <c:pt idx="287">
                  <c:v>44216</c:v>
                </c:pt>
                <c:pt idx="288">
                  <c:v>44217</c:v>
                </c:pt>
                <c:pt idx="289">
                  <c:v>44218</c:v>
                </c:pt>
                <c:pt idx="290">
                  <c:v>44219</c:v>
                </c:pt>
                <c:pt idx="291">
                  <c:v>44220</c:v>
                </c:pt>
                <c:pt idx="292">
                  <c:v>44221</c:v>
                </c:pt>
                <c:pt idx="293">
                  <c:v>44222</c:v>
                </c:pt>
                <c:pt idx="294">
                  <c:v>44223</c:v>
                </c:pt>
                <c:pt idx="295">
                  <c:v>44224</c:v>
                </c:pt>
                <c:pt idx="296">
                  <c:v>44225</c:v>
                </c:pt>
                <c:pt idx="297">
                  <c:v>44226</c:v>
                </c:pt>
                <c:pt idx="298">
                  <c:v>44227</c:v>
                </c:pt>
                <c:pt idx="299">
                  <c:v>44228</c:v>
                </c:pt>
                <c:pt idx="300">
                  <c:v>44229</c:v>
                </c:pt>
                <c:pt idx="301">
                  <c:v>44230</c:v>
                </c:pt>
                <c:pt idx="302">
                  <c:v>44231</c:v>
                </c:pt>
                <c:pt idx="303">
                  <c:v>44232</c:v>
                </c:pt>
                <c:pt idx="304">
                  <c:v>44233</c:v>
                </c:pt>
                <c:pt idx="305">
                  <c:v>44234</c:v>
                </c:pt>
                <c:pt idx="306">
                  <c:v>44235</c:v>
                </c:pt>
                <c:pt idx="307">
                  <c:v>44236</c:v>
                </c:pt>
                <c:pt idx="308">
                  <c:v>44237</c:v>
                </c:pt>
                <c:pt idx="309">
                  <c:v>44238</c:v>
                </c:pt>
                <c:pt idx="310">
                  <c:v>44239</c:v>
                </c:pt>
                <c:pt idx="311">
                  <c:v>44240</c:v>
                </c:pt>
                <c:pt idx="312">
                  <c:v>44241</c:v>
                </c:pt>
                <c:pt idx="313">
                  <c:v>44242</c:v>
                </c:pt>
                <c:pt idx="314">
                  <c:v>44243</c:v>
                </c:pt>
                <c:pt idx="315">
                  <c:v>44244</c:v>
                </c:pt>
                <c:pt idx="316">
                  <c:v>44245</c:v>
                </c:pt>
                <c:pt idx="317">
                  <c:v>44246</c:v>
                </c:pt>
                <c:pt idx="318">
                  <c:v>44247</c:v>
                </c:pt>
                <c:pt idx="319">
                  <c:v>44248</c:v>
                </c:pt>
                <c:pt idx="320">
                  <c:v>44249</c:v>
                </c:pt>
                <c:pt idx="321">
                  <c:v>44250</c:v>
                </c:pt>
                <c:pt idx="322">
                  <c:v>44251</c:v>
                </c:pt>
                <c:pt idx="323">
                  <c:v>44252</c:v>
                </c:pt>
                <c:pt idx="324">
                  <c:v>44253</c:v>
                </c:pt>
                <c:pt idx="325">
                  <c:v>44254</c:v>
                </c:pt>
                <c:pt idx="326">
                  <c:v>44255</c:v>
                </c:pt>
                <c:pt idx="327">
                  <c:v>44256</c:v>
                </c:pt>
                <c:pt idx="328">
                  <c:v>44257</c:v>
                </c:pt>
                <c:pt idx="329">
                  <c:v>44258</c:v>
                </c:pt>
                <c:pt idx="330">
                  <c:v>44259</c:v>
                </c:pt>
                <c:pt idx="331">
                  <c:v>44260</c:v>
                </c:pt>
                <c:pt idx="332">
                  <c:v>44261</c:v>
                </c:pt>
                <c:pt idx="333">
                  <c:v>44262</c:v>
                </c:pt>
                <c:pt idx="334">
                  <c:v>44263</c:v>
                </c:pt>
                <c:pt idx="335">
                  <c:v>44264</c:v>
                </c:pt>
                <c:pt idx="336">
                  <c:v>44265</c:v>
                </c:pt>
                <c:pt idx="337">
                  <c:v>44266</c:v>
                </c:pt>
                <c:pt idx="338">
                  <c:v>44267</c:v>
                </c:pt>
                <c:pt idx="339">
                  <c:v>44268</c:v>
                </c:pt>
                <c:pt idx="340">
                  <c:v>44269</c:v>
                </c:pt>
                <c:pt idx="341">
                  <c:v>44270</c:v>
                </c:pt>
                <c:pt idx="342">
                  <c:v>44271</c:v>
                </c:pt>
                <c:pt idx="343">
                  <c:v>44272</c:v>
                </c:pt>
                <c:pt idx="344">
                  <c:v>44273</c:v>
                </c:pt>
                <c:pt idx="345">
                  <c:v>44274</c:v>
                </c:pt>
                <c:pt idx="346">
                  <c:v>44275</c:v>
                </c:pt>
                <c:pt idx="347">
                  <c:v>44276</c:v>
                </c:pt>
                <c:pt idx="348">
                  <c:v>44277</c:v>
                </c:pt>
                <c:pt idx="349">
                  <c:v>44278</c:v>
                </c:pt>
                <c:pt idx="350">
                  <c:v>44279</c:v>
                </c:pt>
                <c:pt idx="351">
                  <c:v>44280</c:v>
                </c:pt>
                <c:pt idx="352">
                  <c:v>44281</c:v>
                </c:pt>
                <c:pt idx="353">
                  <c:v>44282</c:v>
                </c:pt>
                <c:pt idx="354">
                  <c:v>44283</c:v>
                </c:pt>
                <c:pt idx="355">
                  <c:v>44284</c:v>
                </c:pt>
                <c:pt idx="356">
                  <c:v>44285</c:v>
                </c:pt>
                <c:pt idx="357">
                  <c:v>44286</c:v>
                </c:pt>
                <c:pt idx="358">
                  <c:v>44287</c:v>
                </c:pt>
                <c:pt idx="359">
                  <c:v>44288</c:v>
                </c:pt>
                <c:pt idx="360">
                  <c:v>44289</c:v>
                </c:pt>
                <c:pt idx="361">
                  <c:v>44290</c:v>
                </c:pt>
                <c:pt idx="362">
                  <c:v>44291</c:v>
                </c:pt>
                <c:pt idx="363">
                  <c:v>44292</c:v>
                </c:pt>
                <c:pt idx="364">
                  <c:v>44293</c:v>
                </c:pt>
                <c:pt idx="365">
                  <c:v>44294</c:v>
                </c:pt>
                <c:pt idx="366">
                  <c:v>44295</c:v>
                </c:pt>
                <c:pt idx="367">
                  <c:v>44296</c:v>
                </c:pt>
                <c:pt idx="368">
                  <c:v>44297</c:v>
                </c:pt>
                <c:pt idx="369">
                  <c:v>44298</c:v>
                </c:pt>
                <c:pt idx="370">
                  <c:v>44299</c:v>
                </c:pt>
                <c:pt idx="371">
                  <c:v>44300</c:v>
                </c:pt>
                <c:pt idx="372">
                  <c:v>44301</c:v>
                </c:pt>
                <c:pt idx="373">
                  <c:v>44302</c:v>
                </c:pt>
                <c:pt idx="374">
                  <c:v>44303</c:v>
                </c:pt>
                <c:pt idx="375">
                  <c:v>44304</c:v>
                </c:pt>
                <c:pt idx="376">
                  <c:v>44305</c:v>
                </c:pt>
                <c:pt idx="377">
                  <c:v>44306</c:v>
                </c:pt>
                <c:pt idx="378">
                  <c:v>44307</c:v>
                </c:pt>
                <c:pt idx="379">
                  <c:v>44308</c:v>
                </c:pt>
                <c:pt idx="380">
                  <c:v>44309</c:v>
                </c:pt>
                <c:pt idx="381">
                  <c:v>44310</c:v>
                </c:pt>
                <c:pt idx="382">
                  <c:v>44311</c:v>
                </c:pt>
                <c:pt idx="383">
                  <c:v>44312</c:v>
                </c:pt>
                <c:pt idx="384">
                  <c:v>44313</c:v>
                </c:pt>
                <c:pt idx="385">
                  <c:v>44314</c:v>
                </c:pt>
                <c:pt idx="386">
                  <c:v>44315</c:v>
                </c:pt>
                <c:pt idx="387">
                  <c:v>44316</c:v>
                </c:pt>
                <c:pt idx="388">
                  <c:v>44317</c:v>
                </c:pt>
                <c:pt idx="389">
                  <c:v>44318</c:v>
                </c:pt>
                <c:pt idx="390">
                  <c:v>44319</c:v>
                </c:pt>
                <c:pt idx="391">
                  <c:v>44320</c:v>
                </c:pt>
                <c:pt idx="392">
                  <c:v>44321</c:v>
                </c:pt>
                <c:pt idx="393">
                  <c:v>44322</c:v>
                </c:pt>
                <c:pt idx="394">
                  <c:v>44323</c:v>
                </c:pt>
                <c:pt idx="395">
                  <c:v>44324</c:v>
                </c:pt>
                <c:pt idx="396">
                  <c:v>44325</c:v>
                </c:pt>
                <c:pt idx="397">
                  <c:v>44326</c:v>
                </c:pt>
                <c:pt idx="398">
                  <c:v>44327</c:v>
                </c:pt>
                <c:pt idx="399">
                  <c:v>44328</c:v>
                </c:pt>
                <c:pt idx="400">
                  <c:v>44329</c:v>
                </c:pt>
                <c:pt idx="401">
                  <c:v>44330</c:v>
                </c:pt>
                <c:pt idx="402">
                  <c:v>44331</c:v>
                </c:pt>
                <c:pt idx="403">
                  <c:v>44332</c:v>
                </c:pt>
                <c:pt idx="404">
                  <c:v>44333</c:v>
                </c:pt>
                <c:pt idx="405">
                  <c:v>44334</c:v>
                </c:pt>
                <c:pt idx="406">
                  <c:v>44335</c:v>
                </c:pt>
                <c:pt idx="407">
                  <c:v>44336</c:v>
                </c:pt>
                <c:pt idx="408">
                  <c:v>44337</c:v>
                </c:pt>
                <c:pt idx="409">
                  <c:v>44338</c:v>
                </c:pt>
                <c:pt idx="410">
                  <c:v>44339</c:v>
                </c:pt>
                <c:pt idx="411">
                  <c:v>44340</c:v>
                </c:pt>
                <c:pt idx="412">
                  <c:v>44341</c:v>
                </c:pt>
                <c:pt idx="413">
                  <c:v>44342</c:v>
                </c:pt>
                <c:pt idx="414">
                  <c:v>44343</c:v>
                </c:pt>
                <c:pt idx="415">
                  <c:v>44344</c:v>
                </c:pt>
                <c:pt idx="416">
                  <c:v>44345</c:v>
                </c:pt>
                <c:pt idx="417">
                  <c:v>44346</c:v>
                </c:pt>
                <c:pt idx="418">
                  <c:v>44347</c:v>
                </c:pt>
                <c:pt idx="419">
                  <c:v>44348</c:v>
                </c:pt>
                <c:pt idx="420">
                  <c:v>44349</c:v>
                </c:pt>
                <c:pt idx="421">
                  <c:v>44350</c:v>
                </c:pt>
                <c:pt idx="422">
                  <c:v>44351</c:v>
                </c:pt>
                <c:pt idx="423">
                  <c:v>44352</c:v>
                </c:pt>
                <c:pt idx="424">
                  <c:v>44353</c:v>
                </c:pt>
                <c:pt idx="425">
                  <c:v>44354</c:v>
                </c:pt>
                <c:pt idx="426">
                  <c:v>44355</c:v>
                </c:pt>
                <c:pt idx="427">
                  <c:v>44356</c:v>
                </c:pt>
                <c:pt idx="428">
                  <c:v>44357</c:v>
                </c:pt>
                <c:pt idx="429">
                  <c:v>44358</c:v>
                </c:pt>
                <c:pt idx="430">
                  <c:v>44359</c:v>
                </c:pt>
                <c:pt idx="431">
                  <c:v>44360</c:v>
                </c:pt>
                <c:pt idx="432">
                  <c:v>44361</c:v>
                </c:pt>
                <c:pt idx="433">
                  <c:v>44362</c:v>
                </c:pt>
                <c:pt idx="434">
                  <c:v>44363</c:v>
                </c:pt>
                <c:pt idx="435">
                  <c:v>44364</c:v>
                </c:pt>
                <c:pt idx="436">
                  <c:v>44365</c:v>
                </c:pt>
                <c:pt idx="437">
                  <c:v>44366</c:v>
                </c:pt>
                <c:pt idx="438">
                  <c:v>44367</c:v>
                </c:pt>
                <c:pt idx="439">
                  <c:v>44368</c:v>
                </c:pt>
                <c:pt idx="440">
                  <c:v>44369</c:v>
                </c:pt>
                <c:pt idx="441">
                  <c:v>44370</c:v>
                </c:pt>
                <c:pt idx="442">
                  <c:v>44371</c:v>
                </c:pt>
                <c:pt idx="443">
                  <c:v>44372</c:v>
                </c:pt>
                <c:pt idx="444">
                  <c:v>44373</c:v>
                </c:pt>
                <c:pt idx="445">
                  <c:v>44374</c:v>
                </c:pt>
                <c:pt idx="446">
                  <c:v>44375</c:v>
                </c:pt>
                <c:pt idx="447">
                  <c:v>44376</c:v>
                </c:pt>
                <c:pt idx="448">
                  <c:v>44377</c:v>
                </c:pt>
                <c:pt idx="449">
                  <c:v>44378</c:v>
                </c:pt>
                <c:pt idx="450">
                  <c:v>44379</c:v>
                </c:pt>
                <c:pt idx="451">
                  <c:v>44380</c:v>
                </c:pt>
                <c:pt idx="452">
                  <c:v>44381</c:v>
                </c:pt>
                <c:pt idx="453">
                  <c:v>44382</c:v>
                </c:pt>
                <c:pt idx="454">
                  <c:v>44383</c:v>
                </c:pt>
                <c:pt idx="455">
                  <c:v>44384</c:v>
                </c:pt>
                <c:pt idx="456">
                  <c:v>44385</c:v>
                </c:pt>
                <c:pt idx="457">
                  <c:v>44386</c:v>
                </c:pt>
                <c:pt idx="458">
                  <c:v>44387</c:v>
                </c:pt>
                <c:pt idx="459">
                  <c:v>44388</c:v>
                </c:pt>
                <c:pt idx="460">
                  <c:v>44389</c:v>
                </c:pt>
                <c:pt idx="461">
                  <c:v>44390</c:v>
                </c:pt>
                <c:pt idx="462">
                  <c:v>44391</c:v>
                </c:pt>
                <c:pt idx="463">
                  <c:v>44392</c:v>
                </c:pt>
                <c:pt idx="464">
                  <c:v>44393</c:v>
                </c:pt>
                <c:pt idx="465">
                  <c:v>44394</c:v>
                </c:pt>
                <c:pt idx="466">
                  <c:v>44395</c:v>
                </c:pt>
                <c:pt idx="467">
                  <c:v>44396</c:v>
                </c:pt>
                <c:pt idx="468">
                  <c:v>44397</c:v>
                </c:pt>
                <c:pt idx="469">
                  <c:v>44398</c:v>
                </c:pt>
                <c:pt idx="470">
                  <c:v>44399</c:v>
                </c:pt>
                <c:pt idx="471">
                  <c:v>44400</c:v>
                </c:pt>
                <c:pt idx="472">
                  <c:v>44401</c:v>
                </c:pt>
                <c:pt idx="473">
                  <c:v>44402</c:v>
                </c:pt>
                <c:pt idx="474">
                  <c:v>44403</c:v>
                </c:pt>
                <c:pt idx="475">
                  <c:v>44404</c:v>
                </c:pt>
                <c:pt idx="476">
                  <c:v>44405</c:v>
                </c:pt>
                <c:pt idx="477">
                  <c:v>44406</c:v>
                </c:pt>
                <c:pt idx="478">
                  <c:v>44407</c:v>
                </c:pt>
                <c:pt idx="479">
                  <c:v>44408</c:v>
                </c:pt>
                <c:pt idx="480">
                  <c:v>44409</c:v>
                </c:pt>
                <c:pt idx="481">
                  <c:v>44410</c:v>
                </c:pt>
                <c:pt idx="482">
                  <c:v>44411</c:v>
                </c:pt>
                <c:pt idx="483">
                  <c:v>44412</c:v>
                </c:pt>
                <c:pt idx="484">
                  <c:v>44413</c:v>
                </c:pt>
                <c:pt idx="485">
                  <c:v>44414</c:v>
                </c:pt>
                <c:pt idx="486">
                  <c:v>44415</c:v>
                </c:pt>
                <c:pt idx="487">
                  <c:v>44416</c:v>
                </c:pt>
                <c:pt idx="488">
                  <c:v>44417</c:v>
                </c:pt>
                <c:pt idx="489">
                  <c:v>44418</c:v>
                </c:pt>
                <c:pt idx="490">
                  <c:v>44419</c:v>
                </c:pt>
                <c:pt idx="491">
                  <c:v>44420</c:v>
                </c:pt>
                <c:pt idx="492">
                  <c:v>44421</c:v>
                </c:pt>
                <c:pt idx="493">
                  <c:v>44422</c:v>
                </c:pt>
                <c:pt idx="494">
                  <c:v>44423</c:v>
                </c:pt>
                <c:pt idx="495">
                  <c:v>44424</c:v>
                </c:pt>
                <c:pt idx="496">
                  <c:v>44425</c:v>
                </c:pt>
                <c:pt idx="497">
                  <c:v>44426</c:v>
                </c:pt>
                <c:pt idx="498">
                  <c:v>44427</c:v>
                </c:pt>
                <c:pt idx="499">
                  <c:v>44428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80.818545446100003</c:v>
                </c:pt>
                <c:pt idx="1">
                  <c:v>80.818545446100003</c:v>
                </c:pt>
                <c:pt idx="2">
                  <c:v>80.818545446100003</c:v>
                </c:pt>
                <c:pt idx="3">
                  <c:v>80.818545446100003</c:v>
                </c:pt>
                <c:pt idx="4">
                  <c:v>80.818545446100003</c:v>
                </c:pt>
                <c:pt idx="5">
                  <c:v>80.818545446100003</c:v>
                </c:pt>
                <c:pt idx="6">
                  <c:v>80.596337736799995</c:v>
                </c:pt>
                <c:pt idx="7">
                  <c:v>80.596337736799995</c:v>
                </c:pt>
                <c:pt idx="8">
                  <c:v>80.614576297499994</c:v>
                </c:pt>
                <c:pt idx="9">
                  <c:v>80.448444318400007</c:v>
                </c:pt>
                <c:pt idx="10">
                  <c:v>80.448444318400007</c:v>
                </c:pt>
                <c:pt idx="11">
                  <c:v>80.448444318400007</c:v>
                </c:pt>
                <c:pt idx="12">
                  <c:v>80.273384696600004</c:v>
                </c:pt>
                <c:pt idx="13">
                  <c:v>79.320231371099993</c:v>
                </c:pt>
                <c:pt idx="14">
                  <c:v>79.198791390799997</c:v>
                </c:pt>
                <c:pt idx="15">
                  <c:v>79.389235755000001</c:v>
                </c:pt>
                <c:pt idx="16">
                  <c:v>78.535473998399993</c:v>
                </c:pt>
                <c:pt idx="17">
                  <c:v>78.535473998399993</c:v>
                </c:pt>
                <c:pt idx="18">
                  <c:v>78.535473998399993</c:v>
                </c:pt>
                <c:pt idx="19">
                  <c:v>78.662979015399998</c:v>
                </c:pt>
                <c:pt idx="20">
                  <c:v>78.251111109899995</c:v>
                </c:pt>
                <c:pt idx="21">
                  <c:v>78.251111109899995</c:v>
                </c:pt>
                <c:pt idx="22">
                  <c:v>78.713842292099997</c:v>
                </c:pt>
                <c:pt idx="23">
                  <c:v>78.505807304399994</c:v>
                </c:pt>
                <c:pt idx="24">
                  <c:v>78.505807304399994</c:v>
                </c:pt>
                <c:pt idx="25">
                  <c:v>78.505807304399994</c:v>
                </c:pt>
                <c:pt idx="26">
                  <c:v>79.141213904400004</c:v>
                </c:pt>
                <c:pt idx="27">
                  <c:v>78.943063667999994</c:v>
                </c:pt>
                <c:pt idx="28">
                  <c:v>78.464331345700003</c:v>
                </c:pt>
                <c:pt idx="29">
                  <c:v>78.510792890700003</c:v>
                </c:pt>
                <c:pt idx="30">
                  <c:v>78.510792890700003</c:v>
                </c:pt>
                <c:pt idx="31">
                  <c:v>78.510792890700003</c:v>
                </c:pt>
                <c:pt idx="32">
                  <c:v>78.510792890700003</c:v>
                </c:pt>
                <c:pt idx="33">
                  <c:v>78.641946694200001</c:v>
                </c:pt>
                <c:pt idx="34">
                  <c:v>78.571107648400002</c:v>
                </c:pt>
                <c:pt idx="35">
                  <c:v>78.666306651799999</c:v>
                </c:pt>
                <c:pt idx="36">
                  <c:v>79.093818319799993</c:v>
                </c:pt>
                <c:pt idx="37">
                  <c:v>78.996092460300005</c:v>
                </c:pt>
                <c:pt idx="38">
                  <c:v>78.996092460300005</c:v>
                </c:pt>
                <c:pt idx="39">
                  <c:v>78.996092460300005</c:v>
                </c:pt>
                <c:pt idx="40">
                  <c:v>79.136308920999994</c:v>
                </c:pt>
                <c:pt idx="41">
                  <c:v>79.230550800399996</c:v>
                </c:pt>
                <c:pt idx="42">
                  <c:v>78.800645484399993</c:v>
                </c:pt>
                <c:pt idx="43">
                  <c:v>79.1415901596</c:v>
                </c:pt>
                <c:pt idx="44">
                  <c:v>79.138022953900006</c:v>
                </c:pt>
                <c:pt idx="45">
                  <c:v>79.138022953900006</c:v>
                </c:pt>
                <c:pt idx="46">
                  <c:v>79.138022953900006</c:v>
                </c:pt>
                <c:pt idx="47">
                  <c:v>79.138022953900006</c:v>
                </c:pt>
                <c:pt idx="48">
                  <c:v>79.154905760600002</c:v>
                </c:pt>
                <c:pt idx="49">
                  <c:v>78.961352163499996</c:v>
                </c:pt>
                <c:pt idx="50">
                  <c:v>78.934451668999998</c:v>
                </c:pt>
                <c:pt idx="51">
                  <c:v>78.934451668999998</c:v>
                </c:pt>
                <c:pt idx="52">
                  <c:v>78.934451668999998</c:v>
                </c:pt>
                <c:pt idx="53">
                  <c:v>78.934451668999998</c:v>
                </c:pt>
                <c:pt idx="54">
                  <c:v>79.499140251599997</c:v>
                </c:pt>
                <c:pt idx="55">
                  <c:v>79.270464297399997</c:v>
                </c:pt>
                <c:pt idx="56">
                  <c:v>78.961549410100005</c:v>
                </c:pt>
                <c:pt idx="57">
                  <c:v>79.206746086500004</c:v>
                </c:pt>
                <c:pt idx="58">
                  <c:v>79.099638496699995</c:v>
                </c:pt>
                <c:pt idx="59">
                  <c:v>79.099638496699995</c:v>
                </c:pt>
                <c:pt idx="60">
                  <c:v>79.099638496699995</c:v>
                </c:pt>
                <c:pt idx="61">
                  <c:v>79.147028309099994</c:v>
                </c:pt>
                <c:pt idx="62">
                  <c:v>79.0108725889</c:v>
                </c:pt>
                <c:pt idx="63">
                  <c:v>79.128935422799998</c:v>
                </c:pt>
                <c:pt idx="64">
                  <c:v>79.075514392399995</c:v>
                </c:pt>
                <c:pt idx="65">
                  <c:v>79.251836068399996</c:v>
                </c:pt>
                <c:pt idx="66">
                  <c:v>79.251836068399996</c:v>
                </c:pt>
                <c:pt idx="67">
                  <c:v>79.251836068399996</c:v>
                </c:pt>
                <c:pt idx="68">
                  <c:v>79.620156539800007</c:v>
                </c:pt>
                <c:pt idx="69">
                  <c:v>79.333414501700005</c:v>
                </c:pt>
                <c:pt idx="70">
                  <c:v>78.765122881699995</c:v>
                </c:pt>
                <c:pt idx="71">
                  <c:v>78.703827098299996</c:v>
                </c:pt>
                <c:pt idx="72">
                  <c:v>78.405239606799995</c:v>
                </c:pt>
                <c:pt idx="73">
                  <c:v>78.405239606799995</c:v>
                </c:pt>
                <c:pt idx="74">
                  <c:v>78.405239606799995</c:v>
                </c:pt>
                <c:pt idx="75">
                  <c:v>78.423840932199994</c:v>
                </c:pt>
                <c:pt idx="76">
                  <c:v>78.403261962900004</c:v>
                </c:pt>
                <c:pt idx="77">
                  <c:v>78.270441243299999</c:v>
                </c:pt>
                <c:pt idx="78">
                  <c:v>78.347337689499994</c:v>
                </c:pt>
                <c:pt idx="79">
                  <c:v>78.253948403500004</c:v>
                </c:pt>
                <c:pt idx="80">
                  <c:v>78.253948403500004</c:v>
                </c:pt>
                <c:pt idx="81">
                  <c:v>78.253948403500004</c:v>
                </c:pt>
                <c:pt idx="82">
                  <c:v>78.232801449099995</c:v>
                </c:pt>
                <c:pt idx="83">
                  <c:v>78.698380812400003</c:v>
                </c:pt>
                <c:pt idx="84">
                  <c:v>78.511273622999994</c:v>
                </c:pt>
                <c:pt idx="85">
                  <c:v>78.657675967200007</c:v>
                </c:pt>
                <c:pt idx="86">
                  <c:v>78.215650046999997</c:v>
                </c:pt>
                <c:pt idx="87">
                  <c:v>78.215650046999997</c:v>
                </c:pt>
                <c:pt idx="88">
                  <c:v>78.215650046999997</c:v>
                </c:pt>
                <c:pt idx="89">
                  <c:v>78.644237487300003</c:v>
                </c:pt>
                <c:pt idx="90">
                  <c:v>78.727351789599993</c:v>
                </c:pt>
                <c:pt idx="91">
                  <c:v>78.841992686400005</c:v>
                </c:pt>
                <c:pt idx="92">
                  <c:v>78.801442822400006</c:v>
                </c:pt>
                <c:pt idx="93">
                  <c:v>78.958084718699993</c:v>
                </c:pt>
                <c:pt idx="94">
                  <c:v>78.958084718699993</c:v>
                </c:pt>
                <c:pt idx="95">
                  <c:v>78.958084718699993</c:v>
                </c:pt>
                <c:pt idx="96">
                  <c:v>78.716616328599997</c:v>
                </c:pt>
                <c:pt idx="97">
                  <c:v>78.641140959300003</c:v>
                </c:pt>
                <c:pt idx="98">
                  <c:v>78.708180272099995</c:v>
                </c:pt>
                <c:pt idx="99">
                  <c:v>78.447274957600001</c:v>
                </c:pt>
                <c:pt idx="100">
                  <c:v>78.902983940499993</c:v>
                </c:pt>
                <c:pt idx="101">
                  <c:v>78.902983940499993</c:v>
                </c:pt>
                <c:pt idx="102">
                  <c:v>78.902983940499993</c:v>
                </c:pt>
                <c:pt idx="103">
                  <c:v>78.703868806200006</c:v>
                </c:pt>
                <c:pt idx="104">
                  <c:v>78.583742336599997</c:v>
                </c:pt>
                <c:pt idx="105">
                  <c:v>78.826498039399993</c:v>
                </c:pt>
                <c:pt idx="106">
                  <c:v>78.863394897800006</c:v>
                </c:pt>
                <c:pt idx="107">
                  <c:v>78.882122000899997</c:v>
                </c:pt>
                <c:pt idx="108">
                  <c:v>78.882122000899997</c:v>
                </c:pt>
                <c:pt idx="109">
                  <c:v>78.882122000899997</c:v>
                </c:pt>
                <c:pt idx="110">
                  <c:v>79.051736766700003</c:v>
                </c:pt>
                <c:pt idx="111">
                  <c:v>79.098450583900004</c:v>
                </c:pt>
                <c:pt idx="112">
                  <c:v>79.0090712529</c:v>
                </c:pt>
                <c:pt idx="113">
                  <c:v>79.0090712529</c:v>
                </c:pt>
                <c:pt idx="114">
                  <c:v>79.326812485600001</c:v>
                </c:pt>
                <c:pt idx="115">
                  <c:v>79.326812485600001</c:v>
                </c:pt>
                <c:pt idx="116">
                  <c:v>79.326812485600001</c:v>
                </c:pt>
                <c:pt idx="117">
                  <c:v>79.140005871499994</c:v>
                </c:pt>
                <c:pt idx="118">
                  <c:v>79.331538148899995</c:v>
                </c:pt>
                <c:pt idx="119">
                  <c:v>79.337646945399996</c:v>
                </c:pt>
                <c:pt idx="120">
                  <c:v>79.180186896600006</c:v>
                </c:pt>
                <c:pt idx="121">
                  <c:v>79.044496812099993</c:v>
                </c:pt>
                <c:pt idx="122">
                  <c:v>79.044496812099993</c:v>
                </c:pt>
                <c:pt idx="123">
                  <c:v>79.044496812099993</c:v>
                </c:pt>
                <c:pt idx="124">
                  <c:v>78.936973925000004</c:v>
                </c:pt>
                <c:pt idx="125">
                  <c:v>78.904175066999997</c:v>
                </c:pt>
                <c:pt idx="126">
                  <c:v>78.878591082300005</c:v>
                </c:pt>
                <c:pt idx="127">
                  <c:v>79.044966907599999</c:v>
                </c:pt>
                <c:pt idx="128">
                  <c:v>78.909094939300005</c:v>
                </c:pt>
                <c:pt idx="129">
                  <c:v>78.909094939300005</c:v>
                </c:pt>
                <c:pt idx="130">
                  <c:v>78.909094939300005</c:v>
                </c:pt>
                <c:pt idx="131">
                  <c:v>79.0950237423</c:v>
                </c:pt>
                <c:pt idx="132">
                  <c:v>79.106729304599995</c:v>
                </c:pt>
                <c:pt idx="133">
                  <c:v>79.213809028699998</c:v>
                </c:pt>
                <c:pt idx="134">
                  <c:v>78.956860026900003</c:v>
                </c:pt>
                <c:pt idx="135">
                  <c:v>79.107152898899997</c:v>
                </c:pt>
                <c:pt idx="136">
                  <c:v>79.107152898899997</c:v>
                </c:pt>
                <c:pt idx="137">
                  <c:v>79.107152898899997</c:v>
                </c:pt>
                <c:pt idx="138">
                  <c:v>78.961262886499995</c:v>
                </c:pt>
                <c:pt idx="139">
                  <c:v>78.808025720100005</c:v>
                </c:pt>
                <c:pt idx="140">
                  <c:v>78.854233806699995</c:v>
                </c:pt>
                <c:pt idx="141">
                  <c:v>78.119508744499996</c:v>
                </c:pt>
                <c:pt idx="142">
                  <c:v>78.396662945200006</c:v>
                </c:pt>
                <c:pt idx="143">
                  <c:v>78.396662945200006</c:v>
                </c:pt>
                <c:pt idx="144">
                  <c:v>78.396662945200006</c:v>
                </c:pt>
                <c:pt idx="145">
                  <c:v>78.467361907599994</c:v>
                </c:pt>
                <c:pt idx="146">
                  <c:v>78.437383680899998</c:v>
                </c:pt>
                <c:pt idx="147">
                  <c:v>78.370211155800007</c:v>
                </c:pt>
                <c:pt idx="148">
                  <c:v>78.247293898899997</c:v>
                </c:pt>
                <c:pt idx="149">
                  <c:v>78.393054944699998</c:v>
                </c:pt>
                <c:pt idx="150">
                  <c:v>78.393054944699998</c:v>
                </c:pt>
                <c:pt idx="151">
                  <c:v>78.393054944699998</c:v>
                </c:pt>
                <c:pt idx="152">
                  <c:v>78.422363722200004</c:v>
                </c:pt>
                <c:pt idx="153">
                  <c:v>78.559217802199996</c:v>
                </c:pt>
                <c:pt idx="154">
                  <c:v>78.816154174000005</c:v>
                </c:pt>
                <c:pt idx="155">
                  <c:v>79.243785704399997</c:v>
                </c:pt>
                <c:pt idx="156">
                  <c:v>79.739790953400004</c:v>
                </c:pt>
                <c:pt idx="157">
                  <c:v>79.739790953400004</c:v>
                </c:pt>
                <c:pt idx="158">
                  <c:v>79.739790953400004</c:v>
                </c:pt>
                <c:pt idx="159">
                  <c:v>79.783283557399997</c:v>
                </c:pt>
                <c:pt idx="160">
                  <c:v>79.630413442000005</c:v>
                </c:pt>
                <c:pt idx="161">
                  <c:v>79.421510257999998</c:v>
                </c:pt>
                <c:pt idx="162">
                  <c:v>79.433354758199997</c:v>
                </c:pt>
                <c:pt idx="163">
                  <c:v>79.433354758199997</c:v>
                </c:pt>
                <c:pt idx="164">
                  <c:v>79.433354758199997</c:v>
                </c:pt>
                <c:pt idx="165">
                  <c:v>79.433354758199997</c:v>
                </c:pt>
                <c:pt idx="166">
                  <c:v>79.740766685699995</c:v>
                </c:pt>
                <c:pt idx="167">
                  <c:v>79.658919870000005</c:v>
                </c:pt>
                <c:pt idx="168">
                  <c:v>79.507630309000007</c:v>
                </c:pt>
                <c:pt idx="169">
                  <c:v>79.937503243199998</c:v>
                </c:pt>
                <c:pt idx="170">
                  <c:v>79.913456279599998</c:v>
                </c:pt>
                <c:pt idx="171">
                  <c:v>79.913456279599998</c:v>
                </c:pt>
                <c:pt idx="172">
                  <c:v>79.913456279599998</c:v>
                </c:pt>
                <c:pt idx="173">
                  <c:v>79.913456279599998</c:v>
                </c:pt>
                <c:pt idx="174">
                  <c:v>79.633570247400002</c:v>
                </c:pt>
                <c:pt idx="175">
                  <c:v>79.176471379600002</c:v>
                </c:pt>
                <c:pt idx="176">
                  <c:v>79.113821375699999</c:v>
                </c:pt>
                <c:pt idx="177">
                  <c:v>79.167267147900006</c:v>
                </c:pt>
                <c:pt idx="178">
                  <c:v>79.167267147900006</c:v>
                </c:pt>
                <c:pt idx="179">
                  <c:v>79.167267147900006</c:v>
                </c:pt>
                <c:pt idx="180">
                  <c:v>79.0516347107</c:v>
                </c:pt>
                <c:pt idx="181">
                  <c:v>78.838284680900003</c:v>
                </c:pt>
                <c:pt idx="182">
                  <c:v>78.679923179200003</c:v>
                </c:pt>
                <c:pt idx="183">
                  <c:v>78.401620586799993</c:v>
                </c:pt>
                <c:pt idx="184">
                  <c:v>78.308000369499993</c:v>
                </c:pt>
                <c:pt idx="185">
                  <c:v>78.308000369499993</c:v>
                </c:pt>
                <c:pt idx="186">
                  <c:v>78.308000369499993</c:v>
                </c:pt>
                <c:pt idx="187">
                  <c:v>78.381966646999999</c:v>
                </c:pt>
                <c:pt idx="188">
                  <c:v>78.474930487699993</c:v>
                </c:pt>
                <c:pt idx="189">
                  <c:v>78.221778273499993</c:v>
                </c:pt>
                <c:pt idx="190">
                  <c:v>78.389359696499994</c:v>
                </c:pt>
                <c:pt idx="191">
                  <c:v>78.154941527600002</c:v>
                </c:pt>
                <c:pt idx="192">
                  <c:v>78.154941527600002</c:v>
                </c:pt>
                <c:pt idx="193">
                  <c:v>78.154941527600002</c:v>
                </c:pt>
                <c:pt idx="194">
                  <c:v>78.282727277800007</c:v>
                </c:pt>
                <c:pt idx="195">
                  <c:v>78.289179289100005</c:v>
                </c:pt>
                <c:pt idx="196">
                  <c:v>78.673632185900004</c:v>
                </c:pt>
                <c:pt idx="197">
                  <c:v>78.539338343300003</c:v>
                </c:pt>
                <c:pt idx="198">
                  <c:v>78.496855587300004</c:v>
                </c:pt>
                <c:pt idx="199">
                  <c:v>78.496855587300004</c:v>
                </c:pt>
                <c:pt idx="200">
                  <c:v>78.496855587300004</c:v>
                </c:pt>
                <c:pt idx="201">
                  <c:v>78.396919996600005</c:v>
                </c:pt>
                <c:pt idx="202">
                  <c:v>78.393882971799997</c:v>
                </c:pt>
                <c:pt idx="203">
                  <c:v>78.287779511699995</c:v>
                </c:pt>
                <c:pt idx="204">
                  <c:v>78.5178624845</c:v>
                </c:pt>
                <c:pt idx="205">
                  <c:v>78.740787550799993</c:v>
                </c:pt>
                <c:pt idx="206">
                  <c:v>78.740787550799993</c:v>
                </c:pt>
                <c:pt idx="207">
                  <c:v>78.740787550799993</c:v>
                </c:pt>
                <c:pt idx="208">
                  <c:v>78.158874357200006</c:v>
                </c:pt>
                <c:pt idx="209">
                  <c:v>78.739040579999994</c:v>
                </c:pt>
                <c:pt idx="210">
                  <c:v>78.732676545800004</c:v>
                </c:pt>
                <c:pt idx="211">
                  <c:v>78.409767689299997</c:v>
                </c:pt>
                <c:pt idx="212">
                  <c:v>78.4951091155</c:v>
                </c:pt>
                <c:pt idx="213">
                  <c:v>78.4951091155</c:v>
                </c:pt>
                <c:pt idx="214">
                  <c:v>78.4951091155</c:v>
                </c:pt>
                <c:pt idx="215">
                  <c:v>78.521362642300005</c:v>
                </c:pt>
                <c:pt idx="216">
                  <c:v>78.537318345900005</c:v>
                </c:pt>
                <c:pt idx="217">
                  <c:v>78.794121641199993</c:v>
                </c:pt>
                <c:pt idx="218">
                  <c:v>78.695121987600004</c:v>
                </c:pt>
                <c:pt idx="219">
                  <c:v>78.379225484599999</c:v>
                </c:pt>
                <c:pt idx="220">
                  <c:v>78.379225484599999</c:v>
                </c:pt>
                <c:pt idx="221">
                  <c:v>78.379225484599999</c:v>
                </c:pt>
                <c:pt idx="222">
                  <c:v>78.388529629499999</c:v>
                </c:pt>
                <c:pt idx="223">
                  <c:v>78.510780733199994</c:v>
                </c:pt>
                <c:pt idx="224">
                  <c:v>78.266391790699998</c:v>
                </c:pt>
                <c:pt idx="225">
                  <c:v>78.320941916600006</c:v>
                </c:pt>
                <c:pt idx="226">
                  <c:v>78.309577022100001</c:v>
                </c:pt>
                <c:pt idx="227">
                  <c:v>78.309577022100001</c:v>
                </c:pt>
                <c:pt idx="228">
                  <c:v>78.309577022100001</c:v>
                </c:pt>
                <c:pt idx="229">
                  <c:v>78.2338864325</c:v>
                </c:pt>
                <c:pt idx="230">
                  <c:v>78.102012527100001</c:v>
                </c:pt>
                <c:pt idx="231">
                  <c:v>77.822608637599998</c:v>
                </c:pt>
                <c:pt idx="232">
                  <c:v>77.792906531699998</c:v>
                </c:pt>
                <c:pt idx="233">
                  <c:v>77.808695848799999</c:v>
                </c:pt>
                <c:pt idx="234">
                  <c:v>77.808695848799999</c:v>
                </c:pt>
                <c:pt idx="235">
                  <c:v>77.808695848799999</c:v>
                </c:pt>
                <c:pt idx="236">
                  <c:v>77.676135909199999</c:v>
                </c:pt>
                <c:pt idx="237">
                  <c:v>77.509573152599998</c:v>
                </c:pt>
                <c:pt idx="238">
                  <c:v>77.339030034299995</c:v>
                </c:pt>
                <c:pt idx="239">
                  <c:v>77.285733266400001</c:v>
                </c:pt>
                <c:pt idx="240">
                  <c:v>77.297380180399998</c:v>
                </c:pt>
                <c:pt idx="241">
                  <c:v>77.297380180399998</c:v>
                </c:pt>
                <c:pt idx="242">
                  <c:v>77.297380180399998</c:v>
                </c:pt>
                <c:pt idx="243">
                  <c:v>77.198579709900002</c:v>
                </c:pt>
                <c:pt idx="244">
                  <c:v>76.736274253999994</c:v>
                </c:pt>
                <c:pt idx="245">
                  <c:v>77.001232251999994</c:v>
                </c:pt>
                <c:pt idx="246">
                  <c:v>76.705444744199994</c:v>
                </c:pt>
                <c:pt idx="247">
                  <c:v>76.809620102599993</c:v>
                </c:pt>
                <c:pt idx="248">
                  <c:v>76.809620102599993</c:v>
                </c:pt>
                <c:pt idx="249">
                  <c:v>76.809620102599993</c:v>
                </c:pt>
                <c:pt idx="250">
                  <c:v>77.096344809900003</c:v>
                </c:pt>
                <c:pt idx="251">
                  <c:v>76.995536201199997</c:v>
                </c:pt>
                <c:pt idx="252">
                  <c:v>77.136982049400004</c:v>
                </c:pt>
                <c:pt idx="253">
                  <c:v>77.122733912900003</c:v>
                </c:pt>
                <c:pt idx="254">
                  <c:v>76.975958518599995</c:v>
                </c:pt>
                <c:pt idx="255">
                  <c:v>76.975958518599995</c:v>
                </c:pt>
                <c:pt idx="256">
                  <c:v>76.975958518599995</c:v>
                </c:pt>
                <c:pt idx="257">
                  <c:v>76.781170514999999</c:v>
                </c:pt>
                <c:pt idx="258">
                  <c:v>76.607365715399993</c:v>
                </c:pt>
                <c:pt idx="259">
                  <c:v>76.272302134900002</c:v>
                </c:pt>
                <c:pt idx="260">
                  <c:v>76.285811332500003</c:v>
                </c:pt>
                <c:pt idx="261">
                  <c:v>76.285811332500003</c:v>
                </c:pt>
                <c:pt idx="262">
                  <c:v>76.285811332500003</c:v>
                </c:pt>
                <c:pt idx="263">
                  <c:v>76.285811332500003</c:v>
                </c:pt>
                <c:pt idx="264">
                  <c:v>76.310739524699997</c:v>
                </c:pt>
                <c:pt idx="265">
                  <c:v>76.341525978799993</c:v>
                </c:pt>
                <c:pt idx="266">
                  <c:v>76.416901729900005</c:v>
                </c:pt>
                <c:pt idx="267">
                  <c:v>76.497063458599996</c:v>
                </c:pt>
                <c:pt idx="268">
                  <c:v>76.497063458599996</c:v>
                </c:pt>
                <c:pt idx="269">
                  <c:v>76.497063458599996</c:v>
                </c:pt>
                <c:pt idx="270">
                  <c:v>76.497063458599996</c:v>
                </c:pt>
                <c:pt idx="271">
                  <c:v>76.543446926200005</c:v>
                </c:pt>
                <c:pt idx="272">
                  <c:v>76.281150409099993</c:v>
                </c:pt>
                <c:pt idx="273">
                  <c:v>76.162228518099994</c:v>
                </c:pt>
                <c:pt idx="274">
                  <c:v>75.802925768600005</c:v>
                </c:pt>
                <c:pt idx="275">
                  <c:v>75.8499700144</c:v>
                </c:pt>
                <c:pt idx="276">
                  <c:v>75.8499700144</c:v>
                </c:pt>
                <c:pt idx="277">
                  <c:v>75.8499700144</c:v>
                </c:pt>
                <c:pt idx="278">
                  <c:v>75.457638489499999</c:v>
                </c:pt>
                <c:pt idx="279">
                  <c:v>74.959689254099999</c:v>
                </c:pt>
                <c:pt idx="280">
                  <c:v>74.463080994799995</c:v>
                </c:pt>
                <c:pt idx="281">
                  <c:v>74.064490411899996</c:v>
                </c:pt>
                <c:pt idx="282">
                  <c:v>76.772581105300006</c:v>
                </c:pt>
                <c:pt idx="283">
                  <c:v>76.772581105300006</c:v>
                </c:pt>
                <c:pt idx="284">
                  <c:v>76.772581105300006</c:v>
                </c:pt>
                <c:pt idx="285">
                  <c:v>76.379409623399994</c:v>
                </c:pt>
                <c:pt idx="286">
                  <c:v>76.706941052900007</c:v>
                </c:pt>
                <c:pt idx="287">
                  <c:v>77.207215226700001</c:v>
                </c:pt>
                <c:pt idx="288">
                  <c:v>78.034616463399999</c:v>
                </c:pt>
                <c:pt idx="289">
                  <c:v>77.887912940800007</c:v>
                </c:pt>
                <c:pt idx="290">
                  <c:v>77.887912940800007</c:v>
                </c:pt>
                <c:pt idx="291">
                  <c:v>77.887912940800007</c:v>
                </c:pt>
                <c:pt idx="292">
                  <c:v>77.5246080525</c:v>
                </c:pt>
                <c:pt idx="293">
                  <c:v>77.5845204405</c:v>
                </c:pt>
                <c:pt idx="294">
                  <c:v>77.404329172800004</c:v>
                </c:pt>
                <c:pt idx="295">
                  <c:v>78.004016575500003</c:v>
                </c:pt>
                <c:pt idx="296">
                  <c:v>78.018856290000002</c:v>
                </c:pt>
                <c:pt idx="297">
                  <c:v>78.018856290000002</c:v>
                </c:pt>
                <c:pt idx="298">
                  <c:v>78.018856290000002</c:v>
                </c:pt>
                <c:pt idx="299">
                  <c:v>77.924009786100001</c:v>
                </c:pt>
                <c:pt idx="300">
                  <c:v>78.137999534299993</c:v>
                </c:pt>
                <c:pt idx="301">
                  <c:v>78.138905519199994</c:v>
                </c:pt>
                <c:pt idx="302">
                  <c:v>78.048006396600002</c:v>
                </c:pt>
                <c:pt idx="303">
                  <c:v>77.755498708800005</c:v>
                </c:pt>
                <c:pt idx="304">
                  <c:v>77.755498708800005</c:v>
                </c:pt>
                <c:pt idx="305">
                  <c:v>77.755498708800005</c:v>
                </c:pt>
                <c:pt idx="306">
                  <c:v>77.819470424399995</c:v>
                </c:pt>
                <c:pt idx="307">
                  <c:v>77.507064328200002</c:v>
                </c:pt>
                <c:pt idx="308">
                  <c:v>77.434135794499994</c:v>
                </c:pt>
                <c:pt idx="309">
                  <c:v>77.600952016400001</c:v>
                </c:pt>
                <c:pt idx="310">
                  <c:v>77.285320506000005</c:v>
                </c:pt>
                <c:pt idx="311">
                  <c:v>77.285320506000005</c:v>
                </c:pt>
                <c:pt idx="312">
                  <c:v>77.285320506000005</c:v>
                </c:pt>
                <c:pt idx="313">
                  <c:v>77.332302293599994</c:v>
                </c:pt>
                <c:pt idx="314">
                  <c:v>77.252204863100005</c:v>
                </c:pt>
                <c:pt idx="315">
                  <c:v>77.402973244699993</c:v>
                </c:pt>
                <c:pt idx="316">
                  <c:v>77.680567901100005</c:v>
                </c:pt>
                <c:pt idx="317">
                  <c:v>77.915312893199996</c:v>
                </c:pt>
                <c:pt idx="318">
                  <c:v>77.915312893199996</c:v>
                </c:pt>
                <c:pt idx="319">
                  <c:v>77.915312893199996</c:v>
                </c:pt>
                <c:pt idx="320">
                  <c:v>77.793034290199998</c:v>
                </c:pt>
                <c:pt idx="321">
                  <c:v>77.796580996100005</c:v>
                </c:pt>
                <c:pt idx="322">
                  <c:v>77.797355381599999</c:v>
                </c:pt>
                <c:pt idx="323">
                  <c:v>78.247483989599999</c:v>
                </c:pt>
                <c:pt idx="324">
                  <c:v>78.247483989599999</c:v>
                </c:pt>
                <c:pt idx="325">
                  <c:v>78.247483989599999</c:v>
                </c:pt>
                <c:pt idx="326">
                  <c:v>78.247483989599999</c:v>
                </c:pt>
                <c:pt idx="327">
                  <c:v>78.2818630238</c:v>
                </c:pt>
                <c:pt idx="328">
                  <c:v>78.030451870899995</c:v>
                </c:pt>
                <c:pt idx="329">
                  <c:v>77.847457777499997</c:v>
                </c:pt>
                <c:pt idx="330">
                  <c:v>78.310490188700001</c:v>
                </c:pt>
                <c:pt idx="331">
                  <c:v>78.054042510000002</c:v>
                </c:pt>
                <c:pt idx="332">
                  <c:v>78.054042510000002</c:v>
                </c:pt>
                <c:pt idx="333">
                  <c:v>78.054042510000002</c:v>
                </c:pt>
                <c:pt idx="334">
                  <c:v>78.106147985500002</c:v>
                </c:pt>
                <c:pt idx="335">
                  <c:v>78.1532778853</c:v>
                </c:pt>
                <c:pt idx="336">
                  <c:v>77.972012416200002</c:v>
                </c:pt>
                <c:pt idx="337">
                  <c:v>77.905822665900004</c:v>
                </c:pt>
                <c:pt idx="338">
                  <c:v>78.036730318799997</c:v>
                </c:pt>
                <c:pt idx="339">
                  <c:v>78.036730318799997</c:v>
                </c:pt>
                <c:pt idx="340">
                  <c:v>78.036730318799997</c:v>
                </c:pt>
                <c:pt idx="341">
                  <c:v>77.939384958600002</c:v>
                </c:pt>
                <c:pt idx="342">
                  <c:v>77.742024022600006</c:v>
                </c:pt>
                <c:pt idx="343">
                  <c:v>77.344055516400005</c:v>
                </c:pt>
                <c:pt idx="344">
                  <c:v>77.773043250100002</c:v>
                </c:pt>
                <c:pt idx="345">
                  <c:v>77.545483235299997</c:v>
                </c:pt>
                <c:pt idx="346">
                  <c:v>77.545483235299997</c:v>
                </c:pt>
                <c:pt idx="347">
                  <c:v>77.545483235299997</c:v>
                </c:pt>
                <c:pt idx="348">
                  <c:v>77.5835905064</c:v>
                </c:pt>
                <c:pt idx="349">
                  <c:v>77.5835905064</c:v>
                </c:pt>
                <c:pt idx="350">
                  <c:v>77.033330429900005</c:v>
                </c:pt>
                <c:pt idx="351">
                  <c:v>77.228845695700002</c:v>
                </c:pt>
                <c:pt idx="352">
                  <c:v>77.578203201999997</c:v>
                </c:pt>
                <c:pt idx="353">
                  <c:v>77.578203201999997</c:v>
                </c:pt>
                <c:pt idx="354">
                  <c:v>77.578203201999997</c:v>
                </c:pt>
                <c:pt idx="355">
                  <c:v>77.8432960775</c:v>
                </c:pt>
                <c:pt idx="356">
                  <c:v>77.3690655451</c:v>
                </c:pt>
                <c:pt idx="357">
                  <c:v>77.485761578899996</c:v>
                </c:pt>
                <c:pt idx="358">
                  <c:v>77.545600957000005</c:v>
                </c:pt>
                <c:pt idx="359">
                  <c:v>77.545600957000005</c:v>
                </c:pt>
                <c:pt idx="360">
                  <c:v>77.545600957000005</c:v>
                </c:pt>
                <c:pt idx="361">
                  <c:v>77.545600957000005</c:v>
                </c:pt>
                <c:pt idx="362">
                  <c:v>77.338393905700002</c:v>
                </c:pt>
                <c:pt idx="363">
                  <c:v>77.186650179500006</c:v>
                </c:pt>
                <c:pt idx="364">
                  <c:v>77.125663118099993</c:v>
                </c:pt>
                <c:pt idx="365">
                  <c:v>76.751437690000003</c:v>
                </c:pt>
                <c:pt idx="366">
                  <c:v>76.716237647599996</c:v>
                </c:pt>
                <c:pt idx="367">
                  <c:v>76.716237647599996</c:v>
                </c:pt>
                <c:pt idx="368">
                  <c:v>76.716237647599996</c:v>
                </c:pt>
                <c:pt idx="369">
                  <c:v>76.950154376599997</c:v>
                </c:pt>
                <c:pt idx="370">
                  <c:v>77.1598725777</c:v>
                </c:pt>
                <c:pt idx="371">
                  <c:v>77.097592426399999</c:v>
                </c:pt>
                <c:pt idx="372">
                  <c:v>77.097592426399999</c:v>
                </c:pt>
                <c:pt idx="373">
                  <c:v>76.979702089300005</c:v>
                </c:pt>
                <c:pt idx="374">
                  <c:v>76.979702089300005</c:v>
                </c:pt>
                <c:pt idx="375">
                  <c:v>76.979702089300005</c:v>
                </c:pt>
                <c:pt idx="376">
                  <c:v>76.8420446664</c:v>
                </c:pt>
                <c:pt idx="377">
                  <c:v>76.580199783400005</c:v>
                </c:pt>
                <c:pt idx="378">
                  <c:v>76.520825602499997</c:v>
                </c:pt>
                <c:pt idx="379">
                  <c:v>76.7464469584</c:v>
                </c:pt>
                <c:pt idx="380">
                  <c:v>76.596287924600006</c:v>
                </c:pt>
                <c:pt idx="381">
                  <c:v>76.596287924600006</c:v>
                </c:pt>
                <c:pt idx="382">
                  <c:v>76.596287924600006</c:v>
                </c:pt>
                <c:pt idx="383">
                  <c:v>76.363441854399994</c:v>
                </c:pt>
                <c:pt idx="384">
                  <c:v>76.416843424000007</c:v>
                </c:pt>
                <c:pt idx="385">
                  <c:v>76.598071268799998</c:v>
                </c:pt>
                <c:pt idx="386">
                  <c:v>76.7074532468</c:v>
                </c:pt>
                <c:pt idx="387">
                  <c:v>76.619543987399993</c:v>
                </c:pt>
                <c:pt idx="388">
                  <c:v>76.619543987399993</c:v>
                </c:pt>
                <c:pt idx="389">
                  <c:v>76.619543987399993</c:v>
                </c:pt>
                <c:pt idx="390">
                  <c:v>76.410649040400003</c:v>
                </c:pt>
                <c:pt idx="391">
                  <c:v>76.471400647300001</c:v>
                </c:pt>
                <c:pt idx="392">
                  <c:v>76.822540061200002</c:v>
                </c:pt>
                <c:pt idx="393">
                  <c:v>76.838668127899993</c:v>
                </c:pt>
                <c:pt idx="394">
                  <c:v>76.962107510899997</c:v>
                </c:pt>
                <c:pt idx="395">
                  <c:v>76.962107510899997</c:v>
                </c:pt>
                <c:pt idx="396">
                  <c:v>76.962107510899997</c:v>
                </c:pt>
                <c:pt idx="397">
                  <c:v>77.121034639900003</c:v>
                </c:pt>
                <c:pt idx="398">
                  <c:v>77.886094545600002</c:v>
                </c:pt>
                <c:pt idx="399">
                  <c:v>77.604973201199996</c:v>
                </c:pt>
                <c:pt idx="400">
                  <c:v>77.685615287600001</c:v>
                </c:pt>
                <c:pt idx="401">
                  <c:v>77.5654977895</c:v>
                </c:pt>
                <c:pt idx="402">
                  <c:v>77.5654977895</c:v>
                </c:pt>
                <c:pt idx="403">
                  <c:v>77.5654977895</c:v>
                </c:pt>
                <c:pt idx="404">
                  <c:v>77.5654977895</c:v>
                </c:pt>
                <c:pt idx="405">
                  <c:v>77.747884175999999</c:v>
                </c:pt>
                <c:pt idx="406">
                  <c:v>77.413058822400004</c:v>
                </c:pt>
                <c:pt idx="407">
                  <c:v>77.374035146599994</c:v>
                </c:pt>
                <c:pt idx="408">
                  <c:v>77.283301656199995</c:v>
                </c:pt>
                <c:pt idx="409">
                  <c:v>77.283301656199995</c:v>
                </c:pt>
                <c:pt idx="410">
                  <c:v>77.283301656199995</c:v>
                </c:pt>
                <c:pt idx="411">
                  <c:v>77.318714886799995</c:v>
                </c:pt>
                <c:pt idx="412">
                  <c:v>77.063233804999996</c:v>
                </c:pt>
                <c:pt idx="413">
                  <c:v>77.162294925899999</c:v>
                </c:pt>
                <c:pt idx="414">
                  <c:v>77.133605629300007</c:v>
                </c:pt>
                <c:pt idx="415">
                  <c:v>77.263968387299997</c:v>
                </c:pt>
                <c:pt idx="416">
                  <c:v>77.263968387299997</c:v>
                </c:pt>
                <c:pt idx="417">
                  <c:v>77.263968387299997</c:v>
                </c:pt>
                <c:pt idx="418">
                  <c:v>77.263968387299997</c:v>
                </c:pt>
                <c:pt idx="419">
                  <c:v>76.951489553800002</c:v>
                </c:pt>
                <c:pt idx="420">
                  <c:v>77.183595970699997</c:v>
                </c:pt>
                <c:pt idx="421">
                  <c:v>77.136492740999998</c:v>
                </c:pt>
                <c:pt idx="422">
                  <c:v>77.062032457499996</c:v>
                </c:pt>
                <c:pt idx="423">
                  <c:v>77.062032457499996</c:v>
                </c:pt>
                <c:pt idx="424">
                  <c:v>77.062032457499996</c:v>
                </c:pt>
                <c:pt idx="425">
                  <c:v>77.142970073200004</c:v>
                </c:pt>
                <c:pt idx="426">
                  <c:v>77.015021210800001</c:v>
                </c:pt>
                <c:pt idx="427">
                  <c:v>77.119238881900003</c:v>
                </c:pt>
                <c:pt idx="428">
                  <c:v>77.020062405800005</c:v>
                </c:pt>
                <c:pt idx="429">
                  <c:v>77.137624570599996</c:v>
                </c:pt>
                <c:pt idx="430">
                  <c:v>77.137624570599996</c:v>
                </c:pt>
                <c:pt idx="431">
                  <c:v>77.137624570599996</c:v>
                </c:pt>
                <c:pt idx="432">
                  <c:v>77.0221151131</c:v>
                </c:pt>
                <c:pt idx="433">
                  <c:v>76.778120518799994</c:v>
                </c:pt>
                <c:pt idx="434">
                  <c:v>76.748115442599996</c:v>
                </c:pt>
                <c:pt idx="435">
                  <c:v>76.625473507400002</c:v>
                </c:pt>
                <c:pt idx="436">
                  <c:v>76.679314648299993</c:v>
                </c:pt>
                <c:pt idx="437">
                  <c:v>76.679314648299993</c:v>
                </c:pt>
                <c:pt idx="438">
                  <c:v>76.679314648299993</c:v>
                </c:pt>
                <c:pt idx="439">
                  <c:v>76.542044946000004</c:v>
                </c:pt>
                <c:pt idx="440">
                  <c:v>76.417501626800004</c:v>
                </c:pt>
                <c:pt idx="441">
                  <c:v>76.502758658299996</c:v>
                </c:pt>
                <c:pt idx="442">
                  <c:v>76.450411199399994</c:v>
                </c:pt>
                <c:pt idx="443">
                  <c:v>76.293675941299995</c:v>
                </c:pt>
                <c:pt idx="444">
                  <c:v>76.293675941299995</c:v>
                </c:pt>
                <c:pt idx="445">
                  <c:v>76.293675941299995</c:v>
                </c:pt>
                <c:pt idx="446">
                  <c:v>76.529779171900003</c:v>
                </c:pt>
                <c:pt idx="447">
                  <c:v>76.509316909299997</c:v>
                </c:pt>
                <c:pt idx="448">
                  <c:v>76.453172221800003</c:v>
                </c:pt>
                <c:pt idx="449">
                  <c:v>76.383699873500007</c:v>
                </c:pt>
                <c:pt idx="450">
                  <c:v>76.470476259199998</c:v>
                </c:pt>
                <c:pt idx="451">
                  <c:v>76.470476259199998</c:v>
                </c:pt>
                <c:pt idx="452">
                  <c:v>76.470476259199998</c:v>
                </c:pt>
                <c:pt idx="453">
                  <c:v>76.492834879200004</c:v>
                </c:pt>
                <c:pt idx="454">
                  <c:v>76.403090266500001</c:v>
                </c:pt>
                <c:pt idx="455">
                  <c:v>76.415591508800006</c:v>
                </c:pt>
                <c:pt idx="456">
                  <c:v>76.513645519799994</c:v>
                </c:pt>
                <c:pt idx="457">
                  <c:v>76.5424660077</c:v>
                </c:pt>
                <c:pt idx="458">
                  <c:v>76.5424660077</c:v>
                </c:pt>
                <c:pt idx="459">
                  <c:v>76.5424660077</c:v>
                </c:pt>
                <c:pt idx="460">
                  <c:v>76.769204346199999</c:v>
                </c:pt>
                <c:pt idx="461">
                  <c:v>76.689677138700006</c:v>
                </c:pt>
                <c:pt idx="462">
                  <c:v>76.5936945869</c:v>
                </c:pt>
                <c:pt idx="463">
                  <c:v>76.379978601999994</c:v>
                </c:pt>
                <c:pt idx="464">
                  <c:v>76.707539550999996</c:v>
                </c:pt>
                <c:pt idx="465">
                  <c:v>76.707539550999996</c:v>
                </c:pt>
                <c:pt idx="466">
                  <c:v>76.707539550999996</c:v>
                </c:pt>
                <c:pt idx="467">
                  <c:v>76.832515654199995</c:v>
                </c:pt>
                <c:pt idx="468">
                  <c:v>76.859985131200006</c:v>
                </c:pt>
                <c:pt idx="469">
                  <c:v>76.727975397099996</c:v>
                </c:pt>
                <c:pt idx="470">
                  <c:v>76.372424552799998</c:v>
                </c:pt>
                <c:pt idx="471">
                  <c:v>76.3173462683</c:v>
                </c:pt>
                <c:pt idx="472">
                  <c:v>76.3173462683</c:v>
                </c:pt>
                <c:pt idx="473">
                  <c:v>76.3173462683</c:v>
                </c:pt>
                <c:pt idx="474">
                  <c:v>76.168156878600001</c:v>
                </c:pt>
                <c:pt idx="475">
                  <c:v>75.989771385899999</c:v>
                </c:pt>
                <c:pt idx="476">
                  <c:v>75.983880157599998</c:v>
                </c:pt>
                <c:pt idx="477">
                  <c:v>76.082928002399996</c:v>
                </c:pt>
                <c:pt idx="478">
                  <c:v>75.954383385499995</c:v>
                </c:pt>
                <c:pt idx="479">
                  <c:v>75.954383385499995</c:v>
                </c:pt>
                <c:pt idx="480">
                  <c:v>75.954383385499995</c:v>
                </c:pt>
                <c:pt idx="481">
                  <c:v>75.7337463593</c:v>
                </c:pt>
                <c:pt idx="482">
                  <c:v>75.546151190299994</c:v>
                </c:pt>
                <c:pt idx="483">
                  <c:v>75.360048771500004</c:v>
                </c:pt>
                <c:pt idx="484">
                  <c:v>75.318158534800006</c:v>
                </c:pt>
                <c:pt idx="485">
                  <c:v>75.315962007699994</c:v>
                </c:pt>
                <c:pt idx="486">
                  <c:v>75.315962007699994</c:v>
                </c:pt>
                <c:pt idx="487">
                  <c:v>75.315962007699994</c:v>
                </c:pt>
                <c:pt idx="488">
                  <c:v>75.200066978999999</c:v>
                </c:pt>
                <c:pt idx="489">
                  <c:v>75.235887981299996</c:v>
                </c:pt>
                <c:pt idx="490">
                  <c:v>74.957458048099994</c:v>
                </c:pt>
                <c:pt idx="491">
                  <c:v>75.155421948200001</c:v>
                </c:pt>
                <c:pt idx="492">
                  <c:v>75.161873820699995</c:v>
                </c:pt>
                <c:pt idx="493">
                  <c:v>75.161873820699995</c:v>
                </c:pt>
                <c:pt idx="494">
                  <c:v>75.161873820699995</c:v>
                </c:pt>
                <c:pt idx="495">
                  <c:v>75.152055179399994</c:v>
                </c:pt>
                <c:pt idx="496">
                  <c:v>75.310778379400006</c:v>
                </c:pt>
                <c:pt idx="497">
                  <c:v>75.503289978799998</c:v>
                </c:pt>
                <c:pt idx="498">
                  <c:v>75.430466126900001</c:v>
                </c:pt>
                <c:pt idx="499">
                  <c:v>75.3437069708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F-42EF-A406-2B1D8B1CD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43929</c:v>
                </c:pt>
                <c:pt idx="1">
                  <c:v>43930</c:v>
                </c:pt>
                <c:pt idx="2">
                  <c:v>43931</c:v>
                </c:pt>
                <c:pt idx="3">
                  <c:v>43932</c:v>
                </c:pt>
                <c:pt idx="4">
                  <c:v>43933</c:v>
                </c:pt>
                <c:pt idx="5">
                  <c:v>43934</c:v>
                </c:pt>
                <c:pt idx="6">
                  <c:v>43935</c:v>
                </c:pt>
                <c:pt idx="7">
                  <c:v>43936</c:v>
                </c:pt>
                <c:pt idx="8">
                  <c:v>43937</c:v>
                </c:pt>
                <c:pt idx="9">
                  <c:v>43938</c:v>
                </c:pt>
                <c:pt idx="10">
                  <c:v>43939</c:v>
                </c:pt>
                <c:pt idx="11">
                  <c:v>43940</c:v>
                </c:pt>
                <c:pt idx="12">
                  <c:v>43941</c:v>
                </c:pt>
                <c:pt idx="13">
                  <c:v>43942</c:v>
                </c:pt>
                <c:pt idx="14">
                  <c:v>43943</c:v>
                </c:pt>
                <c:pt idx="15">
                  <c:v>43944</c:v>
                </c:pt>
                <c:pt idx="16">
                  <c:v>43945</c:v>
                </c:pt>
                <c:pt idx="17">
                  <c:v>43946</c:v>
                </c:pt>
                <c:pt idx="18">
                  <c:v>43947</c:v>
                </c:pt>
                <c:pt idx="19">
                  <c:v>43948</c:v>
                </c:pt>
                <c:pt idx="20">
                  <c:v>43949</c:v>
                </c:pt>
                <c:pt idx="21">
                  <c:v>43950</c:v>
                </c:pt>
                <c:pt idx="22">
                  <c:v>43951</c:v>
                </c:pt>
                <c:pt idx="23">
                  <c:v>43952</c:v>
                </c:pt>
                <c:pt idx="24">
                  <c:v>43953</c:v>
                </c:pt>
                <c:pt idx="25">
                  <c:v>43954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43959</c:v>
                </c:pt>
                <c:pt idx="31">
                  <c:v>43960</c:v>
                </c:pt>
                <c:pt idx="32">
                  <c:v>43961</c:v>
                </c:pt>
                <c:pt idx="33">
                  <c:v>43962</c:v>
                </c:pt>
                <c:pt idx="34">
                  <c:v>43963</c:v>
                </c:pt>
                <c:pt idx="35">
                  <c:v>43964</c:v>
                </c:pt>
                <c:pt idx="36">
                  <c:v>43965</c:v>
                </c:pt>
                <c:pt idx="37">
                  <c:v>43966</c:v>
                </c:pt>
                <c:pt idx="38">
                  <c:v>43967</c:v>
                </c:pt>
                <c:pt idx="39">
                  <c:v>43968</c:v>
                </c:pt>
                <c:pt idx="40">
                  <c:v>43969</c:v>
                </c:pt>
                <c:pt idx="41">
                  <c:v>43970</c:v>
                </c:pt>
                <c:pt idx="42">
                  <c:v>43971</c:v>
                </c:pt>
                <c:pt idx="43">
                  <c:v>43972</c:v>
                </c:pt>
                <c:pt idx="44">
                  <c:v>43973</c:v>
                </c:pt>
                <c:pt idx="45">
                  <c:v>43974</c:v>
                </c:pt>
                <c:pt idx="46">
                  <c:v>43975</c:v>
                </c:pt>
                <c:pt idx="47">
                  <c:v>43976</c:v>
                </c:pt>
                <c:pt idx="48">
                  <c:v>43977</c:v>
                </c:pt>
                <c:pt idx="49">
                  <c:v>43978</c:v>
                </c:pt>
                <c:pt idx="50">
                  <c:v>43979</c:v>
                </c:pt>
                <c:pt idx="51">
                  <c:v>43980</c:v>
                </c:pt>
                <c:pt idx="52">
                  <c:v>43981</c:v>
                </c:pt>
                <c:pt idx="53">
                  <c:v>43982</c:v>
                </c:pt>
                <c:pt idx="54">
                  <c:v>43983</c:v>
                </c:pt>
                <c:pt idx="55">
                  <c:v>43984</c:v>
                </c:pt>
                <c:pt idx="56">
                  <c:v>43985</c:v>
                </c:pt>
                <c:pt idx="57">
                  <c:v>43986</c:v>
                </c:pt>
                <c:pt idx="58">
                  <c:v>43987</c:v>
                </c:pt>
                <c:pt idx="59">
                  <c:v>43988</c:v>
                </c:pt>
                <c:pt idx="60">
                  <c:v>43989</c:v>
                </c:pt>
                <c:pt idx="61">
                  <c:v>43990</c:v>
                </c:pt>
                <c:pt idx="62">
                  <c:v>43991</c:v>
                </c:pt>
                <c:pt idx="63">
                  <c:v>43992</c:v>
                </c:pt>
                <c:pt idx="64">
                  <c:v>43993</c:v>
                </c:pt>
                <c:pt idx="65">
                  <c:v>43994</c:v>
                </c:pt>
                <c:pt idx="66">
                  <c:v>43995</c:v>
                </c:pt>
                <c:pt idx="67">
                  <c:v>43996</c:v>
                </c:pt>
                <c:pt idx="68">
                  <c:v>43997</c:v>
                </c:pt>
                <c:pt idx="69">
                  <c:v>43998</c:v>
                </c:pt>
                <c:pt idx="70">
                  <c:v>43999</c:v>
                </c:pt>
                <c:pt idx="71">
                  <c:v>44000</c:v>
                </c:pt>
                <c:pt idx="72">
                  <c:v>44001</c:v>
                </c:pt>
                <c:pt idx="73">
                  <c:v>44002</c:v>
                </c:pt>
                <c:pt idx="74">
                  <c:v>44003</c:v>
                </c:pt>
                <c:pt idx="75">
                  <c:v>44004</c:v>
                </c:pt>
                <c:pt idx="76">
                  <c:v>44005</c:v>
                </c:pt>
                <c:pt idx="77">
                  <c:v>44006</c:v>
                </c:pt>
                <c:pt idx="78">
                  <c:v>44007</c:v>
                </c:pt>
                <c:pt idx="79">
                  <c:v>44008</c:v>
                </c:pt>
                <c:pt idx="80">
                  <c:v>44009</c:v>
                </c:pt>
                <c:pt idx="81">
                  <c:v>44010</c:v>
                </c:pt>
                <c:pt idx="82">
                  <c:v>44011</c:v>
                </c:pt>
                <c:pt idx="83">
                  <c:v>44012</c:v>
                </c:pt>
                <c:pt idx="84">
                  <c:v>44013</c:v>
                </c:pt>
                <c:pt idx="85">
                  <c:v>44014</c:v>
                </c:pt>
                <c:pt idx="86">
                  <c:v>44015</c:v>
                </c:pt>
                <c:pt idx="87">
                  <c:v>44016</c:v>
                </c:pt>
                <c:pt idx="88">
                  <c:v>44017</c:v>
                </c:pt>
                <c:pt idx="89">
                  <c:v>44018</c:v>
                </c:pt>
                <c:pt idx="90">
                  <c:v>44019</c:v>
                </c:pt>
                <c:pt idx="91">
                  <c:v>44020</c:v>
                </c:pt>
                <c:pt idx="92">
                  <c:v>44021</c:v>
                </c:pt>
                <c:pt idx="93">
                  <c:v>44022</c:v>
                </c:pt>
                <c:pt idx="94">
                  <c:v>44023</c:v>
                </c:pt>
                <c:pt idx="95">
                  <c:v>44024</c:v>
                </c:pt>
                <c:pt idx="96">
                  <c:v>44025</c:v>
                </c:pt>
                <c:pt idx="97">
                  <c:v>44026</c:v>
                </c:pt>
                <c:pt idx="98">
                  <c:v>44027</c:v>
                </c:pt>
                <c:pt idx="99">
                  <c:v>44028</c:v>
                </c:pt>
                <c:pt idx="100">
                  <c:v>44029</c:v>
                </c:pt>
                <c:pt idx="101">
                  <c:v>44030</c:v>
                </c:pt>
                <c:pt idx="102">
                  <c:v>44031</c:v>
                </c:pt>
                <c:pt idx="103">
                  <c:v>44032</c:v>
                </c:pt>
                <c:pt idx="104">
                  <c:v>44033</c:v>
                </c:pt>
                <c:pt idx="105">
                  <c:v>44034</c:v>
                </c:pt>
                <c:pt idx="106">
                  <c:v>44035</c:v>
                </c:pt>
                <c:pt idx="107">
                  <c:v>44036</c:v>
                </c:pt>
                <c:pt idx="108">
                  <c:v>44037</c:v>
                </c:pt>
                <c:pt idx="109">
                  <c:v>44038</c:v>
                </c:pt>
                <c:pt idx="110">
                  <c:v>44039</c:v>
                </c:pt>
                <c:pt idx="111">
                  <c:v>44040</c:v>
                </c:pt>
                <c:pt idx="112">
                  <c:v>44041</c:v>
                </c:pt>
                <c:pt idx="113">
                  <c:v>44042</c:v>
                </c:pt>
                <c:pt idx="114">
                  <c:v>44043</c:v>
                </c:pt>
                <c:pt idx="115">
                  <c:v>44044</c:v>
                </c:pt>
                <c:pt idx="116">
                  <c:v>44045</c:v>
                </c:pt>
                <c:pt idx="117">
                  <c:v>44046</c:v>
                </c:pt>
                <c:pt idx="118">
                  <c:v>44047</c:v>
                </c:pt>
                <c:pt idx="119">
                  <c:v>44048</c:v>
                </c:pt>
                <c:pt idx="120">
                  <c:v>44049</c:v>
                </c:pt>
                <c:pt idx="121">
                  <c:v>44050</c:v>
                </c:pt>
                <c:pt idx="122">
                  <c:v>44051</c:v>
                </c:pt>
                <c:pt idx="123">
                  <c:v>44052</c:v>
                </c:pt>
                <c:pt idx="124">
                  <c:v>44053</c:v>
                </c:pt>
                <c:pt idx="125">
                  <c:v>44054</c:v>
                </c:pt>
                <c:pt idx="126">
                  <c:v>44055</c:v>
                </c:pt>
                <c:pt idx="127">
                  <c:v>44056</c:v>
                </c:pt>
                <c:pt idx="128">
                  <c:v>44057</c:v>
                </c:pt>
                <c:pt idx="129">
                  <c:v>44058</c:v>
                </c:pt>
                <c:pt idx="130">
                  <c:v>44059</c:v>
                </c:pt>
                <c:pt idx="131">
                  <c:v>44060</c:v>
                </c:pt>
                <c:pt idx="132">
                  <c:v>44061</c:v>
                </c:pt>
                <c:pt idx="133">
                  <c:v>44062</c:v>
                </c:pt>
                <c:pt idx="134">
                  <c:v>44063</c:v>
                </c:pt>
                <c:pt idx="135">
                  <c:v>44064</c:v>
                </c:pt>
                <c:pt idx="136">
                  <c:v>44065</c:v>
                </c:pt>
                <c:pt idx="137">
                  <c:v>44066</c:v>
                </c:pt>
                <c:pt idx="138">
                  <c:v>44067</c:v>
                </c:pt>
                <c:pt idx="139">
                  <c:v>44068</c:v>
                </c:pt>
                <c:pt idx="140">
                  <c:v>44069</c:v>
                </c:pt>
                <c:pt idx="141">
                  <c:v>44070</c:v>
                </c:pt>
                <c:pt idx="142">
                  <c:v>44071</c:v>
                </c:pt>
                <c:pt idx="143">
                  <c:v>44072</c:v>
                </c:pt>
                <c:pt idx="144">
                  <c:v>44073</c:v>
                </c:pt>
                <c:pt idx="145">
                  <c:v>44074</c:v>
                </c:pt>
                <c:pt idx="146">
                  <c:v>44075</c:v>
                </c:pt>
                <c:pt idx="147">
                  <c:v>44076</c:v>
                </c:pt>
                <c:pt idx="148">
                  <c:v>44077</c:v>
                </c:pt>
                <c:pt idx="149">
                  <c:v>44078</c:v>
                </c:pt>
                <c:pt idx="150">
                  <c:v>44079</c:v>
                </c:pt>
                <c:pt idx="151">
                  <c:v>44080</c:v>
                </c:pt>
                <c:pt idx="152">
                  <c:v>44081</c:v>
                </c:pt>
                <c:pt idx="153">
                  <c:v>44082</c:v>
                </c:pt>
                <c:pt idx="154">
                  <c:v>44083</c:v>
                </c:pt>
                <c:pt idx="155">
                  <c:v>44084</c:v>
                </c:pt>
                <c:pt idx="156">
                  <c:v>44085</c:v>
                </c:pt>
                <c:pt idx="157">
                  <c:v>44086</c:v>
                </c:pt>
                <c:pt idx="158">
                  <c:v>44087</c:v>
                </c:pt>
                <c:pt idx="159">
                  <c:v>44088</c:v>
                </c:pt>
                <c:pt idx="160">
                  <c:v>44089</c:v>
                </c:pt>
                <c:pt idx="161">
                  <c:v>44090</c:v>
                </c:pt>
                <c:pt idx="162">
                  <c:v>44091</c:v>
                </c:pt>
                <c:pt idx="163">
                  <c:v>44092</c:v>
                </c:pt>
                <c:pt idx="164">
                  <c:v>44093</c:v>
                </c:pt>
                <c:pt idx="165">
                  <c:v>44094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44100</c:v>
                </c:pt>
                <c:pt idx="172">
                  <c:v>44101</c:v>
                </c:pt>
                <c:pt idx="173">
                  <c:v>44102</c:v>
                </c:pt>
                <c:pt idx="174">
                  <c:v>44103</c:v>
                </c:pt>
                <c:pt idx="175">
                  <c:v>44104</c:v>
                </c:pt>
                <c:pt idx="176">
                  <c:v>44105</c:v>
                </c:pt>
                <c:pt idx="177">
                  <c:v>44106</c:v>
                </c:pt>
                <c:pt idx="178">
                  <c:v>44107</c:v>
                </c:pt>
                <c:pt idx="179">
                  <c:v>44108</c:v>
                </c:pt>
                <c:pt idx="180">
                  <c:v>44109</c:v>
                </c:pt>
                <c:pt idx="181">
                  <c:v>44110</c:v>
                </c:pt>
                <c:pt idx="182">
                  <c:v>44111</c:v>
                </c:pt>
                <c:pt idx="183">
                  <c:v>44112</c:v>
                </c:pt>
                <c:pt idx="184">
                  <c:v>44113</c:v>
                </c:pt>
                <c:pt idx="185">
                  <c:v>44114</c:v>
                </c:pt>
                <c:pt idx="186">
                  <c:v>44115</c:v>
                </c:pt>
                <c:pt idx="187">
                  <c:v>44116</c:v>
                </c:pt>
                <c:pt idx="188">
                  <c:v>44117</c:v>
                </c:pt>
                <c:pt idx="189">
                  <c:v>44118</c:v>
                </c:pt>
                <c:pt idx="190">
                  <c:v>44119</c:v>
                </c:pt>
                <c:pt idx="191">
                  <c:v>44120</c:v>
                </c:pt>
                <c:pt idx="192">
                  <c:v>44121</c:v>
                </c:pt>
                <c:pt idx="193">
                  <c:v>44122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44128</c:v>
                </c:pt>
                <c:pt idx="200">
                  <c:v>44129</c:v>
                </c:pt>
                <c:pt idx="201">
                  <c:v>44130</c:v>
                </c:pt>
                <c:pt idx="202">
                  <c:v>44131</c:v>
                </c:pt>
                <c:pt idx="203">
                  <c:v>44132</c:v>
                </c:pt>
                <c:pt idx="204">
                  <c:v>44133</c:v>
                </c:pt>
                <c:pt idx="205">
                  <c:v>44134</c:v>
                </c:pt>
                <c:pt idx="206">
                  <c:v>44135</c:v>
                </c:pt>
                <c:pt idx="207">
                  <c:v>44136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44142</c:v>
                </c:pt>
                <c:pt idx="214">
                  <c:v>44143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44149</c:v>
                </c:pt>
                <c:pt idx="221">
                  <c:v>44150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44156</c:v>
                </c:pt>
                <c:pt idx="228">
                  <c:v>44157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44163</c:v>
                </c:pt>
                <c:pt idx="235">
                  <c:v>44164</c:v>
                </c:pt>
                <c:pt idx="236">
                  <c:v>44165</c:v>
                </c:pt>
                <c:pt idx="237">
                  <c:v>44166</c:v>
                </c:pt>
                <c:pt idx="238">
                  <c:v>44167</c:v>
                </c:pt>
                <c:pt idx="239">
                  <c:v>44168</c:v>
                </c:pt>
                <c:pt idx="240">
                  <c:v>44169</c:v>
                </c:pt>
                <c:pt idx="241">
                  <c:v>44170</c:v>
                </c:pt>
                <c:pt idx="242">
                  <c:v>44171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44177</c:v>
                </c:pt>
                <c:pt idx="249">
                  <c:v>44178</c:v>
                </c:pt>
                <c:pt idx="250">
                  <c:v>44179</c:v>
                </c:pt>
                <c:pt idx="251">
                  <c:v>44180</c:v>
                </c:pt>
                <c:pt idx="252">
                  <c:v>44181</c:v>
                </c:pt>
                <c:pt idx="253">
                  <c:v>44182</c:v>
                </c:pt>
                <c:pt idx="254">
                  <c:v>44183</c:v>
                </c:pt>
                <c:pt idx="255">
                  <c:v>44184</c:v>
                </c:pt>
                <c:pt idx="256">
                  <c:v>44185</c:v>
                </c:pt>
                <c:pt idx="257">
                  <c:v>44186</c:v>
                </c:pt>
                <c:pt idx="258">
                  <c:v>44187</c:v>
                </c:pt>
                <c:pt idx="259">
                  <c:v>44188</c:v>
                </c:pt>
                <c:pt idx="260">
                  <c:v>44189</c:v>
                </c:pt>
                <c:pt idx="261">
                  <c:v>44190</c:v>
                </c:pt>
                <c:pt idx="262">
                  <c:v>44191</c:v>
                </c:pt>
                <c:pt idx="263">
                  <c:v>44192</c:v>
                </c:pt>
                <c:pt idx="264">
                  <c:v>44193</c:v>
                </c:pt>
                <c:pt idx="265">
                  <c:v>44194</c:v>
                </c:pt>
                <c:pt idx="266">
                  <c:v>44195</c:v>
                </c:pt>
                <c:pt idx="267">
                  <c:v>44196</c:v>
                </c:pt>
                <c:pt idx="268">
                  <c:v>44197</c:v>
                </c:pt>
                <c:pt idx="269">
                  <c:v>44198</c:v>
                </c:pt>
                <c:pt idx="270">
                  <c:v>44199</c:v>
                </c:pt>
                <c:pt idx="271">
                  <c:v>44200</c:v>
                </c:pt>
                <c:pt idx="272">
                  <c:v>44201</c:v>
                </c:pt>
                <c:pt idx="273">
                  <c:v>44202</c:v>
                </c:pt>
                <c:pt idx="274">
                  <c:v>44203</c:v>
                </c:pt>
                <c:pt idx="275">
                  <c:v>44204</c:v>
                </c:pt>
                <c:pt idx="276">
                  <c:v>44205</c:v>
                </c:pt>
                <c:pt idx="277">
                  <c:v>44206</c:v>
                </c:pt>
                <c:pt idx="278">
                  <c:v>44207</c:v>
                </c:pt>
                <c:pt idx="279">
                  <c:v>44208</c:v>
                </c:pt>
                <c:pt idx="280">
                  <c:v>44209</c:v>
                </c:pt>
                <c:pt idx="281">
                  <c:v>44210</c:v>
                </c:pt>
                <c:pt idx="282">
                  <c:v>44211</c:v>
                </c:pt>
                <c:pt idx="283">
                  <c:v>44212</c:v>
                </c:pt>
                <c:pt idx="284">
                  <c:v>44213</c:v>
                </c:pt>
                <c:pt idx="285">
                  <c:v>44214</c:v>
                </c:pt>
                <c:pt idx="286">
                  <c:v>44215</c:v>
                </c:pt>
                <c:pt idx="287">
                  <c:v>44216</c:v>
                </c:pt>
                <c:pt idx="288">
                  <c:v>44217</c:v>
                </c:pt>
                <c:pt idx="289">
                  <c:v>44218</c:v>
                </c:pt>
                <c:pt idx="290">
                  <c:v>44219</c:v>
                </c:pt>
                <c:pt idx="291">
                  <c:v>44220</c:v>
                </c:pt>
                <c:pt idx="292">
                  <c:v>44221</c:v>
                </c:pt>
                <c:pt idx="293">
                  <c:v>44222</c:v>
                </c:pt>
                <c:pt idx="294">
                  <c:v>44223</c:v>
                </c:pt>
                <c:pt idx="295">
                  <c:v>44224</c:v>
                </c:pt>
                <c:pt idx="296">
                  <c:v>44225</c:v>
                </c:pt>
                <c:pt idx="297">
                  <c:v>44226</c:v>
                </c:pt>
                <c:pt idx="298">
                  <c:v>44227</c:v>
                </c:pt>
                <c:pt idx="299">
                  <c:v>44228</c:v>
                </c:pt>
                <c:pt idx="300">
                  <c:v>44229</c:v>
                </c:pt>
                <c:pt idx="301">
                  <c:v>44230</c:v>
                </c:pt>
                <c:pt idx="302">
                  <c:v>44231</c:v>
                </c:pt>
                <c:pt idx="303">
                  <c:v>44232</c:v>
                </c:pt>
                <c:pt idx="304">
                  <c:v>44233</c:v>
                </c:pt>
                <c:pt idx="305">
                  <c:v>44234</c:v>
                </c:pt>
                <c:pt idx="306">
                  <c:v>44235</c:v>
                </c:pt>
                <c:pt idx="307">
                  <c:v>44236</c:v>
                </c:pt>
                <c:pt idx="308">
                  <c:v>44237</c:v>
                </c:pt>
                <c:pt idx="309">
                  <c:v>44238</c:v>
                </c:pt>
                <c:pt idx="310">
                  <c:v>44239</c:v>
                </c:pt>
                <c:pt idx="311">
                  <c:v>44240</c:v>
                </c:pt>
                <c:pt idx="312">
                  <c:v>44241</c:v>
                </c:pt>
                <c:pt idx="313">
                  <c:v>44242</c:v>
                </c:pt>
                <c:pt idx="314">
                  <c:v>44243</c:v>
                </c:pt>
                <c:pt idx="315">
                  <c:v>44244</c:v>
                </c:pt>
                <c:pt idx="316">
                  <c:v>44245</c:v>
                </c:pt>
                <c:pt idx="317">
                  <c:v>44246</c:v>
                </c:pt>
                <c:pt idx="318">
                  <c:v>44247</c:v>
                </c:pt>
                <c:pt idx="319">
                  <c:v>44248</c:v>
                </c:pt>
                <c:pt idx="320">
                  <c:v>44249</c:v>
                </c:pt>
                <c:pt idx="321">
                  <c:v>44250</c:v>
                </c:pt>
                <c:pt idx="322">
                  <c:v>44251</c:v>
                </c:pt>
                <c:pt idx="323">
                  <c:v>44252</c:v>
                </c:pt>
                <c:pt idx="324">
                  <c:v>44253</c:v>
                </c:pt>
                <c:pt idx="325">
                  <c:v>44254</c:v>
                </c:pt>
                <c:pt idx="326">
                  <c:v>44255</c:v>
                </c:pt>
                <c:pt idx="327">
                  <c:v>44256</c:v>
                </c:pt>
                <c:pt idx="328">
                  <c:v>44257</c:v>
                </c:pt>
                <c:pt idx="329">
                  <c:v>44258</c:v>
                </c:pt>
                <c:pt idx="330">
                  <c:v>44259</c:v>
                </c:pt>
                <c:pt idx="331">
                  <c:v>44260</c:v>
                </c:pt>
                <c:pt idx="332">
                  <c:v>44261</c:v>
                </c:pt>
                <c:pt idx="333">
                  <c:v>44262</c:v>
                </c:pt>
                <c:pt idx="334">
                  <c:v>44263</c:v>
                </c:pt>
                <c:pt idx="335">
                  <c:v>44264</c:v>
                </c:pt>
                <c:pt idx="336">
                  <c:v>44265</c:v>
                </c:pt>
                <c:pt idx="337">
                  <c:v>44266</c:v>
                </c:pt>
                <c:pt idx="338">
                  <c:v>44267</c:v>
                </c:pt>
                <c:pt idx="339">
                  <c:v>44268</c:v>
                </c:pt>
                <c:pt idx="340">
                  <c:v>44269</c:v>
                </c:pt>
                <c:pt idx="341">
                  <c:v>44270</c:v>
                </c:pt>
                <c:pt idx="342">
                  <c:v>44271</c:v>
                </c:pt>
                <c:pt idx="343">
                  <c:v>44272</c:v>
                </c:pt>
                <c:pt idx="344">
                  <c:v>44273</c:v>
                </c:pt>
                <c:pt idx="345">
                  <c:v>44274</c:v>
                </c:pt>
                <c:pt idx="346">
                  <c:v>44275</c:v>
                </c:pt>
                <c:pt idx="347">
                  <c:v>44276</c:v>
                </c:pt>
                <c:pt idx="348">
                  <c:v>44277</c:v>
                </c:pt>
                <c:pt idx="349">
                  <c:v>44278</c:v>
                </c:pt>
                <c:pt idx="350">
                  <c:v>44279</c:v>
                </c:pt>
                <c:pt idx="351">
                  <c:v>44280</c:v>
                </c:pt>
                <c:pt idx="352">
                  <c:v>44281</c:v>
                </c:pt>
                <c:pt idx="353">
                  <c:v>44282</c:v>
                </c:pt>
                <c:pt idx="354">
                  <c:v>44283</c:v>
                </c:pt>
                <c:pt idx="355">
                  <c:v>44284</c:v>
                </c:pt>
                <c:pt idx="356">
                  <c:v>44285</c:v>
                </c:pt>
                <c:pt idx="357">
                  <c:v>44286</c:v>
                </c:pt>
                <c:pt idx="358">
                  <c:v>44287</c:v>
                </c:pt>
                <c:pt idx="359">
                  <c:v>44288</c:v>
                </c:pt>
                <c:pt idx="360">
                  <c:v>44289</c:v>
                </c:pt>
                <c:pt idx="361">
                  <c:v>44290</c:v>
                </c:pt>
                <c:pt idx="362">
                  <c:v>44291</c:v>
                </c:pt>
                <c:pt idx="363">
                  <c:v>44292</c:v>
                </c:pt>
                <c:pt idx="364">
                  <c:v>44293</c:v>
                </c:pt>
                <c:pt idx="365">
                  <c:v>44294</c:v>
                </c:pt>
                <c:pt idx="366">
                  <c:v>44295</c:v>
                </c:pt>
                <c:pt idx="367">
                  <c:v>44296</c:v>
                </c:pt>
                <c:pt idx="368">
                  <c:v>44297</c:v>
                </c:pt>
                <c:pt idx="369">
                  <c:v>44298</c:v>
                </c:pt>
                <c:pt idx="370">
                  <c:v>44299</c:v>
                </c:pt>
                <c:pt idx="371">
                  <c:v>44300</c:v>
                </c:pt>
                <c:pt idx="372">
                  <c:v>44301</c:v>
                </c:pt>
                <c:pt idx="373">
                  <c:v>44302</c:v>
                </c:pt>
                <c:pt idx="374">
                  <c:v>44303</c:v>
                </c:pt>
                <c:pt idx="375">
                  <c:v>44304</c:v>
                </c:pt>
                <c:pt idx="376">
                  <c:v>44305</c:v>
                </c:pt>
                <c:pt idx="377">
                  <c:v>44306</c:v>
                </c:pt>
                <c:pt idx="378">
                  <c:v>44307</c:v>
                </c:pt>
                <c:pt idx="379">
                  <c:v>44308</c:v>
                </c:pt>
                <c:pt idx="380">
                  <c:v>44309</c:v>
                </c:pt>
                <c:pt idx="381">
                  <c:v>44310</c:v>
                </c:pt>
                <c:pt idx="382">
                  <c:v>44311</c:v>
                </c:pt>
                <c:pt idx="383">
                  <c:v>44312</c:v>
                </c:pt>
                <c:pt idx="384">
                  <c:v>44313</c:v>
                </c:pt>
                <c:pt idx="385">
                  <c:v>44314</c:v>
                </c:pt>
                <c:pt idx="386">
                  <c:v>44315</c:v>
                </c:pt>
                <c:pt idx="387">
                  <c:v>44316</c:v>
                </c:pt>
                <c:pt idx="388">
                  <c:v>44317</c:v>
                </c:pt>
                <c:pt idx="389">
                  <c:v>44318</c:v>
                </c:pt>
                <c:pt idx="390">
                  <c:v>44319</c:v>
                </c:pt>
                <c:pt idx="391">
                  <c:v>44320</c:v>
                </c:pt>
                <c:pt idx="392">
                  <c:v>44321</c:v>
                </c:pt>
                <c:pt idx="393">
                  <c:v>44322</c:v>
                </c:pt>
                <c:pt idx="394">
                  <c:v>44323</c:v>
                </c:pt>
                <c:pt idx="395">
                  <c:v>44324</c:v>
                </c:pt>
                <c:pt idx="396">
                  <c:v>44325</c:v>
                </c:pt>
                <c:pt idx="397">
                  <c:v>44326</c:v>
                </c:pt>
                <c:pt idx="398">
                  <c:v>44327</c:v>
                </c:pt>
                <c:pt idx="399">
                  <c:v>44328</c:v>
                </c:pt>
                <c:pt idx="400">
                  <c:v>44329</c:v>
                </c:pt>
                <c:pt idx="401">
                  <c:v>44330</c:v>
                </c:pt>
                <c:pt idx="402">
                  <c:v>44331</c:v>
                </c:pt>
                <c:pt idx="403">
                  <c:v>44332</c:v>
                </c:pt>
                <c:pt idx="404">
                  <c:v>44333</c:v>
                </c:pt>
                <c:pt idx="405">
                  <c:v>44334</c:v>
                </c:pt>
                <c:pt idx="406">
                  <c:v>44335</c:v>
                </c:pt>
                <c:pt idx="407">
                  <c:v>44336</c:v>
                </c:pt>
                <c:pt idx="408">
                  <c:v>44337</c:v>
                </c:pt>
                <c:pt idx="409">
                  <c:v>44338</c:v>
                </c:pt>
                <c:pt idx="410">
                  <c:v>44339</c:v>
                </c:pt>
                <c:pt idx="411">
                  <c:v>44340</c:v>
                </c:pt>
                <c:pt idx="412">
                  <c:v>44341</c:v>
                </c:pt>
                <c:pt idx="413">
                  <c:v>44342</c:v>
                </c:pt>
                <c:pt idx="414">
                  <c:v>44343</c:v>
                </c:pt>
                <c:pt idx="415">
                  <c:v>44344</c:v>
                </c:pt>
                <c:pt idx="416">
                  <c:v>44345</c:v>
                </c:pt>
                <c:pt idx="417">
                  <c:v>44346</c:v>
                </c:pt>
                <c:pt idx="418">
                  <c:v>44347</c:v>
                </c:pt>
                <c:pt idx="419">
                  <c:v>44348</c:v>
                </c:pt>
                <c:pt idx="420">
                  <c:v>44349</c:v>
                </c:pt>
                <c:pt idx="421">
                  <c:v>44350</c:v>
                </c:pt>
                <c:pt idx="422">
                  <c:v>44351</c:v>
                </c:pt>
                <c:pt idx="423">
                  <c:v>44352</c:v>
                </c:pt>
                <c:pt idx="424">
                  <c:v>44353</c:v>
                </c:pt>
                <c:pt idx="425">
                  <c:v>44354</c:v>
                </c:pt>
                <c:pt idx="426">
                  <c:v>44355</c:v>
                </c:pt>
                <c:pt idx="427">
                  <c:v>44356</c:v>
                </c:pt>
                <c:pt idx="428">
                  <c:v>44357</c:v>
                </c:pt>
                <c:pt idx="429">
                  <c:v>44358</c:v>
                </c:pt>
                <c:pt idx="430">
                  <c:v>44359</c:v>
                </c:pt>
                <c:pt idx="431">
                  <c:v>44360</c:v>
                </c:pt>
                <c:pt idx="432">
                  <c:v>44361</c:v>
                </c:pt>
                <c:pt idx="433">
                  <c:v>44362</c:v>
                </c:pt>
                <c:pt idx="434">
                  <c:v>44363</c:v>
                </c:pt>
                <c:pt idx="435">
                  <c:v>44364</c:v>
                </c:pt>
                <c:pt idx="436">
                  <c:v>44365</c:v>
                </c:pt>
                <c:pt idx="437">
                  <c:v>44366</c:v>
                </c:pt>
                <c:pt idx="438">
                  <c:v>44367</c:v>
                </c:pt>
                <c:pt idx="439">
                  <c:v>44368</c:v>
                </c:pt>
                <c:pt idx="440">
                  <c:v>44369</c:v>
                </c:pt>
                <c:pt idx="441">
                  <c:v>44370</c:v>
                </c:pt>
                <c:pt idx="442">
                  <c:v>44371</c:v>
                </c:pt>
                <c:pt idx="443">
                  <c:v>44372</c:v>
                </c:pt>
                <c:pt idx="444">
                  <c:v>44373</c:v>
                </c:pt>
                <c:pt idx="445">
                  <c:v>44374</c:v>
                </c:pt>
                <c:pt idx="446">
                  <c:v>44375</c:v>
                </c:pt>
                <c:pt idx="447">
                  <c:v>44376</c:v>
                </c:pt>
                <c:pt idx="448">
                  <c:v>44377</c:v>
                </c:pt>
                <c:pt idx="449">
                  <c:v>44378</c:v>
                </c:pt>
                <c:pt idx="450">
                  <c:v>44379</c:v>
                </c:pt>
                <c:pt idx="451">
                  <c:v>44380</c:v>
                </c:pt>
                <c:pt idx="452">
                  <c:v>44381</c:v>
                </c:pt>
                <c:pt idx="453">
                  <c:v>44382</c:v>
                </c:pt>
                <c:pt idx="454">
                  <c:v>44383</c:v>
                </c:pt>
                <c:pt idx="455">
                  <c:v>44384</c:v>
                </c:pt>
                <c:pt idx="456">
                  <c:v>44385</c:v>
                </c:pt>
                <c:pt idx="457">
                  <c:v>44386</c:v>
                </c:pt>
                <c:pt idx="458">
                  <c:v>44387</c:v>
                </c:pt>
                <c:pt idx="459">
                  <c:v>44388</c:v>
                </c:pt>
                <c:pt idx="460">
                  <c:v>44389</c:v>
                </c:pt>
                <c:pt idx="461">
                  <c:v>44390</c:v>
                </c:pt>
                <c:pt idx="462">
                  <c:v>44391</c:v>
                </c:pt>
                <c:pt idx="463">
                  <c:v>44392</c:v>
                </c:pt>
                <c:pt idx="464">
                  <c:v>44393</c:v>
                </c:pt>
                <c:pt idx="465">
                  <c:v>44394</c:v>
                </c:pt>
                <c:pt idx="466">
                  <c:v>44395</c:v>
                </c:pt>
                <c:pt idx="467">
                  <c:v>44396</c:v>
                </c:pt>
                <c:pt idx="468">
                  <c:v>44397</c:v>
                </c:pt>
                <c:pt idx="469">
                  <c:v>44398</c:v>
                </c:pt>
                <c:pt idx="470">
                  <c:v>44399</c:v>
                </c:pt>
                <c:pt idx="471">
                  <c:v>44400</c:v>
                </c:pt>
                <c:pt idx="472">
                  <c:v>44401</c:v>
                </c:pt>
                <c:pt idx="473">
                  <c:v>44402</c:v>
                </c:pt>
                <c:pt idx="474">
                  <c:v>44403</c:v>
                </c:pt>
                <c:pt idx="475">
                  <c:v>44404</c:v>
                </c:pt>
                <c:pt idx="476">
                  <c:v>44405</c:v>
                </c:pt>
                <c:pt idx="477">
                  <c:v>44406</c:v>
                </c:pt>
                <c:pt idx="478">
                  <c:v>44407</c:v>
                </c:pt>
                <c:pt idx="479">
                  <c:v>44408</c:v>
                </c:pt>
                <c:pt idx="480">
                  <c:v>44409</c:v>
                </c:pt>
                <c:pt idx="481">
                  <c:v>44410</c:v>
                </c:pt>
                <c:pt idx="482">
                  <c:v>44411</c:v>
                </c:pt>
                <c:pt idx="483">
                  <c:v>44412</c:v>
                </c:pt>
                <c:pt idx="484">
                  <c:v>44413</c:v>
                </c:pt>
                <c:pt idx="485">
                  <c:v>44414</c:v>
                </c:pt>
                <c:pt idx="486">
                  <c:v>44415</c:v>
                </c:pt>
                <c:pt idx="487">
                  <c:v>44416</c:v>
                </c:pt>
                <c:pt idx="488">
                  <c:v>44417</c:v>
                </c:pt>
                <c:pt idx="489">
                  <c:v>44418</c:v>
                </c:pt>
                <c:pt idx="490">
                  <c:v>44419</c:v>
                </c:pt>
                <c:pt idx="491">
                  <c:v>44420</c:v>
                </c:pt>
                <c:pt idx="492">
                  <c:v>44421</c:v>
                </c:pt>
                <c:pt idx="493">
                  <c:v>44422</c:v>
                </c:pt>
                <c:pt idx="494">
                  <c:v>44423</c:v>
                </c:pt>
                <c:pt idx="495">
                  <c:v>44424</c:v>
                </c:pt>
                <c:pt idx="496">
                  <c:v>44425</c:v>
                </c:pt>
                <c:pt idx="497">
                  <c:v>44426</c:v>
                </c:pt>
                <c:pt idx="498">
                  <c:v>44427</c:v>
                </c:pt>
                <c:pt idx="499">
                  <c:v>44428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3.9195000000000002</c:v>
                </c:pt>
                <c:pt idx="1">
                  <c:v>3.9195000000000002</c:v>
                </c:pt>
                <c:pt idx="2">
                  <c:v>3.9195000000000002</c:v>
                </c:pt>
                <c:pt idx="3">
                  <c:v>3.9195000000000002</c:v>
                </c:pt>
                <c:pt idx="4">
                  <c:v>3.9195000000000002</c:v>
                </c:pt>
                <c:pt idx="5">
                  <c:v>3.9195000000000002</c:v>
                </c:pt>
                <c:pt idx="6">
                  <c:v>3.9075000000000002</c:v>
                </c:pt>
                <c:pt idx="7">
                  <c:v>3.9075000000000002</c:v>
                </c:pt>
                <c:pt idx="8">
                  <c:v>3.9087000000000001</c:v>
                </c:pt>
                <c:pt idx="9">
                  <c:v>3.8896999999999999</c:v>
                </c:pt>
                <c:pt idx="10">
                  <c:v>3.8896999999999999</c:v>
                </c:pt>
                <c:pt idx="11">
                  <c:v>3.8896999999999999</c:v>
                </c:pt>
                <c:pt idx="12">
                  <c:v>3.8896999999999999</c:v>
                </c:pt>
                <c:pt idx="13">
                  <c:v>3.8456000000000001</c:v>
                </c:pt>
                <c:pt idx="14">
                  <c:v>3.8462000000000001</c:v>
                </c:pt>
                <c:pt idx="15">
                  <c:v>3.8328000000000002</c:v>
                </c:pt>
                <c:pt idx="16">
                  <c:v>3.7827000000000002</c:v>
                </c:pt>
                <c:pt idx="17">
                  <c:v>3.7827000000000002</c:v>
                </c:pt>
                <c:pt idx="18">
                  <c:v>3.7827000000000002</c:v>
                </c:pt>
                <c:pt idx="19">
                  <c:v>3.8111000000000002</c:v>
                </c:pt>
                <c:pt idx="20">
                  <c:v>3.7885</c:v>
                </c:pt>
                <c:pt idx="21">
                  <c:v>3.7885</c:v>
                </c:pt>
                <c:pt idx="22">
                  <c:v>3.8066</c:v>
                </c:pt>
                <c:pt idx="23">
                  <c:v>3.8308</c:v>
                </c:pt>
                <c:pt idx="24">
                  <c:v>3.8308</c:v>
                </c:pt>
                <c:pt idx="25">
                  <c:v>3.8308</c:v>
                </c:pt>
                <c:pt idx="26">
                  <c:v>3.8553999999999999</c:v>
                </c:pt>
                <c:pt idx="27">
                  <c:v>3.8187000000000002</c:v>
                </c:pt>
                <c:pt idx="28">
                  <c:v>3.7942</c:v>
                </c:pt>
                <c:pt idx="29">
                  <c:v>3.7955000000000001</c:v>
                </c:pt>
                <c:pt idx="30">
                  <c:v>3.7955000000000001</c:v>
                </c:pt>
                <c:pt idx="31">
                  <c:v>3.7955000000000001</c:v>
                </c:pt>
                <c:pt idx="32">
                  <c:v>3.7955000000000001</c:v>
                </c:pt>
                <c:pt idx="33">
                  <c:v>3.806</c:v>
                </c:pt>
                <c:pt idx="34">
                  <c:v>3.8041</c:v>
                </c:pt>
                <c:pt idx="35">
                  <c:v>3.8182999999999998</c:v>
                </c:pt>
                <c:pt idx="36">
                  <c:v>3.8229000000000002</c:v>
                </c:pt>
                <c:pt idx="37">
                  <c:v>3.8207</c:v>
                </c:pt>
                <c:pt idx="38">
                  <c:v>3.8207</c:v>
                </c:pt>
                <c:pt idx="39">
                  <c:v>3.8207</c:v>
                </c:pt>
                <c:pt idx="40">
                  <c:v>3.8292000000000002</c:v>
                </c:pt>
                <c:pt idx="41">
                  <c:v>3.8635000000000002</c:v>
                </c:pt>
                <c:pt idx="42">
                  <c:v>3.8391000000000002</c:v>
                </c:pt>
                <c:pt idx="43">
                  <c:v>3.8633999999999999</c:v>
                </c:pt>
                <c:pt idx="44">
                  <c:v>3.8462000000000001</c:v>
                </c:pt>
                <c:pt idx="45">
                  <c:v>3.8462000000000001</c:v>
                </c:pt>
                <c:pt idx="46">
                  <c:v>3.8462000000000001</c:v>
                </c:pt>
                <c:pt idx="47">
                  <c:v>3.8462000000000001</c:v>
                </c:pt>
                <c:pt idx="48">
                  <c:v>3.8500999999999999</c:v>
                </c:pt>
                <c:pt idx="49">
                  <c:v>3.8569</c:v>
                </c:pt>
                <c:pt idx="50">
                  <c:v>3.8534000000000002</c:v>
                </c:pt>
                <c:pt idx="51">
                  <c:v>3.8534000000000002</c:v>
                </c:pt>
                <c:pt idx="52">
                  <c:v>3.8534000000000002</c:v>
                </c:pt>
                <c:pt idx="53">
                  <c:v>3.8534000000000002</c:v>
                </c:pt>
                <c:pt idx="54">
                  <c:v>3.8996</c:v>
                </c:pt>
                <c:pt idx="55">
                  <c:v>3.8914</c:v>
                </c:pt>
                <c:pt idx="56">
                  <c:v>3.8820999999999999</c:v>
                </c:pt>
                <c:pt idx="57">
                  <c:v>3.8986999999999998</c:v>
                </c:pt>
                <c:pt idx="58">
                  <c:v>3.9215</c:v>
                </c:pt>
                <c:pt idx="59">
                  <c:v>3.9215</c:v>
                </c:pt>
                <c:pt idx="60">
                  <c:v>3.9215</c:v>
                </c:pt>
                <c:pt idx="61">
                  <c:v>3.9011999999999998</c:v>
                </c:pt>
                <c:pt idx="62">
                  <c:v>3.8934000000000002</c:v>
                </c:pt>
                <c:pt idx="63">
                  <c:v>3.9173</c:v>
                </c:pt>
                <c:pt idx="64">
                  <c:v>3.9190999999999998</c:v>
                </c:pt>
                <c:pt idx="65">
                  <c:v>3.9234</c:v>
                </c:pt>
                <c:pt idx="66">
                  <c:v>3.9234</c:v>
                </c:pt>
                <c:pt idx="67">
                  <c:v>3.9234</c:v>
                </c:pt>
                <c:pt idx="68">
                  <c:v>3.9315000000000002</c:v>
                </c:pt>
                <c:pt idx="69">
                  <c:v>3.9241999999999999</c:v>
                </c:pt>
                <c:pt idx="70">
                  <c:v>3.8856999999999999</c:v>
                </c:pt>
                <c:pt idx="71">
                  <c:v>3.8841000000000001</c:v>
                </c:pt>
                <c:pt idx="72">
                  <c:v>3.863</c:v>
                </c:pt>
                <c:pt idx="73">
                  <c:v>3.863</c:v>
                </c:pt>
                <c:pt idx="74">
                  <c:v>3.863</c:v>
                </c:pt>
                <c:pt idx="75">
                  <c:v>3.8653</c:v>
                </c:pt>
                <c:pt idx="76">
                  <c:v>3.8769999999999998</c:v>
                </c:pt>
                <c:pt idx="77">
                  <c:v>3.8723999999999998</c:v>
                </c:pt>
                <c:pt idx="78">
                  <c:v>3.8622000000000001</c:v>
                </c:pt>
                <c:pt idx="79">
                  <c:v>3.8588</c:v>
                </c:pt>
                <c:pt idx="80">
                  <c:v>3.8588</c:v>
                </c:pt>
                <c:pt idx="81">
                  <c:v>3.8588</c:v>
                </c:pt>
                <c:pt idx="82">
                  <c:v>3.8746999999999998</c:v>
                </c:pt>
                <c:pt idx="83">
                  <c:v>3.8828</c:v>
                </c:pt>
                <c:pt idx="84">
                  <c:v>3.8696000000000002</c:v>
                </c:pt>
                <c:pt idx="85">
                  <c:v>3.891</c:v>
                </c:pt>
                <c:pt idx="86">
                  <c:v>3.8584000000000001</c:v>
                </c:pt>
                <c:pt idx="87">
                  <c:v>3.8584000000000001</c:v>
                </c:pt>
                <c:pt idx="88">
                  <c:v>3.8584000000000001</c:v>
                </c:pt>
                <c:pt idx="89">
                  <c:v>3.8965000000000001</c:v>
                </c:pt>
                <c:pt idx="90">
                  <c:v>3.8950999999999998</c:v>
                </c:pt>
                <c:pt idx="91">
                  <c:v>3.8976999999999999</c:v>
                </c:pt>
                <c:pt idx="92">
                  <c:v>3.8996</c:v>
                </c:pt>
                <c:pt idx="93">
                  <c:v>3.9030999999999998</c:v>
                </c:pt>
                <c:pt idx="94">
                  <c:v>3.9030999999999998</c:v>
                </c:pt>
                <c:pt idx="95">
                  <c:v>3.9030999999999998</c:v>
                </c:pt>
                <c:pt idx="96">
                  <c:v>3.8993000000000002</c:v>
                </c:pt>
                <c:pt idx="97">
                  <c:v>3.9085999999999999</c:v>
                </c:pt>
                <c:pt idx="98">
                  <c:v>3.9251</c:v>
                </c:pt>
                <c:pt idx="99">
                  <c:v>3.9068000000000001</c:v>
                </c:pt>
                <c:pt idx="100">
                  <c:v>3.9274</c:v>
                </c:pt>
                <c:pt idx="101">
                  <c:v>3.9274</c:v>
                </c:pt>
                <c:pt idx="102">
                  <c:v>3.9274</c:v>
                </c:pt>
                <c:pt idx="103">
                  <c:v>3.9285999999999999</c:v>
                </c:pt>
                <c:pt idx="104">
                  <c:v>3.9180000000000001</c:v>
                </c:pt>
                <c:pt idx="105">
                  <c:v>3.9586000000000001</c:v>
                </c:pt>
                <c:pt idx="106">
                  <c:v>3.9613</c:v>
                </c:pt>
                <c:pt idx="107">
                  <c:v>3.9737</c:v>
                </c:pt>
                <c:pt idx="108">
                  <c:v>3.9737</c:v>
                </c:pt>
                <c:pt idx="109">
                  <c:v>3.9737</c:v>
                </c:pt>
                <c:pt idx="110">
                  <c:v>4</c:v>
                </c:pt>
                <c:pt idx="111">
                  <c:v>4.0065999999999997</c:v>
                </c:pt>
                <c:pt idx="112">
                  <c:v>3.9998999999999998</c:v>
                </c:pt>
                <c:pt idx="113">
                  <c:v>3.9998999999999998</c:v>
                </c:pt>
                <c:pt idx="114">
                  <c:v>4.0388000000000002</c:v>
                </c:pt>
                <c:pt idx="115">
                  <c:v>4.0388000000000002</c:v>
                </c:pt>
                <c:pt idx="116">
                  <c:v>4.0388000000000002</c:v>
                </c:pt>
                <c:pt idx="117">
                  <c:v>4.0058999999999996</c:v>
                </c:pt>
                <c:pt idx="118">
                  <c:v>4.0297999999999998</c:v>
                </c:pt>
                <c:pt idx="119">
                  <c:v>4.0377999999999998</c:v>
                </c:pt>
                <c:pt idx="120">
                  <c:v>4.0378999999999996</c:v>
                </c:pt>
                <c:pt idx="121">
                  <c:v>4.0327000000000002</c:v>
                </c:pt>
                <c:pt idx="122">
                  <c:v>4.0327000000000002</c:v>
                </c:pt>
                <c:pt idx="123">
                  <c:v>4.0327000000000002</c:v>
                </c:pt>
                <c:pt idx="124">
                  <c:v>4.0111999999999997</c:v>
                </c:pt>
                <c:pt idx="125">
                  <c:v>4.0129000000000001</c:v>
                </c:pt>
                <c:pt idx="126">
                  <c:v>4.0090000000000003</c:v>
                </c:pt>
                <c:pt idx="127">
                  <c:v>4.0362999999999998</c:v>
                </c:pt>
                <c:pt idx="128">
                  <c:v>4.0221</c:v>
                </c:pt>
                <c:pt idx="129">
                  <c:v>4.0221</c:v>
                </c:pt>
                <c:pt idx="130">
                  <c:v>4.0221</c:v>
                </c:pt>
                <c:pt idx="131">
                  <c:v>4.0391000000000004</c:v>
                </c:pt>
                <c:pt idx="132">
                  <c:v>4.0481999999999996</c:v>
                </c:pt>
                <c:pt idx="133">
                  <c:v>4.0602999999999998</c:v>
                </c:pt>
                <c:pt idx="134">
                  <c:v>4.0301999999999998</c:v>
                </c:pt>
                <c:pt idx="135">
                  <c:v>4.0320999999999998</c:v>
                </c:pt>
                <c:pt idx="136">
                  <c:v>4.0320999999999998</c:v>
                </c:pt>
                <c:pt idx="137">
                  <c:v>4.0320999999999998</c:v>
                </c:pt>
                <c:pt idx="138">
                  <c:v>4.0290999999999997</c:v>
                </c:pt>
                <c:pt idx="139">
                  <c:v>4.0172999999999996</c:v>
                </c:pt>
                <c:pt idx="140">
                  <c:v>4.0156000000000001</c:v>
                </c:pt>
                <c:pt idx="141">
                  <c:v>3.9750000000000001</c:v>
                </c:pt>
                <c:pt idx="142">
                  <c:v>4.0042999999999997</c:v>
                </c:pt>
                <c:pt idx="143">
                  <c:v>4.0042999999999997</c:v>
                </c:pt>
                <c:pt idx="144">
                  <c:v>4.0042999999999997</c:v>
                </c:pt>
                <c:pt idx="145">
                  <c:v>4.0125999999999999</c:v>
                </c:pt>
                <c:pt idx="146">
                  <c:v>4.0190999999999999</c:v>
                </c:pt>
                <c:pt idx="147">
                  <c:v>3.9893000000000001</c:v>
                </c:pt>
                <c:pt idx="148">
                  <c:v>3.9809999999999999</c:v>
                </c:pt>
                <c:pt idx="149">
                  <c:v>3.9937999999999998</c:v>
                </c:pt>
                <c:pt idx="150">
                  <c:v>3.9937999999999998</c:v>
                </c:pt>
                <c:pt idx="151">
                  <c:v>3.9937999999999998</c:v>
                </c:pt>
                <c:pt idx="152">
                  <c:v>3.9944000000000002</c:v>
                </c:pt>
                <c:pt idx="153">
                  <c:v>3.9994000000000001</c:v>
                </c:pt>
                <c:pt idx="154">
                  <c:v>4.0057999999999998</c:v>
                </c:pt>
                <c:pt idx="155">
                  <c:v>4.0400999999999998</c:v>
                </c:pt>
                <c:pt idx="156">
                  <c:v>4.069</c:v>
                </c:pt>
                <c:pt idx="157">
                  <c:v>4.069</c:v>
                </c:pt>
                <c:pt idx="158">
                  <c:v>4.069</c:v>
                </c:pt>
                <c:pt idx="159">
                  <c:v>4.0799000000000003</c:v>
                </c:pt>
                <c:pt idx="160">
                  <c:v>4.0705</c:v>
                </c:pt>
                <c:pt idx="161">
                  <c:v>4.0515999999999996</c:v>
                </c:pt>
                <c:pt idx="162">
                  <c:v>4.0358999999999998</c:v>
                </c:pt>
                <c:pt idx="163">
                  <c:v>4.0358999999999998</c:v>
                </c:pt>
                <c:pt idx="164">
                  <c:v>4.0358999999999998</c:v>
                </c:pt>
                <c:pt idx="165">
                  <c:v>4.0358999999999998</c:v>
                </c:pt>
                <c:pt idx="166">
                  <c:v>4.0575999999999999</c:v>
                </c:pt>
                <c:pt idx="167">
                  <c:v>4.0454999999999997</c:v>
                </c:pt>
                <c:pt idx="168">
                  <c:v>4.0350999999999999</c:v>
                </c:pt>
                <c:pt idx="169">
                  <c:v>4.0479000000000003</c:v>
                </c:pt>
                <c:pt idx="170">
                  <c:v>4.0488</c:v>
                </c:pt>
                <c:pt idx="171">
                  <c:v>4.0488</c:v>
                </c:pt>
                <c:pt idx="172">
                  <c:v>4.0488</c:v>
                </c:pt>
                <c:pt idx="173">
                  <c:v>4.0488</c:v>
                </c:pt>
                <c:pt idx="174">
                  <c:v>4.0518999999999998</c:v>
                </c:pt>
                <c:pt idx="175">
                  <c:v>4.0258000000000003</c:v>
                </c:pt>
                <c:pt idx="176">
                  <c:v>4.0242000000000004</c:v>
                </c:pt>
                <c:pt idx="177">
                  <c:v>4.0202999999999998</c:v>
                </c:pt>
                <c:pt idx="178">
                  <c:v>4.0202999999999998</c:v>
                </c:pt>
                <c:pt idx="179">
                  <c:v>4.0202999999999998</c:v>
                </c:pt>
                <c:pt idx="180">
                  <c:v>4.0214999999999996</c:v>
                </c:pt>
                <c:pt idx="181">
                  <c:v>4.0152000000000001</c:v>
                </c:pt>
                <c:pt idx="182">
                  <c:v>4.0053000000000001</c:v>
                </c:pt>
                <c:pt idx="183">
                  <c:v>3.9927999999999999</c:v>
                </c:pt>
                <c:pt idx="184">
                  <c:v>3.9860000000000002</c:v>
                </c:pt>
                <c:pt idx="185">
                  <c:v>3.9860000000000002</c:v>
                </c:pt>
                <c:pt idx="186">
                  <c:v>3.9860000000000002</c:v>
                </c:pt>
                <c:pt idx="187">
                  <c:v>3.9893000000000001</c:v>
                </c:pt>
                <c:pt idx="188">
                  <c:v>3.9929999999999999</c:v>
                </c:pt>
                <c:pt idx="189">
                  <c:v>3.9716999999999998</c:v>
                </c:pt>
                <c:pt idx="190">
                  <c:v>3.9773999999999998</c:v>
                </c:pt>
                <c:pt idx="191">
                  <c:v>3.9617</c:v>
                </c:pt>
                <c:pt idx="192">
                  <c:v>3.9617</c:v>
                </c:pt>
                <c:pt idx="193">
                  <c:v>3.9617</c:v>
                </c:pt>
                <c:pt idx="194">
                  <c:v>3.9811000000000001</c:v>
                </c:pt>
                <c:pt idx="195">
                  <c:v>3.9901</c:v>
                </c:pt>
                <c:pt idx="196">
                  <c:v>4.0110999999999999</c:v>
                </c:pt>
                <c:pt idx="197">
                  <c:v>4.0006000000000004</c:v>
                </c:pt>
                <c:pt idx="198">
                  <c:v>3.9983</c:v>
                </c:pt>
                <c:pt idx="199">
                  <c:v>3.9983</c:v>
                </c:pt>
                <c:pt idx="200">
                  <c:v>3.9983</c:v>
                </c:pt>
                <c:pt idx="201">
                  <c:v>3.9979</c:v>
                </c:pt>
                <c:pt idx="202">
                  <c:v>3.9973000000000001</c:v>
                </c:pt>
                <c:pt idx="203">
                  <c:v>3.9834999999999998</c:v>
                </c:pt>
                <c:pt idx="204">
                  <c:v>3.9914000000000001</c:v>
                </c:pt>
                <c:pt idx="205">
                  <c:v>3.9937999999999998</c:v>
                </c:pt>
                <c:pt idx="206">
                  <c:v>3.9937999999999998</c:v>
                </c:pt>
                <c:pt idx="207">
                  <c:v>3.9937999999999998</c:v>
                </c:pt>
                <c:pt idx="208">
                  <c:v>3.9609999999999999</c:v>
                </c:pt>
                <c:pt idx="209">
                  <c:v>4.0015000000000001</c:v>
                </c:pt>
                <c:pt idx="210">
                  <c:v>3.9963000000000002</c:v>
                </c:pt>
                <c:pt idx="211">
                  <c:v>3.9935999999999998</c:v>
                </c:pt>
                <c:pt idx="212">
                  <c:v>4.0030999999999999</c:v>
                </c:pt>
                <c:pt idx="213">
                  <c:v>4.0030999999999999</c:v>
                </c:pt>
                <c:pt idx="214">
                  <c:v>4.0030999999999999</c:v>
                </c:pt>
                <c:pt idx="215">
                  <c:v>3.996</c:v>
                </c:pt>
                <c:pt idx="216">
                  <c:v>3.9849000000000001</c:v>
                </c:pt>
                <c:pt idx="217">
                  <c:v>3.9889000000000001</c:v>
                </c:pt>
                <c:pt idx="218">
                  <c:v>3.9874000000000001</c:v>
                </c:pt>
                <c:pt idx="219">
                  <c:v>3.9729999999999999</c:v>
                </c:pt>
                <c:pt idx="220">
                  <c:v>3.9729999999999999</c:v>
                </c:pt>
                <c:pt idx="221">
                  <c:v>3.9729999999999999</c:v>
                </c:pt>
                <c:pt idx="222">
                  <c:v>3.9737</c:v>
                </c:pt>
                <c:pt idx="223">
                  <c:v>3.9851999999999999</c:v>
                </c:pt>
                <c:pt idx="224">
                  <c:v>3.9668999999999999</c:v>
                </c:pt>
                <c:pt idx="225">
                  <c:v>3.9639000000000002</c:v>
                </c:pt>
                <c:pt idx="226">
                  <c:v>3.9699</c:v>
                </c:pt>
                <c:pt idx="227">
                  <c:v>3.9699</c:v>
                </c:pt>
                <c:pt idx="228">
                  <c:v>3.9699</c:v>
                </c:pt>
                <c:pt idx="229">
                  <c:v>3.9738000000000002</c:v>
                </c:pt>
                <c:pt idx="230">
                  <c:v>3.9661</c:v>
                </c:pt>
                <c:pt idx="231">
                  <c:v>3.956</c:v>
                </c:pt>
                <c:pt idx="232">
                  <c:v>3.9546000000000001</c:v>
                </c:pt>
                <c:pt idx="233">
                  <c:v>3.9569000000000001</c:v>
                </c:pt>
                <c:pt idx="234">
                  <c:v>3.9569000000000001</c:v>
                </c:pt>
                <c:pt idx="235">
                  <c:v>3.9569000000000001</c:v>
                </c:pt>
                <c:pt idx="236">
                  <c:v>3.9655999999999998</c:v>
                </c:pt>
                <c:pt idx="237">
                  <c:v>3.9554</c:v>
                </c:pt>
                <c:pt idx="238">
                  <c:v>3.9639000000000002</c:v>
                </c:pt>
                <c:pt idx="239">
                  <c:v>3.9708999999999999</c:v>
                </c:pt>
                <c:pt idx="240">
                  <c:v>3.9748000000000001</c:v>
                </c:pt>
                <c:pt idx="241">
                  <c:v>3.9748000000000001</c:v>
                </c:pt>
                <c:pt idx="242">
                  <c:v>3.9748000000000001</c:v>
                </c:pt>
                <c:pt idx="243">
                  <c:v>3.9620000000000002</c:v>
                </c:pt>
                <c:pt idx="244">
                  <c:v>3.9359999999999999</c:v>
                </c:pt>
                <c:pt idx="245">
                  <c:v>3.9466999999999999</c:v>
                </c:pt>
                <c:pt idx="246">
                  <c:v>3.9285000000000001</c:v>
                </c:pt>
                <c:pt idx="247">
                  <c:v>3.9437000000000002</c:v>
                </c:pt>
                <c:pt idx="248">
                  <c:v>3.9437000000000002</c:v>
                </c:pt>
                <c:pt idx="249">
                  <c:v>3.9437000000000002</c:v>
                </c:pt>
                <c:pt idx="250">
                  <c:v>3.9599000000000002</c:v>
                </c:pt>
                <c:pt idx="251">
                  <c:v>3.9580000000000002</c:v>
                </c:pt>
                <c:pt idx="252">
                  <c:v>3.9653</c:v>
                </c:pt>
                <c:pt idx="253">
                  <c:v>3.9710000000000001</c:v>
                </c:pt>
                <c:pt idx="254">
                  <c:v>3.9716999999999998</c:v>
                </c:pt>
                <c:pt idx="255">
                  <c:v>3.9716999999999998</c:v>
                </c:pt>
                <c:pt idx="256">
                  <c:v>3.9716999999999998</c:v>
                </c:pt>
                <c:pt idx="257">
                  <c:v>3.9573</c:v>
                </c:pt>
                <c:pt idx="258">
                  <c:v>3.9537</c:v>
                </c:pt>
                <c:pt idx="259">
                  <c:v>3.9285999999999999</c:v>
                </c:pt>
                <c:pt idx="260">
                  <c:v>3.9220999999999999</c:v>
                </c:pt>
                <c:pt idx="261">
                  <c:v>3.9220999999999999</c:v>
                </c:pt>
                <c:pt idx="262">
                  <c:v>3.9220999999999999</c:v>
                </c:pt>
                <c:pt idx="263">
                  <c:v>3.9220999999999999</c:v>
                </c:pt>
                <c:pt idx="264">
                  <c:v>3.9260000000000002</c:v>
                </c:pt>
                <c:pt idx="265">
                  <c:v>3.9363999999999999</c:v>
                </c:pt>
                <c:pt idx="266">
                  <c:v>3.9403000000000001</c:v>
                </c:pt>
                <c:pt idx="267">
                  <c:v>3.9441000000000002</c:v>
                </c:pt>
                <c:pt idx="268">
                  <c:v>3.9441000000000002</c:v>
                </c:pt>
                <c:pt idx="269">
                  <c:v>3.9441000000000002</c:v>
                </c:pt>
                <c:pt idx="270">
                  <c:v>3.9441000000000002</c:v>
                </c:pt>
                <c:pt idx="271">
                  <c:v>3.9422999999999999</c:v>
                </c:pt>
                <c:pt idx="272">
                  <c:v>3.9312999999999998</c:v>
                </c:pt>
                <c:pt idx="273">
                  <c:v>3.9316</c:v>
                </c:pt>
                <c:pt idx="274">
                  <c:v>3.9022000000000001</c:v>
                </c:pt>
                <c:pt idx="275">
                  <c:v>3.9007999999999998</c:v>
                </c:pt>
                <c:pt idx="276">
                  <c:v>3.9007999999999998</c:v>
                </c:pt>
                <c:pt idx="277">
                  <c:v>3.9007999999999998</c:v>
                </c:pt>
                <c:pt idx="278">
                  <c:v>3.8727999999999998</c:v>
                </c:pt>
                <c:pt idx="279">
                  <c:v>3.8403</c:v>
                </c:pt>
                <c:pt idx="280">
                  <c:v>3.8128000000000002</c:v>
                </c:pt>
                <c:pt idx="281">
                  <c:v>3.7873999999999999</c:v>
                </c:pt>
                <c:pt idx="282">
                  <c:v>3.9222000000000001</c:v>
                </c:pt>
                <c:pt idx="283">
                  <c:v>3.9222000000000001</c:v>
                </c:pt>
                <c:pt idx="284">
                  <c:v>3.9222000000000001</c:v>
                </c:pt>
                <c:pt idx="285">
                  <c:v>3.8963000000000001</c:v>
                </c:pt>
                <c:pt idx="286">
                  <c:v>3.9209999999999998</c:v>
                </c:pt>
                <c:pt idx="287">
                  <c:v>3.9371</c:v>
                </c:pt>
                <c:pt idx="288">
                  <c:v>3.9849999999999999</c:v>
                </c:pt>
                <c:pt idx="289">
                  <c:v>3.9866999999999999</c:v>
                </c:pt>
                <c:pt idx="290">
                  <c:v>3.9866999999999999</c:v>
                </c:pt>
                <c:pt idx="291">
                  <c:v>3.9866999999999999</c:v>
                </c:pt>
                <c:pt idx="292">
                  <c:v>3.9693999999999998</c:v>
                </c:pt>
                <c:pt idx="293">
                  <c:v>3.9674</c:v>
                </c:pt>
                <c:pt idx="294">
                  <c:v>3.9538000000000002</c:v>
                </c:pt>
                <c:pt idx="295">
                  <c:v>3.9861</c:v>
                </c:pt>
                <c:pt idx="296">
                  <c:v>3.9870999999999999</c:v>
                </c:pt>
                <c:pt idx="297">
                  <c:v>3.9870999999999999</c:v>
                </c:pt>
                <c:pt idx="298">
                  <c:v>3.9870999999999999</c:v>
                </c:pt>
                <c:pt idx="299">
                  <c:v>3.9712999999999998</c:v>
                </c:pt>
                <c:pt idx="300">
                  <c:v>3.9699</c:v>
                </c:pt>
                <c:pt idx="301">
                  <c:v>3.968</c:v>
                </c:pt>
                <c:pt idx="302">
                  <c:v>3.9557000000000002</c:v>
                </c:pt>
                <c:pt idx="303">
                  <c:v>3.9367999999999999</c:v>
                </c:pt>
                <c:pt idx="304">
                  <c:v>3.9367999999999999</c:v>
                </c:pt>
                <c:pt idx="305">
                  <c:v>3.9367999999999999</c:v>
                </c:pt>
                <c:pt idx="306">
                  <c:v>3.9489999999999998</c:v>
                </c:pt>
                <c:pt idx="307">
                  <c:v>3.9432999999999998</c:v>
                </c:pt>
                <c:pt idx="308">
                  <c:v>3.9426999999999999</c:v>
                </c:pt>
                <c:pt idx="309">
                  <c:v>3.9514</c:v>
                </c:pt>
                <c:pt idx="310">
                  <c:v>3.9352</c:v>
                </c:pt>
                <c:pt idx="311">
                  <c:v>3.9352</c:v>
                </c:pt>
                <c:pt idx="312">
                  <c:v>3.9352</c:v>
                </c:pt>
                <c:pt idx="313">
                  <c:v>3.9352</c:v>
                </c:pt>
                <c:pt idx="314">
                  <c:v>3.9365999999999999</c:v>
                </c:pt>
                <c:pt idx="315">
                  <c:v>3.9293</c:v>
                </c:pt>
                <c:pt idx="316">
                  <c:v>3.9420000000000002</c:v>
                </c:pt>
                <c:pt idx="317">
                  <c:v>3.9645000000000001</c:v>
                </c:pt>
                <c:pt idx="318">
                  <c:v>3.9645000000000001</c:v>
                </c:pt>
                <c:pt idx="319">
                  <c:v>3.9645000000000001</c:v>
                </c:pt>
                <c:pt idx="320">
                  <c:v>3.9662000000000002</c:v>
                </c:pt>
                <c:pt idx="321">
                  <c:v>3.9674</c:v>
                </c:pt>
                <c:pt idx="322">
                  <c:v>3.97</c:v>
                </c:pt>
                <c:pt idx="323">
                  <c:v>4.0115999999999996</c:v>
                </c:pt>
                <c:pt idx="324">
                  <c:v>4.0115999999999996</c:v>
                </c:pt>
                <c:pt idx="325">
                  <c:v>4.0115999999999996</c:v>
                </c:pt>
                <c:pt idx="326">
                  <c:v>4.0115999999999996</c:v>
                </c:pt>
                <c:pt idx="327">
                  <c:v>3.9826000000000001</c:v>
                </c:pt>
                <c:pt idx="328">
                  <c:v>3.9674999999999998</c:v>
                </c:pt>
                <c:pt idx="329">
                  <c:v>3.9660000000000002</c:v>
                </c:pt>
                <c:pt idx="330">
                  <c:v>3.9838</c:v>
                </c:pt>
                <c:pt idx="331">
                  <c:v>3.9565999999999999</c:v>
                </c:pt>
                <c:pt idx="332">
                  <c:v>3.9565999999999999</c:v>
                </c:pt>
                <c:pt idx="333">
                  <c:v>3.9565999999999999</c:v>
                </c:pt>
                <c:pt idx="334">
                  <c:v>3.9575</c:v>
                </c:pt>
                <c:pt idx="335">
                  <c:v>3.9626999999999999</c:v>
                </c:pt>
                <c:pt idx="336">
                  <c:v>3.95</c:v>
                </c:pt>
                <c:pt idx="337">
                  <c:v>3.9516</c:v>
                </c:pt>
                <c:pt idx="338">
                  <c:v>3.9563000000000001</c:v>
                </c:pt>
                <c:pt idx="339">
                  <c:v>3.9563000000000001</c:v>
                </c:pt>
                <c:pt idx="340">
                  <c:v>3.9563000000000001</c:v>
                </c:pt>
                <c:pt idx="341">
                  <c:v>3.9489999999999998</c:v>
                </c:pt>
                <c:pt idx="342">
                  <c:v>3.9430000000000001</c:v>
                </c:pt>
                <c:pt idx="343">
                  <c:v>3.9125999999999999</c:v>
                </c:pt>
                <c:pt idx="344">
                  <c:v>3.9394999999999998</c:v>
                </c:pt>
                <c:pt idx="345">
                  <c:v>3.9239999999999999</c:v>
                </c:pt>
                <c:pt idx="346">
                  <c:v>3.9239999999999999</c:v>
                </c:pt>
                <c:pt idx="347">
                  <c:v>3.9239999999999999</c:v>
                </c:pt>
                <c:pt idx="348">
                  <c:v>3.9388999999999998</c:v>
                </c:pt>
                <c:pt idx="349">
                  <c:v>3.9388999999999998</c:v>
                </c:pt>
                <c:pt idx="350">
                  <c:v>3.899</c:v>
                </c:pt>
                <c:pt idx="351">
                  <c:v>3.9075000000000002</c:v>
                </c:pt>
                <c:pt idx="352">
                  <c:v>3.9184999999999999</c:v>
                </c:pt>
                <c:pt idx="353">
                  <c:v>3.9184999999999999</c:v>
                </c:pt>
                <c:pt idx="354">
                  <c:v>3.9184999999999999</c:v>
                </c:pt>
                <c:pt idx="355">
                  <c:v>3.9327999999999999</c:v>
                </c:pt>
                <c:pt idx="356">
                  <c:v>3.9066000000000001</c:v>
                </c:pt>
                <c:pt idx="357">
                  <c:v>3.9127000000000001</c:v>
                </c:pt>
                <c:pt idx="358">
                  <c:v>3.9116</c:v>
                </c:pt>
                <c:pt idx="359">
                  <c:v>3.9116</c:v>
                </c:pt>
                <c:pt idx="360">
                  <c:v>3.9116</c:v>
                </c:pt>
                <c:pt idx="361">
                  <c:v>3.9116</c:v>
                </c:pt>
                <c:pt idx="362">
                  <c:v>3.9037999999999999</c:v>
                </c:pt>
                <c:pt idx="363">
                  <c:v>3.9077999999999999</c:v>
                </c:pt>
                <c:pt idx="364">
                  <c:v>3.9249999999999998</c:v>
                </c:pt>
                <c:pt idx="365">
                  <c:v>3.8990999999999998</c:v>
                </c:pt>
                <c:pt idx="366">
                  <c:v>3.9056999999999999</c:v>
                </c:pt>
                <c:pt idx="367">
                  <c:v>3.9056999999999999</c:v>
                </c:pt>
                <c:pt idx="368">
                  <c:v>3.9056999999999999</c:v>
                </c:pt>
                <c:pt idx="369">
                  <c:v>3.9190999999999998</c:v>
                </c:pt>
                <c:pt idx="370">
                  <c:v>3.9289999999999998</c:v>
                </c:pt>
                <c:pt idx="371">
                  <c:v>3.9340999999999999</c:v>
                </c:pt>
                <c:pt idx="372">
                  <c:v>3.9340999999999999</c:v>
                </c:pt>
                <c:pt idx="373">
                  <c:v>3.9266000000000001</c:v>
                </c:pt>
                <c:pt idx="374">
                  <c:v>3.9266000000000001</c:v>
                </c:pt>
                <c:pt idx="375">
                  <c:v>3.9266000000000001</c:v>
                </c:pt>
                <c:pt idx="376">
                  <c:v>3.9289999999999998</c:v>
                </c:pt>
                <c:pt idx="377">
                  <c:v>3.9207000000000001</c:v>
                </c:pt>
                <c:pt idx="378">
                  <c:v>3.9106999999999998</c:v>
                </c:pt>
                <c:pt idx="379">
                  <c:v>3.9325000000000001</c:v>
                </c:pt>
                <c:pt idx="380">
                  <c:v>3.9237000000000002</c:v>
                </c:pt>
                <c:pt idx="381">
                  <c:v>3.9237000000000002</c:v>
                </c:pt>
                <c:pt idx="382">
                  <c:v>3.9237000000000002</c:v>
                </c:pt>
                <c:pt idx="383">
                  <c:v>3.9150999999999998</c:v>
                </c:pt>
                <c:pt idx="384">
                  <c:v>3.915</c:v>
                </c:pt>
                <c:pt idx="385">
                  <c:v>3.9226999999999999</c:v>
                </c:pt>
                <c:pt idx="386">
                  <c:v>3.9346999999999999</c:v>
                </c:pt>
                <c:pt idx="387">
                  <c:v>3.9272</c:v>
                </c:pt>
                <c:pt idx="388">
                  <c:v>3.9272</c:v>
                </c:pt>
                <c:pt idx="389">
                  <c:v>3.9272</c:v>
                </c:pt>
                <c:pt idx="390">
                  <c:v>3.9123999999999999</c:v>
                </c:pt>
                <c:pt idx="391">
                  <c:v>3.9054000000000002</c:v>
                </c:pt>
                <c:pt idx="392">
                  <c:v>3.9239000000000002</c:v>
                </c:pt>
                <c:pt idx="393">
                  <c:v>3.9306999999999999</c:v>
                </c:pt>
                <c:pt idx="394">
                  <c:v>3.9386000000000001</c:v>
                </c:pt>
                <c:pt idx="395">
                  <c:v>3.9386000000000001</c:v>
                </c:pt>
                <c:pt idx="396">
                  <c:v>3.9386000000000001</c:v>
                </c:pt>
                <c:pt idx="397">
                  <c:v>3.9552</c:v>
                </c:pt>
                <c:pt idx="398">
                  <c:v>3.9956999999999998</c:v>
                </c:pt>
                <c:pt idx="399">
                  <c:v>3.9744999999999999</c:v>
                </c:pt>
                <c:pt idx="400">
                  <c:v>3.9763999999999999</c:v>
                </c:pt>
                <c:pt idx="401">
                  <c:v>3.9748999999999999</c:v>
                </c:pt>
                <c:pt idx="402">
                  <c:v>3.9748999999999999</c:v>
                </c:pt>
                <c:pt idx="403">
                  <c:v>3.9748999999999999</c:v>
                </c:pt>
                <c:pt idx="404">
                  <c:v>3.9748999999999999</c:v>
                </c:pt>
                <c:pt idx="405">
                  <c:v>3.9998</c:v>
                </c:pt>
                <c:pt idx="406">
                  <c:v>3.9847000000000001</c:v>
                </c:pt>
                <c:pt idx="407">
                  <c:v>3.98</c:v>
                </c:pt>
                <c:pt idx="408">
                  <c:v>3.9786999999999999</c:v>
                </c:pt>
                <c:pt idx="409">
                  <c:v>3.9786999999999999</c:v>
                </c:pt>
                <c:pt idx="410">
                  <c:v>3.9786999999999999</c:v>
                </c:pt>
                <c:pt idx="411">
                  <c:v>3.9799000000000002</c:v>
                </c:pt>
                <c:pt idx="412">
                  <c:v>3.9725999999999999</c:v>
                </c:pt>
                <c:pt idx="413">
                  <c:v>3.9733999999999998</c:v>
                </c:pt>
                <c:pt idx="414">
                  <c:v>3.9630000000000001</c:v>
                </c:pt>
                <c:pt idx="415">
                  <c:v>3.9687999999999999</c:v>
                </c:pt>
                <c:pt idx="416">
                  <c:v>3.9687999999999999</c:v>
                </c:pt>
                <c:pt idx="417">
                  <c:v>3.9687999999999999</c:v>
                </c:pt>
                <c:pt idx="418">
                  <c:v>3.9687999999999999</c:v>
                </c:pt>
                <c:pt idx="419">
                  <c:v>3.9582999999999999</c:v>
                </c:pt>
                <c:pt idx="420">
                  <c:v>3.9618000000000002</c:v>
                </c:pt>
                <c:pt idx="421">
                  <c:v>3.9622000000000002</c:v>
                </c:pt>
                <c:pt idx="422">
                  <c:v>3.9459</c:v>
                </c:pt>
                <c:pt idx="423">
                  <c:v>3.9459</c:v>
                </c:pt>
                <c:pt idx="424">
                  <c:v>3.9459</c:v>
                </c:pt>
                <c:pt idx="425">
                  <c:v>3.9523999999999999</c:v>
                </c:pt>
                <c:pt idx="426">
                  <c:v>3.9504999999999999</c:v>
                </c:pt>
                <c:pt idx="427">
                  <c:v>3.9561000000000002</c:v>
                </c:pt>
                <c:pt idx="428">
                  <c:v>3.9468999999999999</c:v>
                </c:pt>
                <c:pt idx="429">
                  <c:v>3.9493999999999998</c:v>
                </c:pt>
                <c:pt idx="430">
                  <c:v>3.9493999999999998</c:v>
                </c:pt>
                <c:pt idx="431">
                  <c:v>3.9493999999999998</c:v>
                </c:pt>
                <c:pt idx="432">
                  <c:v>3.9361000000000002</c:v>
                </c:pt>
                <c:pt idx="433">
                  <c:v>3.9266999999999999</c:v>
                </c:pt>
                <c:pt idx="434">
                  <c:v>3.9239000000000002</c:v>
                </c:pt>
                <c:pt idx="435">
                  <c:v>3.8912</c:v>
                </c:pt>
                <c:pt idx="436">
                  <c:v>3.8896999999999999</c:v>
                </c:pt>
                <c:pt idx="437">
                  <c:v>3.8896999999999999</c:v>
                </c:pt>
                <c:pt idx="438">
                  <c:v>3.8896999999999999</c:v>
                </c:pt>
                <c:pt idx="439">
                  <c:v>3.8858000000000001</c:v>
                </c:pt>
                <c:pt idx="440">
                  <c:v>3.8784999999999998</c:v>
                </c:pt>
                <c:pt idx="441">
                  <c:v>3.8883000000000001</c:v>
                </c:pt>
                <c:pt idx="442">
                  <c:v>3.8855</c:v>
                </c:pt>
                <c:pt idx="443">
                  <c:v>3.8761999999999999</c:v>
                </c:pt>
                <c:pt idx="444">
                  <c:v>3.8761999999999999</c:v>
                </c:pt>
                <c:pt idx="445">
                  <c:v>3.8761999999999999</c:v>
                </c:pt>
                <c:pt idx="446">
                  <c:v>3.8816000000000002</c:v>
                </c:pt>
                <c:pt idx="447">
                  <c:v>3.8801000000000001</c:v>
                </c:pt>
                <c:pt idx="448">
                  <c:v>3.8748</c:v>
                </c:pt>
                <c:pt idx="449">
                  <c:v>3.8714</c:v>
                </c:pt>
                <c:pt idx="450">
                  <c:v>3.871</c:v>
                </c:pt>
                <c:pt idx="451">
                  <c:v>3.871</c:v>
                </c:pt>
                <c:pt idx="452">
                  <c:v>3.871</c:v>
                </c:pt>
                <c:pt idx="453">
                  <c:v>3.8757000000000001</c:v>
                </c:pt>
                <c:pt idx="454">
                  <c:v>3.8654999999999999</c:v>
                </c:pt>
                <c:pt idx="455">
                  <c:v>3.8641999999999999</c:v>
                </c:pt>
                <c:pt idx="456">
                  <c:v>3.8784000000000001</c:v>
                </c:pt>
                <c:pt idx="457">
                  <c:v>3.8792</c:v>
                </c:pt>
                <c:pt idx="458">
                  <c:v>3.8792</c:v>
                </c:pt>
                <c:pt idx="459">
                  <c:v>3.8792</c:v>
                </c:pt>
                <c:pt idx="460">
                  <c:v>3.8923999999999999</c:v>
                </c:pt>
                <c:pt idx="461">
                  <c:v>3.8832</c:v>
                </c:pt>
                <c:pt idx="462">
                  <c:v>3.8698000000000001</c:v>
                </c:pt>
                <c:pt idx="463">
                  <c:v>3.8567</c:v>
                </c:pt>
                <c:pt idx="464">
                  <c:v>3.8733</c:v>
                </c:pt>
                <c:pt idx="465">
                  <c:v>3.8733</c:v>
                </c:pt>
                <c:pt idx="466">
                  <c:v>3.8733</c:v>
                </c:pt>
                <c:pt idx="467">
                  <c:v>3.8803000000000001</c:v>
                </c:pt>
                <c:pt idx="468">
                  <c:v>3.8843000000000001</c:v>
                </c:pt>
                <c:pt idx="469">
                  <c:v>3.8767999999999998</c:v>
                </c:pt>
                <c:pt idx="470">
                  <c:v>3.8570000000000002</c:v>
                </c:pt>
                <c:pt idx="471">
                  <c:v>3.8527999999999998</c:v>
                </c:pt>
                <c:pt idx="472">
                  <c:v>3.8527999999999998</c:v>
                </c:pt>
                <c:pt idx="473">
                  <c:v>3.8527999999999998</c:v>
                </c:pt>
                <c:pt idx="474">
                  <c:v>3.8491</c:v>
                </c:pt>
                <c:pt idx="475">
                  <c:v>3.843</c:v>
                </c:pt>
                <c:pt idx="476">
                  <c:v>3.8399000000000001</c:v>
                </c:pt>
                <c:pt idx="477">
                  <c:v>3.8515000000000001</c:v>
                </c:pt>
                <c:pt idx="478">
                  <c:v>3.8490000000000002</c:v>
                </c:pt>
                <c:pt idx="479">
                  <c:v>3.8490000000000002</c:v>
                </c:pt>
                <c:pt idx="480">
                  <c:v>3.8490000000000002</c:v>
                </c:pt>
                <c:pt idx="481">
                  <c:v>3.8361999999999998</c:v>
                </c:pt>
                <c:pt idx="482">
                  <c:v>3.8237000000000001</c:v>
                </c:pt>
                <c:pt idx="483">
                  <c:v>3.8090000000000002</c:v>
                </c:pt>
                <c:pt idx="484">
                  <c:v>3.8058999999999998</c:v>
                </c:pt>
                <c:pt idx="485">
                  <c:v>3.8035000000000001</c:v>
                </c:pt>
                <c:pt idx="486">
                  <c:v>3.8035000000000001</c:v>
                </c:pt>
                <c:pt idx="487">
                  <c:v>3.8035000000000001</c:v>
                </c:pt>
                <c:pt idx="488">
                  <c:v>3.7883</c:v>
                </c:pt>
                <c:pt idx="489">
                  <c:v>3.7835000000000001</c:v>
                </c:pt>
                <c:pt idx="490">
                  <c:v>3.7703000000000002</c:v>
                </c:pt>
                <c:pt idx="491">
                  <c:v>3.7808000000000002</c:v>
                </c:pt>
                <c:pt idx="492">
                  <c:v>3.7835000000000001</c:v>
                </c:pt>
                <c:pt idx="493">
                  <c:v>3.7835000000000001</c:v>
                </c:pt>
                <c:pt idx="494">
                  <c:v>3.7835000000000001</c:v>
                </c:pt>
                <c:pt idx="495">
                  <c:v>3.7873999999999999</c:v>
                </c:pt>
                <c:pt idx="496">
                  <c:v>3.7947000000000002</c:v>
                </c:pt>
                <c:pt idx="497">
                  <c:v>3.7953000000000001</c:v>
                </c:pt>
                <c:pt idx="498">
                  <c:v>3.7934999999999999</c:v>
                </c:pt>
                <c:pt idx="499">
                  <c:v>3.7904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0F-42EF-A406-2B1D8B1CD7D8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43929</c:v>
                </c:pt>
                <c:pt idx="1">
                  <c:v>43930</c:v>
                </c:pt>
                <c:pt idx="2">
                  <c:v>43931</c:v>
                </c:pt>
                <c:pt idx="3">
                  <c:v>43932</c:v>
                </c:pt>
                <c:pt idx="4">
                  <c:v>43933</c:v>
                </c:pt>
                <c:pt idx="5">
                  <c:v>43934</c:v>
                </c:pt>
                <c:pt idx="6">
                  <c:v>43935</c:v>
                </c:pt>
                <c:pt idx="7">
                  <c:v>43936</c:v>
                </c:pt>
                <c:pt idx="8">
                  <c:v>43937</c:v>
                </c:pt>
                <c:pt idx="9">
                  <c:v>43938</c:v>
                </c:pt>
                <c:pt idx="10">
                  <c:v>43939</c:v>
                </c:pt>
                <c:pt idx="11">
                  <c:v>43940</c:v>
                </c:pt>
                <c:pt idx="12">
                  <c:v>43941</c:v>
                </c:pt>
                <c:pt idx="13">
                  <c:v>43942</c:v>
                </c:pt>
                <c:pt idx="14">
                  <c:v>43943</c:v>
                </c:pt>
                <c:pt idx="15">
                  <c:v>43944</c:v>
                </c:pt>
                <c:pt idx="16">
                  <c:v>43945</c:v>
                </c:pt>
                <c:pt idx="17">
                  <c:v>43946</c:v>
                </c:pt>
                <c:pt idx="18">
                  <c:v>43947</c:v>
                </c:pt>
                <c:pt idx="19">
                  <c:v>43948</c:v>
                </c:pt>
                <c:pt idx="20">
                  <c:v>43949</c:v>
                </c:pt>
                <c:pt idx="21">
                  <c:v>43950</c:v>
                </c:pt>
                <c:pt idx="22">
                  <c:v>43951</c:v>
                </c:pt>
                <c:pt idx="23">
                  <c:v>43952</c:v>
                </c:pt>
                <c:pt idx="24">
                  <c:v>43953</c:v>
                </c:pt>
                <c:pt idx="25">
                  <c:v>43954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43959</c:v>
                </c:pt>
                <c:pt idx="31">
                  <c:v>43960</c:v>
                </c:pt>
                <c:pt idx="32">
                  <c:v>43961</c:v>
                </c:pt>
                <c:pt idx="33">
                  <c:v>43962</c:v>
                </c:pt>
                <c:pt idx="34">
                  <c:v>43963</c:v>
                </c:pt>
                <c:pt idx="35">
                  <c:v>43964</c:v>
                </c:pt>
                <c:pt idx="36">
                  <c:v>43965</c:v>
                </c:pt>
                <c:pt idx="37">
                  <c:v>43966</c:v>
                </c:pt>
                <c:pt idx="38">
                  <c:v>43967</c:v>
                </c:pt>
                <c:pt idx="39">
                  <c:v>43968</c:v>
                </c:pt>
                <c:pt idx="40">
                  <c:v>43969</c:v>
                </c:pt>
                <c:pt idx="41">
                  <c:v>43970</c:v>
                </c:pt>
                <c:pt idx="42">
                  <c:v>43971</c:v>
                </c:pt>
                <c:pt idx="43">
                  <c:v>43972</c:v>
                </c:pt>
                <c:pt idx="44">
                  <c:v>43973</c:v>
                </c:pt>
                <c:pt idx="45">
                  <c:v>43974</c:v>
                </c:pt>
                <c:pt idx="46">
                  <c:v>43975</c:v>
                </c:pt>
                <c:pt idx="47">
                  <c:v>43976</c:v>
                </c:pt>
                <c:pt idx="48">
                  <c:v>43977</c:v>
                </c:pt>
                <c:pt idx="49">
                  <c:v>43978</c:v>
                </c:pt>
                <c:pt idx="50">
                  <c:v>43979</c:v>
                </c:pt>
                <c:pt idx="51">
                  <c:v>43980</c:v>
                </c:pt>
                <c:pt idx="52">
                  <c:v>43981</c:v>
                </c:pt>
                <c:pt idx="53">
                  <c:v>43982</c:v>
                </c:pt>
                <c:pt idx="54">
                  <c:v>43983</c:v>
                </c:pt>
                <c:pt idx="55">
                  <c:v>43984</c:v>
                </c:pt>
                <c:pt idx="56">
                  <c:v>43985</c:v>
                </c:pt>
                <c:pt idx="57">
                  <c:v>43986</c:v>
                </c:pt>
                <c:pt idx="58">
                  <c:v>43987</c:v>
                </c:pt>
                <c:pt idx="59">
                  <c:v>43988</c:v>
                </c:pt>
                <c:pt idx="60">
                  <c:v>43989</c:v>
                </c:pt>
                <c:pt idx="61">
                  <c:v>43990</c:v>
                </c:pt>
                <c:pt idx="62">
                  <c:v>43991</c:v>
                </c:pt>
                <c:pt idx="63">
                  <c:v>43992</c:v>
                </c:pt>
                <c:pt idx="64">
                  <c:v>43993</c:v>
                </c:pt>
                <c:pt idx="65">
                  <c:v>43994</c:v>
                </c:pt>
                <c:pt idx="66">
                  <c:v>43995</c:v>
                </c:pt>
                <c:pt idx="67">
                  <c:v>43996</c:v>
                </c:pt>
                <c:pt idx="68">
                  <c:v>43997</c:v>
                </c:pt>
                <c:pt idx="69">
                  <c:v>43998</c:v>
                </c:pt>
                <c:pt idx="70">
                  <c:v>43999</c:v>
                </c:pt>
                <c:pt idx="71">
                  <c:v>44000</c:v>
                </c:pt>
                <c:pt idx="72">
                  <c:v>44001</c:v>
                </c:pt>
                <c:pt idx="73">
                  <c:v>44002</c:v>
                </c:pt>
                <c:pt idx="74">
                  <c:v>44003</c:v>
                </c:pt>
                <c:pt idx="75">
                  <c:v>44004</c:v>
                </c:pt>
                <c:pt idx="76">
                  <c:v>44005</c:v>
                </c:pt>
                <c:pt idx="77">
                  <c:v>44006</c:v>
                </c:pt>
                <c:pt idx="78">
                  <c:v>44007</c:v>
                </c:pt>
                <c:pt idx="79">
                  <c:v>44008</c:v>
                </c:pt>
                <c:pt idx="80">
                  <c:v>44009</c:v>
                </c:pt>
                <c:pt idx="81">
                  <c:v>44010</c:v>
                </c:pt>
                <c:pt idx="82">
                  <c:v>44011</c:v>
                </c:pt>
                <c:pt idx="83">
                  <c:v>44012</c:v>
                </c:pt>
                <c:pt idx="84">
                  <c:v>44013</c:v>
                </c:pt>
                <c:pt idx="85">
                  <c:v>44014</c:v>
                </c:pt>
                <c:pt idx="86">
                  <c:v>44015</c:v>
                </c:pt>
                <c:pt idx="87">
                  <c:v>44016</c:v>
                </c:pt>
                <c:pt idx="88">
                  <c:v>44017</c:v>
                </c:pt>
                <c:pt idx="89">
                  <c:v>44018</c:v>
                </c:pt>
                <c:pt idx="90">
                  <c:v>44019</c:v>
                </c:pt>
                <c:pt idx="91">
                  <c:v>44020</c:v>
                </c:pt>
                <c:pt idx="92">
                  <c:v>44021</c:v>
                </c:pt>
                <c:pt idx="93">
                  <c:v>44022</c:v>
                </c:pt>
                <c:pt idx="94">
                  <c:v>44023</c:v>
                </c:pt>
                <c:pt idx="95">
                  <c:v>44024</c:v>
                </c:pt>
                <c:pt idx="96">
                  <c:v>44025</c:v>
                </c:pt>
                <c:pt idx="97">
                  <c:v>44026</c:v>
                </c:pt>
                <c:pt idx="98">
                  <c:v>44027</c:v>
                </c:pt>
                <c:pt idx="99">
                  <c:v>44028</c:v>
                </c:pt>
                <c:pt idx="100">
                  <c:v>44029</c:v>
                </c:pt>
                <c:pt idx="101">
                  <c:v>44030</c:v>
                </c:pt>
                <c:pt idx="102">
                  <c:v>44031</c:v>
                </c:pt>
                <c:pt idx="103">
                  <c:v>44032</c:v>
                </c:pt>
                <c:pt idx="104">
                  <c:v>44033</c:v>
                </c:pt>
                <c:pt idx="105">
                  <c:v>44034</c:v>
                </c:pt>
                <c:pt idx="106">
                  <c:v>44035</c:v>
                </c:pt>
                <c:pt idx="107">
                  <c:v>44036</c:v>
                </c:pt>
                <c:pt idx="108">
                  <c:v>44037</c:v>
                </c:pt>
                <c:pt idx="109">
                  <c:v>44038</c:v>
                </c:pt>
                <c:pt idx="110">
                  <c:v>44039</c:v>
                </c:pt>
                <c:pt idx="111">
                  <c:v>44040</c:v>
                </c:pt>
                <c:pt idx="112">
                  <c:v>44041</c:v>
                </c:pt>
                <c:pt idx="113">
                  <c:v>44042</c:v>
                </c:pt>
                <c:pt idx="114">
                  <c:v>44043</c:v>
                </c:pt>
                <c:pt idx="115">
                  <c:v>44044</c:v>
                </c:pt>
                <c:pt idx="116">
                  <c:v>44045</c:v>
                </c:pt>
                <c:pt idx="117">
                  <c:v>44046</c:v>
                </c:pt>
                <c:pt idx="118">
                  <c:v>44047</c:v>
                </c:pt>
                <c:pt idx="119">
                  <c:v>44048</c:v>
                </c:pt>
                <c:pt idx="120">
                  <c:v>44049</c:v>
                </c:pt>
                <c:pt idx="121">
                  <c:v>44050</c:v>
                </c:pt>
                <c:pt idx="122">
                  <c:v>44051</c:v>
                </c:pt>
                <c:pt idx="123">
                  <c:v>44052</c:v>
                </c:pt>
                <c:pt idx="124">
                  <c:v>44053</c:v>
                </c:pt>
                <c:pt idx="125">
                  <c:v>44054</c:v>
                </c:pt>
                <c:pt idx="126">
                  <c:v>44055</c:v>
                </c:pt>
                <c:pt idx="127">
                  <c:v>44056</c:v>
                </c:pt>
                <c:pt idx="128">
                  <c:v>44057</c:v>
                </c:pt>
                <c:pt idx="129">
                  <c:v>44058</c:v>
                </c:pt>
                <c:pt idx="130">
                  <c:v>44059</c:v>
                </c:pt>
                <c:pt idx="131">
                  <c:v>44060</c:v>
                </c:pt>
                <c:pt idx="132">
                  <c:v>44061</c:v>
                </c:pt>
                <c:pt idx="133">
                  <c:v>44062</c:v>
                </c:pt>
                <c:pt idx="134">
                  <c:v>44063</c:v>
                </c:pt>
                <c:pt idx="135">
                  <c:v>44064</c:v>
                </c:pt>
                <c:pt idx="136">
                  <c:v>44065</c:v>
                </c:pt>
                <c:pt idx="137">
                  <c:v>44066</c:v>
                </c:pt>
                <c:pt idx="138">
                  <c:v>44067</c:v>
                </c:pt>
                <c:pt idx="139">
                  <c:v>44068</c:v>
                </c:pt>
                <c:pt idx="140">
                  <c:v>44069</c:v>
                </c:pt>
                <c:pt idx="141">
                  <c:v>44070</c:v>
                </c:pt>
                <c:pt idx="142">
                  <c:v>44071</c:v>
                </c:pt>
                <c:pt idx="143">
                  <c:v>44072</c:v>
                </c:pt>
                <c:pt idx="144">
                  <c:v>44073</c:v>
                </c:pt>
                <c:pt idx="145">
                  <c:v>44074</c:v>
                </c:pt>
                <c:pt idx="146">
                  <c:v>44075</c:v>
                </c:pt>
                <c:pt idx="147">
                  <c:v>44076</c:v>
                </c:pt>
                <c:pt idx="148">
                  <c:v>44077</c:v>
                </c:pt>
                <c:pt idx="149">
                  <c:v>44078</c:v>
                </c:pt>
                <c:pt idx="150">
                  <c:v>44079</c:v>
                </c:pt>
                <c:pt idx="151">
                  <c:v>44080</c:v>
                </c:pt>
                <c:pt idx="152">
                  <c:v>44081</c:v>
                </c:pt>
                <c:pt idx="153">
                  <c:v>44082</c:v>
                </c:pt>
                <c:pt idx="154">
                  <c:v>44083</c:v>
                </c:pt>
                <c:pt idx="155">
                  <c:v>44084</c:v>
                </c:pt>
                <c:pt idx="156">
                  <c:v>44085</c:v>
                </c:pt>
                <c:pt idx="157">
                  <c:v>44086</c:v>
                </c:pt>
                <c:pt idx="158">
                  <c:v>44087</c:v>
                </c:pt>
                <c:pt idx="159">
                  <c:v>44088</c:v>
                </c:pt>
                <c:pt idx="160">
                  <c:v>44089</c:v>
                </c:pt>
                <c:pt idx="161">
                  <c:v>44090</c:v>
                </c:pt>
                <c:pt idx="162">
                  <c:v>44091</c:v>
                </c:pt>
                <c:pt idx="163">
                  <c:v>44092</c:v>
                </c:pt>
                <c:pt idx="164">
                  <c:v>44093</c:v>
                </c:pt>
                <c:pt idx="165">
                  <c:v>44094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44100</c:v>
                </c:pt>
                <c:pt idx="172">
                  <c:v>44101</c:v>
                </c:pt>
                <c:pt idx="173">
                  <c:v>44102</c:v>
                </c:pt>
                <c:pt idx="174">
                  <c:v>44103</c:v>
                </c:pt>
                <c:pt idx="175">
                  <c:v>44104</c:v>
                </c:pt>
                <c:pt idx="176">
                  <c:v>44105</c:v>
                </c:pt>
                <c:pt idx="177">
                  <c:v>44106</c:v>
                </c:pt>
                <c:pt idx="178">
                  <c:v>44107</c:v>
                </c:pt>
                <c:pt idx="179">
                  <c:v>44108</c:v>
                </c:pt>
                <c:pt idx="180">
                  <c:v>44109</c:v>
                </c:pt>
                <c:pt idx="181">
                  <c:v>44110</c:v>
                </c:pt>
                <c:pt idx="182">
                  <c:v>44111</c:v>
                </c:pt>
                <c:pt idx="183">
                  <c:v>44112</c:v>
                </c:pt>
                <c:pt idx="184">
                  <c:v>44113</c:v>
                </c:pt>
                <c:pt idx="185">
                  <c:v>44114</c:v>
                </c:pt>
                <c:pt idx="186">
                  <c:v>44115</c:v>
                </c:pt>
                <c:pt idx="187">
                  <c:v>44116</c:v>
                </c:pt>
                <c:pt idx="188">
                  <c:v>44117</c:v>
                </c:pt>
                <c:pt idx="189">
                  <c:v>44118</c:v>
                </c:pt>
                <c:pt idx="190">
                  <c:v>44119</c:v>
                </c:pt>
                <c:pt idx="191">
                  <c:v>44120</c:v>
                </c:pt>
                <c:pt idx="192">
                  <c:v>44121</c:v>
                </c:pt>
                <c:pt idx="193">
                  <c:v>44122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44128</c:v>
                </c:pt>
                <c:pt idx="200">
                  <c:v>44129</c:v>
                </c:pt>
                <c:pt idx="201">
                  <c:v>44130</c:v>
                </c:pt>
                <c:pt idx="202">
                  <c:v>44131</c:v>
                </c:pt>
                <c:pt idx="203">
                  <c:v>44132</c:v>
                </c:pt>
                <c:pt idx="204">
                  <c:v>44133</c:v>
                </c:pt>
                <c:pt idx="205">
                  <c:v>44134</c:v>
                </c:pt>
                <c:pt idx="206">
                  <c:v>44135</c:v>
                </c:pt>
                <c:pt idx="207">
                  <c:v>44136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44142</c:v>
                </c:pt>
                <c:pt idx="214">
                  <c:v>44143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44149</c:v>
                </c:pt>
                <c:pt idx="221">
                  <c:v>44150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44156</c:v>
                </c:pt>
                <c:pt idx="228">
                  <c:v>44157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44163</c:v>
                </c:pt>
                <c:pt idx="235">
                  <c:v>44164</c:v>
                </c:pt>
                <c:pt idx="236">
                  <c:v>44165</c:v>
                </c:pt>
                <c:pt idx="237">
                  <c:v>44166</c:v>
                </c:pt>
                <c:pt idx="238">
                  <c:v>44167</c:v>
                </c:pt>
                <c:pt idx="239">
                  <c:v>44168</c:v>
                </c:pt>
                <c:pt idx="240">
                  <c:v>44169</c:v>
                </c:pt>
                <c:pt idx="241">
                  <c:v>44170</c:v>
                </c:pt>
                <c:pt idx="242">
                  <c:v>44171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44177</c:v>
                </c:pt>
                <c:pt idx="249">
                  <c:v>44178</c:v>
                </c:pt>
                <c:pt idx="250">
                  <c:v>44179</c:v>
                </c:pt>
                <c:pt idx="251">
                  <c:v>44180</c:v>
                </c:pt>
                <c:pt idx="252">
                  <c:v>44181</c:v>
                </c:pt>
                <c:pt idx="253">
                  <c:v>44182</c:v>
                </c:pt>
                <c:pt idx="254">
                  <c:v>44183</c:v>
                </c:pt>
                <c:pt idx="255">
                  <c:v>44184</c:v>
                </c:pt>
                <c:pt idx="256">
                  <c:v>44185</c:v>
                </c:pt>
                <c:pt idx="257">
                  <c:v>44186</c:v>
                </c:pt>
                <c:pt idx="258">
                  <c:v>44187</c:v>
                </c:pt>
                <c:pt idx="259">
                  <c:v>44188</c:v>
                </c:pt>
                <c:pt idx="260">
                  <c:v>44189</c:v>
                </c:pt>
                <c:pt idx="261">
                  <c:v>44190</c:v>
                </c:pt>
                <c:pt idx="262">
                  <c:v>44191</c:v>
                </c:pt>
                <c:pt idx="263">
                  <c:v>44192</c:v>
                </c:pt>
                <c:pt idx="264">
                  <c:v>44193</c:v>
                </c:pt>
                <c:pt idx="265">
                  <c:v>44194</c:v>
                </c:pt>
                <c:pt idx="266">
                  <c:v>44195</c:v>
                </c:pt>
                <c:pt idx="267">
                  <c:v>44196</c:v>
                </c:pt>
                <c:pt idx="268">
                  <c:v>44197</c:v>
                </c:pt>
                <c:pt idx="269">
                  <c:v>44198</c:v>
                </c:pt>
                <c:pt idx="270">
                  <c:v>44199</c:v>
                </c:pt>
                <c:pt idx="271">
                  <c:v>44200</c:v>
                </c:pt>
                <c:pt idx="272">
                  <c:v>44201</c:v>
                </c:pt>
                <c:pt idx="273">
                  <c:v>44202</c:v>
                </c:pt>
                <c:pt idx="274">
                  <c:v>44203</c:v>
                </c:pt>
                <c:pt idx="275">
                  <c:v>44204</c:v>
                </c:pt>
                <c:pt idx="276">
                  <c:v>44205</c:v>
                </c:pt>
                <c:pt idx="277">
                  <c:v>44206</c:v>
                </c:pt>
                <c:pt idx="278">
                  <c:v>44207</c:v>
                </c:pt>
                <c:pt idx="279">
                  <c:v>44208</c:v>
                </c:pt>
                <c:pt idx="280">
                  <c:v>44209</c:v>
                </c:pt>
                <c:pt idx="281">
                  <c:v>44210</c:v>
                </c:pt>
                <c:pt idx="282">
                  <c:v>44211</c:v>
                </c:pt>
                <c:pt idx="283">
                  <c:v>44212</c:v>
                </c:pt>
                <c:pt idx="284">
                  <c:v>44213</c:v>
                </c:pt>
                <c:pt idx="285">
                  <c:v>44214</c:v>
                </c:pt>
                <c:pt idx="286">
                  <c:v>44215</c:v>
                </c:pt>
                <c:pt idx="287">
                  <c:v>44216</c:v>
                </c:pt>
                <c:pt idx="288">
                  <c:v>44217</c:v>
                </c:pt>
                <c:pt idx="289">
                  <c:v>44218</c:v>
                </c:pt>
                <c:pt idx="290">
                  <c:v>44219</c:v>
                </c:pt>
                <c:pt idx="291">
                  <c:v>44220</c:v>
                </c:pt>
                <c:pt idx="292">
                  <c:v>44221</c:v>
                </c:pt>
                <c:pt idx="293">
                  <c:v>44222</c:v>
                </c:pt>
                <c:pt idx="294">
                  <c:v>44223</c:v>
                </c:pt>
                <c:pt idx="295">
                  <c:v>44224</c:v>
                </c:pt>
                <c:pt idx="296">
                  <c:v>44225</c:v>
                </c:pt>
                <c:pt idx="297">
                  <c:v>44226</c:v>
                </c:pt>
                <c:pt idx="298">
                  <c:v>44227</c:v>
                </c:pt>
                <c:pt idx="299">
                  <c:v>44228</c:v>
                </c:pt>
                <c:pt idx="300">
                  <c:v>44229</c:v>
                </c:pt>
                <c:pt idx="301">
                  <c:v>44230</c:v>
                </c:pt>
                <c:pt idx="302">
                  <c:v>44231</c:v>
                </c:pt>
                <c:pt idx="303">
                  <c:v>44232</c:v>
                </c:pt>
                <c:pt idx="304">
                  <c:v>44233</c:v>
                </c:pt>
                <c:pt idx="305">
                  <c:v>44234</c:v>
                </c:pt>
                <c:pt idx="306">
                  <c:v>44235</c:v>
                </c:pt>
                <c:pt idx="307">
                  <c:v>44236</c:v>
                </c:pt>
                <c:pt idx="308">
                  <c:v>44237</c:v>
                </c:pt>
                <c:pt idx="309">
                  <c:v>44238</c:v>
                </c:pt>
                <c:pt idx="310">
                  <c:v>44239</c:v>
                </c:pt>
                <c:pt idx="311">
                  <c:v>44240</c:v>
                </c:pt>
                <c:pt idx="312">
                  <c:v>44241</c:v>
                </c:pt>
                <c:pt idx="313">
                  <c:v>44242</c:v>
                </c:pt>
                <c:pt idx="314">
                  <c:v>44243</c:v>
                </c:pt>
                <c:pt idx="315">
                  <c:v>44244</c:v>
                </c:pt>
                <c:pt idx="316">
                  <c:v>44245</c:v>
                </c:pt>
                <c:pt idx="317">
                  <c:v>44246</c:v>
                </c:pt>
                <c:pt idx="318">
                  <c:v>44247</c:v>
                </c:pt>
                <c:pt idx="319">
                  <c:v>44248</c:v>
                </c:pt>
                <c:pt idx="320">
                  <c:v>44249</c:v>
                </c:pt>
                <c:pt idx="321">
                  <c:v>44250</c:v>
                </c:pt>
                <c:pt idx="322">
                  <c:v>44251</c:v>
                </c:pt>
                <c:pt idx="323">
                  <c:v>44252</c:v>
                </c:pt>
                <c:pt idx="324">
                  <c:v>44253</c:v>
                </c:pt>
                <c:pt idx="325">
                  <c:v>44254</c:v>
                </c:pt>
                <c:pt idx="326">
                  <c:v>44255</c:v>
                </c:pt>
                <c:pt idx="327">
                  <c:v>44256</c:v>
                </c:pt>
                <c:pt idx="328">
                  <c:v>44257</c:v>
                </c:pt>
                <c:pt idx="329">
                  <c:v>44258</c:v>
                </c:pt>
                <c:pt idx="330">
                  <c:v>44259</c:v>
                </c:pt>
                <c:pt idx="331">
                  <c:v>44260</c:v>
                </c:pt>
                <c:pt idx="332">
                  <c:v>44261</c:v>
                </c:pt>
                <c:pt idx="333">
                  <c:v>44262</c:v>
                </c:pt>
                <c:pt idx="334">
                  <c:v>44263</c:v>
                </c:pt>
                <c:pt idx="335">
                  <c:v>44264</c:v>
                </c:pt>
                <c:pt idx="336">
                  <c:v>44265</c:v>
                </c:pt>
                <c:pt idx="337">
                  <c:v>44266</c:v>
                </c:pt>
                <c:pt idx="338">
                  <c:v>44267</c:v>
                </c:pt>
                <c:pt idx="339">
                  <c:v>44268</c:v>
                </c:pt>
                <c:pt idx="340">
                  <c:v>44269</c:v>
                </c:pt>
                <c:pt idx="341">
                  <c:v>44270</c:v>
                </c:pt>
                <c:pt idx="342">
                  <c:v>44271</c:v>
                </c:pt>
                <c:pt idx="343">
                  <c:v>44272</c:v>
                </c:pt>
                <c:pt idx="344">
                  <c:v>44273</c:v>
                </c:pt>
                <c:pt idx="345">
                  <c:v>44274</c:v>
                </c:pt>
                <c:pt idx="346">
                  <c:v>44275</c:v>
                </c:pt>
                <c:pt idx="347">
                  <c:v>44276</c:v>
                </c:pt>
                <c:pt idx="348">
                  <c:v>44277</c:v>
                </c:pt>
                <c:pt idx="349">
                  <c:v>44278</c:v>
                </c:pt>
                <c:pt idx="350">
                  <c:v>44279</c:v>
                </c:pt>
                <c:pt idx="351">
                  <c:v>44280</c:v>
                </c:pt>
                <c:pt idx="352">
                  <c:v>44281</c:v>
                </c:pt>
                <c:pt idx="353">
                  <c:v>44282</c:v>
                </c:pt>
                <c:pt idx="354">
                  <c:v>44283</c:v>
                </c:pt>
                <c:pt idx="355">
                  <c:v>44284</c:v>
                </c:pt>
                <c:pt idx="356">
                  <c:v>44285</c:v>
                </c:pt>
                <c:pt idx="357">
                  <c:v>44286</c:v>
                </c:pt>
                <c:pt idx="358">
                  <c:v>44287</c:v>
                </c:pt>
                <c:pt idx="359">
                  <c:v>44288</c:v>
                </c:pt>
                <c:pt idx="360">
                  <c:v>44289</c:v>
                </c:pt>
                <c:pt idx="361">
                  <c:v>44290</c:v>
                </c:pt>
                <c:pt idx="362">
                  <c:v>44291</c:v>
                </c:pt>
                <c:pt idx="363">
                  <c:v>44292</c:v>
                </c:pt>
                <c:pt idx="364">
                  <c:v>44293</c:v>
                </c:pt>
                <c:pt idx="365">
                  <c:v>44294</c:v>
                </c:pt>
                <c:pt idx="366">
                  <c:v>44295</c:v>
                </c:pt>
                <c:pt idx="367">
                  <c:v>44296</c:v>
                </c:pt>
                <c:pt idx="368">
                  <c:v>44297</c:v>
                </c:pt>
                <c:pt idx="369">
                  <c:v>44298</c:v>
                </c:pt>
                <c:pt idx="370">
                  <c:v>44299</c:v>
                </c:pt>
                <c:pt idx="371">
                  <c:v>44300</c:v>
                </c:pt>
                <c:pt idx="372">
                  <c:v>44301</c:v>
                </c:pt>
                <c:pt idx="373">
                  <c:v>44302</c:v>
                </c:pt>
                <c:pt idx="374">
                  <c:v>44303</c:v>
                </c:pt>
                <c:pt idx="375">
                  <c:v>44304</c:v>
                </c:pt>
                <c:pt idx="376">
                  <c:v>44305</c:v>
                </c:pt>
                <c:pt idx="377">
                  <c:v>44306</c:v>
                </c:pt>
                <c:pt idx="378">
                  <c:v>44307</c:v>
                </c:pt>
                <c:pt idx="379">
                  <c:v>44308</c:v>
                </c:pt>
                <c:pt idx="380">
                  <c:v>44309</c:v>
                </c:pt>
                <c:pt idx="381">
                  <c:v>44310</c:v>
                </c:pt>
                <c:pt idx="382">
                  <c:v>44311</c:v>
                </c:pt>
                <c:pt idx="383">
                  <c:v>44312</c:v>
                </c:pt>
                <c:pt idx="384">
                  <c:v>44313</c:v>
                </c:pt>
                <c:pt idx="385">
                  <c:v>44314</c:v>
                </c:pt>
                <c:pt idx="386">
                  <c:v>44315</c:v>
                </c:pt>
                <c:pt idx="387">
                  <c:v>44316</c:v>
                </c:pt>
                <c:pt idx="388">
                  <c:v>44317</c:v>
                </c:pt>
                <c:pt idx="389">
                  <c:v>44318</c:v>
                </c:pt>
                <c:pt idx="390">
                  <c:v>44319</c:v>
                </c:pt>
                <c:pt idx="391">
                  <c:v>44320</c:v>
                </c:pt>
                <c:pt idx="392">
                  <c:v>44321</c:v>
                </c:pt>
                <c:pt idx="393">
                  <c:v>44322</c:v>
                </c:pt>
                <c:pt idx="394">
                  <c:v>44323</c:v>
                </c:pt>
                <c:pt idx="395">
                  <c:v>44324</c:v>
                </c:pt>
                <c:pt idx="396">
                  <c:v>44325</c:v>
                </c:pt>
                <c:pt idx="397">
                  <c:v>44326</c:v>
                </c:pt>
                <c:pt idx="398">
                  <c:v>44327</c:v>
                </c:pt>
                <c:pt idx="399">
                  <c:v>44328</c:v>
                </c:pt>
                <c:pt idx="400">
                  <c:v>44329</c:v>
                </c:pt>
                <c:pt idx="401">
                  <c:v>44330</c:v>
                </c:pt>
                <c:pt idx="402">
                  <c:v>44331</c:v>
                </c:pt>
                <c:pt idx="403">
                  <c:v>44332</c:v>
                </c:pt>
                <c:pt idx="404">
                  <c:v>44333</c:v>
                </c:pt>
                <c:pt idx="405">
                  <c:v>44334</c:v>
                </c:pt>
                <c:pt idx="406">
                  <c:v>44335</c:v>
                </c:pt>
                <c:pt idx="407">
                  <c:v>44336</c:v>
                </c:pt>
                <c:pt idx="408">
                  <c:v>44337</c:v>
                </c:pt>
                <c:pt idx="409">
                  <c:v>44338</c:v>
                </c:pt>
                <c:pt idx="410">
                  <c:v>44339</c:v>
                </c:pt>
                <c:pt idx="411">
                  <c:v>44340</c:v>
                </c:pt>
                <c:pt idx="412">
                  <c:v>44341</c:v>
                </c:pt>
                <c:pt idx="413">
                  <c:v>44342</c:v>
                </c:pt>
                <c:pt idx="414">
                  <c:v>44343</c:v>
                </c:pt>
                <c:pt idx="415">
                  <c:v>44344</c:v>
                </c:pt>
                <c:pt idx="416">
                  <c:v>44345</c:v>
                </c:pt>
                <c:pt idx="417">
                  <c:v>44346</c:v>
                </c:pt>
                <c:pt idx="418">
                  <c:v>44347</c:v>
                </c:pt>
                <c:pt idx="419">
                  <c:v>44348</c:v>
                </c:pt>
                <c:pt idx="420">
                  <c:v>44349</c:v>
                </c:pt>
                <c:pt idx="421">
                  <c:v>44350</c:v>
                </c:pt>
                <c:pt idx="422">
                  <c:v>44351</c:v>
                </c:pt>
                <c:pt idx="423">
                  <c:v>44352</c:v>
                </c:pt>
                <c:pt idx="424">
                  <c:v>44353</c:v>
                </c:pt>
                <c:pt idx="425">
                  <c:v>44354</c:v>
                </c:pt>
                <c:pt idx="426">
                  <c:v>44355</c:v>
                </c:pt>
                <c:pt idx="427">
                  <c:v>44356</c:v>
                </c:pt>
                <c:pt idx="428">
                  <c:v>44357</c:v>
                </c:pt>
                <c:pt idx="429">
                  <c:v>44358</c:v>
                </c:pt>
                <c:pt idx="430">
                  <c:v>44359</c:v>
                </c:pt>
                <c:pt idx="431">
                  <c:v>44360</c:v>
                </c:pt>
                <c:pt idx="432">
                  <c:v>44361</c:v>
                </c:pt>
                <c:pt idx="433">
                  <c:v>44362</c:v>
                </c:pt>
                <c:pt idx="434">
                  <c:v>44363</c:v>
                </c:pt>
                <c:pt idx="435">
                  <c:v>44364</c:v>
                </c:pt>
                <c:pt idx="436">
                  <c:v>44365</c:v>
                </c:pt>
                <c:pt idx="437">
                  <c:v>44366</c:v>
                </c:pt>
                <c:pt idx="438">
                  <c:v>44367</c:v>
                </c:pt>
                <c:pt idx="439">
                  <c:v>44368</c:v>
                </c:pt>
                <c:pt idx="440">
                  <c:v>44369</c:v>
                </c:pt>
                <c:pt idx="441">
                  <c:v>44370</c:v>
                </c:pt>
                <c:pt idx="442">
                  <c:v>44371</c:v>
                </c:pt>
                <c:pt idx="443">
                  <c:v>44372</c:v>
                </c:pt>
                <c:pt idx="444">
                  <c:v>44373</c:v>
                </c:pt>
                <c:pt idx="445">
                  <c:v>44374</c:v>
                </c:pt>
                <c:pt idx="446">
                  <c:v>44375</c:v>
                </c:pt>
                <c:pt idx="447">
                  <c:v>44376</c:v>
                </c:pt>
                <c:pt idx="448">
                  <c:v>44377</c:v>
                </c:pt>
                <c:pt idx="449">
                  <c:v>44378</c:v>
                </c:pt>
                <c:pt idx="450">
                  <c:v>44379</c:v>
                </c:pt>
                <c:pt idx="451">
                  <c:v>44380</c:v>
                </c:pt>
                <c:pt idx="452">
                  <c:v>44381</c:v>
                </c:pt>
                <c:pt idx="453">
                  <c:v>44382</c:v>
                </c:pt>
                <c:pt idx="454">
                  <c:v>44383</c:v>
                </c:pt>
                <c:pt idx="455">
                  <c:v>44384</c:v>
                </c:pt>
                <c:pt idx="456">
                  <c:v>44385</c:v>
                </c:pt>
                <c:pt idx="457">
                  <c:v>44386</c:v>
                </c:pt>
                <c:pt idx="458">
                  <c:v>44387</c:v>
                </c:pt>
                <c:pt idx="459">
                  <c:v>44388</c:v>
                </c:pt>
                <c:pt idx="460">
                  <c:v>44389</c:v>
                </c:pt>
                <c:pt idx="461">
                  <c:v>44390</c:v>
                </c:pt>
                <c:pt idx="462">
                  <c:v>44391</c:v>
                </c:pt>
                <c:pt idx="463">
                  <c:v>44392</c:v>
                </c:pt>
                <c:pt idx="464">
                  <c:v>44393</c:v>
                </c:pt>
                <c:pt idx="465">
                  <c:v>44394</c:v>
                </c:pt>
                <c:pt idx="466">
                  <c:v>44395</c:v>
                </c:pt>
                <c:pt idx="467">
                  <c:v>44396</c:v>
                </c:pt>
                <c:pt idx="468">
                  <c:v>44397</c:v>
                </c:pt>
                <c:pt idx="469">
                  <c:v>44398</c:v>
                </c:pt>
                <c:pt idx="470">
                  <c:v>44399</c:v>
                </c:pt>
                <c:pt idx="471">
                  <c:v>44400</c:v>
                </c:pt>
                <c:pt idx="472">
                  <c:v>44401</c:v>
                </c:pt>
                <c:pt idx="473">
                  <c:v>44402</c:v>
                </c:pt>
                <c:pt idx="474">
                  <c:v>44403</c:v>
                </c:pt>
                <c:pt idx="475">
                  <c:v>44404</c:v>
                </c:pt>
                <c:pt idx="476">
                  <c:v>44405</c:v>
                </c:pt>
                <c:pt idx="477">
                  <c:v>44406</c:v>
                </c:pt>
                <c:pt idx="478">
                  <c:v>44407</c:v>
                </c:pt>
                <c:pt idx="479">
                  <c:v>44408</c:v>
                </c:pt>
                <c:pt idx="480">
                  <c:v>44409</c:v>
                </c:pt>
                <c:pt idx="481">
                  <c:v>44410</c:v>
                </c:pt>
                <c:pt idx="482">
                  <c:v>44411</c:v>
                </c:pt>
                <c:pt idx="483">
                  <c:v>44412</c:v>
                </c:pt>
                <c:pt idx="484">
                  <c:v>44413</c:v>
                </c:pt>
                <c:pt idx="485">
                  <c:v>44414</c:v>
                </c:pt>
                <c:pt idx="486">
                  <c:v>44415</c:v>
                </c:pt>
                <c:pt idx="487">
                  <c:v>44416</c:v>
                </c:pt>
                <c:pt idx="488">
                  <c:v>44417</c:v>
                </c:pt>
                <c:pt idx="489">
                  <c:v>44418</c:v>
                </c:pt>
                <c:pt idx="490">
                  <c:v>44419</c:v>
                </c:pt>
                <c:pt idx="491">
                  <c:v>44420</c:v>
                </c:pt>
                <c:pt idx="492">
                  <c:v>44421</c:v>
                </c:pt>
                <c:pt idx="493">
                  <c:v>44422</c:v>
                </c:pt>
                <c:pt idx="494">
                  <c:v>44423</c:v>
                </c:pt>
                <c:pt idx="495">
                  <c:v>44424</c:v>
                </c:pt>
                <c:pt idx="496">
                  <c:v>44425</c:v>
                </c:pt>
                <c:pt idx="497">
                  <c:v>44426</c:v>
                </c:pt>
                <c:pt idx="498">
                  <c:v>44427</c:v>
                </c:pt>
                <c:pt idx="499">
                  <c:v>44428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3.6040000000000001</c:v>
                </c:pt>
                <c:pt idx="1">
                  <c:v>3.6040000000000001</c:v>
                </c:pt>
                <c:pt idx="2">
                  <c:v>3.6040000000000001</c:v>
                </c:pt>
                <c:pt idx="3">
                  <c:v>3.6040000000000001</c:v>
                </c:pt>
                <c:pt idx="4">
                  <c:v>3.6040000000000001</c:v>
                </c:pt>
                <c:pt idx="5">
                  <c:v>3.6040000000000001</c:v>
                </c:pt>
                <c:pt idx="6">
                  <c:v>3.5790000000000002</c:v>
                </c:pt>
                <c:pt idx="7">
                  <c:v>3.5790000000000002</c:v>
                </c:pt>
                <c:pt idx="8">
                  <c:v>3.5939999999999999</c:v>
                </c:pt>
                <c:pt idx="9">
                  <c:v>3.5910000000000002</c:v>
                </c:pt>
                <c:pt idx="10">
                  <c:v>3.5910000000000002</c:v>
                </c:pt>
                <c:pt idx="11">
                  <c:v>3.5910000000000002</c:v>
                </c:pt>
                <c:pt idx="12">
                  <c:v>3.58</c:v>
                </c:pt>
                <c:pt idx="13">
                  <c:v>3.552</c:v>
                </c:pt>
                <c:pt idx="14">
                  <c:v>3.5409999999999999</c:v>
                </c:pt>
                <c:pt idx="15">
                  <c:v>3.5569999999999999</c:v>
                </c:pt>
                <c:pt idx="16">
                  <c:v>3.524</c:v>
                </c:pt>
                <c:pt idx="17">
                  <c:v>3.524</c:v>
                </c:pt>
                <c:pt idx="18">
                  <c:v>3.524</c:v>
                </c:pt>
                <c:pt idx="19">
                  <c:v>3.5150000000000001</c:v>
                </c:pt>
                <c:pt idx="20">
                  <c:v>3.4990000000000001</c:v>
                </c:pt>
                <c:pt idx="21">
                  <c:v>3.4990000000000001</c:v>
                </c:pt>
                <c:pt idx="22">
                  <c:v>3.5</c:v>
                </c:pt>
                <c:pt idx="23">
                  <c:v>3.4910000000000001</c:v>
                </c:pt>
                <c:pt idx="24">
                  <c:v>3.4910000000000001</c:v>
                </c:pt>
                <c:pt idx="25">
                  <c:v>3.4910000000000001</c:v>
                </c:pt>
                <c:pt idx="26">
                  <c:v>3.5270000000000001</c:v>
                </c:pt>
                <c:pt idx="27">
                  <c:v>3.524</c:v>
                </c:pt>
                <c:pt idx="28">
                  <c:v>3.5110000000000001</c:v>
                </c:pt>
                <c:pt idx="29">
                  <c:v>3.516</c:v>
                </c:pt>
                <c:pt idx="30">
                  <c:v>3.516</c:v>
                </c:pt>
                <c:pt idx="31">
                  <c:v>3.516</c:v>
                </c:pt>
                <c:pt idx="32">
                  <c:v>3.516</c:v>
                </c:pt>
                <c:pt idx="33">
                  <c:v>3.5179999999999998</c:v>
                </c:pt>
                <c:pt idx="34">
                  <c:v>3.5070000000000001</c:v>
                </c:pt>
                <c:pt idx="35">
                  <c:v>3.5110000000000001</c:v>
                </c:pt>
                <c:pt idx="36">
                  <c:v>3.5459999999999998</c:v>
                </c:pt>
                <c:pt idx="37">
                  <c:v>3.5329999999999999</c:v>
                </c:pt>
                <c:pt idx="38">
                  <c:v>3.5329999999999999</c:v>
                </c:pt>
                <c:pt idx="39">
                  <c:v>3.5329999999999999</c:v>
                </c:pt>
                <c:pt idx="40">
                  <c:v>3.5430000000000001</c:v>
                </c:pt>
                <c:pt idx="41">
                  <c:v>3.5249999999999999</c:v>
                </c:pt>
                <c:pt idx="42">
                  <c:v>3.504</c:v>
                </c:pt>
                <c:pt idx="43">
                  <c:v>3.5139999999999998</c:v>
                </c:pt>
                <c:pt idx="44">
                  <c:v>3.5289999999999999</c:v>
                </c:pt>
                <c:pt idx="45">
                  <c:v>3.5289999999999999</c:v>
                </c:pt>
                <c:pt idx="46">
                  <c:v>3.5289999999999999</c:v>
                </c:pt>
                <c:pt idx="47">
                  <c:v>3.5289999999999999</c:v>
                </c:pt>
                <c:pt idx="48">
                  <c:v>3.5150000000000001</c:v>
                </c:pt>
                <c:pt idx="49">
                  <c:v>3.4990000000000001</c:v>
                </c:pt>
                <c:pt idx="50">
                  <c:v>3.5019999999999998</c:v>
                </c:pt>
                <c:pt idx="51">
                  <c:v>3.5019999999999998</c:v>
                </c:pt>
                <c:pt idx="52">
                  <c:v>3.5019999999999998</c:v>
                </c:pt>
                <c:pt idx="53">
                  <c:v>3.5019999999999998</c:v>
                </c:pt>
                <c:pt idx="54">
                  <c:v>3.5089999999999999</c:v>
                </c:pt>
                <c:pt idx="55">
                  <c:v>3.484</c:v>
                </c:pt>
                <c:pt idx="56">
                  <c:v>3.468</c:v>
                </c:pt>
                <c:pt idx="57">
                  <c:v>3.4790000000000001</c:v>
                </c:pt>
                <c:pt idx="58">
                  <c:v>3.4550000000000001</c:v>
                </c:pt>
                <c:pt idx="59">
                  <c:v>3.4550000000000001</c:v>
                </c:pt>
                <c:pt idx="60">
                  <c:v>3.4550000000000001</c:v>
                </c:pt>
                <c:pt idx="61">
                  <c:v>3.4620000000000002</c:v>
                </c:pt>
                <c:pt idx="62">
                  <c:v>3.4569999999999999</c:v>
                </c:pt>
                <c:pt idx="63">
                  <c:v>3.4470000000000001</c:v>
                </c:pt>
                <c:pt idx="64">
                  <c:v>3.4510000000000001</c:v>
                </c:pt>
                <c:pt idx="65">
                  <c:v>3.464</c:v>
                </c:pt>
                <c:pt idx="66">
                  <c:v>3.464</c:v>
                </c:pt>
                <c:pt idx="67">
                  <c:v>3.464</c:v>
                </c:pt>
                <c:pt idx="68">
                  <c:v>3.4950000000000001</c:v>
                </c:pt>
                <c:pt idx="69">
                  <c:v>3.472</c:v>
                </c:pt>
                <c:pt idx="70">
                  <c:v>3.456</c:v>
                </c:pt>
                <c:pt idx="71">
                  <c:v>3.4510000000000001</c:v>
                </c:pt>
                <c:pt idx="72">
                  <c:v>3.4470000000000001</c:v>
                </c:pt>
                <c:pt idx="73">
                  <c:v>3.4470000000000001</c:v>
                </c:pt>
                <c:pt idx="74">
                  <c:v>3.4470000000000001</c:v>
                </c:pt>
                <c:pt idx="75">
                  <c:v>3.4460000000000002</c:v>
                </c:pt>
                <c:pt idx="76">
                  <c:v>3.4340000000000002</c:v>
                </c:pt>
                <c:pt idx="77">
                  <c:v>3.4249999999999998</c:v>
                </c:pt>
                <c:pt idx="78">
                  <c:v>3.4420000000000002</c:v>
                </c:pt>
                <c:pt idx="79">
                  <c:v>3.4369999999999998</c:v>
                </c:pt>
                <c:pt idx="80">
                  <c:v>3.4369999999999998</c:v>
                </c:pt>
                <c:pt idx="81">
                  <c:v>3.4369999999999998</c:v>
                </c:pt>
                <c:pt idx="82">
                  <c:v>3.4359999999999999</c:v>
                </c:pt>
                <c:pt idx="83">
                  <c:v>3.4660000000000002</c:v>
                </c:pt>
                <c:pt idx="84">
                  <c:v>3.4540000000000002</c:v>
                </c:pt>
                <c:pt idx="85">
                  <c:v>3.448</c:v>
                </c:pt>
                <c:pt idx="86">
                  <c:v>3.4340000000000002</c:v>
                </c:pt>
                <c:pt idx="87">
                  <c:v>3.4340000000000002</c:v>
                </c:pt>
                <c:pt idx="88">
                  <c:v>3.4340000000000002</c:v>
                </c:pt>
                <c:pt idx="89">
                  <c:v>3.4420000000000002</c:v>
                </c:pt>
                <c:pt idx="90">
                  <c:v>3.45</c:v>
                </c:pt>
                <c:pt idx="91">
                  <c:v>3.4550000000000001</c:v>
                </c:pt>
                <c:pt idx="92">
                  <c:v>3.444</c:v>
                </c:pt>
                <c:pt idx="93">
                  <c:v>3.4569999999999999</c:v>
                </c:pt>
                <c:pt idx="94">
                  <c:v>3.4569999999999999</c:v>
                </c:pt>
                <c:pt idx="95">
                  <c:v>3.4569999999999999</c:v>
                </c:pt>
                <c:pt idx="96">
                  <c:v>3.4420000000000002</c:v>
                </c:pt>
                <c:pt idx="97">
                  <c:v>3.4420000000000002</c:v>
                </c:pt>
                <c:pt idx="98">
                  <c:v>3.431</c:v>
                </c:pt>
                <c:pt idx="99">
                  <c:v>3.427</c:v>
                </c:pt>
                <c:pt idx="100">
                  <c:v>3.4470000000000001</c:v>
                </c:pt>
                <c:pt idx="101">
                  <c:v>3.4470000000000001</c:v>
                </c:pt>
                <c:pt idx="102">
                  <c:v>3.4470000000000001</c:v>
                </c:pt>
                <c:pt idx="103">
                  <c:v>3.431</c:v>
                </c:pt>
                <c:pt idx="104">
                  <c:v>3.4209999999999998</c:v>
                </c:pt>
                <c:pt idx="105">
                  <c:v>3.419</c:v>
                </c:pt>
                <c:pt idx="106">
                  <c:v>3.4209999999999998</c:v>
                </c:pt>
                <c:pt idx="107">
                  <c:v>3.42</c:v>
                </c:pt>
                <c:pt idx="108">
                  <c:v>3.42</c:v>
                </c:pt>
                <c:pt idx="109">
                  <c:v>3.42</c:v>
                </c:pt>
                <c:pt idx="110">
                  <c:v>3.4129999999999998</c:v>
                </c:pt>
                <c:pt idx="111">
                  <c:v>3.415</c:v>
                </c:pt>
                <c:pt idx="112">
                  <c:v>3.4089999999999998</c:v>
                </c:pt>
                <c:pt idx="113">
                  <c:v>3.4089999999999998</c:v>
                </c:pt>
                <c:pt idx="114">
                  <c:v>3.4079999999999999</c:v>
                </c:pt>
                <c:pt idx="115">
                  <c:v>3.4079999999999999</c:v>
                </c:pt>
                <c:pt idx="116">
                  <c:v>3.4079999999999999</c:v>
                </c:pt>
                <c:pt idx="117">
                  <c:v>3.415</c:v>
                </c:pt>
                <c:pt idx="118">
                  <c:v>3.4239999999999999</c:v>
                </c:pt>
                <c:pt idx="119">
                  <c:v>3.4119999999999999</c:v>
                </c:pt>
                <c:pt idx="120">
                  <c:v>3.4089999999999998</c:v>
                </c:pt>
                <c:pt idx="121">
                  <c:v>3.4089999999999998</c:v>
                </c:pt>
                <c:pt idx="122">
                  <c:v>3.4089999999999998</c:v>
                </c:pt>
                <c:pt idx="123">
                  <c:v>3.4089999999999998</c:v>
                </c:pt>
                <c:pt idx="124">
                  <c:v>3.4140000000000001</c:v>
                </c:pt>
                <c:pt idx="125">
                  <c:v>3.4020000000000001</c:v>
                </c:pt>
                <c:pt idx="126">
                  <c:v>3.4060000000000001</c:v>
                </c:pt>
                <c:pt idx="127">
                  <c:v>3.4060000000000001</c:v>
                </c:pt>
                <c:pt idx="128">
                  <c:v>3.4039999999999999</c:v>
                </c:pt>
                <c:pt idx="129">
                  <c:v>3.4039999999999999</c:v>
                </c:pt>
                <c:pt idx="130">
                  <c:v>3.4039999999999999</c:v>
                </c:pt>
                <c:pt idx="131">
                  <c:v>3.4089999999999998</c:v>
                </c:pt>
                <c:pt idx="132">
                  <c:v>3.4009999999999998</c:v>
                </c:pt>
                <c:pt idx="133">
                  <c:v>3.4</c:v>
                </c:pt>
                <c:pt idx="134">
                  <c:v>3.4020000000000001</c:v>
                </c:pt>
                <c:pt idx="135">
                  <c:v>3.4039999999999999</c:v>
                </c:pt>
                <c:pt idx="136">
                  <c:v>3.4039999999999999</c:v>
                </c:pt>
                <c:pt idx="137">
                  <c:v>3.4039999999999999</c:v>
                </c:pt>
                <c:pt idx="138">
                  <c:v>3.4020000000000001</c:v>
                </c:pt>
                <c:pt idx="139">
                  <c:v>3.4</c:v>
                </c:pt>
                <c:pt idx="140">
                  <c:v>3.4009999999999998</c:v>
                </c:pt>
                <c:pt idx="141">
                  <c:v>3.3690000000000002</c:v>
                </c:pt>
                <c:pt idx="142">
                  <c:v>3.3679999999999999</c:v>
                </c:pt>
                <c:pt idx="143">
                  <c:v>3.3679999999999999</c:v>
                </c:pt>
                <c:pt idx="144">
                  <c:v>3.3679999999999999</c:v>
                </c:pt>
                <c:pt idx="145">
                  <c:v>3.3620000000000001</c:v>
                </c:pt>
                <c:pt idx="146">
                  <c:v>3.3530000000000002</c:v>
                </c:pt>
                <c:pt idx="147">
                  <c:v>3.3660000000000001</c:v>
                </c:pt>
                <c:pt idx="148">
                  <c:v>3.3679999999999999</c:v>
                </c:pt>
                <c:pt idx="149">
                  <c:v>3.371</c:v>
                </c:pt>
                <c:pt idx="150">
                  <c:v>3.371</c:v>
                </c:pt>
                <c:pt idx="151">
                  <c:v>3.371</c:v>
                </c:pt>
                <c:pt idx="152">
                  <c:v>3.3780000000000001</c:v>
                </c:pt>
                <c:pt idx="153">
                  <c:v>3.3919999999999999</c:v>
                </c:pt>
                <c:pt idx="154">
                  <c:v>3.407</c:v>
                </c:pt>
                <c:pt idx="155">
                  <c:v>3.4140000000000001</c:v>
                </c:pt>
                <c:pt idx="156">
                  <c:v>3.4380000000000002</c:v>
                </c:pt>
                <c:pt idx="157">
                  <c:v>3.4380000000000002</c:v>
                </c:pt>
                <c:pt idx="158">
                  <c:v>3.4380000000000002</c:v>
                </c:pt>
                <c:pt idx="159">
                  <c:v>3.4350000000000001</c:v>
                </c:pt>
                <c:pt idx="160">
                  <c:v>3.4220000000000002</c:v>
                </c:pt>
                <c:pt idx="161">
                  <c:v>3.411</c:v>
                </c:pt>
                <c:pt idx="162">
                  <c:v>3.4220000000000002</c:v>
                </c:pt>
                <c:pt idx="163">
                  <c:v>3.4220000000000002</c:v>
                </c:pt>
                <c:pt idx="164">
                  <c:v>3.4220000000000002</c:v>
                </c:pt>
                <c:pt idx="165">
                  <c:v>3.4220000000000002</c:v>
                </c:pt>
                <c:pt idx="166">
                  <c:v>3.4420000000000002</c:v>
                </c:pt>
                <c:pt idx="167">
                  <c:v>3.4409999999999998</c:v>
                </c:pt>
                <c:pt idx="168">
                  <c:v>3.4449999999999998</c:v>
                </c:pt>
                <c:pt idx="169">
                  <c:v>3.4780000000000002</c:v>
                </c:pt>
                <c:pt idx="170">
                  <c:v>3.4670000000000001</c:v>
                </c:pt>
                <c:pt idx="171">
                  <c:v>3.4670000000000001</c:v>
                </c:pt>
                <c:pt idx="172">
                  <c:v>3.4670000000000001</c:v>
                </c:pt>
                <c:pt idx="173">
                  <c:v>3.4670000000000001</c:v>
                </c:pt>
                <c:pt idx="174">
                  <c:v>3.4590000000000001</c:v>
                </c:pt>
                <c:pt idx="175">
                  <c:v>3.4409999999999998</c:v>
                </c:pt>
                <c:pt idx="176">
                  <c:v>3.427</c:v>
                </c:pt>
                <c:pt idx="177">
                  <c:v>3.431</c:v>
                </c:pt>
                <c:pt idx="178">
                  <c:v>3.431</c:v>
                </c:pt>
                <c:pt idx="179">
                  <c:v>3.431</c:v>
                </c:pt>
                <c:pt idx="180">
                  <c:v>3.4220000000000002</c:v>
                </c:pt>
                <c:pt idx="181">
                  <c:v>3.411</c:v>
                </c:pt>
                <c:pt idx="182">
                  <c:v>3.407</c:v>
                </c:pt>
                <c:pt idx="183">
                  <c:v>3.3940000000000001</c:v>
                </c:pt>
                <c:pt idx="184">
                  <c:v>3.3809999999999998</c:v>
                </c:pt>
                <c:pt idx="185">
                  <c:v>3.3809999999999998</c:v>
                </c:pt>
                <c:pt idx="186">
                  <c:v>3.3809999999999998</c:v>
                </c:pt>
                <c:pt idx="187">
                  <c:v>3.383</c:v>
                </c:pt>
                <c:pt idx="188">
                  <c:v>3.3860000000000001</c:v>
                </c:pt>
                <c:pt idx="189">
                  <c:v>3.3839999999999999</c:v>
                </c:pt>
                <c:pt idx="190">
                  <c:v>3.3940000000000001</c:v>
                </c:pt>
                <c:pt idx="191">
                  <c:v>3.383</c:v>
                </c:pt>
                <c:pt idx="192">
                  <c:v>3.383</c:v>
                </c:pt>
                <c:pt idx="193">
                  <c:v>3.383</c:v>
                </c:pt>
                <c:pt idx="194">
                  <c:v>3.3780000000000001</c:v>
                </c:pt>
                <c:pt idx="195">
                  <c:v>3.379</c:v>
                </c:pt>
                <c:pt idx="196">
                  <c:v>3.3849999999999998</c:v>
                </c:pt>
                <c:pt idx="197">
                  <c:v>3.38</c:v>
                </c:pt>
                <c:pt idx="198">
                  <c:v>3.3780000000000001</c:v>
                </c:pt>
                <c:pt idx="199">
                  <c:v>3.3780000000000001</c:v>
                </c:pt>
                <c:pt idx="200">
                  <c:v>3.3780000000000001</c:v>
                </c:pt>
                <c:pt idx="201">
                  <c:v>3.3809999999999998</c:v>
                </c:pt>
                <c:pt idx="202">
                  <c:v>3.3820000000000001</c:v>
                </c:pt>
                <c:pt idx="203">
                  <c:v>3.3929999999999998</c:v>
                </c:pt>
                <c:pt idx="204">
                  <c:v>3.41</c:v>
                </c:pt>
                <c:pt idx="205">
                  <c:v>3.4220000000000002</c:v>
                </c:pt>
                <c:pt idx="206">
                  <c:v>3.4220000000000002</c:v>
                </c:pt>
                <c:pt idx="207">
                  <c:v>3.4220000000000002</c:v>
                </c:pt>
                <c:pt idx="208">
                  <c:v>3.4</c:v>
                </c:pt>
                <c:pt idx="209">
                  <c:v>3.4159999999999999</c:v>
                </c:pt>
                <c:pt idx="210">
                  <c:v>3.41</c:v>
                </c:pt>
                <c:pt idx="211">
                  <c:v>3.3809999999999998</c:v>
                </c:pt>
                <c:pt idx="212">
                  <c:v>3.3769999999999998</c:v>
                </c:pt>
                <c:pt idx="213">
                  <c:v>3.3769999999999998</c:v>
                </c:pt>
                <c:pt idx="214">
                  <c:v>3.3769999999999998</c:v>
                </c:pt>
                <c:pt idx="215">
                  <c:v>3.3610000000000002</c:v>
                </c:pt>
                <c:pt idx="216">
                  <c:v>3.3759999999999999</c:v>
                </c:pt>
                <c:pt idx="217">
                  <c:v>3.3860000000000001</c:v>
                </c:pt>
                <c:pt idx="218">
                  <c:v>3.3769999999999998</c:v>
                </c:pt>
                <c:pt idx="219">
                  <c:v>3.3620000000000001</c:v>
                </c:pt>
                <c:pt idx="220">
                  <c:v>3.3620000000000001</c:v>
                </c:pt>
                <c:pt idx="221">
                  <c:v>3.3620000000000001</c:v>
                </c:pt>
                <c:pt idx="222">
                  <c:v>3.3559999999999999</c:v>
                </c:pt>
                <c:pt idx="223">
                  <c:v>3.3559999999999999</c:v>
                </c:pt>
                <c:pt idx="224">
                  <c:v>3.3420000000000001</c:v>
                </c:pt>
                <c:pt idx="225">
                  <c:v>3.351</c:v>
                </c:pt>
                <c:pt idx="226">
                  <c:v>3.3439999999999999</c:v>
                </c:pt>
                <c:pt idx="227">
                  <c:v>3.3439999999999999</c:v>
                </c:pt>
                <c:pt idx="228">
                  <c:v>3.3439999999999999</c:v>
                </c:pt>
                <c:pt idx="229">
                  <c:v>3.339</c:v>
                </c:pt>
                <c:pt idx="230">
                  <c:v>3.3410000000000002</c:v>
                </c:pt>
                <c:pt idx="231">
                  <c:v>3.3250000000000002</c:v>
                </c:pt>
                <c:pt idx="232">
                  <c:v>3.32</c:v>
                </c:pt>
                <c:pt idx="233">
                  <c:v>3.319</c:v>
                </c:pt>
                <c:pt idx="234">
                  <c:v>3.319</c:v>
                </c:pt>
                <c:pt idx="235">
                  <c:v>3.319</c:v>
                </c:pt>
                <c:pt idx="236">
                  <c:v>3.3079999999999998</c:v>
                </c:pt>
                <c:pt idx="237">
                  <c:v>3.3039999999999998</c:v>
                </c:pt>
                <c:pt idx="238">
                  <c:v>3.2890000000000001</c:v>
                </c:pt>
                <c:pt idx="239">
                  <c:v>3.2749999999999999</c:v>
                </c:pt>
                <c:pt idx="240">
                  <c:v>3.266</c:v>
                </c:pt>
                <c:pt idx="241">
                  <c:v>3.266</c:v>
                </c:pt>
                <c:pt idx="242">
                  <c:v>3.266</c:v>
                </c:pt>
                <c:pt idx="243">
                  <c:v>3.2730000000000001</c:v>
                </c:pt>
                <c:pt idx="244">
                  <c:v>3.2480000000000002</c:v>
                </c:pt>
                <c:pt idx="245">
                  <c:v>3.2559999999999998</c:v>
                </c:pt>
                <c:pt idx="246">
                  <c:v>3.2509999999999999</c:v>
                </c:pt>
                <c:pt idx="247">
                  <c:v>3.254</c:v>
                </c:pt>
                <c:pt idx="248">
                  <c:v>3.254</c:v>
                </c:pt>
                <c:pt idx="249">
                  <c:v>3.254</c:v>
                </c:pt>
                <c:pt idx="250">
                  <c:v>3.2570000000000001</c:v>
                </c:pt>
                <c:pt idx="251">
                  <c:v>3.2549999999999999</c:v>
                </c:pt>
                <c:pt idx="252">
                  <c:v>3.2530000000000001</c:v>
                </c:pt>
                <c:pt idx="253">
                  <c:v>3.2450000000000001</c:v>
                </c:pt>
                <c:pt idx="254">
                  <c:v>3.2410000000000001</c:v>
                </c:pt>
                <c:pt idx="255">
                  <c:v>3.2410000000000001</c:v>
                </c:pt>
                <c:pt idx="256">
                  <c:v>3.2410000000000001</c:v>
                </c:pt>
                <c:pt idx="257">
                  <c:v>3.2509999999999999</c:v>
                </c:pt>
                <c:pt idx="258">
                  <c:v>3.234</c:v>
                </c:pt>
                <c:pt idx="259">
                  <c:v>3.222</c:v>
                </c:pt>
                <c:pt idx="260">
                  <c:v>3.218</c:v>
                </c:pt>
                <c:pt idx="261">
                  <c:v>3.218</c:v>
                </c:pt>
                <c:pt idx="262">
                  <c:v>3.218</c:v>
                </c:pt>
                <c:pt idx="263">
                  <c:v>3.218</c:v>
                </c:pt>
                <c:pt idx="264">
                  <c:v>3.2160000000000002</c:v>
                </c:pt>
                <c:pt idx="265">
                  <c:v>3.2120000000000002</c:v>
                </c:pt>
                <c:pt idx="266">
                  <c:v>3.21</c:v>
                </c:pt>
                <c:pt idx="267">
                  <c:v>3.2149999999999999</c:v>
                </c:pt>
                <c:pt idx="268">
                  <c:v>3.2149999999999999</c:v>
                </c:pt>
                <c:pt idx="269">
                  <c:v>3.2149999999999999</c:v>
                </c:pt>
                <c:pt idx="270">
                  <c:v>3.2149999999999999</c:v>
                </c:pt>
                <c:pt idx="271">
                  <c:v>3.206</c:v>
                </c:pt>
                <c:pt idx="272">
                  <c:v>3.2029999999999998</c:v>
                </c:pt>
                <c:pt idx="273">
                  <c:v>3.1859999999999999</c:v>
                </c:pt>
                <c:pt idx="274">
                  <c:v>3.1819999999999999</c:v>
                </c:pt>
                <c:pt idx="275">
                  <c:v>3.1869999999999998</c:v>
                </c:pt>
                <c:pt idx="276">
                  <c:v>3.1869999999999998</c:v>
                </c:pt>
                <c:pt idx="277">
                  <c:v>3.1869999999999998</c:v>
                </c:pt>
                <c:pt idx="278">
                  <c:v>3.1829999999999998</c:v>
                </c:pt>
                <c:pt idx="279">
                  <c:v>3.1589999999999998</c:v>
                </c:pt>
                <c:pt idx="280">
                  <c:v>3.1339999999999999</c:v>
                </c:pt>
                <c:pt idx="281">
                  <c:v>3.1160000000000001</c:v>
                </c:pt>
                <c:pt idx="282">
                  <c:v>3.2309999999999999</c:v>
                </c:pt>
                <c:pt idx="283">
                  <c:v>3.2309999999999999</c:v>
                </c:pt>
                <c:pt idx="284">
                  <c:v>3.2309999999999999</c:v>
                </c:pt>
                <c:pt idx="285">
                  <c:v>3.2269999999999999</c:v>
                </c:pt>
                <c:pt idx="286">
                  <c:v>3.2320000000000002</c:v>
                </c:pt>
                <c:pt idx="287">
                  <c:v>3.254</c:v>
                </c:pt>
                <c:pt idx="288">
                  <c:v>3.28</c:v>
                </c:pt>
                <c:pt idx="289">
                  <c:v>3.28</c:v>
                </c:pt>
                <c:pt idx="290">
                  <c:v>3.28</c:v>
                </c:pt>
                <c:pt idx="291">
                  <c:v>3.28</c:v>
                </c:pt>
                <c:pt idx="292">
                  <c:v>3.2650000000000001</c:v>
                </c:pt>
                <c:pt idx="293">
                  <c:v>3.2679999999999998</c:v>
                </c:pt>
                <c:pt idx="294">
                  <c:v>3.2639999999999998</c:v>
                </c:pt>
                <c:pt idx="295">
                  <c:v>3.294</c:v>
                </c:pt>
                <c:pt idx="296">
                  <c:v>3.2909999999999999</c:v>
                </c:pt>
                <c:pt idx="297">
                  <c:v>3.2909999999999999</c:v>
                </c:pt>
                <c:pt idx="298">
                  <c:v>3.2909999999999999</c:v>
                </c:pt>
                <c:pt idx="299">
                  <c:v>3.2879999999999998</c:v>
                </c:pt>
                <c:pt idx="300">
                  <c:v>3.3</c:v>
                </c:pt>
                <c:pt idx="301">
                  <c:v>3.3</c:v>
                </c:pt>
                <c:pt idx="302">
                  <c:v>3.298</c:v>
                </c:pt>
                <c:pt idx="303">
                  <c:v>3.286</c:v>
                </c:pt>
                <c:pt idx="304">
                  <c:v>3.286</c:v>
                </c:pt>
                <c:pt idx="305">
                  <c:v>3.286</c:v>
                </c:pt>
                <c:pt idx="306">
                  <c:v>3.282</c:v>
                </c:pt>
                <c:pt idx="307">
                  <c:v>3.2589999999999999</c:v>
                </c:pt>
                <c:pt idx="308">
                  <c:v>3.2530000000000001</c:v>
                </c:pt>
                <c:pt idx="309">
                  <c:v>3.26</c:v>
                </c:pt>
                <c:pt idx="310">
                  <c:v>3.2490000000000001</c:v>
                </c:pt>
                <c:pt idx="311">
                  <c:v>3.2490000000000001</c:v>
                </c:pt>
                <c:pt idx="312">
                  <c:v>3.2490000000000001</c:v>
                </c:pt>
                <c:pt idx="313">
                  <c:v>3.2440000000000002</c:v>
                </c:pt>
                <c:pt idx="314">
                  <c:v>3.2370000000000001</c:v>
                </c:pt>
                <c:pt idx="315">
                  <c:v>3.2570000000000001</c:v>
                </c:pt>
                <c:pt idx="316">
                  <c:v>3.2650000000000001</c:v>
                </c:pt>
                <c:pt idx="317">
                  <c:v>3.2709999999999999</c:v>
                </c:pt>
                <c:pt idx="318">
                  <c:v>3.2709999999999999</c:v>
                </c:pt>
                <c:pt idx="319">
                  <c:v>3.2709999999999999</c:v>
                </c:pt>
                <c:pt idx="320">
                  <c:v>3.2679999999999998</c:v>
                </c:pt>
                <c:pt idx="321">
                  <c:v>3.2639999999999998</c:v>
                </c:pt>
                <c:pt idx="322">
                  <c:v>3.2639999999999998</c:v>
                </c:pt>
                <c:pt idx="323">
                  <c:v>3.28</c:v>
                </c:pt>
                <c:pt idx="324">
                  <c:v>3.28</c:v>
                </c:pt>
                <c:pt idx="325">
                  <c:v>3.28</c:v>
                </c:pt>
                <c:pt idx="326">
                  <c:v>3.28</c:v>
                </c:pt>
                <c:pt idx="327">
                  <c:v>3.306</c:v>
                </c:pt>
                <c:pt idx="328">
                  <c:v>3.2989999999999999</c:v>
                </c:pt>
                <c:pt idx="329">
                  <c:v>3.2869999999999999</c:v>
                </c:pt>
                <c:pt idx="330">
                  <c:v>3.3119999999999998</c:v>
                </c:pt>
                <c:pt idx="331">
                  <c:v>3.3180000000000001</c:v>
                </c:pt>
                <c:pt idx="332">
                  <c:v>3.3180000000000001</c:v>
                </c:pt>
                <c:pt idx="333">
                  <c:v>3.3180000000000001</c:v>
                </c:pt>
                <c:pt idx="334">
                  <c:v>3.3319999999999999</c:v>
                </c:pt>
                <c:pt idx="335">
                  <c:v>3.3290000000000002</c:v>
                </c:pt>
                <c:pt idx="336">
                  <c:v>3.3220000000000001</c:v>
                </c:pt>
                <c:pt idx="337">
                  <c:v>3.3039999999999998</c:v>
                </c:pt>
                <c:pt idx="338">
                  <c:v>3.3159999999999998</c:v>
                </c:pt>
                <c:pt idx="339">
                  <c:v>3.3159999999999998</c:v>
                </c:pt>
                <c:pt idx="340">
                  <c:v>3.3159999999999998</c:v>
                </c:pt>
                <c:pt idx="341">
                  <c:v>3.3090000000000002</c:v>
                </c:pt>
                <c:pt idx="342">
                  <c:v>3.2989999999999999</c:v>
                </c:pt>
                <c:pt idx="343">
                  <c:v>3.2890000000000001</c:v>
                </c:pt>
                <c:pt idx="344">
                  <c:v>3.2970000000000002</c:v>
                </c:pt>
                <c:pt idx="345">
                  <c:v>3.2890000000000001</c:v>
                </c:pt>
                <c:pt idx="346">
                  <c:v>3.2890000000000001</c:v>
                </c:pt>
                <c:pt idx="347">
                  <c:v>3.2890000000000001</c:v>
                </c:pt>
                <c:pt idx="348">
                  <c:v>3.3029999999999999</c:v>
                </c:pt>
                <c:pt idx="349">
                  <c:v>3.3029999999999999</c:v>
                </c:pt>
                <c:pt idx="350">
                  <c:v>3.2949999999999999</c:v>
                </c:pt>
                <c:pt idx="351">
                  <c:v>3.31</c:v>
                </c:pt>
                <c:pt idx="352">
                  <c:v>3.3250000000000002</c:v>
                </c:pt>
                <c:pt idx="353">
                  <c:v>3.3250000000000002</c:v>
                </c:pt>
                <c:pt idx="354">
                  <c:v>3.3250000000000002</c:v>
                </c:pt>
                <c:pt idx="355">
                  <c:v>3.3420000000000001</c:v>
                </c:pt>
                <c:pt idx="356">
                  <c:v>3.33</c:v>
                </c:pt>
                <c:pt idx="357">
                  <c:v>3.3340000000000001</c:v>
                </c:pt>
                <c:pt idx="358">
                  <c:v>3.3330000000000002</c:v>
                </c:pt>
                <c:pt idx="359">
                  <c:v>3.3330000000000002</c:v>
                </c:pt>
                <c:pt idx="360">
                  <c:v>3.3330000000000002</c:v>
                </c:pt>
                <c:pt idx="361">
                  <c:v>3.3330000000000002</c:v>
                </c:pt>
                <c:pt idx="362">
                  <c:v>3.32</c:v>
                </c:pt>
                <c:pt idx="363">
                  <c:v>3.3090000000000002</c:v>
                </c:pt>
                <c:pt idx="364">
                  <c:v>3.2989999999999999</c:v>
                </c:pt>
                <c:pt idx="365">
                  <c:v>3.286</c:v>
                </c:pt>
                <c:pt idx="366">
                  <c:v>3.2839999999999998</c:v>
                </c:pt>
                <c:pt idx="367">
                  <c:v>3.2839999999999998</c:v>
                </c:pt>
                <c:pt idx="368">
                  <c:v>3.2839999999999998</c:v>
                </c:pt>
                <c:pt idx="369">
                  <c:v>3.2909999999999999</c:v>
                </c:pt>
                <c:pt idx="370">
                  <c:v>3.3039999999999998</c:v>
                </c:pt>
                <c:pt idx="371">
                  <c:v>3.2869999999999999</c:v>
                </c:pt>
                <c:pt idx="372">
                  <c:v>3.2869999999999999</c:v>
                </c:pt>
                <c:pt idx="373">
                  <c:v>3.2810000000000001</c:v>
                </c:pt>
                <c:pt idx="374">
                  <c:v>3.2810000000000001</c:v>
                </c:pt>
                <c:pt idx="375">
                  <c:v>3.2810000000000001</c:v>
                </c:pt>
                <c:pt idx="376">
                  <c:v>3.2650000000000001</c:v>
                </c:pt>
                <c:pt idx="377">
                  <c:v>3.2519999999999998</c:v>
                </c:pt>
                <c:pt idx="378">
                  <c:v>3.2559999999999998</c:v>
                </c:pt>
                <c:pt idx="379">
                  <c:v>3.262</c:v>
                </c:pt>
                <c:pt idx="380">
                  <c:v>3.2549999999999999</c:v>
                </c:pt>
                <c:pt idx="381">
                  <c:v>3.2549999999999999</c:v>
                </c:pt>
                <c:pt idx="382">
                  <c:v>3.2549999999999999</c:v>
                </c:pt>
                <c:pt idx="383">
                  <c:v>3.24</c:v>
                </c:pt>
                <c:pt idx="384">
                  <c:v>3.2410000000000001</c:v>
                </c:pt>
                <c:pt idx="385">
                  <c:v>3.2509999999999999</c:v>
                </c:pt>
                <c:pt idx="386">
                  <c:v>3.246</c:v>
                </c:pt>
                <c:pt idx="387">
                  <c:v>3.2469999999999999</c:v>
                </c:pt>
                <c:pt idx="388">
                  <c:v>3.2469999999999999</c:v>
                </c:pt>
                <c:pt idx="389">
                  <c:v>3.2469999999999999</c:v>
                </c:pt>
                <c:pt idx="390">
                  <c:v>3.246</c:v>
                </c:pt>
                <c:pt idx="391">
                  <c:v>3.2519999999999998</c:v>
                </c:pt>
                <c:pt idx="392">
                  <c:v>3.2650000000000001</c:v>
                </c:pt>
                <c:pt idx="393">
                  <c:v>3.2610000000000001</c:v>
                </c:pt>
                <c:pt idx="394">
                  <c:v>3.2610000000000001</c:v>
                </c:pt>
                <c:pt idx="395">
                  <c:v>3.2610000000000001</c:v>
                </c:pt>
                <c:pt idx="396">
                  <c:v>3.2610000000000001</c:v>
                </c:pt>
                <c:pt idx="397">
                  <c:v>3.2509999999999999</c:v>
                </c:pt>
                <c:pt idx="398">
                  <c:v>3.2839999999999998</c:v>
                </c:pt>
                <c:pt idx="399">
                  <c:v>3.2789999999999999</c:v>
                </c:pt>
                <c:pt idx="400">
                  <c:v>3.2959999999999998</c:v>
                </c:pt>
                <c:pt idx="401">
                  <c:v>3.2829999999999999</c:v>
                </c:pt>
                <c:pt idx="402">
                  <c:v>3.2829999999999999</c:v>
                </c:pt>
                <c:pt idx="403">
                  <c:v>3.2829999999999999</c:v>
                </c:pt>
                <c:pt idx="404">
                  <c:v>3.2829999999999999</c:v>
                </c:pt>
                <c:pt idx="405">
                  <c:v>3.2730000000000001</c:v>
                </c:pt>
                <c:pt idx="406">
                  <c:v>3.2639999999999998</c:v>
                </c:pt>
                <c:pt idx="407">
                  <c:v>3.2639999999999998</c:v>
                </c:pt>
                <c:pt idx="408">
                  <c:v>3.2549999999999999</c:v>
                </c:pt>
                <c:pt idx="409">
                  <c:v>3.2549999999999999</c:v>
                </c:pt>
                <c:pt idx="410">
                  <c:v>3.2549999999999999</c:v>
                </c:pt>
                <c:pt idx="411">
                  <c:v>3.2589999999999999</c:v>
                </c:pt>
                <c:pt idx="412">
                  <c:v>3.242</c:v>
                </c:pt>
                <c:pt idx="413">
                  <c:v>3.2469999999999999</c:v>
                </c:pt>
                <c:pt idx="414">
                  <c:v>3.2480000000000002</c:v>
                </c:pt>
                <c:pt idx="415">
                  <c:v>3.2530000000000001</c:v>
                </c:pt>
                <c:pt idx="416">
                  <c:v>3.2530000000000001</c:v>
                </c:pt>
                <c:pt idx="417">
                  <c:v>3.2530000000000001</c:v>
                </c:pt>
                <c:pt idx="418">
                  <c:v>3.2530000000000001</c:v>
                </c:pt>
                <c:pt idx="419">
                  <c:v>3.238</c:v>
                </c:pt>
                <c:pt idx="420">
                  <c:v>3.254</c:v>
                </c:pt>
                <c:pt idx="421">
                  <c:v>3.2480000000000002</c:v>
                </c:pt>
                <c:pt idx="422">
                  <c:v>3.2570000000000001</c:v>
                </c:pt>
                <c:pt idx="423">
                  <c:v>3.2570000000000001</c:v>
                </c:pt>
                <c:pt idx="424">
                  <c:v>3.2570000000000001</c:v>
                </c:pt>
                <c:pt idx="425">
                  <c:v>3.2509999999999999</c:v>
                </c:pt>
                <c:pt idx="426">
                  <c:v>3.2429999999999999</c:v>
                </c:pt>
                <c:pt idx="427">
                  <c:v>3.2440000000000002</c:v>
                </c:pt>
                <c:pt idx="428">
                  <c:v>3.2440000000000002</c:v>
                </c:pt>
                <c:pt idx="429">
                  <c:v>3.242</c:v>
                </c:pt>
                <c:pt idx="430">
                  <c:v>3.242</c:v>
                </c:pt>
                <c:pt idx="431">
                  <c:v>3.242</c:v>
                </c:pt>
                <c:pt idx="432">
                  <c:v>3.2469999999999999</c:v>
                </c:pt>
                <c:pt idx="433">
                  <c:v>3.242</c:v>
                </c:pt>
                <c:pt idx="434">
                  <c:v>3.2389999999999999</c:v>
                </c:pt>
                <c:pt idx="435">
                  <c:v>3.26</c:v>
                </c:pt>
                <c:pt idx="436">
                  <c:v>3.2650000000000001</c:v>
                </c:pt>
                <c:pt idx="437">
                  <c:v>3.2650000000000001</c:v>
                </c:pt>
                <c:pt idx="438">
                  <c:v>3.2650000000000001</c:v>
                </c:pt>
                <c:pt idx="439">
                  <c:v>3.266</c:v>
                </c:pt>
                <c:pt idx="440">
                  <c:v>3.2610000000000001</c:v>
                </c:pt>
                <c:pt idx="441">
                  <c:v>3.2570000000000001</c:v>
                </c:pt>
                <c:pt idx="442">
                  <c:v>3.2530000000000001</c:v>
                </c:pt>
                <c:pt idx="443">
                  <c:v>3.2450000000000001</c:v>
                </c:pt>
                <c:pt idx="444">
                  <c:v>3.2450000000000001</c:v>
                </c:pt>
                <c:pt idx="445">
                  <c:v>3.2450000000000001</c:v>
                </c:pt>
                <c:pt idx="446">
                  <c:v>3.2610000000000001</c:v>
                </c:pt>
                <c:pt idx="447">
                  <c:v>3.2610000000000001</c:v>
                </c:pt>
                <c:pt idx="448">
                  <c:v>3.26</c:v>
                </c:pt>
                <c:pt idx="449">
                  <c:v>3.2610000000000001</c:v>
                </c:pt>
                <c:pt idx="450">
                  <c:v>3.2730000000000001</c:v>
                </c:pt>
                <c:pt idx="451">
                  <c:v>3.2730000000000001</c:v>
                </c:pt>
                <c:pt idx="452">
                  <c:v>3.2730000000000001</c:v>
                </c:pt>
                <c:pt idx="453">
                  <c:v>3.2639999999999998</c:v>
                </c:pt>
                <c:pt idx="454">
                  <c:v>3.2629999999999999</c:v>
                </c:pt>
                <c:pt idx="455">
                  <c:v>3.27</c:v>
                </c:pt>
                <c:pt idx="456">
                  <c:v>3.2789999999999999</c:v>
                </c:pt>
                <c:pt idx="457">
                  <c:v>3.278</c:v>
                </c:pt>
                <c:pt idx="458">
                  <c:v>3.278</c:v>
                </c:pt>
                <c:pt idx="459">
                  <c:v>3.278</c:v>
                </c:pt>
                <c:pt idx="460">
                  <c:v>3.2839999999999998</c:v>
                </c:pt>
                <c:pt idx="461">
                  <c:v>3.278</c:v>
                </c:pt>
                <c:pt idx="462">
                  <c:v>3.278</c:v>
                </c:pt>
                <c:pt idx="463">
                  <c:v>3.266</c:v>
                </c:pt>
                <c:pt idx="464">
                  <c:v>3.2810000000000001</c:v>
                </c:pt>
                <c:pt idx="465">
                  <c:v>3.2810000000000001</c:v>
                </c:pt>
                <c:pt idx="466">
                  <c:v>3.2810000000000001</c:v>
                </c:pt>
                <c:pt idx="467">
                  <c:v>3.298</c:v>
                </c:pt>
                <c:pt idx="468">
                  <c:v>3.298</c:v>
                </c:pt>
                <c:pt idx="469">
                  <c:v>3.294</c:v>
                </c:pt>
                <c:pt idx="470">
                  <c:v>3.2709999999999999</c:v>
                </c:pt>
                <c:pt idx="471">
                  <c:v>3.2709999999999999</c:v>
                </c:pt>
                <c:pt idx="472">
                  <c:v>3.2709999999999999</c:v>
                </c:pt>
                <c:pt idx="473">
                  <c:v>3.2709999999999999</c:v>
                </c:pt>
                <c:pt idx="474">
                  <c:v>3.2639999999999998</c:v>
                </c:pt>
                <c:pt idx="475">
                  <c:v>3.254</c:v>
                </c:pt>
                <c:pt idx="476">
                  <c:v>3.2519999999999998</c:v>
                </c:pt>
                <c:pt idx="477">
                  <c:v>3.2440000000000002</c:v>
                </c:pt>
                <c:pt idx="478">
                  <c:v>3.2330000000000001</c:v>
                </c:pt>
                <c:pt idx="479">
                  <c:v>3.2330000000000001</c:v>
                </c:pt>
                <c:pt idx="480">
                  <c:v>3.2330000000000001</c:v>
                </c:pt>
                <c:pt idx="481">
                  <c:v>3.2269999999999999</c:v>
                </c:pt>
                <c:pt idx="482">
                  <c:v>3.2170000000000001</c:v>
                </c:pt>
                <c:pt idx="483">
                  <c:v>3.2130000000000001</c:v>
                </c:pt>
                <c:pt idx="484">
                  <c:v>3.214</c:v>
                </c:pt>
                <c:pt idx="485">
                  <c:v>3.2170000000000001</c:v>
                </c:pt>
                <c:pt idx="486">
                  <c:v>3.2170000000000001</c:v>
                </c:pt>
                <c:pt idx="487">
                  <c:v>3.2170000000000001</c:v>
                </c:pt>
                <c:pt idx="488">
                  <c:v>3.2210000000000001</c:v>
                </c:pt>
                <c:pt idx="489">
                  <c:v>3.2269999999999999</c:v>
                </c:pt>
                <c:pt idx="490">
                  <c:v>3.218</c:v>
                </c:pt>
                <c:pt idx="491">
                  <c:v>3.2210000000000001</c:v>
                </c:pt>
                <c:pt idx="492">
                  <c:v>3.2229999999999999</c:v>
                </c:pt>
                <c:pt idx="493">
                  <c:v>3.2229999999999999</c:v>
                </c:pt>
                <c:pt idx="494">
                  <c:v>3.2229999999999999</c:v>
                </c:pt>
                <c:pt idx="495">
                  <c:v>3.2149999999999999</c:v>
                </c:pt>
                <c:pt idx="496">
                  <c:v>3.2240000000000002</c:v>
                </c:pt>
                <c:pt idx="497">
                  <c:v>3.2389999999999999</c:v>
                </c:pt>
                <c:pt idx="498">
                  <c:v>3.2429999999999999</c:v>
                </c:pt>
                <c:pt idx="499">
                  <c:v>3.2450000000000001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0F-42EF-A406-2B1D8B1CD7D8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43929</c:v>
                </c:pt>
                <c:pt idx="1">
                  <c:v>43930</c:v>
                </c:pt>
                <c:pt idx="2">
                  <c:v>43931</c:v>
                </c:pt>
                <c:pt idx="3">
                  <c:v>43932</c:v>
                </c:pt>
                <c:pt idx="4">
                  <c:v>43933</c:v>
                </c:pt>
                <c:pt idx="5">
                  <c:v>43934</c:v>
                </c:pt>
                <c:pt idx="6">
                  <c:v>43935</c:v>
                </c:pt>
                <c:pt idx="7">
                  <c:v>43936</c:v>
                </c:pt>
                <c:pt idx="8">
                  <c:v>43937</c:v>
                </c:pt>
                <c:pt idx="9">
                  <c:v>43938</c:v>
                </c:pt>
                <c:pt idx="10">
                  <c:v>43939</c:v>
                </c:pt>
                <c:pt idx="11">
                  <c:v>43940</c:v>
                </c:pt>
                <c:pt idx="12">
                  <c:v>43941</c:v>
                </c:pt>
                <c:pt idx="13">
                  <c:v>43942</c:v>
                </c:pt>
                <c:pt idx="14">
                  <c:v>43943</c:v>
                </c:pt>
                <c:pt idx="15">
                  <c:v>43944</c:v>
                </c:pt>
                <c:pt idx="16">
                  <c:v>43945</c:v>
                </c:pt>
                <c:pt idx="17">
                  <c:v>43946</c:v>
                </c:pt>
                <c:pt idx="18">
                  <c:v>43947</c:v>
                </c:pt>
                <c:pt idx="19">
                  <c:v>43948</c:v>
                </c:pt>
                <c:pt idx="20">
                  <c:v>43949</c:v>
                </c:pt>
                <c:pt idx="21">
                  <c:v>43950</c:v>
                </c:pt>
                <c:pt idx="22">
                  <c:v>43951</c:v>
                </c:pt>
                <c:pt idx="23">
                  <c:v>43952</c:v>
                </c:pt>
                <c:pt idx="24">
                  <c:v>43953</c:v>
                </c:pt>
                <c:pt idx="25">
                  <c:v>43954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43959</c:v>
                </c:pt>
                <c:pt idx="31">
                  <c:v>43960</c:v>
                </c:pt>
                <c:pt idx="32">
                  <c:v>43961</c:v>
                </c:pt>
                <c:pt idx="33">
                  <c:v>43962</c:v>
                </c:pt>
                <c:pt idx="34">
                  <c:v>43963</c:v>
                </c:pt>
                <c:pt idx="35">
                  <c:v>43964</c:v>
                </c:pt>
                <c:pt idx="36">
                  <c:v>43965</c:v>
                </c:pt>
                <c:pt idx="37">
                  <c:v>43966</c:v>
                </c:pt>
                <c:pt idx="38">
                  <c:v>43967</c:v>
                </c:pt>
                <c:pt idx="39">
                  <c:v>43968</c:v>
                </c:pt>
                <c:pt idx="40">
                  <c:v>43969</c:v>
                </c:pt>
                <c:pt idx="41">
                  <c:v>43970</c:v>
                </c:pt>
                <c:pt idx="42">
                  <c:v>43971</c:v>
                </c:pt>
                <c:pt idx="43">
                  <c:v>43972</c:v>
                </c:pt>
                <c:pt idx="44">
                  <c:v>43973</c:v>
                </c:pt>
                <c:pt idx="45">
                  <c:v>43974</c:v>
                </c:pt>
                <c:pt idx="46">
                  <c:v>43975</c:v>
                </c:pt>
                <c:pt idx="47">
                  <c:v>43976</c:v>
                </c:pt>
                <c:pt idx="48">
                  <c:v>43977</c:v>
                </c:pt>
                <c:pt idx="49">
                  <c:v>43978</c:v>
                </c:pt>
                <c:pt idx="50">
                  <c:v>43979</c:v>
                </c:pt>
                <c:pt idx="51">
                  <c:v>43980</c:v>
                </c:pt>
                <c:pt idx="52">
                  <c:v>43981</c:v>
                </c:pt>
                <c:pt idx="53">
                  <c:v>43982</c:v>
                </c:pt>
                <c:pt idx="54">
                  <c:v>43983</c:v>
                </c:pt>
                <c:pt idx="55">
                  <c:v>43984</c:v>
                </c:pt>
                <c:pt idx="56">
                  <c:v>43985</c:v>
                </c:pt>
                <c:pt idx="57">
                  <c:v>43986</c:v>
                </c:pt>
                <c:pt idx="58">
                  <c:v>43987</c:v>
                </c:pt>
                <c:pt idx="59">
                  <c:v>43988</c:v>
                </c:pt>
                <c:pt idx="60">
                  <c:v>43989</c:v>
                </c:pt>
                <c:pt idx="61">
                  <c:v>43990</c:v>
                </c:pt>
                <c:pt idx="62">
                  <c:v>43991</c:v>
                </c:pt>
                <c:pt idx="63">
                  <c:v>43992</c:v>
                </c:pt>
                <c:pt idx="64">
                  <c:v>43993</c:v>
                </c:pt>
                <c:pt idx="65">
                  <c:v>43994</c:v>
                </c:pt>
                <c:pt idx="66">
                  <c:v>43995</c:v>
                </c:pt>
                <c:pt idx="67">
                  <c:v>43996</c:v>
                </c:pt>
                <c:pt idx="68">
                  <c:v>43997</c:v>
                </c:pt>
                <c:pt idx="69">
                  <c:v>43998</c:v>
                </c:pt>
                <c:pt idx="70">
                  <c:v>43999</c:v>
                </c:pt>
                <c:pt idx="71">
                  <c:v>44000</c:v>
                </c:pt>
                <c:pt idx="72">
                  <c:v>44001</c:v>
                </c:pt>
                <c:pt idx="73">
                  <c:v>44002</c:v>
                </c:pt>
                <c:pt idx="74">
                  <c:v>44003</c:v>
                </c:pt>
                <c:pt idx="75">
                  <c:v>44004</c:v>
                </c:pt>
                <c:pt idx="76">
                  <c:v>44005</c:v>
                </c:pt>
                <c:pt idx="77">
                  <c:v>44006</c:v>
                </c:pt>
                <c:pt idx="78">
                  <c:v>44007</c:v>
                </c:pt>
                <c:pt idx="79">
                  <c:v>44008</c:v>
                </c:pt>
                <c:pt idx="80">
                  <c:v>44009</c:v>
                </c:pt>
                <c:pt idx="81">
                  <c:v>44010</c:v>
                </c:pt>
                <c:pt idx="82">
                  <c:v>44011</c:v>
                </c:pt>
                <c:pt idx="83">
                  <c:v>44012</c:v>
                </c:pt>
                <c:pt idx="84">
                  <c:v>44013</c:v>
                </c:pt>
                <c:pt idx="85">
                  <c:v>44014</c:v>
                </c:pt>
                <c:pt idx="86">
                  <c:v>44015</c:v>
                </c:pt>
                <c:pt idx="87">
                  <c:v>44016</c:v>
                </c:pt>
                <c:pt idx="88">
                  <c:v>44017</c:v>
                </c:pt>
                <c:pt idx="89">
                  <c:v>44018</c:v>
                </c:pt>
                <c:pt idx="90">
                  <c:v>44019</c:v>
                </c:pt>
                <c:pt idx="91">
                  <c:v>44020</c:v>
                </c:pt>
                <c:pt idx="92">
                  <c:v>44021</c:v>
                </c:pt>
                <c:pt idx="93">
                  <c:v>44022</c:v>
                </c:pt>
                <c:pt idx="94">
                  <c:v>44023</c:v>
                </c:pt>
                <c:pt idx="95">
                  <c:v>44024</c:v>
                </c:pt>
                <c:pt idx="96">
                  <c:v>44025</c:v>
                </c:pt>
                <c:pt idx="97">
                  <c:v>44026</c:v>
                </c:pt>
                <c:pt idx="98">
                  <c:v>44027</c:v>
                </c:pt>
                <c:pt idx="99">
                  <c:v>44028</c:v>
                </c:pt>
                <c:pt idx="100">
                  <c:v>44029</c:v>
                </c:pt>
                <c:pt idx="101">
                  <c:v>44030</c:v>
                </c:pt>
                <c:pt idx="102">
                  <c:v>44031</c:v>
                </c:pt>
                <c:pt idx="103">
                  <c:v>44032</c:v>
                </c:pt>
                <c:pt idx="104">
                  <c:v>44033</c:v>
                </c:pt>
                <c:pt idx="105">
                  <c:v>44034</c:v>
                </c:pt>
                <c:pt idx="106">
                  <c:v>44035</c:v>
                </c:pt>
                <c:pt idx="107">
                  <c:v>44036</c:v>
                </c:pt>
                <c:pt idx="108">
                  <c:v>44037</c:v>
                </c:pt>
                <c:pt idx="109">
                  <c:v>44038</c:v>
                </c:pt>
                <c:pt idx="110">
                  <c:v>44039</c:v>
                </c:pt>
                <c:pt idx="111">
                  <c:v>44040</c:v>
                </c:pt>
                <c:pt idx="112">
                  <c:v>44041</c:v>
                </c:pt>
                <c:pt idx="113">
                  <c:v>44042</c:v>
                </c:pt>
                <c:pt idx="114">
                  <c:v>44043</c:v>
                </c:pt>
                <c:pt idx="115">
                  <c:v>44044</c:v>
                </c:pt>
                <c:pt idx="116">
                  <c:v>44045</c:v>
                </c:pt>
                <c:pt idx="117">
                  <c:v>44046</c:v>
                </c:pt>
                <c:pt idx="118">
                  <c:v>44047</c:v>
                </c:pt>
                <c:pt idx="119">
                  <c:v>44048</c:v>
                </c:pt>
                <c:pt idx="120">
                  <c:v>44049</c:v>
                </c:pt>
                <c:pt idx="121">
                  <c:v>44050</c:v>
                </c:pt>
                <c:pt idx="122">
                  <c:v>44051</c:v>
                </c:pt>
                <c:pt idx="123">
                  <c:v>44052</c:v>
                </c:pt>
                <c:pt idx="124">
                  <c:v>44053</c:v>
                </c:pt>
                <c:pt idx="125">
                  <c:v>44054</c:v>
                </c:pt>
                <c:pt idx="126">
                  <c:v>44055</c:v>
                </c:pt>
                <c:pt idx="127">
                  <c:v>44056</c:v>
                </c:pt>
                <c:pt idx="128">
                  <c:v>44057</c:v>
                </c:pt>
                <c:pt idx="129">
                  <c:v>44058</c:v>
                </c:pt>
                <c:pt idx="130">
                  <c:v>44059</c:v>
                </c:pt>
                <c:pt idx="131">
                  <c:v>44060</c:v>
                </c:pt>
                <c:pt idx="132">
                  <c:v>44061</c:v>
                </c:pt>
                <c:pt idx="133">
                  <c:v>44062</c:v>
                </c:pt>
                <c:pt idx="134">
                  <c:v>44063</c:v>
                </c:pt>
                <c:pt idx="135">
                  <c:v>44064</c:v>
                </c:pt>
                <c:pt idx="136">
                  <c:v>44065</c:v>
                </c:pt>
                <c:pt idx="137">
                  <c:v>44066</c:v>
                </c:pt>
                <c:pt idx="138">
                  <c:v>44067</c:v>
                </c:pt>
                <c:pt idx="139">
                  <c:v>44068</c:v>
                </c:pt>
                <c:pt idx="140">
                  <c:v>44069</c:v>
                </c:pt>
                <c:pt idx="141">
                  <c:v>44070</c:v>
                </c:pt>
                <c:pt idx="142">
                  <c:v>44071</c:v>
                </c:pt>
                <c:pt idx="143">
                  <c:v>44072</c:v>
                </c:pt>
                <c:pt idx="144">
                  <c:v>44073</c:v>
                </c:pt>
                <c:pt idx="145">
                  <c:v>44074</c:v>
                </c:pt>
                <c:pt idx="146">
                  <c:v>44075</c:v>
                </c:pt>
                <c:pt idx="147">
                  <c:v>44076</c:v>
                </c:pt>
                <c:pt idx="148">
                  <c:v>44077</c:v>
                </c:pt>
                <c:pt idx="149">
                  <c:v>44078</c:v>
                </c:pt>
                <c:pt idx="150">
                  <c:v>44079</c:v>
                </c:pt>
                <c:pt idx="151">
                  <c:v>44080</c:v>
                </c:pt>
                <c:pt idx="152">
                  <c:v>44081</c:v>
                </c:pt>
                <c:pt idx="153">
                  <c:v>44082</c:v>
                </c:pt>
                <c:pt idx="154">
                  <c:v>44083</c:v>
                </c:pt>
                <c:pt idx="155">
                  <c:v>44084</c:v>
                </c:pt>
                <c:pt idx="156">
                  <c:v>44085</c:v>
                </c:pt>
                <c:pt idx="157">
                  <c:v>44086</c:v>
                </c:pt>
                <c:pt idx="158">
                  <c:v>44087</c:v>
                </c:pt>
                <c:pt idx="159">
                  <c:v>44088</c:v>
                </c:pt>
                <c:pt idx="160">
                  <c:v>44089</c:v>
                </c:pt>
                <c:pt idx="161">
                  <c:v>44090</c:v>
                </c:pt>
                <c:pt idx="162">
                  <c:v>44091</c:v>
                </c:pt>
                <c:pt idx="163">
                  <c:v>44092</c:v>
                </c:pt>
                <c:pt idx="164">
                  <c:v>44093</c:v>
                </c:pt>
                <c:pt idx="165">
                  <c:v>44094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44100</c:v>
                </c:pt>
                <c:pt idx="172">
                  <c:v>44101</c:v>
                </c:pt>
                <c:pt idx="173">
                  <c:v>44102</c:v>
                </c:pt>
                <c:pt idx="174">
                  <c:v>44103</c:v>
                </c:pt>
                <c:pt idx="175">
                  <c:v>44104</c:v>
                </c:pt>
                <c:pt idx="176">
                  <c:v>44105</c:v>
                </c:pt>
                <c:pt idx="177">
                  <c:v>44106</c:v>
                </c:pt>
                <c:pt idx="178">
                  <c:v>44107</c:v>
                </c:pt>
                <c:pt idx="179">
                  <c:v>44108</c:v>
                </c:pt>
                <c:pt idx="180">
                  <c:v>44109</c:v>
                </c:pt>
                <c:pt idx="181">
                  <c:v>44110</c:v>
                </c:pt>
                <c:pt idx="182">
                  <c:v>44111</c:v>
                </c:pt>
                <c:pt idx="183">
                  <c:v>44112</c:v>
                </c:pt>
                <c:pt idx="184">
                  <c:v>44113</c:v>
                </c:pt>
                <c:pt idx="185">
                  <c:v>44114</c:v>
                </c:pt>
                <c:pt idx="186">
                  <c:v>44115</c:v>
                </c:pt>
                <c:pt idx="187">
                  <c:v>44116</c:v>
                </c:pt>
                <c:pt idx="188">
                  <c:v>44117</c:v>
                </c:pt>
                <c:pt idx="189">
                  <c:v>44118</c:v>
                </c:pt>
                <c:pt idx="190">
                  <c:v>44119</c:v>
                </c:pt>
                <c:pt idx="191">
                  <c:v>44120</c:v>
                </c:pt>
                <c:pt idx="192">
                  <c:v>44121</c:v>
                </c:pt>
                <c:pt idx="193">
                  <c:v>44122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44128</c:v>
                </c:pt>
                <c:pt idx="200">
                  <c:v>44129</c:v>
                </c:pt>
                <c:pt idx="201">
                  <c:v>44130</c:v>
                </c:pt>
                <c:pt idx="202">
                  <c:v>44131</c:v>
                </c:pt>
                <c:pt idx="203">
                  <c:v>44132</c:v>
                </c:pt>
                <c:pt idx="204">
                  <c:v>44133</c:v>
                </c:pt>
                <c:pt idx="205">
                  <c:v>44134</c:v>
                </c:pt>
                <c:pt idx="206">
                  <c:v>44135</c:v>
                </c:pt>
                <c:pt idx="207">
                  <c:v>44136</c:v>
                </c:pt>
                <c:pt idx="208">
                  <c:v>44137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44142</c:v>
                </c:pt>
                <c:pt idx="214">
                  <c:v>44143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44149</c:v>
                </c:pt>
                <c:pt idx="221">
                  <c:v>44150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44156</c:v>
                </c:pt>
                <c:pt idx="228">
                  <c:v>44157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44163</c:v>
                </c:pt>
                <c:pt idx="235">
                  <c:v>44164</c:v>
                </c:pt>
                <c:pt idx="236">
                  <c:v>44165</c:v>
                </c:pt>
                <c:pt idx="237">
                  <c:v>44166</c:v>
                </c:pt>
                <c:pt idx="238">
                  <c:v>44167</c:v>
                </c:pt>
                <c:pt idx="239">
                  <c:v>44168</c:v>
                </c:pt>
                <c:pt idx="240">
                  <c:v>44169</c:v>
                </c:pt>
                <c:pt idx="241">
                  <c:v>44170</c:v>
                </c:pt>
                <c:pt idx="242">
                  <c:v>44171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44177</c:v>
                </c:pt>
                <c:pt idx="249">
                  <c:v>44178</c:v>
                </c:pt>
                <c:pt idx="250">
                  <c:v>44179</c:v>
                </c:pt>
                <c:pt idx="251">
                  <c:v>44180</c:v>
                </c:pt>
                <c:pt idx="252">
                  <c:v>44181</c:v>
                </c:pt>
                <c:pt idx="253">
                  <c:v>44182</c:v>
                </c:pt>
                <c:pt idx="254">
                  <c:v>44183</c:v>
                </c:pt>
                <c:pt idx="255">
                  <c:v>44184</c:v>
                </c:pt>
                <c:pt idx="256">
                  <c:v>44185</c:v>
                </c:pt>
                <c:pt idx="257">
                  <c:v>44186</c:v>
                </c:pt>
                <c:pt idx="258">
                  <c:v>44187</c:v>
                </c:pt>
                <c:pt idx="259">
                  <c:v>44188</c:v>
                </c:pt>
                <c:pt idx="260">
                  <c:v>44189</c:v>
                </c:pt>
                <c:pt idx="261">
                  <c:v>44190</c:v>
                </c:pt>
                <c:pt idx="262">
                  <c:v>44191</c:v>
                </c:pt>
                <c:pt idx="263">
                  <c:v>44192</c:v>
                </c:pt>
                <c:pt idx="264">
                  <c:v>44193</c:v>
                </c:pt>
                <c:pt idx="265">
                  <c:v>44194</c:v>
                </c:pt>
                <c:pt idx="266">
                  <c:v>44195</c:v>
                </c:pt>
                <c:pt idx="267">
                  <c:v>44196</c:v>
                </c:pt>
                <c:pt idx="268">
                  <c:v>44197</c:v>
                </c:pt>
                <c:pt idx="269">
                  <c:v>44198</c:v>
                </c:pt>
                <c:pt idx="270">
                  <c:v>44199</c:v>
                </c:pt>
                <c:pt idx="271">
                  <c:v>44200</c:v>
                </c:pt>
                <c:pt idx="272">
                  <c:v>44201</c:v>
                </c:pt>
                <c:pt idx="273">
                  <c:v>44202</c:v>
                </c:pt>
                <c:pt idx="274">
                  <c:v>44203</c:v>
                </c:pt>
                <c:pt idx="275">
                  <c:v>44204</c:v>
                </c:pt>
                <c:pt idx="276">
                  <c:v>44205</c:v>
                </c:pt>
                <c:pt idx="277">
                  <c:v>44206</c:v>
                </c:pt>
                <c:pt idx="278">
                  <c:v>44207</c:v>
                </c:pt>
                <c:pt idx="279">
                  <c:v>44208</c:v>
                </c:pt>
                <c:pt idx="280">
                  <c:v>44209</c:v>
                </c:pt>
                <c:pt idx="281">
                  <c:v>44210</c:v>
                </c:pt>
                <c:pt idx="282">
                  <c:v>44211</c:v>
                </c:pt>
                <c:pt idx="283">
                  <c:v>44212</c:v>
                </c:pt>
                <c:pt idx="284">
                  <c:v>44213</c:v>
                </c:pt>
                <c:pt idx="285">
                  <c:v>44214</c:v>
                </c:pt>
                <c:pt idx="286">
                  <c:v>44215</c:v>
                </c:pt>
                <c:pt idx="287">
                  <c:v>44216</c:v>
                </c:pt>
                <c:pt idx="288">
                  <c:v>44217</c:v>
                </c:pt>
                <c:pt idx="289">
                  <c:v>44218</c:v>
                </c:pt>
                <c:pt idx="290">
                  <c:v>44219</c:v>
                </c:pt>
                <c:pt idx="291">
                  <c:v>44220</c:v>
                </c:pt>
                <c:pt idx="292">
                  <c:v>44221</c:v>
                </c:pt>
                <c:pt idx="293">
                  <c:v>44222</c:v>
                </c:pt>
                <c:pt idx="294">
                  <c:v>44223</c:v>
                </c:pt>
                <c:pt idx="295">
                  <c:v>44224</c:v>
                </c:pt>
                <c:pt idx="296">
                  <c:v>44225</c:v>
                </c:pt>
                <c:pt idx="297">
                  <c:v>44226</c:v>
                </c:pt>
                <c:pt idx="298">
                  <c:v>44227</c:v>
                </c:pt>
                <c:pt idx="299">
                  <c:v>44228</c:v>
                </c:pt>
                <c:pt idx="300">
                  <c:v>44229</c:v>
                </c:pt>
                <c:pt idx="301">
                  <c:v>44230</c:v>
                </c:pt>
                <c:pt idx="302">
                  <c:v>44231</c:v>
                </c:pt>
                <c:pt idx="303">
                  <c:v>44232</c:v>
                </c:pt>
                <c:pt idx="304">
                  <c:v>44233</c:v>
                </c:pt>
                <c:pt idx="305">
                  <c:v>44234</c:v>
                </c:pt>
                <c:pt idx="306">
                  <c:v>44235</c:v>
                </c:pt>
                <c:pt idx="307">
                  <c:v>44236</c:v>
                </c:pt>
                <c:pt idx="308">
                  <c:v>44237</c:v>
                </c:pt>
                <c:pt idx="309">
                  <c:v>44238</c:v>
                </c:pt>
                <c:pt idx="310">
                  <c:v>44239</c:v>
                </c:pt>
                <c:pt idx="311">
                  <c:v>44240</c:v>
                </c:pt>
                <c:pt idx="312">
                  <c:v>44241</c:v>
                </c:pt>
                <c:pt idx="313">
                  <c:v>44242</c:v>
                </c:pt>
                <c:pt idx="314">
                  <c:v>44243</c:v>
                </c:pt>
                <c:pt idx="315">
                  <c:v>44244</c:v>
                </c:pt>
                <c:pt idx="316">
                  <c:v>44245</c:v>
                </c:pt>
                <c:pt idx="317">
                  <c:v>44246</c:v>
                </c:pt>
                <c:pt idx="318">
                  <c:v>44247</c:v>
                </c:pt>
                <c:pt idx="319">
                  <c:v>44248</c:v>
                </c:pt>
                <c:pt idx="320">
                  <c:v>44249</c:v>
                </c:pt>
                <c:pt idx="321">
                  <c:v>44250</c:v>
                </c:pt>
                <c:pt idx="322">
                  <c:v>44251</c:v>
                </c:pt>
                <c:pt idx="323">
                  <c:v>44252</c:v>
                </c:pt>
                <c:pt idx="324">
                  <c:v>44253</c:v>
                </c:pt>
                <c:pt idx="325">
                  <c:v>44254</c:v>
                </c:pt>
                <c:pt idx="326">
                  <c:v>44255</c:v>
                </c:pt>
                <c:pt idx="327">
                  <c:v>44256</c:v>
                </c:pt>
                <c:pt idx="328">
                  <c:v>44257</c:v>
                </c:pt>
                <c:pt idx="329">
                  <c:v>44258</c:v>
                </c:pt>
                <c:pt idx="330">
                  <c:v>44259</c:v>
                </c:pt>
                <c:pt idx="331">
                  <c:v>44260</c:v>
                </c:pt>
                <c:pt idx="332">
                  <c:v>44261</c:v>
                </c:pt>
                <c:pt idx="333">
                  <c:v>44262</c:v>
                </c:pt>
                <c:pt idx="334">
                  <c:v>44263</c:v>
                </c:pt>
                <c:pt idx="335">
                  <c:v>44264</c:v>
                </c:pt>
                <c:pt idx="336">
                  <c:v>44265</c:v>
                </c:pt>
                <c:pt idx="337">
                  <c:v>44266</c:v>
                </c:pt>
                <c:pt idx="338">
                  <c:v>44267</c:v>
                </c:pt>
                <c:pt idx="339">
                  <c:v>44268</c:v>
                </c:pt>
                <c:pt idx="340">
                  <c:v>44269</c:v>
                </c:pt>
                <c:pt idx="341">
                  <c:v>44270</c:v>
                </c:pt>
                <c:pt idx="342">
                  <c:v>44271</c:v>
                </c:pt>
                <c:pt idx="343">
                  <c:v>44272</c:v>
                </c:pt>
                <c:pt idx="344">
                  <c:v>44273</c:v>
                </c:pt>
                <c:pt idx="345">
                  <c:v>44274</c:v>
                </c:pt>
                <c:pt idx="346">
                  <c:v>44275</c:v>
                </c:pt>
                <c:pt idx="347">
                  <c:v>44276</c:v>
                </c:pt>
                <c:pt idx="348">
                  <c:v>44277</c:v>
                </c:pt>
                <c:pt idx="349">
                  <c:v>44278</c:v>
                </c:pt>
                <c:pt idx="350">
                  <c:v>44279</c:v>
                </c:pt>
                <c:pt idx="351">
                  <c:v>44280</c:v>
                </c:pt>
                <c:pt idx="352">
                  <c:v>44281</c:v>
                </c:pt>
                <c:pt idx="353">
                  <c:v>44282</c:v>
                </c:pt>
                <c:pt idx="354">
                  <c:v>44283</c:v>
                </c:pt>
                <c:pt idx="355">
                  <c:v>44284</c:v>
                </c:pt>
                <c:pt idx="356">
                  <c:v>44285</c:v>
                </c:pt>
                <c:pt idx="357">
                  <c:v>44286</c:v>
                </c:pt>
                <c:pt idx="358">
                  <c:v>44287</c:v>
                </c:pt>
                <c:pt idx="359">
                  <c:v>44288</c:v>
                </c:pt>
                <c:pt idx="360">
                  <c:v>44289</c:v>
                </c:pt>
                <c:pt idx="361">
                  <c:v>44290</c:v>
                </c:pt>
                <c:pt idx="362">
                  <c:v>44291</c:v>
                </c:pt>
                <c:pt idx="363">
                  <c:v>44292</c:v>
                </c:pt>
                <c:pt idx="364">
                  <c:v>44293</c:v>
                </c:pt>
                <c:pt idx="365">
                  <c:v>44294</c:v>
                </c:pt>
                <c:pt idx="366">
                  <c:v>44295</c:v>
                </c:pt>
                <c:pt idx="367">
                  <c:v>44296</c:v>
                </c:pt>
                <c:pt idx="368">
                  <c:v>44297</c:v>
                </c:pt>
                <c:pt idx="369">
                  <c:v>44298</c:v>
                </c:pt>
                <c:pt idx="370">
                  <c:v>44299</c:v>
                </c:pt>
                <c:pt idx="371">
                  <c:v>44300</c:v>
                </c:pt>
                <c:pt idx="372">
                  <c:v>44301</c:v>
                </c:pt>
                <c:pt idx="373">
                  <c:v>44302</c:v>
                </c:pt>
                <c:pt idx="374">
                  <c:v>44303</c:v>
                </c:pt>
                <c:pt idx="375">
                  <c:v>44304</c:v>
                </c:pt>
                <c:pt idx="376">
                  <c:v>44305</c:v>
                </c:pt>
                <c:pt idx="377">
                  <c:v>44306</c:v>
                </c:pt>
                <c:pt idx="378">
                  <c:v>44307</c:v>
                </c:pt>
                <c:pt idx="379">
                  <c:v>44308</c:v>
                </c:pt>
                <c:pt idx="380">
                  <c:v>44309</c:v>
                </c:pt>
                <c:pt idx="381">
                  <c:v>44310</c:v>
                </c:pt>
                <c:pt idx="382">
                  <c:v>44311</c:v>
                </c:pt>
                <c:pt idx="383">
                  <c:v>44312</c:v>
                </c:pt>
                <c:pt idx="384">
                  <c:v>44313</c:v>
                </c:pt>
                <c:pt idx="385">
                  <c:v>44314</c:v>
                </c:pt>
                <c:pt idx="386">
                  <c:v>44315</c:v>
                </c:pt>
                <c:pt idx="387">
                  <c:v>44316</c:v>
                </c:pt>
                <c:pt idx="388">
                  <c:v>44317</c:v>
                </c:pt>
                <c:pt idx="389">
                  <c:v>44318</c:v>
                </c:pt>
                <c:pt idx="390">
                  <c:v>44319</c:v>
                </c:pt>
                <c:pt idx="391">
                  <c:v>44320</c:v>
                </c:pt>
                <c:pt idx="392">
                  <c:v>44321</c:v>
                </c:pt>
                <c:pt idx="393">
                  <c:v>44322</c:v>
                </c:pt>
                <c:pt idx="394">
                  <c:v>44323</c:v>
                </c:pt>
                <c:pt idx="395">
                  <c:v>44324</c:v>
                </c:pt>
                <c:pt idx="396">
                  <c:v>44325</c:v>
                </c:pt>
                <c:pt idx="397">
                  <c:v>44326</c:v>
                </c:pt>
                <c:pt idx="398">
                  <c:v>44327</c:v>
                </c:pt>
                <c:pt idx="399">
                  <c:v>44328</c:v>
                </c:pt>
                <c:pt idx="400">
                  <c:v>44329</c:v>
                </c:pt>
                <c:pt idx="401">
                  <c:v>44330</c:v>
                </c:pt>
                <c:pt idx="402">
                  <c:v>44331</c:v>
                </c:pt>
                <c:pt idx="403">
                  <c:v>44332</c:v>
                </c:pt>
                <c:pt idx="404">
                  <c:v>44333</c:v>
                </c:pt>
                <c:pt idx="405">
                  <c:v>44334</c:v>
                </c:pt>
                <c:pt idx="406">
                  <c:v>44335</c:v>
                </c:pt>
                <c:pt idx="407">
                  <c:v>44336</c:v>
                </c:pt>
                <c:pt idx="408">
                  <c:v>44337</c:v>
                </c:pt>
                <c:pt idx="409">
                  <c:v>44338</c:v>
                </c:pt>
                <c:pt idx="410">
                  <c:v>44339</c:v>
                </c:pt>
                <c:pt idx="411">
                  <c:v>44340</c:v>
                </c:pt>
                <c:pt idx="412">
                  <c:v>44341</c:v>
                </c:pt>
                <c:pt idx="413">
                  <c:v>44342</c:v>
                </c:pt>
                <c:pt idx="414">
                  <c:v>44343</c:v>
                </c:pt>
                <c:pt idx="415">
                  <c:v>44344</c:v>
                </c:pt>
                <c:pt idx="416">
                  <c:v>44345</c:v>
                </c:pt>
                <c:pt idx="417">
                  <c:v>44346</c:v>
                </c:pt>
                <c:pt idx="418">
                  <c:v>44347</c:v>
                </c:pt>
                <c:pt idx="419">
                  <c:v>44348</c:v>
                </c:pt>
                <c:pt idx="420">
                  <c:v>44349</c:v>
                </c:pt>
                <c:pt idx="421">
                  <c:v>44350</c:v>
                </c:pt>
                <c:pt idx="422">
                  <c:v>44351</c:v>
                </c:pt>
                <c:pt idx="423">
                  <c:v>44352</c:v>
                </c:pt>
                <c:pt idx="424">
                  <c:v>44353</c:v>
                </c:pt>
                <c:pt idx="425">
                  <c:v>44354</c:v>
                </c:pt>
                <c:pt idx="426">
                  <c:v>44355</c:v>
                </c:pt>
                <c:pt idx="427">
                  <c:v>44356</c:v>
                </c:pt>
                <c:pt idx="428">
                  <c:v>44357</c:v>
                </c:pt>
                <c:pt idx="429">
                  <c:v>44358</c:v>
                </c:pt>
                <c:pt idx="430">
                  <c:v>44359</c:v>
                </c:pt>
                <c:pt idx="431">
                  <c:v>44360</c:v>
                </c:pt>
                <c:pt idx="432">
                  <c:v>44361</c:v>
                </c:pt>
                <c:pt idx="433">
                  <c:v>44362</c:v>
                </c:pt>
                <c:pt idx="434">
                  <c:v>44363</c:v>
                </c:pt>
                <c:pt idx="435">
                  <c:v>44364</c:v>
                </c:pt>
                <c:pt idx="436">
                  <c:v>44365</c:v>
                </c:pt>
                <c:pt idx="437">
                  <c:v>44366</c:v>
                </c:pt>
                <c:pt idx="438">
                  <c:v>44367</c:v>
                </c:pt>
                <c:pt idx="439">
                  <c:v>44368</c:v>
                </c:pt>
                <c:pt idx="440">
                  <c:v>44369</c:v>
                </c:pt>
                <c:pt idx="441">
                  <c:v>44370</c:v>
                </c:pt>
                <c:pt idx="442">
                  <c:v>44371</c:v>
                </c:pt>
                <c:pt idx="443">
                  <c:v>44372</c:v>
                </c:pt>
                <c:pt idx="444">
                  <c:v>44373</c:v>
                </c:pt>
                <c:pt idx="445">
                  <c:v>44374</c:v>
                </c:pt>
                <c:pt idx="446">
                  <c:v>44375</c:v>
                </c:pt>
                <c:pt idx="447">
                  <c:v>44376</c:v>
                </c:pt>
                <c:pt idx="448">
                  <c:v>44377</c:v>
                </c:pt>
                <c:pt idx="449">
                  <c:v>44378</c:v>
                </c:pt>
                <c:pt idx="450">
                  <c:v>44379</c:v>
                </c:pt>
                <c:pt idx="451">
                  <c:v>44380</c:v>
                </c:pt>
                <c:pt idx="452">
                  <c:v>44381</c:v>
                </c:pt>
                <c:pt idx="453">
                  <c:v>44382</c:v>
                </c:pt>
                <c:pt idx="454">
                  <c:v>44383</c:v>
                </c:pt>
                <c:pt idx="455">
                  <c:v>44384</c:v>
                </c:pt>
                <c:pt idx="456">
                  <c:v>44385</c:v>
                </c:pt>
                <c:pt idx="457">
                  <c:v>44386</c:v>
                </c:pt>
                <c:pt idx="458">
                  <c:v>44387</c:v>
                </c:pt>
                <c:pt idx="459">
                  <c:v>44388</c:v>
                </c:pt>
                <c:pt idx="460">
                  <c:v>44389</c:v>
                </c:pt>
                <c:pt idx="461">
                  <c:v>44390</c:v>
                </c:pt>
                <c:pt idx="462">
                  <c:v>44391</c:v>
                </c:pt>
                <c:pt idx="463">
                  <c:v>44392</c:v>
                </c:pt>
                <c:pt idx="464">
                  <c:v>44393</c:v>
                </c:pt>
                <c:pt idx="465">
                  <c:v>44394</c:v>
                </c:pt>
                <c:pt idx="466">
                  <c:v>44395</c:v>
                </c:pt>
                <c:pt idx="467">
                  <c:v>44396</c:v>
                </c:pt>
                <c:pt idx="468">
                  <c:v>44397</c:v>
                </c:pt>
                <c:pt idx="469">
                  <c:v>44398</c:v>
                </c:pt>
                <c:pt idx="470">
                  <c:v>44399</c:v>
                </c:pt>
                <c:pt idx="471">
                  <c:v>44400</c:v>
                </c:pt>
                <c:pt idx="472">
                  <c:v>44401</c:v>
                </c:pt>
                <c:pt idx="473">
                  <c:v>44402</c:v>
                </c:pt>
                <c:pt idx="474">
                  <c:v>44403</c:v>
                </c:pt>
                <c:pt idx="475">
                  <c:v>44404</c:v>
                </c:pt>
                <c:pt idx="476">
                  <c:v>44405</c:v>
                </c:pt>
                <c:pt idx="477">
                  <c:v>44406</c:v>
                </c:pt>
                <c:pt idx="478">
                  <c:v>44407</c:v>
                </c:pt>
                <c:pt idx="479">
                  <c:v>44408</c:v>
                </c:pt>
                <c:pt idx="480">
                  <c:v>44409</c:v>
                </c:pt>
                <c:pt idx="481">
                  <c:v>44410</c:v>
                </c:pt>
                <c:pt idx="482">
                  <c:v>44411</c:v>
                </c:pt>
                <c:pt idx="483">
                  <c:v>44412</c:v>
                </c:pt>
                <c:pt idx="484">
                  <c:v>44413</c:v>
                </c:pt>
                <c:pt idx="485">
                  <c:v>44414</c:v>
                </c:pt>
                <c:pt idx="486">
                  <c:v>44415</c:v>
                </c:pt>
                <c:pt idx="487">
                  <c:v>44416</c:v>
                </c:pt>
                <c:pt idx="488">
                  <c:v>44417</c:v>
                </c:pt>
                <c:pt idx="489">
                  <c:v>44418</c:v>
                </c:pt>
                <c:pt idx="490">
                  <c:v>44419</c:v>
                </c:pt>
                <c:pt idx="491">
                  <c:v>44420</c:v>
                </c:pt>
                <c:pt idx="492">
                  <c:v>44421</c:v>
                </c:pt>
                <c:pt idx="493">
                  <c:v>44422</c:v>
                </c:pt>
                <c:pt idx="494">
                  <c:v>44423</c:v>
                </c:pt>
                <c:pt idx="495">
                  <c:v>44424</c:v>
                </c:pt>
                <c:pt idx="496">
                  <c:v>44425</c:v>
                </c:pt>
                <c:pt idx="497">
                  <c:v>44426</c:v>
                </c:pt>
                <c:pt idx="498">
                  <c:v>44427</c:v>
                </c:pt>
                <c:pt idx="499">
                  <c:v>44428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200</c:v>
                </c:pt>
                <c:pt idx="454">
                  <c:v>-100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F-42EF-A406-2B1D8B1CD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4428"/>
          <c:min val="4407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1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/>
              <a:t> </a:t>
            </a:r>
            <a:r>
              <a:rPr lang="he-IL" sz="1800" b="1" dirty="0" smtClean="0"/>
              <a:t>איור 22: גיוסי</a:t>
            </a:r>
            <a:r>
              <a:rPr lang="en-US" sz="1800" b="1" baseline="0" dirty="0" smtClean="0"/>
              <a:t> </a:t>
            </a:r>
            <a:r>
              <a:rPr lang="he-IL" sz="1800" b="1" baseline="0" dirty="0"/>
              <a:t>הה</a:t>
            </a:r>
            <a:r>
              <a:rPr lang="he-IL" sz="1800" b="1" dirty="0"/>
              <a:t>ון בהיי-טק הישראלי</a:t>
            </a:r>
          </a:p>
          <a:p>
            <a:pPr>
              <a:defRPr b="1"/>
            </a:pPr>
            <a:r>
              <a:rPr lang="he-IL" sz="1800" b="0" dirty="0"/>
              <a:t>(מיליוני דולר)</a:t>
            </a:r>
          </a:p>
        </c:rich>
      </c:tx>
      <c:layout>
        <c:manualLayout>
          <c:xMode val="edge"/>
          <c:yMode val="edge"/>
          <c:x val="0.33070849608365888"/>
          <c:y val="3.0504950133493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767954202575071E-2"/>
          <c:y val="0.14891221930592008"/>
          <c:w val="0.93176481286295909"/>
          <c:h val="0.7220053222513852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גיליון1!$E$12</c:f>
              <c:strCache>
                <c:ptCount val="1"/>
                <c:pt idx="0">
                  <c:v>סך גיוסי הון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גיליון1!$B$13:$B$20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YTD</c:v>
                </c:pt>
              </c:strCache>
            </c:strRef>
          </c:cat>
          <c:val>
            <c:numRef>
              <c:f>גיליון1!$E$13:$E$20</c:f>
              <c:numCache>
                <c:formatCode>General</c:formatCode>
                <c:ptCount val="7"/>
                <c:pt idx="0">
                  <c:v>3435</c:v>
                </c:pt>
                <c:pt idx="1">
                  <c:v>4290</c:v>
                </c:pt>
                <c:pt idx="2">
                  <c:v>4531</c:v>
                </c:pt>
                <c:pt idx="3">
                  <c:v>5843</c:v>
                </c:pt>
                <c:pt idx="4">
                  <c:v>7799</c:v>
                </c:pt>
                <c:pt idx="5">
                  <c:v>10181</c:v>
                </c:pt>
                <c:pt idx="6">
                  <c:v>15454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0-4013-8FB4-81319751D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919168"/>
        <c:axId val="375581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גיליון1!$C$12</c15:sqref>
                        </c15:formulaRef>
                      </c:ext>
                    </c:extLst>
                    <c:strCache>
                      <c:ptCount val="1"/>
                      <c:pt idx="0">
                        <c:v>היקף גיוסים בשלבים מוקדמים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גיליון1!$B$13:$B$20</c15:sqref>
                        </c15:formulaRef>
                      </c:ext>
                    </c:extLst>
                    <c:strCach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 YTD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גיליון1!$C$13:$C$20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986</c:v>
                      </c:pt>
                      <c:pt idx="1">
                        <c:v>1230</c:v>
                      </c:pt>
                      <c:pt idx="2">
                        <c:v>1101</c:v>
                      </c:pt>
                      <c:pt idx="3">
                        <c:v>1433</c:v>
                      </c:pt>
                      <c:pt idx="4">
                        <c:v>1289</c:v>
                      </c:pt>
                      <c:pt idx="5">
                        <c:v>1634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7B0-4013-8FB4-81319751D45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גיליון1!$D$12</c15:sqref>
                        </c15:formulaRef>
                      </c:ext>
                    </c:extLst>
                    <c:strCache>
                      <c:ptCount val="1"/>
                      <c:pt idx="0">
                        <c:v>היקף גיוסים בשלבים מאוחרים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גיליון1!$B$13:$B$20</c15:sqref>
                        </c15:formulaRef>
                      </c:ext>
                    </c:extLst>
                    <c:strCach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 YTD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גיליון1!$D$13:$D$20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2449</c:v>
                      </c:pt>
                      <c:pt idx="1">
                        <c:v>3060</c:v>
                      </c:pt>
                      <c:pt idx="2">
                        <c:v>3430</c:v>
                      </c:pt>
                      <c:pt idx="3">
                        <c:v>4410</c:v>
                      </c:pt>
                      <c:pt idx="4">
                        <c:v>6510</c:v>
                      </c:pt>
                      <c:pt idx="5">
                        <c:v>8547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7B0-4013-8FB4-81319751D457}"/>
                  </c:ext>
                </c:extLst>
              </c15:ser>
            </c15:filteredBarSeries>
          </c:ext>
        </c:extLst>
      </c:barChart>
      <c:catAx>
        <c:axId val="367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375581216"/>
        <c:crosses val="autoZero"/>
        <c:auto val="1"/>
        <c:lblAlgn val="ctr"/>
        <c:lblOffset val="100"/>
        <c:noMultiLvlLbl val="0"/>
      </c:catAx>
      <c:valAx>
        <c:axId val="37558121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3679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23: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/>
              <a:t>ספטמבר 2019 עד אוגוסט 2021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44065</c:v>
                </c:pt>
                <c:pt idx="367">
                  <c:v>44066</c:v>
                </c:pt>
                <c:pt idx="368">
                  <c:v>44067</c:v>
                </c:pt>
                <c:pt idx="369">
                  <c:v>44068</c:v>
                </c:pt>
                <c:pt idx="370">
                  <c:v>44069</c:v>
                </c:pt>
                <c:pt idx="371">
                  <c:v>44070</c:v>
                </c:pt>
                <c:pt idx="372">
                  <c:v>44071</c:v>
                </c:pt>
                <c:pt idx="373">
                  <c:v>44072</c:v>
                </c:pt>
                <c:pt idx="374">
                  <c:v>44073</c:v>
                </c:pt>
                <c:pt idx="375">
                  <c:v>44074</c:v>
                </c:pt>
                <c:pt idx="376">
                  <c:v>44075</c:v>
                </c:pt>
                <c:pt idx="377">
                  <c:v>44076</c:v>
                </c:pt>
                <c:pt idx="378">
                  <c:v>44077</c:v>
                </c:pt>
                <c:pt idx="379">
                  <c:v>44078</c:v>
                </c:pt>
                <c:pt idx="380">
                  <c:v>44079</c:v>
                </c:pt>
                <c:pt idx="381">
                  <c:v>44080</c:v>
                </c:pt>
                <c:pt idx="382">
                  <c:v>44081</c:v>
                </c:pt>
                <c:pt idx="383">
                  <c:v>44082</c:v>
                </c:pt>
                <c:pt idx="384">
                  <c:v>44083</c:v>
                </c:pt>
                <c:pt idx="385">
                  <c:v>44084</c:v>
                </c:pt>
                <c:pt idx="386">
                  <c:v>44085</c:v>
                </c:pt>
                <c:pt idx="387">
                  <c:v>44086</c:v>
                </c:pt>
                <c:pt idx="388">
                  <c:v>44087</c:v>
                </c:pt>
                <c:pt idx="389">
                  <c:v>44088</c:v>
                </c:pt>
                <c:pt idx="390">
                  <c:v>44089</c:v>
                </c:pt>
                <c:pt idx="391">
                  <c:v>44090</c:v>
                </c:pt>
                <c:pt idx="392">
                  <c:v>44091</c:v>
                </c:pt>
                <c:pt idx="393">
                  <c:v>44092</c:v>
                </c:pt>
                <c:pt idx="394">
                  <c:v>44093</c:v>
                </c:pt>
                <c:pt idx="395">
                  <c:v>44094</c:v>
                </c:pt>
                <c:pt idx="396">
                  <c:v>44095</c:v>
                </c:pt>
                <c:pt idx="397">
                  <c:v>44096</c:v>
                </c:pt>
                <c:pt idx="398">
                  <c:v>44097</c:v>
                </c:pt>
                <c:pt idx="399">
                  <c:v>44098</c:v>
                </c:pt>
                <c:pt idx="400">
                  <c:v>44099</c:v>
                </c:pt>
                <c:pt idx="401">
                  <c:v>44100</c:v>
                </c:pt>
                <c:pt idx="402">
                  <c:v>44101</c:v>
                </c:pt>
                <c:pt idx="403">
                  <c:v>44102</c:v>
                </c:pt>
                <c:pt idx="404">
                  <c:v>44103</c:v>
                </c:pt>
                <c:pt idx="405">
                  <c:v>44104</c:v>
                </c:pt>
                <c:pt idx="406">
                  <c:v>44105</c:v>
                </c:pt>
                <c:pt idx="407">
                  <c:v>44106</c:v>
                </c:pt>
                <c:pt idx="408">
                  <c:v>44107</c:v>
                </c:pt>
                <c:pt idx="409">
                  <c:v>44108</c:v>
                </c:pt>
                <c:pt idx="410">
                  <c:v>44109</c:v>
                </c:pt>
                <c:pt idx="411">
                  <c:v>44110</c:v>
                </c:pt>
                <c:pt idx="412">
                  <c:v>44111</c:v>
                </c:pt>
                <c:pt idx="413">
                  <c:v>44112</c:v>
                </c:pt>
                <c:pt idx="414">
                  <c:v>44113</c:v>
                </c:pt>
                <c:pt idx="415">
                  <c:v>44114</c:v>
                </c:pt>
                <c:pt idx="416">
                  <c:v>44115</c:v>
                </c:pt>
                <c:pt idx="417">
                  <c:v>44116</c:v>
                </c:pt>
                <c:pt idx="418">
                  <c:v>44117</c:v>
                </c:pt>
                <c:pt idx="419">
                  <c:v>44118</c:v>
                </c:pt>
                <c:pt idx="420">
                  <c:v>44119</c:v>
                </c:pt>
                <c:pt idx="421">
                  <c:v>44120</c:v>
                </c:pt>
                <c:pt idx="422">
                  <c:v>44121</c:v>
                </c:pt>
                <c:pt idx="423">
                  <c:v>44122</c:v>
                </c:pt>
                <c:pt idx="424">
                  <c:v>44123</c:v>
                </c:pt>
                <c:pt idx="425">
                  <c:v>44124</c:v>
                </c:pt>
                <c:pt idx="426">
                  <c:v>44125</c:v>
                </c:pt>
                <c:pt idx="427">
                  <c:v>44126</c:v>
                </c:pt>
                <c:pt idx="428">
                  <c:v>44127</c:v>
                </c:pt>
                <c:pt idx="429">
                  <c:v>44128</c:v>
                </c:pt>
                <c:pt idx="430">
                  <c:v>44129</c:v>
                </c:pt>
                <c:pt idx="431">
                  <c:v>44130</c:v>
                </c:pt>
                <c:pt idx="432">
                  <c:v>44131</c:v>
                </c:pt>
                <c:pt idx="433">
                  <c:v>44132</c:v>
                </c:pt>
                <c:pt idx="434">
                  <c:v>44133</c:v>
                </c:pt>
                <c:pt idx="435">
                  <c:v>44134</c:v>
                </c:pt>
                <c:pt idx="436">
                  <c:v>44135</c:v>
                </c:pt>
                <c:pt idx="437">
                  <c:v>44136</c:v>
                </c:pt>
                <c:pt idx="438">
                  <c:v>44137</c:v>
                </c:pt>
                <c:pt idx="439">
                  <c:v>44138</c:v>
                </c:pt>
                <c:pt idx="440">
                  <c:v>44139</c:v>
                </c:pt>
                <c:pt idx="441">
                  <c:v>44140</c:v>
                </c:pt>
                <c:pt idx="442">
                  <c:v>44141</c:v>
                </c:pt>
                <c:pt idx="443">
                  <c:v>44142</c:v>
                </c:pt>
                <c:pt idx="444">
                  <c:v>44143</c:v>
                </c:pt>
                <c:pt idx="445">
                  <c:v>44144</c:v>
                </c:pt>
                <c:pt idx="446">
                  <c:v>44145</c:v>
                </c:pt>
                <c:pt idx="447">
                  <c:v>44146</c:v>
                </c:pt>
                <c:pt idx="448">
                  <c:v>44147</c:v>
                </c:pt>
                <c:pt idx="449">
                  <c:v>44148</c:v>
                </c:pt>
                <c:pt idx="450">
                  <c:v>44149</c:v>
                </c:pt>
                <c:pt idx="451">
                  <c:v>44150</c:v>
                </c:pt>
                <c:pt idx="452">
                  <c:v>44151</c:v>
                </c:pt>
                <c:pt idx="453">
                  <c:v>44152</c:v>
                </c:pt>
                <c:pt idx="454">
                  <c:v>44153</c:v>
                </c:pt>
                <c:pt idx="455">
                  <c:v>44154</c:v>
                </c:pt>
                <c:pt idx="456">
                  <c:v>44155</c:v>
                </c:pt>
                <c:pt idx="457">
                  <c:v>44156</c:v>
                </c:pt>
                <c:pt idx="458">
                  <c:v>44157</c:v>
                </c:pt>
                <c:pt idx="459">
                  <c:v>44158</c:v>
                </c:pt>
                <c:pt idx="460">
                  <c:v>44159</c:v>
                </c:pt>
                <c:pt idx="461">
                  <c:v>44160</c:v>
                </c:pt>
                <c:pt idx="462">
                  <c:v>44161</c:v>
                </c:pt>
                <c:pt idx="463">
                  <c:v>44162</c:v>
                </c:pt>
                <c:pt idx="464">
                  <c:v>44163</c:v>
                </c:pt>
                <c:pt idx="465">
                  <c:v>44164</c:v>
                </c:pt>
                <c:pt idx="466">
                  <c:v>44165</c:v>
                </c:pt>
                <c:pt idx="467">
                  <c:v>44166</c:v>
                </c:pt>
                <c:pt idx="468">
                  <c:v>44167</c:v>
                </c:pt>
                <c:pt idx="469">
                  <c:v>44168</c:v>
                </c:pt>
                <c:pt idx="470">
                  <c:v>44169</c:v>
                </c:pt>
                <c:pt idx="471">
                  <c:v>44170</c:v>
                </c:pt>
                <c:pt idx="472">
                  <c:v>44171</c:v>
                </c:pt>
                <c:pt idx="473">
                  <c:v>44172</c:v>
                </c:pt>
                <c:pt idx="474">
                  <c:v>44173</c:v>
                </c:pt>
                <c:pt idx="475">
                  <c:v>44174</c:v>
                </c:pt>
                <c:pt idx="476">
                  <c:v>44175</c:v>
                </c:pt>
                <c:pt idx="477">
                  <c:v>44176</c:v>
                </c:pt>
                <c:pt idx="478">
                  <c:v>44177</c:v>
                </c:pt>
                <c:pt idx="479">
                  <c:v>44178</c:v>
                </c:pt>
                <c:pt idx="480">
                  <c:v>44179</c:v>
                </c:pt>
                <c:pt idx="481">
                  <c:v>44180</c:v>
                </c:pt>
                <c:pt idx="482">
                  <c:v>44181</c:v>
                </c:pt>
                <c:pt idx="483">
                  <c:v>44182</c:v>
                </c:pt>
                <c:pt idx="484">
                  <c:v>44183</c:v>
                </c:pt>
                <c:pt idx="485">
                  <c:v>44184</c:v>
                </c:pt>
                <c:pt idx="486">
                  <c:v>44185</c:v>
                </c:pt>
                <c:pt idx="487">
                  <c:v>44186</c:v>
                </c:pt>
                <c:pt idx="488">
                  <c:v>44187</c:v>
                </c:pt>
                <c:pt idx="489">
                  <c:v>44188</c:v>
                </c:pt>
                <c:pt idx="490">
                  <c:v>44189</c:v>
                </c:pt>
                <c:pt idx="491">
                  <c:v>44190</c:v>
                </c:pt>
                <c:pt idx="492">
                  <c:v>44191</c:v>
                </c:pt>
                <c:pt idx="493">
                  <c:v>44192</c:v>
                </c:pt>
                <c:pt idx="494">
                  <c:v>44193</c:v>
                </c:pt>
                <c:pt idx="495">
                  <c:v>44194</c:v>
                </c:pt>
                <c:pt idx="496">
                  <c:v>44195</c:v>
                </c:pt>
                <c:pt idx="497">
                  <c:v>44196</c:v>
                </c:pt>
                <c:pt idx="498">
                  <c:v>44197</c:v>
                </c:pt>
                <c:pt idx="499">
                  <c:v>44198</c:v>
                </c:pt>
                <c:pt idx="500">
                  <c:v>44199</c:v>
                </c:pt>
                <c:pt idx="501">
                  <c:v>44200</c:v>
                </c:pt>
                <c:pt idx="502">
                  <c:v>44201</c:v>
                </c:pt>
                <c:pt idx="503">
                  <c:v>44202</c:v>
                </c:pt>
                <c:pt idx="504">
                  <c:v>44203</c:v>
                </c:pt>
                <c:pt idx="505">
                  <c:v>44204</c:v>
                </c:pt>
                <c:pt idx="506">
                  <c:v>44205</c:v>
                </c:pt>
                <c:pt idx="507">
                  <c:v>44206</c:v>
                </c:pt>
                <c:pt idx="508">
                  <c:v>44207</c:v>
                </c:pt>
                <c:pt idx="509">
                  <c:v>44208</c:v>
                </c:pt>
                <c:pt idx="510">
                  <c:v>44209</c:v>
                </c:pt>
                <c:pt idx="511">
                  <c:v>44210</c:v>
                </c:pt>
                <c:pt idx="512">
                  <c:v>44211</c:v>
                </c:pt>
                <c:pt idx="513">
                  <c:v>44212</c:v>
                </c:pt>
                <c:pt idx="514">
                  <c:v>44213</c:v>
                </c:pt>
                <c:pt idx="515">
                  <c:v>44214</c:v>
                </c:pt>
                <c:pt idx="516">
                  <c:v>44215</c:v>
                </c:pt>
                <c:pt idx="517">
                  <c:v>44216</c:v>
                </c:pt>
                <c:pt idx="518">
                  <c:v>44217</c:v>
                </c:pt>
                <c:pt idx="519">
                  <c:v>44218</c:v>
                </c:pt>
                <c:pt idx="520">
                  <c:v>44219</c:v>
                </c:pt>
                <c:pt idx="521">
                  <c:v>44220</c:v>
                </c:pt>
                <c:pt idx="522">
                  <c:v>44221</c:v>
                </c:pt>
                <c:pt idx="523">
                  <c:v>44222</c:v>
                </c:pt>
                <c:pt idx="524">
                  <c:v>44223</c:v>
                </c:pt>
                <c:pt idx="525">
                  <c:v>44224</c:v>
                </c:pt>
                <c:pt idx="526">
                  <c:v>44225</c:v>
                </c:pt>
                <c:pt idx="527">
                  <c:v>44226</c:v>
                </c:pt>
                <c:pt idx="528">
                  <c:v>44227</c:v>
                </c:pt>
                <c:pt idx="529">
                  <c:v>44228</c:v>
                </c:pt>
                <c:pt idx="530">
                  <c:v>44229</c:v>
                </c:pt>
                <c:pt idx="531">
                  <c:v>44230</c:v>
                </c:pt>
                <c:pt idx="532">
                  <c:v>44231</c:v>
                </c:pt>
                <c:pt idx="533">
                  <c:v>44232</c:v>
                </c:pt>
                <c:pt idx="534">
                  <c:v>44233</c:v>
                </c:pt>
                <c:pt idx="535">
                  <c:v>44234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44238</c:v>
                </c:pt>
                <c:pt idx="540">
                  <c:v>44239</c:v>
                </c:pt>
                <c:pt idx="541">
                  <c:v>44240</c:v>
                </c:pt>
                <c:pt idx="542">
                  <c:v>44241</c:v>
                </c:pt>
                <c:pt idx="543">
                  <c:v>44242</c:v>
                </c:pt>
                <c:pt idx="544">
                  <c:v>44243</c:v>
                </c:pt>
                <c:pt idx="545">
                  <c:v>44244</c:v>
                </c:pt>
                <c:pt idx="546">
                  <c:v>44245</c:v>
                </c:pt>
                <c:pt idx="547">
                  <c:v>44246</c:v>
                </c:pt>
                <c:pt idx="548">
                  <c:v>44247</c:v>
                </c:pt>
                <c:pt idx="549">
                  <c:v>44248</c:v>
                </c:pt>
                <c:pt idx="550">
                  <c:v>44249</c:v>
                </c:pt>
                <c:pt idx="551">
                  <c:v>44250</c:v>
                </c:pt>
                <c:pt idx="552">
                  <c:v>44251</c:v>
                </c:pt>
                <c:pt idx="553">
                  <c:v>44252</c:v>
                </c:pt>
                <c:pt idx="554">
                  <c:v>44253</c:v>
                </c:pt>
                <c:pt idx="555">
                  <c:v>44254</c:v>
                </c:pt>
                <c:pt idx="556">
                  <c:v>44255</c:v>
                </c:pt>
                <c:pt idx="557">
                  <c:v>44256</c:v>
                </c:pt>
                <c:pt idx="558">
                  <c:v>44257</c:v>
                </c:pt>
                <c:pt idx="559">
                  <c:v>44258</c:v>
                </c:pt>
                <c:pt idx="560">
                  <c:v>44259</c:v>
                </c:pt>
                <c:pt idx="561">
                  <c:v>44260</c:v>
                </c:pt>
                <c:pt idx="562">
                  <c:v>44261</c:v>
                </c:pt>
                <c:pt idx="563">
                  <c:v>44262</c:v>
                </c:pt>
                <c:pt idx="564">
                  <c:v>44263</c:v>
                </c:pt>
                <c:pt idx="565">
                  <c:v>44264</c:v>
                </c:pt>
                <c:pt idx="566">
                  <c:v>44265</c:v>
                </c:pt>
                <c:pt idx="567">
                  <c:v>44266</c:v>
                </c:pt>
                <c:pt idx="568">
                  <c:v>44267</c:v>
                </c:pt>
                <c:pt idx="569">
                  <c:v>44268</c:v>
                </c:pt>
                <c:pt idx="570">
                  <c:v>44269</c:v>
                </c:pt>
                <c:pt idx="571">
                  <c:v>44270</c:v>
                </c:pt>
                <c:pt idx="572">
                  <c:v>44271</c:v>
                </c:pt>
                <c:pt idx="573">
                  <c:v>44272</c:v>
                </c:pt>
                <c:pt idx="574">
                  <c:v>44273</c:v>
                </c:pt>
                <c:pt idx="575">
                  <c:v>44274</c:v>
                </c:pt>
                <c:pt idx="576">
                  <c:v>44275</c:v>
                </c:pt>
                <c:pt idx="577">
                  <c:v>44276</c:v>
                </c:pt>
                <c:pt idx="578">
                  <c:v>44277</c:v>
                </c:pt>
                <c:pt idx="579">
                  <c:v>44278</c:v>
                </c:pt>
                <c:pt idx="580">
                  <c:v>44279</c:v>
                </c:pt>
                <c:pt idx="581">
                  <c:v>44280</c:v>
                </c:pt>
                <c:pt idx="582">
                  <c:v>44281</c:v>
                </c:pt>
                <c:pt idx="583">
                  <c:v>44282</c:v>
                </c:pt>
                <c:pt idx="584">
                  <c:v>44283</c:v>
                </c:pt>
                <c:pt idx="585">
                  <c:v>44284</c:v>
                </c:pt>
                <c:pt idx="586">
                  <c:v>44285</c:v>
                </c:pt>
                <c:pt idx="587">
                  <c:v>44286</c:v>
                </c:pt>
                <c:pt idx="588">
                  <c:v>44287</c:v>
                </c:pt>
                <c:pt idx="589">
                  <c:v>44288</c:v>
                </c:pt>
                <c:pt idx="590">
                  <c:v>44289</c:v>
                </c:pt>
                <c:pt idx="591">
                  <c:v>44290</c:v>
                </c:pt>
                <c:pt idx="592">
                  <c:v>44291</c:v>
                </c:pt>
                <c:pt idx="593">
                  <c:v>44292</c:v>
                </c:pt>
                <c:pt idx="594">
                  <c:v>44293</c:v>
                </c:pt>
                <c:pt idx="595">
                  <c:v>44294</c:v>
                </c:pt>
                <c:pt idx="596">
                  <c:v>44295</c:v>
                </c:pt>
                <c:pt idx="597">
                  <c:v>44296</c:v>
                </c:pt>
                <c:pt idx="598">
                  <c:v>44297</c:v>
                </c:pt>
                <c:pt idx="599">
                  <c:v>44298</c:v>
                </c:pt>
                <c:pt idx="600">
                  <c:v>44299</c:v>
                </c:pt>
                <c:pt idx="601">
                  <c:v>44300</c:v>
                </c:pt>
                <c:pt idx="602">
                  <c:v>44301</c:v>
                </c:pt>
                <c:pt idx="603">
                  <c:v>44302</c:v>
                </c:pt>
                <c:pt idx="604">
                  <c:v>44303</c:v>
                </c:pt>
                <c:pt idx="605">
                  <c:v>44304</c:v>
                </c:pt>
                <c:pt idx="606">
                  <c:v>44305</c:v>
                </c:pt>
                <c:pt idx="607">
                  <c:v>44306</c:v>
                </c:pt>
                <c:pt idx="608">
                  <c:v>44307</c:v>
                </c:pt>
                <c:pt idx="609">
                  <c:v>44308</c:v>
                </c:pt>
                <c:pt idx="610">
                  <c:v>44309</c:v>
                </c:pt>
                <c:pt idx="611">
                  <c:v>44310</c:v>
                </c:pt>
                <c:pt idx="612">
                  <c:v>44311</c:v>
                </c:pt>
                <c:pt idx="613">
                  <c:v>44312</c:v>
                </c:pt>
                <c:pt idx="614">
                  <c:v>44313</c:v>
                </c:pt>
                <c:pt idx="615">
                  <c:v>44314</c:v>
                </c:pt>
                <c:pt idx="616">
                  <c:v>44315</c:v>
                </c:pt>
                <c:pt idx="617">
                  <c:v>44316</c:v>
                </c:pt>
                <c:pt idx="618">
                  <c:v>44317</c:v>
                </c:pt>
                <c:pt idx="619">
                  <c:v>44318</c:v>
                </c:pt>
                <c:pt idx="620">
                  <c:v>44319</c:v>
                </c:pt>
                <c:pt idx="621">
                  <c:v>44320</c:v>
                </c:pt>
                <c:pt idx="622">
                  <c:v>44321</c:v>
                </c:pt>
                <c:pt idx="623">
                  <c:v>44322</c:v>
                </c:pt>
                <c:pt idx="624">
                  <c:v>44323</c:v>
                </c:pt>
                <c:pt idx="625">
                  <c:v>44324</c:v>
                </c:pt>
                <c:pt idx="626">
                  <c:v>44325</c:v>
                </c:pt>
                <c:pt idx="627">
                  <c:v>44326</c:v>
                </c:pt>
                <c:pt idx="628">
                  <c:v>44327</c:v>
                </c:pt>
                <c:pt idx="629">
                  <c:v>44328</c:v>
                </c:pt>
                <c:pt idx="630">
                  <c:v>44329</c:v>
                </c:pt>
                <c:pt idx="631">
                  <c:v>44330</c:v>
                </c:pt>
                <c:pt idx="632">
                  <c:v>44331</c:v>
                </c:pt>
                <c:pt idx="633">
                  <c:v>44332</c:v>
                </c:pt>
                <c:pt idx="634">
                  <c:v>44333</c:v>
                </c:pt>
                <c:pt idx="635">
                  <c:v>44334</c:v>
                </c:pt>
                <c:pt idx="636">
                  <c:v>44335</c:v>
                </c:pt>
                <c:pt idx="637">
                  <c:v>44336</c:v>
                </c:pt>
                <c:pt idx="638">
                  <c:v>44337</c:v>
                </c:pt>
                <c:pt idx="639">
                  <c:v>44338</c:v>
                </c:pt>
                <c:pt idx="640">
                  <c:v>44339</c:v>
                </c:pt>
                <c:pt idx="641">
                  <c:v>44340</c:v>
                </c:pt>
                <c:pt idx="642">
                  <c:v>44341</c:v>
                </c:pt>
                <c:pt idx="643">
                  <c:v>44342</c:v>
                </c:pt>
                <c:pt idx="644">
                  <c:v>44343</c:v>
                </c:pt>
                <c:pt idx="645">
                  <c:v>44344</c:v>
                </c:pt>
                <c:pt idx="646">
                  <c:v>44345</c:v>
                </c:pt>
                <c:pt idx="647">
                  <c:v>44346</c:v>
                </c:pt>
                <c:pt idx="648">
                  <c:v>44347</c:v>
                </c:pt>
                <c:pt idx="649">
                  <c:v>44348</c:v>
                </c:pt>
                <c:pt idx="650">
                  <c:v>44349</c:v>
                </c:pt>
                <c:pt idx="651">
                  <c:v>44350</c:v>
                </c:pt>
                <c:pt idx="652">
                  <c:v>44351</c:v>
                </c:pt>
                <c:pt idx="653">
                  <c:v>44352</c:v>
                </c:pt>
                <c:pt idx="654">
                  <c:v>44353</c:v>
                </c:pt>
                <c:pt idx="655">
                  <c:v>44354</c:v>
                </c:pt>
                <c:pt idx="656">
                  <c:v>44355</c:v>
                </c:pt>
                <c:pt idx="657">
                  <c:v>44356</c:v>
                </c:pt>
                <c:pt idx="658">
                  <c:v>44357</c:v>
                </c:pt>
                <c:pt idx="659">
                  <c:v>44358</c:v>
                </c:pt>
                <c:pt idx="660">
                  <c:v>44359</c:v>
                </c:pt>
                <c:pt idx="661">
                  <c:v>44360</c:v>
                </c:pt>
                <c:pt idx="662">
                  <c:v>44361</c:v>
                </c:pt>
                <c:pt idx="663">
                  <c:v>44362</c:v>
                </c:pt>
                <c:pt idx="664">
                  <c:v>44363</c:v>
                </c:pt>
                <c:pt idx="665">
                  <c:v>44364</c:v>
                </c:pt>
                <c:pt idx="666">
                  <c:v>44365</c:v>
                </c:pt>
                <c:pt idx="667">
                  <c:v>44366</c:v>
                </c:pt>
                <c:pt idx="668">
                  <c:v>44367</c:v>
                </c:pt>
                <c:pt idx="669">
                  <c:v>44368</c:v>
                </c:pt>
                <c:pt idx="670">
                  <c:v>44369</c:v>
                </c:pt>
                <c:pt idx="671">
                  <c:v>44370</c:v>
                </c:pt>
                <c:pt idx="672">
                  <c:v>44371</c:v>
                </c:pt>
                <c:pt idx="673">
                  <c:v>44372</c:v>
                </c:pt>
                <c:pt idx="674">
                  <c:v>44373</c:v>
                </c:pt>
                <c:pt idx="675">
                  <c:v>44374</c:v>
                </c:pt>
                <c:pt idx="676">
                  <c:v>44375</c:v>
                </c:pt>
                <c:pt idx="677">
                  <c:v>44376</c:v>
                </c:pt>
                <c:pt idx="678">
                  <c:v>44377</c:v>
                </c:pt>
                <c:pt idx="679">
                  <c:v>44378</c:v>
                </c:pt>
                <c:pt idx="680">
                  <c:v>44379</c:v>
                </c:pt>
                <c:pt idx="681">
                  <c:v>44380</c:v>
                </c:pt>
                <c:pt idx="682">
                  <c:v>44381</c:v>
                </c:pt>
                <c:pt idx="683">
                  <c:v>44382</c:v>
                </c:pt>
                <c:pt idx="684">
                  <c:v>44383</c:v>
                </c:pt>
                <c:pt idx="685">
                  <c:v>44384</c:v>
                </c:pt>
                <c:pt idx="686">
                  <c:v>44385</c:v>
                </c:pt>
                <c:pt idx="687">
                  <c:v>44386</c:v>
                </c:pt>
                <c:pt idx="688">
                  <c:v>44387</c:v>
                </c:pt>
                <c:pt idx="689">
                  <c:v>44388</c:v>
                </c:pt>
                <c:pt idx="690">
                  <c:v>44389</c:v>
                </c:pt>
                <c:pt idx="691">
                  <c:v>44390</c:v>
                </c:pt>
                <c:pt idx="692">
                  <c:v>44391</c:v>
                </c:pt>
                <c:pt idx="693">
                  <c:v>44392</c:v>
                </c:pt>
                <c:pt idx="694">
                  <c:v>44393</c:v>
                </c:pt>
                <c:pt idx="695">
                  <c:v>44394</c:v>
                </c:pt>
                <c:pt idx="696">
                  <c:v>44395</c:v>
                </c:pt>
                <c:pt idx="697">
                  <c:v>44396</c:v>
                </c:pt>
                <c:pt idx="698">
                  <c:v>44397</c:v>
                </c:pt>
                <c:pt idx="699">
                  <c:v>44398</c:v>
                </c:pt>
                <c:pt idx="700">
                  <c:v>44399</c:v>
                </c:pt>
                <c:pt idx="701">
                  <c:v>44400</c:v>
                </c:pt>
                <c:pt idx="702">
                  <c:v>44401</c:v>
                </c:pt>
                <c:pt idx="703">
                  <c:v>44402</c:v>
                </c:pt>
                <c:pt idx="704">
                  <c:v>44403</c:v>
                </c:pt>
                <c:pt idx="705">
                  <c:v>44404</c:v>
                </c:pt>
                <c:pt idx="706">
                  <c:v>44405</c:v>
                </c:pt>
                <c:pt idx="707">
                  <c:v>44406</c:v>
                </c:pt>
                <c:pt idx="708">
                  <c:v>44407</c:v>
                </c:pt>
                <c:pt idx="709">
                  <c:v>44408</c:v>
                </c:pt>
                <c:pt idx="710">
                  <c:v>44409</c:v>
                </c:pt>
                <c:pt idx="711">
                  <c:v>44410</c:v>
                </c:pt>
                <c:pt idx="712">
                  <c:v>44411</c:v>
                </c:pt>
                <c:pt idx="713">
                  <c:v>44412</c:v>
                </c:pt>
                <c:pt idx="714">
                  <c:v>44413</c:v>
                </c:pt>
                <c:pt idx="715">
                  <c:v>44414</c:v>
                </c:pt>
                <c:pt idx="716">
                  <c:v>44415</c:v>
                </c:pt>
                <c:pt idx="717">
                  <c:v>44416</c:v>
                </c:pt>
                <c:pt idx="718">
                  <c:v>44417</c:v>
                </c:pt>
                <c:pt idx="719">
                  <c:v>44418</c:v>
                </c:pt>
                <c:pt idx="720">
                  <c:v>44419</c:v>
                </c:pt>
                <c:pt idx="721">
                  <c:v>44420</c:v>
                </c:pt>
                <c:pt idx="722">
                  <c:v>44421</c:v>
                </c:pt>
                <c:pt idx="723">
                  <c:v>44422</c:v>
                </c:pt>
                <c:pt idx="724">
                  <c:v>44423</c:v>
                </c:pt>
                <c:pt idx="725">
                  <c:v>44424</c:v>
                </c:pt>
                <c:pt idx="726">
                  <c:v>44425</c:v>
                </c:pt>
                <c:pt idx="727">
                  <c:v>44426</c:v>
                </c:pt>
                <c:pt idx="728">
                  <c:v>44427</c:v>
                </c:pt>
                <c:pt idx="729">
                  <c:v>44428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1.0989726548050001</c:v>
                </c:pt>
                <c:pt idx="1">
                  <c:v>1.0989726548050001</c:v>
                </c:pt>
                <c:pt idx="2">
                  <c:v>1.0989726548050001</c:v>
                </c:pt>
                <c:pt idx="3">
                  <c:v>0.98855564649000005</c:v>
                </c:pt>
                <c:pt idx="4">
                  <c:v>1.0307289721399999</c:v>
                </c:pt>
                <c:pt idx="5">
                  <c:v>1.0239190625250001</c:v>
                </c:pt>
                <c:pt idx="6">
                  <c:v>0.99449154268200002</c:v>
                </c:pt>
                <c:pt idx="7">
                  <c:v>1.0298604135080001</c:v>
                </c:pt>
                <c:pt idx="8">
                  <c:v>1.0298604135080001</c:v>
                </c:pt>
                <c:pt idx="9">
                  <c:v>1.0298604135080001</c:v>
                </c:pt>
                <c:pt idx="10">
                  <c:v>1.0172121048310001</c:v>
                </c:pt>
                <c:pt idx="11">
                  <c:v>1.0312605458570001</c:v>
                </c:pt>
                <c:pt idx="12">
                  <c:v>1.0366196459529999</c:v>
                </c:pt>
                <c:pt idx="13">
                  <c:v>1.074039397025</c:v>
                </c:pt>
                <c:pt idx="14">
                  <c:v>1.148388557409</c:v>
                </c:pt>
                <c:pt idx="15">
                  <c:v>1.148388557409</c:v>
                </c:pt>
                <c:pt idx="16">
                  <c:v>1.148388557409</c:v>
                </c:pt>
                <c:pt idx="17">
                  <c:v>1.169428978102</c:v>
                </c:pt>
                <c:pt idx="18">
                  <c:v>1.233830611571</c:v>
                </c:pt>
                <c:pt idx="19">
                  <c:v>1.250601270959</c:v>
                </c:pt>
                <c:pt idx="20">
                  <c:v>1.231474056917</c:v>
                </c:pt>
                <c:pt idx="21">
                  <c:v>1.1565043222660001</c:v>
                </c:pt>
                <c:pt idx="22">
                  <c:v>1.1565043222660001</c:v>
                </c:pt>
                <c:pt idx="23">
                  <c:v>1.1565043222660001</c:v>
                </c:pt>
                <c:pt idx="24">
                  <c:v>1.211815880329</c:v>
                </c:pt>
                <c:pt idx="25">
                  <c:v>1.2014521548629999</c:v>
                </c:pt>
                <c:pt idx="26">
                  <c:v>1.2014521548629999</c:v>
                </c:pt>
                <c:pt idx="27">
                  <c:v>1.152490977934</c:v>
                </c:pt>
                <c:pt idx="28">
                  <c:v>1.1506398459289999</c:v>
                </c:pt>
                <c:pt idx="29">
                  <c:v>1.1506398459289999</c:v>
                </c:pt>
                <c:pt idx="30">
                  <c:v>1.1506398459289999</c:v>
                </c:pt>
                <c:pt idx="31">
                  <c:v>1.122662314859</c:v>
                </c:pt>
                <c:pt idx="32">
                  <c:v>1.0891246263150001</c:v>
                </c:pt>
                <c:pt idx="33">
                  <c:v>1.0461241783669999</c:v>
                </c:pt>
                <c:pt idx="34">
                  <c:v>1.0175138232559999</c:v>
                </c:pt>
                <c:pt idx="35">
                  <c:v>1.027802518858</c:v>
                </c:pt>
                <c:pt idx="36">
                  <c:v>1.027802518858</c:v>
                </c:pt>
                <c:pt idx="37">
                  <c:v>1.027802518858</c:v>
                </c:pt>
                <c:pt idx="38">
                  <c:v>1.027802518858</c:v>
                </c:pt>
                <c:pt idx="39">
                  <c:v>1.027802518858</c:v>
                </c:pt>
                <c:pt idx="40">
                  <c:v>1.027802518858</c:v>
                </c:pt>
                <c:pt idx="41">
                  <c:v>0.97193192766600001</c:v>
                </c:pt>
                <c:pt idx="42">
                  <c:v>0.963639414847</c:v>
                </c:pt>
                <c:pt idx="43">
                  <c:v>0.963639414847</c:v>
                </c:pt>
                <c:pt idx="44">
                  <c:v>0.963639414847</c:v>
                </c:pt>
                <c:pt idx="45">
                  <c:v>0.97299392485299996</c:v>
                </c:pt>
                <c:pt idx="46">
                  <c:v>0.97181916834799997</c:v>
                </c:pt>
                <c:pt idx="47">
                  <c:v>0.97181916834799997</c:v>
                </c:pt>
                <c:pt idx="48">
                  <c:v>0.97181916834799997</c:v>
                </c:pt>
                <c:pt idx="49">
                  <c:v>0.98677833624900002</c:v>
                </c:pt>
                <c:pt idx="50">
                  <c:v>0.98677833624900002</c:v>
                </c:pt>
                <c:pt idx="51">
                  <c:v>0.98677833624900002</c:v>
                </c:pt>
                <c:pt idx="52">
                  <c:v>0.98677833624900002</c:v>
                </c:pt>
                <c:pt idx="53">
                  <c:v>0.98677833624900002</c:v>
                </c:pt>
                <c:pt idx="54">
                  <c:v>1.02688552313</c:v>
                </c:pt>
                <c:pt idx="55">
                  <c:v>1.0747888872889999</c:v>
                </c:pt>
                <c:pt idx="56">
                  <c:v>1.0808748357969999</c:v>
                </c:pt>
                <c:pt idx="57">
                  <c:v>1.0808748357969999</c:v>
                </c:pt>
                <c:pt idx="58">
                  <c:v>1.0808748357969999</c:v>
                </c:pt>
                <c:pt idx="59">
                  <c:v>1.0808748357969999</c:v>
                </c:pt>
                <c:pt idx="60">
                  <c:v>1.0808748357969999</c:v>
                </c:pt>
                <c:pt idx="61">
                  <c:v>1.0357096457970001</c:v>
                </c:pt>
                <c:pt idx="62">
                  <c:v>1.011314963415</c:v>
                </c:pt>
                <c:pt idx="63">
                  <c:v>0.98587821038699996</c:v>
                </c:pt>
                <c:pt idx="64">
                  <c:v>0.98587821038699996</c:v>
                </c:pt>
                <c:pt idx="65">
                  <c:v>0.98587821038699996</c:v>
                </c:pt>
                <c:pt idx="66">
                  <c:v>0.99959507094199995</c:v>
                </c:pt>
                <c:pt idx="67">
                  <c:v>1.0270412113480001</c:v>
                </c:pt>
                <c:pt idx="68">
                  <c:v>1.0441560834520001</c:v>
                </c:pt>
                <c:pt idx="69">
                  <c:v>1.0411270396279999</c:v>
                </c:pt>
                <c:pt idx="70">
                  <c:v>1.015796028709</c:v>
                </c:pt>
                <c:pt idx="71">
                  <c:v>1.015796028709</c:v>
                </c:pt>
                <c:pt idx="72">
                  <c:v>1.015796028709</c:v>
                </c:pt>
                <c:pt idx="73">
                  <c:v>0.99149201341100002</c:v>
                </c:pt>
                <c:pt idx="74">
                  <c:v>1.0271049910150001</c:v>
                </c:pt>
                <c:pt idx="75">
                  <c:v>1.05254796171</c:v>
                </c:pt>
                <c:pt idx="76">
                  <c:v>1.019511105331</c:v>
                </c:pt>
                <c:pt idx="77">
                  <c:v>1.0640409256479999</c:v>
                </c:pt>
                <c:pt idx="78">
                  <c:v>1.0640409256479999</c:v>
                </c:pt>
                <c:pt idx="79">
                  <c:v>1.0640409256479999</c:v>
                </c:pt>
                <c:pt idx="80">
                  <c:v>1.0797224205930001</c:v>
                </c:pt>
                <c:pt idx="81">
                  <c:v>1.087170461828</c:v>
                </c:pt>
                <c:pt idx="82">
                  <c:v>1.1160481110460001</c:v>
                </c:pt>
                <c:pt idx="83">
                  <c:v>1.083204690131</c:v>
                </c:pt>
                <c:pt idx="84">
                  <c:v>1.0820699644780001</c:v>
                </c:pt>
                <c:pt idx="85">
                  <c:v>1.0820699644780001</c:v>
                </c:pt>
                <c:pt idx="86">
                  <c:v>1.0820699644780001</c:v>
                </c:pt>
                <c:pt idx="87">
                  <c:v>1.049159714372</c:v>
                </c:pt>
                <c:pt idx="88">
                  <c:v>1.022245298369</c:v>
                </c:pt>
                <c:pt idx="89">
                  <c:v>1.012302449561</c:v>
                </c:pt>
                <c:pt idx="90">
                  <c:v>1.0155719496840001</c:v>
                </c:pt>
                <c:pt idx="91">
                  <c:v>0.99900785373400003</c:v>
                </c:pt>
                <c:pt idx="92">
                  <c:v>0.99900785373400003</c:v>
                </c:pt>
                <c:pt idx="93">
                  <c:v>0.99900785373400003</c:v>
                </c:pt>
                <c:pt idx="94">
                  <c:v>0.96661705439099999</c:v>
                </c:pt>
                <c:pt idx="95">
                  <c:v>0.99410910211199999</c:v>
                </c:pt>
                <c:pt idx="96">
                  <c:v>0.97554134508000001</c:v>
                </c:pt>
                <c:pt idx="97">
                  <c:v>0.97313355606600005</c:v>
                </c:pt>
                <c:pt idx="98">
                  <c:v>0.92882194484799996</c:v>
                </c:pt>
                <c:pt idx="99">
                  <c:v>0.92882194484799996</c:v>
                </c:pt>
                <c:pt idx="100">
                  <c:v>0.92882194484799996</c:v>
                </c:pt>
                <c:pt idx="101">
                  <c:v>0.946951562691</c:v>
                </c:pt>
                <c:pt idx="102">
                  <c:v>0.96986371432399998</c:v>
                </c:pt>
                <c:pt idx="103">
                  <c:v>0.92472158777799995</c:v>
                </c:pt>
                <c:pt idx="104">
                  <c:v>0.94332942702</c:v>
                </c:pt>
                <c:pt idx="105">
                  <c:v>0.97629350339400001</c:v>
                </c:pt>
                <c:pt idx="106">
                  <c:v>0.97629350339400001</c:v>
                </c:pt>
                <c:pt idx="107">
                  <c:v>0.97629350339400001</c:v>
                </c:pt>
                <c:pt idx="108">
                  <c:v>1.0077257473800001</c:v>
                </c:pt>
                <c:pt idx="109">
                  <c:v>0.95825474502899999</c:v>
                </c:pt>
                <c:pt idx="110">
                  <c:v>0.93909089670799994</c:v>
                </c:pt>
                <c:pt idx="111">
                  <c:v>0.895663791072</c:v>
                </c:pt>
                <c:pt idx="112">
                  <c:v>0.89004151337699999</c:v>
                </c:pt>
                <c:pt idx="113">
                  <c:v>0.89004151337699999</c:v>
                </c:pt>
                <c:pt idx="114">
                  <c:v>0.89004151337699999</c:v>
                </c:pt>
                <c:pt idx="115">
                  <c:v>0.86410129182999995</c:v>
                </c:pt>
                <c:pt idx="116">
                  <c:v>0.86726611529099995</c:v>
                </c:pt>
                <c:pt idx="117">
                  <c:v>0.91211315070599996</c:v>
                </c:pt>
                <c:pt idx="118">
                  <c:v>0.93814741503599997</c:v>
                </c:pt>
                <c:pt idx="119">
                  <c:v>0.95478357335899999</c:v>
                </c:pt>
                <c:pt idx="120">
                  <c:v>0.95478357335899999</c:v>
                </c:pt>
                <c:pt idx="121">
                  <c:v>0.95478357335899999</c:v>
                </c:pt>
                <c:pt idx="122">
                  <c:v>0.96459240876300001</c:v>
                </c:pt>
                <c:pt idx="123">
                  <c:v>0.95401223565399995</c:v>
                </c:pt>
                <c:pt idx="124">
                  <c:v>0.94641715634599999</c:v>
                </c:pt>
                <c:pt idx="125">
                  <c:v>0.948125499215</c:v>
                </c:pt>
                <c:pt idx="126">
                  <c:v>0.95005398624699999</c:v>
                </c:pt>
                <c:pt idx="127">
                  <c:v>0.95005398624699999</c:v>
                </c:pt>
                <c:pt idx="128">
                  <c:v>0.95005398624699999</c:v>
                </c:pt>
                <c:pt idx="129">
                  <c:v>0.93729874512699995</c:v>
                </c:pt>
                <c:pt idx="130">
                  <c:v>0.93103529610000002</c:v>
                </c:pt>
                <c:pt idx="131">
                  <c:v>0.95234573460399996</c:v>
                </c:pt>
                <c:pt idx="132">
                  <c:v>0.94318132976500002</c:v>
                </c:pt>
                <c:pt idx="133">
                  <c:v>0.89397035230599997</c:v>
                </c:pt>
                <c:pt idx="134">
                  <c:v>0.89397035230599997</c:v>
                </c:pt>
                <c:pt idx="135">
                  <c:v>0.89397035230599997</c:v>
                </c:pt>
                <c:pt idx="136">
                  <c:v>0.87198026831700004</c:v>
                </c:pt>
                <c:pt idx="137">
                  <c:v>0.86483111430799997</c:v>
                </c:pt>
                <c:pt idx="138">
                  <c:v>0.88125313224500001</c:v>
                </c:pt>
                <c:pt idx="139">
                  <c:v>0.88543458449699997</c:v>
                </c:pt>
                <c:pt idx="140">
                  <c:v>0.88291113977799995</c:v>
                </c:pt>
                <c:pt idx="141">
                  <c:v>0.88291113977799995</c:v>
                </c:pt>
                <c:pt idx="142">
                  <c:v>0.88291113977799995</c:v>
                </c:pt>
                <c:pt idx="143">
                  <c:v>0.87489306334399997</c:v>
                </c:pt>
                <c:pt idx="144">
                  <c:v>0.86641541235499997</c:v>
                </c:pt>
                <c:pt idx="145">
                  <c:v>0.87614367578999996</c:v>
                </c:pt>
                <c:pt idx="146">
                  <c:v>0.90961776454499998</c:v>
                </c:pt>
                <c:pt idx="147">
                  <c:v>0.92935406623299999</c:v>
                </c:pt>
                <c:pt idx="148">
                  <c:v>0.92935406623299999</c:v>
                </c:pt>
                <c:pt idx="149">
                  <c:v>0.92935406623299999</c:v>
                </c:pt>
                <c:pt idx="150">
                  <c:v>0.91926614603099999</c:v>
                </c:pt>
                <c:pt idx="151">
                  <c:v>0.89023774162400005</c:v>
                </c:pt>
                <c:pt idx="152">
                  <c:v>0.86924039105799999</c:v>
                </c:pt>
                <c:pt idx="153">
                  <c:v>0.85904412372399996</c:v>
                </c:pt>
                <c:pt idx="154">
                  <c:v>0.86651588611499997</c:v>
                </c:pt>
                <c:pt idx="155">
                  <c:v>0.86651588611499997</c:v>
                </c:pt>
                <c:pt idx="156">
                  <c:v>0.86651588611499997</c:v>
                </c:pt>
                <c:pt idx="157">
                  <c:v>0.852880614589</c:v>
                </c:pt>
                <c:pt idx="158">
                  <c:v>0.85128114184100001</c:v>
                </c:pt>
                <c:pt idx="159">
                  <c:v>0.87623659740600002</c:v>
                </c:pt>
                <c:pt idx="160">
                  <c:v>0.888930392091</c:v>
                </c:pt>
                <c:pt idx="161">
                  <c:v>0.88381170292800004</c:v>
                </c:pt>
                <c:pt idx="162">
                  <c:v>0.88381170292800004</c:v>
                </c:pt>
                <c:pt idx="163">
                  <c:v>0.88381170292800004</c:v>
                </c:pt>
                <c:pt idx="164">
                  <c:v>0.861242278616</c:v>
                </c:pt>
                <c:pt idx="165">
                  <c:v>0.87697573954100005</c:v>
                </c:pt>
                <c:pt idx="166">
                  <c:v>0.87215527418100003</c:v>
                </c:pt>
                <c:pt idx="167">
                  <c:v>0.86556196683099995</c:v>
                </c:pt>
                <c:pt idx="168">
                  <c:v>0.84744865539400005</c:v>
                </c:pt>
                <c:pt idx="169">
                  <c:v>0.84744865539400005</c:v>
                </c:pt>
                <c:pt idx="170">
                  <c:v>0.84744865539400005</c:v>
                </c:pt>
                <c:pt idx="171">
                  <c:v>0.83758713941899998</c:v>
                </c:pt>
                <c:pt idx="172">
                  <c:v>0.82046393721599997</c:v>
                </c:pt>
                <c:pt idx="173">
                  <c:v>0.796857165137</c:v>
                </c:pt>
                <c:pt idx="174">
                  <c:v>0.78053465704299996</c:v>
                </c:pt>
                <c:pt idx="175">
                  <c:v>0.76993104060799999</c:v>
                </c:pt>
                <c:pt idx="176">
                  <c:v>0.76993104060799999</c:v>
                </c:pt>
                <c:pt idx="177">
                  <c:v>0.76993104060799999</c:v>
                </c:pt>
                <c:pt idx="178">
                  <c:v>0.73295952938572695</c:v>
                </c:pt>
                <c:pt idx="179">
                  <c:v>0.73290488249499997</c:v>
                </c:pt>
                <c:pt idx="180">
                  <c:v>0.74855940894999995</c:v>
                </c:pt>
                <c:pt idx="181">
                  <c:v>0.74986301158500002</c:v>
                </c:pt>
                <c:pt idx="182">
                  <c:v>0.73954536032399998</c:v>
                </c:pt>
                <c:pt idx="183">
                  <c:v>0.73954536032399998</c:v>
                </c:pt>
                <c:pt idx="184">
                  <c:v>0.73954536032399998</c:v>
                </c:pt>
                <c:pt idx="185">
                  <c:v>0.69756781561500003</c:v>
                </c:pt>
                <c:pt idx="186">
                  <c:v>0.65136973919100005</c:v>
                </c:pt>
                <c:pt idx="187">
                  <c:v>0.627288324748</c:v>
                </c:pt>
                <c:pt idx="188">
                  <c:v>0.64346981941000003</c:v>
                </c:pt>
                <c:pt idx="189">
                  <c:v>0.60644446907100003</c:v>
                </c:pt>
                <c:pt idx="190">
                  <c:v>0.60644446907100003</c:v>
                </c:pt>
                <c:pt idx="191">
                  <c:v>0.60644446907100003</c:v>
                </c:pt>
                <c:pt idx="192">
                  <c:v>0.622918610368</c:v>
                </c:pt>
                <c:pt idx="193">
                  <c:v>0.622918610368</c:v>
                </c:pt>
                <c:pt idx="194">
                  <c:v>0.55420121525599997</c:v>
                </c:pt>
                <c:pt idx="195">
                  <c:v>0.40989304215099998</c:v>
                </c:pt>
                <c:pt idx="196">
                  <c:v>0.48317750620099997</c:v>
                </c:pt>
                <c:pt idx="197">
                  <c:v>0.48317750620099997</c:v>
                </c:pt>
                <c:pt idx="198">
                  <c:v>0.48317750620099997</c:v>
                </c:pt>
                <c:pt idx="199">
                  <c:v>0.55083619444599996</c:v>
                </c:pt>
                <c:pt idx="200">
                  <c:v>0.61483190212200001</c:v>
                </c:pt>
                <c:pt idx="201">
                  <c:v>0.61483190212200001</c:v>
                </c:pt>
                <c:pt idx="202">
                  <c:v>0.81721551753300004</c:v>
                </c:pt>
                <c:pt idx="203">
                  <c:v>1.047827520477</c:v>
                </c:pt>
                <c:pt idx="204">
                  <c:v>1.047827520477</c:v>
                </c:pt>
                <c:pt idx="205">
                  <c:v>1.047827520477</c:v>
                </c:pt>
                <c:pt idx="206">
                  <c:v>1.0336951573990001</c:v>
                </c:pt>
                <c:pt idx="207">
                  <c:v>1.087568837973</c:v>
                </c:pt>
                <c:pt idx="208">
                  <c:v>1.2040201412510001</c:v>
                </c:pt>
                <c:pt idx="209">
                  <c:v>1.3647321166469999</c:v>
                </c:pt>
                <c:pt idx="210">
                  <c:v>1.34138185098</c:v>
                </c:pt>
                <c:pt idx="211">
                  <c:v>1.34138185098</c:v>
                </c:pt>
                <c:pt idx="212">
                  <c:v>1.34138185098</c:v>
                </c:pt>
                <c:pt idx="213">
                  <c:v>1.4042353636910001</c:v>
                </c:pt>
                <c:pt idx="214">
                  <c:v>1.1052208695100001</c:v>
                </c:pt>
                <c:pt idx="215">
                  <c:v>1.0178595497159999</c:v>
                </c:pt>
                <c:pt idx="216">
                  <c:v>0.95741755260299999</c:v>
                </c:pt>
                <c:pt idx="217">
                  <c:v>0.95930701706599997</c:v>
                </c:pt>
                <c:pt idx="218">
                  <c:v>0.95930701706599997</c:v>
                </c:pt>
                <c:pt idx="219">
                  <c:v>0.95930701706599997</c:v>
                </c:pt>
                <c:pt idx="220">
                  <c:v>1.0424814725189999</c:v>
                </c:pt>
                <c:pt idx="221">
                  <c:v>1.0904225772409999</c:v>
                </c:pt>
                <c:pt idx="222">
                  <c:v>1.0193303012849999</c:v>
                </c:pt>
                <c:pt idx="223">
                  <c:v>1.105622459416</c:v>
                </c:pt>
                <c:pt idx="224">
                  <c:v>1.0889914351450001</c:v>
                </c:pt>
                <c:pt idx="225">
                  <c:v>1.0889914351450001</c:v>
                </c:pt>
                <c:pt idx="226">
                  <c:v>1.0889914351450001</c:v>
                </c:pt>
                <c:pt idx="227">
                  <c:v>1.0853479318999999</c:v>
                </c:pt>
                <c:pt idx="228">
                  <c:v>0.86731382794599998</c:v>
                </c:pt>
                <c:pt idx="229">
                  <c:v>0.86295541671800002</c:v>
                </c:pt>
                <c:pt idx="230">
                  <c:v>0.86295541671800002</c:v>
                </c:pt>
                <c:pt idx="231">
                  <c:v>0.86295541671800002</c:v>
                </c:pt>
                <c:pt idx="232">
                  <c:v>0.86295541671800002</c:v>
                </c:pt>
                <c:pt idx="233">
                  <c:v>0.86295541671800002</c:v>
                </c:pt>
                <c:pt idx="234">
                  <c:v>0.81050755454599999</c:v>
                </c:pt>
                <c:pt idx="235">
                  <c:v>0.77874278206500003</c:v>
                </c:pt>
                <c:pt idx="236">
                  <c:v>0.77874278206500003</c:v>
                </c:pt>
                <c:pt idx="237">
                  <c:v>0.77874278206500003</c:v>
                </c:pt>
                <c:pt idx="238">
                  <c:v>0.73922488206500003</c:v>
                </c:pt>
                <c:pt idx="239">
                  <c:v>0.73922488206500003</c:v>
                </c:pt>
                <c:pt idx="240">
                  <c:v>0.73922488206500003</c:v>
                </c:pt>
                <c:pt idx="241">
                  <c:v>0.75244750368500002</c:v>
                </c:pt>
                <c:pt idx="242">
                  <c:v>0.76782715318899997</c:v>
                </c:pt>
                <c:pt idx="243">
                  <c:v>0.80594186690000003</c:v>
                </c:pt>
                <c:pt idx="244">
                  <c:v>0.81746468732400002</c:v>
                </c:pt>
                <c:pt idx="245">
                  <c:v>0.81846712881799999</c:v>
                </c:pt>
                <c:pt idx="246">
                  <c:v>0.81846712881799999</c:v>
                </c:pt>
                <c:pt idx="247">
                  <c:v>0.81846712881799999</c:v>
                </c:pt>
                <c:pt idx="248">
                  <c:v>0.78904925350300004</c:v>
                </c:pt>
                <c:pt idx="249">
                  <c:v>0.78891606716999996</c:v>
                </c:pt>
                <c:pt idx="250">
                  <c:v>0.78891606716999996</c:v>
                </c:pt>
                <c:pt idx="251">
                  <c:v>0.78891606716999996</c:v>
                </c:pt>
                <c:pt idx="252">
                  <c:v>0.84762911776200001</c:v>
                </c:pt>
                <c:pt idx="253">
                  <c:v>0.84762911776200001</c:v>
                </c:pt>
                <c:pt idx="254">
                  <c:v>0.84762911776200001</c:v>
                </c:pt>
                <c:pt idx="255">
                  <c:v>0.86194622888500005</c:v>
                </c:pt>
                <c:pt idx="256">
                  <c:v>0.88720570374200003</c:v>
                </c:pt>
                <c:pt idx="257">
                  <c:v>0.87840679243099995</c:v>
                </c:pt>
                <c:pt idx="258">
                  <c:v>0.90283018943799997</c:v>
                </c:pt>
                <c:pt idx="259">
                  <c:v>0.87157029337500003</c:v>
                </c:pt>
                <c:pt idx="260">
                  <c:v>0.87157029337500003</c:v>
                </c:pt>
                <c:pt idx="261">
                  <c:v>0.87157029337500003</c:v>
                </c:pt>
                <c:pt idx="262">
                  <c:v>0.81651741628999996</c:v>
                </c:pt>
                <c:pt idx="263">
                  <c:v>0.79950900822000004</c:v>
                </c:pt>
                <c:pt idx="264">
                  <c:v>0.79155307527499996</c:v>
                </c:pt>
                <c:pt idx="265">
                  <c:v>0.76344562208</c:v>
                </c:pt>
                <c:pt idx="266">
                  <c:v>0.73831796260600002</c:v>
                </c:pt>
                <c:pt idx="267">
                  <c:v>0.73831796260600002</c:v>
                </c:pt>
                <c:pt idx="268">
                  <c:v>0.73831796260600002</c:v>
                </c:pt>
                <c:pt idx="269">
                  <c:v>0.76937642494699998</c:v>
                </c:pt>
                <c:pt idx="270">
                  <c:v>0.78378819576199998</c:v>
                </c:pt>
                <c:pt idx="271">
                  <c:v>0.78278427893699998</c:v>
                </c:pt>
                <c:pt idx="272">
                  <c:v>0.75336389153799999</c:v>
                </c:pt>
                <c:pt idx="273">
                  <c:v>0.759802617299</c:v>
                </c:pt>
                <c:pt idx="274">
                  <c:v>0.759802617299</c:v>
                </c:pt>
                <c:pt idx="275">
                  <c:v>0.759802617299</c:v>
                </c:pt>
                <c:pt idx="276">
                  <c:v>0.761619838331</c:v>
                </c:pt>
                <c:pt idx="277">
                  <c:v>0.76108230491999995</c:v>
                </c:pt>
                <c:pt idx="278">
                  <c:v>0.74778725098599996</c:v>
                </c:pt>
                <c:pt idx="279">
                  <c:v>0.75724051703499995</c:v>
                </c:pt>
                <c:pt idx="280">
                  <c:v>0.75724051703499995</c:v>
                </c:pt>
                <c:pt idx="281">
                  <c:v>0.75724051703499995</c:v>
                </c:pt>
                <c:pt idx="282">
                  <c:v>0.75724051703499995</c:v>
                </c:pt>
                <c:pt idx="283">
                  <c:v>0.76614180781600005</c:v>
                </c:pt>
                <c:pt idx="284">
                  <c:v>0.76977719154500002</c:v>
                </c:pt>
                <c:pt idx="285">
                  <c:v>0.77498694040600002</c:v>
                </c:pt>
                <c:pt idx="286">
                  <c:v>0.78790639830700004</c:v>
                </c:pt>
                <c:pt idx="287">
                  <c:v>0.80092660946799998</c:v>
                </c:pt>
                <c:pt idx="288">
                  <c:v>0.80092660946799998</c:v>
                </c:pt>
                <c:pt idx="289">
                  <c:v>0.80092660946799998</c:v>
                </c:pt>
                <c:pt idx="290">
                  <c:v>0.80092660946799998</c:v>
                </c:pt>
                <c:pt idx="291">
                  <c:v>0.84231285824199997</c:v>
                </c:pt>
                <c:pt idx="292">
                  <c:v>0.81279111348300004</c:v>
                </c:pt>
                <c:pt idx="293">
                  <c:v>0.79514655918800003</c:v>
                </c:pt>
                <c:pt idx="294">
                  <c:v>0.75202016968399998</c:v>
                </c:pt>
                <c:pt idx="295">
                  <c:v>0.75202016968399998</c:v>
                </c:pt>
                <c:pt idx="296">
                  <c:v>0.75202016968399998</c:v>
                </c:pt>
                <c:pt idx="297">
                  <c:v>0.74792910897200005</c:v>
                </c:pt>
                <c:pt idx="298">
                  <c:v>0.74738445133700004</c:v>
                </c:pt>
                <c:pt idx="299">
                  <c:v>0.73364145954600002</c:v>
                </c:pt>
                <c:pt idx="300">
                  <c:v>0.70557703768500002</c:v>
                </c:pt>
                <c:pt idx="301">
                  <c:v>0.69402593130699997</c:v>
                </c:pt>
                <c:pt idx="302">
                  <c:v>0.69402593130699997</c:v>
                </c:pt>
                <c:pt idx="303">
                  <c:v>0.69402593130699997</c:v>
                </c:pt>
                <c:pt idx="304">
                  <c:v>0.68234210556899999</c:v>
                </c:pt>
                <c:pt idx="305">
                  <c:v>0.66464219042299999</c:v>
                </c:pt>
                <c:pt idx="306">
                  <c:v>0.65756541814000002</c:v>
                </c:pt>
                <c:pt idx="307">
                  <c:v>0.63895590975899996</c:v>
                </c:pt>
                <c:pt idx="308">
                  <c:v>0.64309695187000004</c:v>
                </c:pt>
                <c:pt idx="309">
                  <c:v>0.64309695187000004</c:v>
                </c:pt>
                <c:pt idx="310">
                  <c:v>0.64309695187000004</c:v>
                </c:pt>
                <c:pt idx="311">
                  <c:v>0.62417501990599999</c:v>
                </c:pt>
                <c:pt idx="312">
                  <c:v>0.63990547757600003</c:v>
                </c:pt>
                <c:pt idx="313">
                  <c:v>0.64488309207000005</c:v>
                </c:pt>
                <c:pt idx="314">
                  <c:v>0.66437777566699996</c:v>
                </c:pt>
                <c:pt idx="315">
                  <c:v>0.64824571994299995</c:v>
                </c:pt>
                <c:pt idx="316">
                  <c:v>0.64824571994299995</c:v>
                </c:pt>
                <c:pt idx="317">
                  <c:v>0.64824571994299995</c:v>
                </c:pt>
                <c:pt idx="318">
                  <c:v>0.63980006626499997</c:v>
                </c:pt>
                <c:pt idx="319">
                  <c:v>0.63676685150900003</c:v>
                </c:pt>
                <c:pt idx="320">
                  <c:v>0.62669665204299996</c:v>
                </c:pt>
                <c:pt idx="321">
                  <c:v>0.66555651854300002</c:v>
                </c:pt>
                <c:pt idx="322">
                  <c:v>0.65717359312000001</c:v>
                </c:pt>
                <c:pt idx="323">
                  <c:v>0.65717359312000001</c:v>
                </c:pt>
                <c:pt idx="324">
                  <c:v>0.65717359312000001</c:v>
                </c:pt>
                <c:pt idx="325">
                  <c:v>0.653677600691</c:v>
                </c:pt>
                <c:pt idx="326">
                  <c:v>0.656345202076</c:v>
                </c:pt>
                <c:pt idx="327">
                  <c:v>0.64672740300999998</c:v>
                </c:pt>
                <c:pt idx="328">
                  <c:v>0.643739782288</c:v>
                </c:pt>
                <c:pt idx="329">
                  <c:v>0.67701832908299997</c:v>
                </c:pt>
                <c:pt idx="330">
                  <c:v>0.67701832908299997</c:v>
                </c:pt>
                <c:pt idx="331">
                  <c:v>0.67701832908299997</c:v>
                </c:pt>
                <c:pt idx="332">
                  <c:v>0.67391273334599999</c:v>
                </c:pt>
                <c:pt idx="333">
                  <c:v>0.67844429335800005</c:v>
                </c:pt>
                <c:pt idx="334">
                  <c:v>0.67439688048799995</c:v>
                </c:pt>
                <c:pt idx="335">
                  <c:v>0.65310965905399998</c:v>
                </c:pt>
                <c:pt idx="336">
                  <c:v>0.66700270258399996</c:v>
                </c:pt>
                <c:pt idx="337">
                  <c:v>0.66700270258399996</c:v>
                </c:pt>
                <c:pt idx="338">
                  <c:v>0.66700270258399996</c:v>
                </c:pt>
                <c:pt idx="339">
                  <c:v>0.66238175591100001</c:v>
                </c:pt>
                <c:pt idx="340">
                  <c:v>0.66163600001</c:v>
                </c:pt>
                <c:pt idx="341">
                  <c:v>0.66245331380700001</c:v>
                </c:pt>
                <c:pt idx="342">
                  <c:v>0.66235688843700002</c:v>
                </c:pt>
                <c:pt idx="343">
                  <c:v>0.66235688843700002</c:v>
                </c:pt>
                <c:pt idx="344">
                  <c:v>0.66235688843700002</c:v>
                </c:pt>
                <c:pt idx="345">
                  <c:v>0.66235688843700002</c:v>
                </c:pt>
                <c:pt idx="346">
                  <c:v>0.66863770930900002</c:v>
                </c:pt>
                <c:pt idx="347">
                  <c:v>0.68834874336399998</c:v>
                </c:pt>
                <c:pt idx="348">
                  <c:v>0.68804036480800002</c:v>
                </c:pt>
                <c:pt idx="349">
                  <c:v>0.66943973343800001</c:v>
                </c:pt>
                <c:pt idx="350">
                  <c:v>0.67016323715100001</c:v>
                </c:pt>
                <c:pt idx="351">
                  <c:v>0.67016323715100001</c:v>
                </c:pt>
                <c:pt idx="352">
                  <c:v>0.67016323715100001</c:v>
                </c:pt>
                <c:pt idx="353">
                  <c:v>0.67774525794999996</c:v>
                </c:pt>
                <c:pt idx="354">
                  <c:v>0.65974125491799995</c:v>
                </c:pt>
                <c:pt idx="355">
                  <c:v>0.67184440987100003</c:v>
                </c:pt>
                <c:pt idx="356">
                  <c:v>0.67975641924499997</c:v>
                </c:pt>
                <c:pt idx="357">
                  <c:v>0.662467206847</c:v>
                </c:pt>
                <c:pt idx="358">
                  <c:v>0.662467206847</c:v>
                </c:pt>
                <c:pt idx="359">
                  <c:v>0.662467206847</c:v>
                </c:pt>
                <c:pt idx="360">
                  <c:v>0.67228921384399998</c:v>
                </c:pt>
                <c:pt idx="361">
                  <c:v>0.68063628635200002</c:v>
                </c:pt>
                <c:pt idx="362">
                  <c:v>0.68495913005800002</c:v>
                </c:pt>
                <c:pt idx="363">
                  <c:v>0.68486392504000004</c:v>
                </c:pt>
                <c:pt idx="364">
                  <c:v>0.68843297675000004</c:v>
                </c:pt>
                <c:pt idx="365">
                  <c:v>0.68843297675000004</c:v>
                </c:pt>
                <c:pt idx="366">
                  <c:v>0.68843297675000004</c:v>
                </c:pt>
                <c:pt idx="367">
                  <c:v>0.68325642099100004</c:v>
                </c:pt>
                <c:pt idx="368">
                  <c:v>0.66870067336500005</c:v>
                </c:pt>
                <c:pt idx="369">
                  <c:v>0.70229504235600004</c:v>
                </c:pt>
                <c:pt idx="370">
                  <c:v>0.712556570635</c:v>
                </c:pt>
                <c:pt idx="371">
                  <c:v>0.69999390133899997</c:v>
                </c:pt>
                <c:pt idx="372">
                  <c:v>0.69999390133899997</c:v>
                </c:pt>
                <c:pt idx="373">
                  <c:v>0.69999390133899997</c:v>
                </c:pt>
                <c:pt idx="374">
                  <c:v>0.69681057766800003</c:v>
                </c:pt>
                <c:pt idx="375">
                  <c:v>0.68519979626600003</c:v>
                </c:pt>
                <c:pt idx="376">
                  <c:v>0.69075074490699995</c:v>
                </c:pt>
                <c:pt idx="377">
                  <c:v>0.70118436559300001</c:v>
                </c:pt>
                <c:pt idx="378">
                  <c:v>0.72197427464599995</c:v>
                </c:pt>
                <c:pt idx="379">
                  <c:v>0.72197427464599995</c:v>
                </c:pt>
                <c:pt idx="380">
                  <c:v>0.72197427464599995</c:v>
                </c:pt>
                <c:pt idx="381">
                  <c:v>0.73895320072399995</c:v>
                </c:pt>
                <c:pt idx="382">
                  <c:v>0.74764359306100003</c:v>
                </c:pt>
                <c:pt idx="383">
                  <c:v>0.72257028673400003</c:v>
                </c:pt>
                <c:pt idx="384">
                  <c:v>0.73090624123199999</c:v>
                </c:pt>
                <c:pt idx="385">
                  <c:v>0.762934093107</c:v>
                </c:pt>
                <c:pt idx="386">
                  <c:v>0.762934093107</c:v>
                </c:pt>
                <c:pt idx="387">
                  <c:v>0.762934093107</c:v>
                </c:pt>
                <c:pt idx="388">
                  <c:v>0.77343733179800001</c:v>
                </c:pt>
                <c:pt idx="389">
                  <c:v>0.77466027740400001</c:v>
                </c:pt>
                <c:pt idx="390">
                  <c:v>0.76683751760503005</c:v>
                </c:pt>
                <c:pt idx="391">
                  <c:v>0.727105955694198</c:v>
                </c:pt>
                <c:pt idx="392">
                  <c:v>0.70163039415053696</c:v>
                </c:pt>
                <c:pt idx="393">
                  <c:v>0.70163039415053696</c:v>
                </c:pt>
                <c:pt idx="394">
                  <c:v>0.70163039415053696</c:v>
                </c:pt>
                <c:pt idx="395">
                  <c:v>0.70163039415053696</c:v>
                </c:pt>
                <c:pt idx="396">
                  <c:v>0.67421921610619895</c:v>
                </c:pt>
                <c:pt idx="397">
                  <c:v>0.69073388748461495</c:v>
                </c:pt>
                <c:pt idx="398">
                  <c:v>0.73020256734062094</c:v>
                </c:pt>
                <c:pt idx="399">
                  <c:v>0.74638328143928201</c:v>
                </c:pt>
                <c:pt idx="400">
                  <c:v>0.74638328143928201</c:v>
                </c:pt>
                <c:pt idx="401">
                  <c:v>0.74638328143928201</c:v>
                </c:pt>
                <c:pt idx="402">
                  <c:v>0.74638328143928201</c:v>
                </c:pt>
                <c:pt idx="403">
                  <c:v>0.74638328143928201</c:v>
                </c:pt>
                <c:pt idx="404">
                  <c:v>0.74196117274499995</c:v>
                </c:pt>
                <c:pt idx="405">
                  <c:v>0.75734500538799998</c:v>
                </c:pt>
                <c:pt idx="406">
                  <c:v>0.77250207626300005</c:v>
                </c:pt>
                <c:pt idx="407">
                  <c:v>0.77250207626300005</c:v>
                </c:pt>
                <c:pt idx="408">
                  <c:v>0.77250207626300005</c:v>
                </c:pt>
                <c:pt idx="409">
                  <c:v>0.77556074161699995</c:v>
                </c:pt>
                <c:pt idx="410">
                  <c:v>0.79296855122999998</c:v>
                </c:pt>
                <c:pt idx="411">
                  <c:v>0.81432706249099995</c:v>
                </c:pt>
                <c:pt idx="412">
                  <c:v>0.80899242082300005</c:v>
                </c:pt>
                <c:pt idx="413">
                  <c:v>0.815268287792</c:v>
                </c:pt>
                <c:pt idx="414">
                  <c:v>0.815268287792</c:v>
                </c:pt>
                <c:pt idx="415">
                  <c:v>0.815268287792</c:v>
                </c:pt>
                <c:pt idx="416">
                  <c:v>0.82399752107199997</c:v>
                </c:pt>
                <c:pt idx="417">
                  <c:v>0.82142015279500002</c:v>
                </c:pt>
                <c:pt idx="418">
                  <c:v>0.77865974774199997</c:v>
                </c:pt>
                <c:pt idx="419">
                  <c:v>0.78789500253400002</c:v>
                </c:pt>
                <c:pt idx="420">
                  <c:v>0.78290824197099995</c:v>
                </c:pt>
                <c:pt idx="421">
                  <c:v>0.78290824197099995</c:v>
                </c:pt>
                <c:pt idx="422">
                  <c:v>0.78290824197099995</c:v>
                </c:pt>
                <c:pt idx="423">
                  <c:v>0.76498721557000005</c:v>
                </c:pt>
                <c:pt idx="424">
                  <c:v>0.77512923196600003</c:v>
                </c:pt>
                <c:pt idx="425">
                  <c:v>0.77409612478900003</c:v>
                </c:pt>
                <c:pt idx="426">
                  <c:v>0.78736640243699996</c:v>
                </c:pt>
                <c:pt idx="427">
                  <c:v>0.80050982324999997</c:v>
                </c:pt>
                <c:pt idx="428">
                  <c:v>0.80050982324999997</c:v>
                </c:pt>
                <c:pt idx="429">
                  <c:v>0.80050982324999997</c:v>
                </c:pt>
                <c:pt idx="430">
                  <c:v>0.78874790027599995</c:v>
                </c:pt>
                <c:pt idx="431">
                  <c:v>0.79960910509100003</c:v>
                </c:pt>
                <c:pt idx="432">
                  <c:v>0.80046967579999995</c:v>
                </c:pt>
                <c:pt idx="433">
                  <c:v>0.82104866118099995</c:v>
                </c:pt>
                <c:pt idx="434">
                  <c:v>0.84778303914700004</c:v>
                </c:pt>
                <c:pt idx="435">
                  <c:v>0.84778303914700004</c:v>
                </c:pt>
                <c:pt idx="436">
                  <c:v>0.84778303914700004</c:v>
                </c:pt>
                <c:pt idx="437">
                  <c:v>0.89421712466900005</c:v>
                </c:pt>
                <c:pt idx="438">
                  <c:v>0.91370658660100001</c:v>
                </c:pt>
                <c:pt idx="439">
                  <c:v>0.95553713718599997</c:v>
                </c:pt>
                <c:pt idx="440">
                  <c:v>0.91640947023599995</c:v>
                </c:pt>
                <c:pt idx="441">
                  <c:v>0.90276152275800003</c:v>
                </c:pt>
                <c:pt idx="442">
                  <c:v>0.90276152275800003</c:v>
                </c:pt>
                <c:pt idx="443">
                  <c:v>0.90276152275800003</c:v>
                </c:pt>
                <c:pt idx="444">
                  <c:v>0.92509105717600004</c:v>
                </c:pt>
                <c:pt idx="445">
                  <c:v>0.96100160345899999</c:v>
                </c:pt>
                <c:pt idx="446">
                  <c:v>0.91808801716300004</c:v>
                </c:pt>
                <c:pt idx="447">
                  <c:v>0.911110226849</c:v>
                </c:pt>
                <c:pt idx="448">
                  <c:v>0.88567308208600004</c:v>
                </c:pt>
                <c:pt idx="449">
                  <c:v>0.88567308208600004</c:v>
                </c:pt>
                <c:pt idx="450">
                  <c:v>0.88567308208600004</c:v>
                </c:pt>
                <c:pt idx="451">
                  <c:v>0.88979085222900001</c:v>
                </c:pt>
                <c:pt idx="452">
                  <c:v>0.87549911031899996</c:v>
                </c:pt>
                <c:pt idx="453">
                  <c:v>0.86392504985100005</c:v>
                </c:pt>
                <c:pt idx="454">
                  <c:v>0.86737708015299997</c:v>
                </c:pt>
                <c:pt idx="455">
                  <c:v>0.86345981762199997</c:v>
                </c:pt>
                <c:pt idx="456">
                  <c:v>0.86345981762199997</c:v>
                </c:pt>
                <c:pt idx="457">
                  <c:v>0.86345981762199997</c:v>
                </c:pt>
                <c:pt idx="458">
                  <c:v>0.85268689889299998</c:v>
                </c:pt>
                <c:pt idx="459">
                  <c:v>0.85502847320300002</c:v>
                </c:pt>
                <c:pt idx="460">
                  <c:v>0.84874370090999995</c:v>
                </c:pt>
                <c:pt idx="461">
                  <c:v>0.86007556137300001</c:v>
                </c:pt>
                <c:pt idx="462">
                  <c:v>0.84128177840399998</c:v>
                </c:pt>
                <c:pt idx="463">
                  <c:v>0.84128177840399998</c:v>
                </c:pt>
                <c:pt idx="464">
                  <c:v>0.84128177840399998</c:v>
                </c:pt>
                <c:pt idx="465">
                  <c:v>0.84852474419500001</c:v>
                </c:pt>
                <c:pt idx="466">
                  <c:v>0.85881352947900003</c:v>
                </c:pt>
                <c:pt idx="467">
                  <c:v>0.88823712489499995</c:v>
                </c:pt>
                <c:pt idx="468">
                  <c:v>0.92653584526599997</c:v>
                </c:pt>
                <c:pt idx="469">
                  <c:v>0.90234195334599998</c:v>
                </c:pt>
                <c:pt idx="470">
                  <c:v>0.90234195334599998</c:v>
                </c:pt>
                <c:pt idx="471">
                  <c:v>0.90234195334599998</c:v>
                </c:pt>
                <c:pt idx="472">
                  <c:v>0.923589876556</c:v>
                </c:pt>
                <c:pt idx="473">
                  <c:v>0.917076999309</c:v>
                </c:pt>
                <c:pt idx="474">
                  <c:v>0.91524738635500003</c:v>
                </c:pt>
                <c:pt idx="475">
                  <c:v>0.940040092785</c:v>
                </c:pt>
                <c:pt idx="476">
                  <c:v>0.95404674307399995</c:v>
                </c:pt>
                <c:pt idx="477">
                  <c:v>0.95404674307399995</c:v>
                </c:pt>
                <c:pt idx="478">
                  <c:v>0.95404674307399995</c:v>
                </c:pt>
                <c:pt idx="479">
                  <c:v>0.94745141872000005</c:v>
                </c:pt>
                <c:pt idx="480">
                  <c:v>0.96406475434799999</c:v>
                </c:pt>
                <c:pt idx="481">
                  <c:v>0.94128379062800005</c:v>
                </c:pt>
                <c:pt idx="482">
                  <c:v>0.94658767351600004</c:v>
                </c:pt>
                <c:pt idx="483">
                  <c:v>0.91593902820200002</c:v>
                </c:pt>
                <c:pt idx="484">
                  <c:v>0.91593902820200002</c:v>
                </c:pt>
                <c:pt idx="485">
                  <c:v>0.91593902820200002</c:v>
                </c:pt>
                <c:pt idx="486">
                  <c:v>0.91922285217599997</c:v>
                </c:pt>
                <c:pt idx="487">
                  <c:v>0.89893499676099997</c:v>
                </c:pt>
                <c:pt idx="488">
                  <c:v>0.87522846079000005</c:v>
                </c:pt>
                <c:pt idx="489">
                  <c:v>0.89282525471600005</c:v>
                </c:pt>
                <c:pt idx="490">
                  <c:v>0.87001291784099999</c:v>
                </c:pt>
                <c:pt idx="491">
                  <c:v>0.87001291784099999</c:v>
                </c:pt>
                <c:pt idx="492">
                  <c:v>0.87001291784099999</c:v>
                </c:pt>
                <c:pt idx="493">
                  <c:v>0.85549915602299997</c:v>
                </c:pt>
                <c:pt idx="494">
                  <c:v>0.88962445853700001</c:v>
                </c:pt>
                <c:pt idx="495">
                  <c:v>0.88176945581699995</c:v>
                </c:pt>
                <c:pt idx="496">
                  <c:v>0.87556492159800003</c:v>
                </c:pt>
                <c:pt idx="497">
                  <c:v>0.88158060695700002</c:v>
                </c:pt>
                <c:pt idx="498">
                  <c:v>0.88158060695700002</c:v>
                </c:pt>
                <c:pt idx="499">
                  <c:v>0.88158060695700002</c:v>
                </c:pt>
                <c:pt idx="500">
                  <c:v>0.90901408149200003</c:v>
                </c:pt>
                <c:pt idx="501">
                  <c:v>0.89174035151200004</c:v>
                </c:pt>
                <c:pt idx="502">
                  <c:v>0.88688307212600004</c:v>
                </c:pt>
                <c:pt idx="503">
                  <c:v>0.91473388137599998</c:v>
                </c:pt>
                <c:pt idx="504">
                  <c:v>0.94918999492</c:v>
                </c:pt>
                <c:pt idx="505">
                  <c:v>0.94918999492</c:v>
                </c:pt>
                <c:pt idx="506">
                  <c:v>0.94918999492</c:v>
                </c:pt>
                <c:pt idx="507">
                  <c:v>0.99645635162400004</c:v>
                </c:pt>
                <c:pt idx="508">
                  <c:v>1.0193186457850001</c:v>
                </c:pt>
                <c:pt idx="509">
                  <c:v>1.005490786063</c:v>
                </c:pt>
                <c:pt idx="510">
                  <c:v>0.94881201475800003</c:v>
                </c:pt>
                <c:pt idx="511">
                  <c:v>0.90440262726599996</c:v>
                </c:pt>
                <c:pt idx="512">
                  <c:v>0.90440262726599996</c:v>
                </c:pt>
                <c:pt idx="513">
                  <c:v>0.90440262726599996</c:v>
                </c:pt>
                <c:pt idx="514">
                  <c:v>0.89094632363500004</c:v>
                </c:pt>
                <c:pt idx="515">
                  <c:v>0.89195124830899997</c:v>
                </c:pt>
                <c:pt idx="516">
                  <c:v>0.89530576414999996</c:v>
                </c:pt>
                <c:pt idx="517">
                  <c:v>0.86968460445100004</c:v>
                </c:pt>
                <c:pt idx="518">
                  <c:v>0.97822148843099999</c:v>
                </c:pt>
                <c:pt idx="519">
                  <c:v>0.97822148843099999</c:v>
                </c:pt>
                <c:pt idx="520">
                  <c:v>0.97822148843099999</c:v>
                </c:pt>
                <c:pt idx="521">
                  <c:v>0.95338686269200001</c:v>
                </c:pt>
                <c:pt idx="522">
                  <c:v>0.92389158976700003</c:v>
                </c:pt>
                <c:pt idx="523">
                  <c:v>0.92784999538900004</c:v>
                </c:pt>
                <c:pt idx="524">
                  <c:v>0.91532248234400004</c:v>
                </c:pt>
                <c:pt idx="525">
                  <c:v>0.94334777896400002</c:v>
                </c:pt>
                <c:pt idx="526">
                  <c:v>0.94334777896400002</c:v>
                </c:pt>
                <c:pt idx="527">
                  <c:v>0.94334777896400002</c:v>
                </c:pt>
                <c:pt idx="528">
                  <c:v>0.95786269162899995</c:v>
                </c:pt>
                <c:pt idx="529">
                  <c:v>0.96754113299900002</c:v>
                </c:pt>
                <c:pt idx="530">
                  <c:v>0.99220066999199996</c:v>
                </c:pt>
                <c:pt idx="531">
                  <c:v>0.99563846789199995</c:v>
                </c:pt>
                <c:pt idx="532">
                  <c:v>0.984075385503</c:v>
                </c:pt>
                <c:pt idx="533">
                  <c:v>0.984075385503</c:v>
                </c:pt>
                <c:pt idx="534">
                  <c:v>0.984075385503</c:v>
                </c:pt>
                <c:pt idx="535">
                  <c:v>1.003305438093</c:v>
                </c:pt>
                <c:pt idx="536">
                  <c:v>1.0072296153589999</c:v>
                </c:pt>
                <c:pt idx="537">
                  <c:v>0.98394889541899999</c:v>
                </c:pt>
                <c:pt idx="538">
                  <c:v>0.98202133450700002</c:v>
                </c:pt>
                <c:pt idx="539">
                  <c:v>0.97440634252799996</c:v>
                </c:pt>
                <c:pt idx="540">
                  <c:v>0.97440634252799996</c:v>
                </c:pt>
                <c:pt idx="541">
                  <c:v>0.97440634252799996</c:v>
                </c:pt>
                <c:pt idx="542">
                  <c:v>1.0304780668860001</c:v>
                </c:pt>
                <c:pt idx="543">
                  <c:v>1.0895320820029999</c:v>
                </c:pt>
                <c:pt idx="544">
                  <c:v>1.1355984971990001</c:v>
                </c:pt>
                <c:pt idx="545">
                  <c:v>1.1163877927820001</c:v>
                </c:pt>
                <c:pt idx="546">
                  <c:v>1.1534323597580001</c:v>
                </c:pt>
                <c:pt idx="547">
                  <c:v>1.1534323597580001</c:v>
                </c:pt>
                <c:pt idx="548">
                  <c:v>1.1534323597580001</c:v>
                </c:pt>
                <c:pt idx="549">
                  <c:v>1.1822840151639999</c:v>
                </c:pt>
                <c:pt idx="550">
                  <c:v>1.19100172178</c:v>
                </c:pt>
                <c:pt idx="551">
                  <c:v>1.2029956127200001</c:v>
                </c:pt>
                <c:pt idx="552">
                  <c:v>1.2154048384130001</c:v>
                </c:pt>
                <c:pt idx="553">
                  <c:v>1.268710802897</c:v>
                </c:pt>
                <c:pt idx="554">
                  <c:v>1.268710802897</c:v>
                </c:pt>
                <c:pt idx="555">
                  <c:v>1.268710802897</c:v>
                </c:pt>
                <c:pt idx="556">
                  <c:v>1.23229146358</c:v>
                </c:pt>
                <c:pt idx="557">
                  <c:v>1.200597843455</c:v>
                </c:pt>
                <c:pt idx="558">
                  <c:v>1.1853819395159999</c:v>
                </c:pt>
                <c:pt idx="559">
                  <c:v>1.23709789169</c:v>
                </c:pt>
                <c:pt idx="560">
                  <c:v>1.233120141618</c:v>
                </c:pt>
                <c:pt idx="561">
                  <c:v>1.233120141618</c:v>
                </c:pt>
                <c:pt idx="562">
                  <c:v>1.233120141618</c:v>
                </c:pt>
                <c:pt idx="563">
                  <c:v>1.3031800296889999</c:v>
                </c:pt>
                <c:pt idx="564">
                  <c:v>1.2808248048090001</c:v>
                </c:pt>
                <c:pt idx="565">
                  <c:v>1.2508282842830001</c:v>
                </c:pt>
                <c:pt idx="566">
                  <c:v>1.233678776786</c:v>
                </c:pt>
                <c:pt idx="567">
                  <c:v>1.229604854083</c:v>
                </c:pt>
                <c:pt idx="568">
                  <c:v>1.229604854083</c:v>
                </c:pt>
                <c:pt idx="569">
                  <c:v>1.229604854083</c:v>
                </c:pt>
                <c:pt idx="570">
                  <c:v>1.2870563002340001</c:v>
                </c:pt>
                <c:pt idx="571">
                  <c:v>1.27169299011</c:v>
                </c:pt>
                <c:pt idx="572">
                  <c:v>1.2685539458590001</c:v>
                </c:pt>
                <c:pt idx="573">
                  <c:v>1.3096427248460001</c:v>
                </c:pt>
                <c:pt idx="574">
                  <c:v>1.3393433045730001</c:v>
                </c:pt>
                <c:pt idx="575">
                  <c:v>1.3393433045730001</c:v>
                </c:pt>
                <c:pt idx="576">
                  <c:v>1.3393433045730001</c:v>
                </c:pt>
                <c:pt idx="577">
                  <c:v>1.3298019899369999</c:v>
                </c:pt>
                <c:pt idx="578">
                  <c:v>1.2711243604419999</c:v>
                </c:pt>
                <c:pt idx="579">
                  <c:v>1.2711243604419999</c:v>
                </c:pt>
                <c:pt idx="580">
                  <c:v>1.221105374929</c:v>
                </c:pt>
                <c:pt idx="581">
                  <c:v>1.180072584113</c:v>
                </c:pt>
                <c:pt idx="582">
                  <c:v>1.180072584113</c:v>
                </c:pt>
                <c:pt idx="583">
                  <c:v>1.180072584113</c:v>
                </c:pt>
                <c:pt idx="584">
                  <c:v>1.180072584113</c:v>
                </c:pt>
                <c:pt idx="585">
                  <c:v>1.1682156454049999</c:v>
                </c:pt>
                <c:pt idx="586">
                  <c:v>1.2578272093109999</c:v>
                </c:pt>
                <c:pt idx="587">
                  <c:v>1.235931097398</c:v>
                </c:pt>
                <c:pt idx="588">
                  <c:v>1.2295645291420001</c:v>
                </c:pt>
                <c:pt idx="589">
                  <c:v>1.2295645291420001</c:v>
                </c:pt>
                <c:pt idx="590">
                  <c:v>1.2295645291420001</c:v>
                </c:pt>
                <c:pt idx="591">
                  <c:v>1.244058193691</c:v>
                </c:pt>
                <c:pt idx="592">
                  <c:v>1.260524724628</c:v>
                </c:pt>
                <c:pt idx="593">
                  <c:v>1.217320380291</c:v>
                </c:pt>
                <c:pt idx="594">
                  <c:v>1.2137245795639999</c:v>
                </c:pt>
                <c:pt idx="595">
                  <c:v>1.213515458621</c:v>
                </c:pt>
                <c:pt idx="596">
                  <c:v>1.213515458621</c:v>
                </c:pt>
                <c:pt idx="597">
                  <c:v>1.213515458621</c:v>
                </c:pt>
                <c:pt idx="598">
                  <c:v>1.2485587211319999</c:v>
                </c:pt>
                <c:pt idx="599">
                  <c:v>1.249523379754</c:v>
                </c:pt>
                <c:pt idx="600">
                  <c:v>1.228518015513</c:v>
                </c:pt>
                <c:pt idx="601">
                  <c:v>1.2241294878719999</c:v>
                </c:pt>
                <c:pt idx="602">
                  <c:v>1.2241294878719999</c:v>
                </c:pt>
                <c:pt idx="603">
                  <c:v>1.2241294878719999</c:v>
                </c:pt>
                <c:pt idx="604">
                  <c:v>1.2241294878719999</c:v>
                </c:pt>
                <c:pt idx="605">
                  <c:v>1.2001409843699999</c:v>
                </c:pt>
                <c:pt idx="606">
                  <c:v>1.199271535999</c:v>
                </c:pt>
                <c:pt idx="607">
                  <c:v>1.1735381549249999</c:v>
                </c:pt>
                <c:pt idx="608">
                  <c:v>1.169259379166</c:v>
                </c:pt>
                <c:pt idx="609">
                  <c:v>1.165520125322</c:v>
                </c:pt>
                <c:pt idx="610">
                  <c:v>1.165520125322</c:v>
                </c:pt>
                <c:pt idx="611">
                  <c:v>1.165520125322</c:v>
                </c:pt>
                <c:pt idx="612">
                  <c:v>1.1590437069599999</c:v>
                </c:pt>
                <c:pt idx="613">
                  <c:v>1.158923272559</c:v>
                </c:pt>
                <c:pt idx="614">
                  <c:v>1.1904532335660001</c:v>
                </c:pt>
                <c:pt idx="615">
                  <c:v>1.2354231668769999</c:v>
                </c:pt>
                <c:pt idx="616">
                  <c:v>1.294365136038</c:v>
                </c:pt>
                <c:pt idx="617">
                  <c:v>1.294365136038</c:v>
                </c:pt>
                <c:pt idx="618">
                  <c:v>1.294365136038</c:v>
                </c:pt>
                <c:pt idx="619">
                  <c:v>1.286490967188</c:v>
                </c:pt>
                <c:pt idx="620">
                  <c:v>1.2653098981919999</c:v>
                </c:pt>
                <c:pt idx="621">
                  <c:v>1.2299239516689999</c:v>
                </c:pt>
                <c:pt idx="622">
                  <c:v>1.2558548478910001</c:v>
                </c:pt>
                <c:pt idx="623">
                  <c:v>1.3071504983469999</c:v>
                </c:pt>
                <c:pt idx="624">
                  <c:v>1.3071504983469999</c:v>
                </c:pt>
                <c:pt idx="625">
                  <c:v>1.3071504983469999</c:v>
                </c:pt>
                <c:pt idx="626">
                  <c:v>1.344931352987</c:v>
                </c:pt>
                <c:pt idx="627">
                  <c:v>1.3713286462250001</c:v>
                </c:pt>
                <c:pt idx="628">
                  <c:v>1.451290646995</c:v>
                </c:pt>
                <c:pt idx="629">
                  <c:v>1.4031456228570001</c:v>
                </c:pt>
                <c:pt idx="630">
                  <c:v>1.3946615933240001</c:v>
                </c:pt>
                <c:pt idx="631">
                  <c:v>1.3946615933240001</c:v>
                </c:pt>
                <c:pt idx="632">
                  <c:v>1.3946615933240001</c:v>
                </c:pt>
                <c:pt idx="633">
                  <c:v>1.3946615933240001</c:v>
                </c:pt>
                <c:pt idx="634">
                  <c:v>1.3946615933240001</c:v>
                </c:pt>
                <c:pt idx="635">
                  <c:v>1.333674173226</c:v>
                </c:pt>
                <c:pt idx="636">
                  <c:v>1.3236740214080001</c:v>
                </c:pt>
                <c:pt idx="637">
                  <c:v>1.299031180968</c:v>
                </c:pt>
                <c:pt idx="638">
                  <c:v>1.299031180968</c:v>
                </c:pt>
                <c:pt idx="639">
                  <c:v>1.299031180968</c:v>
                </c:pt>
                <c:pt idx="640">
                  <c:v>1.3021252609430001</c:v>
                </c:pt>
                <c:pt idx="641">
                  <c:v>1.2930236102499999</c:v>
                </c:pt>
                <c:pt idx="642">
                  <c:v>1.282486943079</c:v>
                </c:pt>
                <c:pt idx="643">
                  <c:v>1.297482800939</c:v>
                </c:pt>
                <c:pt idx="644">
                  <c:v>1.353885373345</c:v>
                </c:pt>
                <c:pt idx="645">
                  <c:v>1.353885373345</c:v>
                </c:pt>
                <c:pt idx="646">
                  <c:v>1.353885373345</c:v>
                </c:pt>
                <c:pt idx="647">
                  <c:v>1.3407964462719999</c:v>
                </c:pt>
                <c:pt idx="648">
                  <c:v>1.3471517182970001</c:v>
                </c:pt>
                <c:pt idx="649">
                  <c:v>1.395568867655</c:v>
                </c:pt>
                <c:pt idx="650">
                  <c:v>1.3769155143330001</c:v>
                </c:pt>
                <c:pt idx="651">
                  <c:v>1.362674480908</c:v>
                </c:pt>
                <c:pt idx="652">
                  <c:v>1.362674480908</c:v>
                </c:pt>
                <c:pt idx="653">
                  <c:v>1.362674480908</c:v>
                </c:pt>
                <c:pt idx="654">
                  <c:v>1.361024020274</c:v>
                </c:pt>
                <c:pt idx="655">
                  <c:v>1.422071505753</c:v>
                </c:pt>
                <c:pt idx="656">
                  <c:v>1.43434923527</c:v>
                </c:pt>
                <c:pt idx="657">
                  <c:v>1.4072873997619999</c:v>
                </c:pt>
                <c:pt idx="658">
                  <c:v>1.431202695906</c:v>
                </c:pt>
                <c:pt idx="659">
                  <c:v>1.431202695906</c:v>
                </c:pt>
                <c:pt idx="660">
                  <c:v>1.431202695906</c:v>
                </c:pt>
                <c:pt idx="661">
                  <c:v>1.421168551214</c:v>
                </c:pt>
                <c:pt idx="662">
                  <c:v>1.4028170138380001</c:v>
                </c:pt>
                <c:pt idx="663">
                  <c:v>1.4027037985319999</c:v>
                </c:pt>
                <c:pt idx="664">
                  <c:v>1.3500130214329999</c:v>
                </c:pt>
                <c:pt idx="665">
                  <c:v>1.3574852695820001</c:v>
                </c:pt>
                <c:pt idx="666">
                  <c:v>1.3574852695820001</c:v>
                </c:pt>
                <c:pt idx="667">
                  <c:v>1.3574852695820001</c:v>
                </c:pt>
                <c:pt idx="668">
                  <c:v>1.317718078587</c:v>
                </c:pt>
                <c:pt idx="669">
                  <c:v>1.3510627691799999</c:v>
                </c:pt>
                <c:pt idx="670">
                  <c:v>1.3823651106470001</c:v>
                </c:pt>
                <c:pt idx="671">
                  <c:v>1.3220365148540001</c:v>
                </c:pt>
                <c:pt idx="672">
                  <c:v>1.293144465525</c:v>
                </c:pt>
                <c:pt idx="673">
                  <c:v>1.293144465525</c:v>
                </c:pt>
                <c:pt idx="674">
                  <c:v>1.293144465525</c:v>
                </c:pt>
                <c:pt idx="675">
                  <c:v>1.3137953808689999</c:v>
                </c:pt>
                <c:pt idx="676">
                  <c:v>1.3193087253619999</c:v>
                </c:pt>
                <c:pt idx="677">
                  <c:v>1.318218719474</c:v>
                </c:pt>
                <c:pt idx="678">
                  <c:v>1.3038957200279999</c:v>
                </c:pt>
                <c:pt idx="679">
                  <c:v>1.291891363355</c:v>
                </c:pt>
                <c:pt idx="680">
                  <c:v>1.291891363355</c:v>
                </c:pt>
                <c:pt idx="681">
                  <c:v>1.291891363355</c:v>
                </c:pt>
                <c:pt idx="682">
                  <c:v>1.2360425123900001</c:v>
                </c:pt>
                <c:pt idx="683">
                  <c:v>1.272226629743</c:v>
                </c:pt>
                <c:pt idx="684">
                  <c:v>1.2410841861170001</c:v>
                </c:pt>
                <c:pt idx="685">
                  <c:v>1.2355133830689999</c:v>
                </c:pt>
                <c:pt idx="686">
                  <c:v>1.2031098839409999</c:v>
                </c:pt>
                <c:pt idx="687">
                  <c:v>1.2031098839409999</c:v>
                </c:pt>
                <c:pt idx="688">
                  <c:v>1.2031098839409999</c:v>
                </c:pt>
                <c:pt idx="689">
                  <c:v>1.228050427006</c:v>
                </c:pt>
                <c:pt idx="690">
                  <c:v>1.2309955880650001</c:v>
                </c:pt>
                <c:pt idx="691">
                  <c:v>1.2582425744311501</c:v>
                </c:pt>
                <c:pt idx="692">
                  <c:v>1.26839388606743</c:v>
                </c:pt>
                <c:pt idx="693">
                  <c:v>1.2579583191743999</c:v>
                </c:pt>
                <c:pt idx="694">
                  <c:v>1.2579583191743999</c:v>
                </c:pt>
                <c:pt idx="695">
                  <c:v>1.2579583191743999</c:v>
                </c:pt>
                <c:pt idx="696">
                  <c:v>1.2579583191743999</c:v>
                </c:pt>
                <c:pt idx="697">
                  <c:v>1.211656785343</c:v>
                </c:pt>
                <c:pt idx="698">
                  <c:v>1.192220636177</c:v>
                </c:pt>
                <c:pt idx="699">
                  <c:v>1.2442443184480001</c:v>
                </c:pt>
                <c:pt idx="700">
                  <c:v>1.2268356214309999</c:v>
                </c:pt>
                <c:pt idx="701">
                  <c:v>1.2268356214309999</c:v>
                </c:pt>
                <c:pt idx="702">
                  <c:v>1.2268356214309999</c:v>
                </c:pt>
                <c:pt idx="703">
                  <c:v>1.2143451209480001</c:v>
                </c:pt>
                <c:pt idx="704">
                  <c:v>1.2167874762669999</c:v>
                </c:pt>
                <c:pt idx="705">
                  <c:v>1.217240557505</c:v>
                </c:pt>
                <c:pt idx="706">
                  <c:v>1.2028808286770001</c:v>
                </c:pt>
                <c:pt idx="707">
                  <c:v>1.2014404402159999</c:v>
                </c:pt>
                <c:pt idx="708">
                  <c:v>1.2014404402159999</c:v>
                </c:pt>
                <c:pt idx="709">
                  <c:v>1.2014404402159999</c:v>
                </c:pt>
                <c:pt idx="710">
                  <c:v>1.1929722682449999</c:v>
                </c:pt>
                <c:pt idx="711">
                  <c:v>1.1623275818850001</c:v>
                </c:pt>
                <c:pt idx="712">
                  <c:v>1.1621677776120001</c:v>
                </c:pt>
                <c:pt idx="713">
                  <c:v>1.1356785748639999</c:v>
                </c:pt>
                <c:pt idx="714">
                  <c:v>1.079361481771</c:v>
                </c:pt>
                <c:pt idx="715">
                  <c:v>1.079361481771</c:v>
                </c:pt>
                <c:pt idx="716">
                  <c:v>1.079361481771</c:v>
                </c:pt>
                <c:pt idx="717">
                  <c:v>1.1598638547660001</c:v>
                </c:pt>
                <c:pt idx="718">
                  <c:v>1.174070334979</c:v>
                </c:pt>
                <c:pt idx="719">
                  <c:v>1.2016826650429999</c:v>
                </c:pt>
                <c:pt idx="720">
                  <c:v>1.2431147131439999</c:v>
                </c:pt>
                <c:pt idx="721">
                  <c:v>1.2406761302710001</c:v>
                </c:pt>
                <c:pt idx="722">
                  <c:v>1.2406761302710001</c:v>
                </c:pt>
                <c:pt idx="723">
                  <c:v>1.2406761302710001</c:v>
                </c:pt>
                <c:pt idx="724">
                  <c:v>1.2457079561190001</c:v>
                </c:pt>
                <c:pt idx="725">
                  <c:v>1.210160935592</c:v>
                </c:pt>
                <c:pt idx="726">
                  <c:v>1.208873427965</c:v>
                </c:pt>
                <c:pt idx="727">
                  <c:v>1.1838493010419999</c:v>
                </c:pt>
                <c:pt idx="728">
                  <c:v>1.169163206208</c:v>
                </c:pt>
                <c:pt idx="729">
                  <c:v>1.169163206208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A-40A4-8088-A28BF4AC518D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44065</c:v>
                </c:pt>
                <c:pt idx="367">
                  <c:v>44066</c:v>
                </c:pt>
                <c:pt idx="368">
                  <c:v>44067</c:v>
                </c:pt>
                <c:pt idx="369">
                  <c:v>44068</c:v>
                </c:pt>
                <c:pt idx="370">
                  <c:v>44069</c:v>
                </c:pt>
                <c:pt idx="371">
                  <c:v>44070</c:v>
                </c:pt>
                <c:pt idx="372">
                  <c:v>44071</c:v>
                </c:pt>
                <c:pt idx="373">
                  <c:v>44072</c:v>
                </c:pt>
                <c:pt idx="374">
                  <c:v>44073</c:v>
                </c:pt>
                <c:pt idx="375">
                  <c:v>44074</c:v>
                </c:pt>
                <c:pt idx="376">
                  <c:v>44075</c:v>
                </c:pt>
                <c:pt idx="377">
                  <c:v>44076</c:v>
                </c:pt>
                <c:pt idx="378">
                  <c:v>44077</c:v>
                </c:pt>
                <c:pt idx="379">
                  <c:v>44078</c:v>
                </c:pt>
                <c:pt idx="380">
                  <c:v>44079</c:v>
                </c:pt>
                <c:pt idx="381">
                  <c:v>44080</c:v>
                </c:pt>
                <c:pt idx="382">
                  <c:v>44081</c:v>
                </c:pt>
                <c:pt idx="383">
                  <c:v>44082</c:v>
                </c:pt>
                <c:pt idx="384">
                  <c:v>44083</c:v>
                </c:pt>
                <c:pt idx="385">
                  <c:v>44084</c:v>
                </c:pt>
                <c:pt idx="386">
                  <c:v>44085</c:v>
                </c:pt>
                <c:pt idx="387">
                  <c:v>44086</c:v>
                </c:pt>
                <c:pt idx="388">
                  <c:v>44087</c:v>
                </c:pt>
                <c:pt idx="389">
                  <c:v>44088</c:v>
                </c:pt>
                <c:pt idx="390">
                  <c:v>44089</c:v>
                </c:pt>
                <c:pt idx="391">
                  <c:v>44090</c:v>
                </c:pt>
                <c:pt idx="392">
                  <c:v>44091</c:v>
                </c:pt>
                <c:pt idx="393">
                  <c:v>44092</c:v>
                </c:pt>
                <c:pt idx="394">
                  <c:v>44093</c:v>
                </c:pt>
                <c:pt idx="395">
                  <c:v>44094</c:v>
                </c:pt>
                <c:pt idx="396">
                  <c:v>44095</c:v>
                </c:pt>
                <c:pt idx="397">
                  <c:v>44096</c:v>
                </c:pt>
                <c:pt idx="398">
                  <c:v>44097</c:v>
                </c:pt>
                <c:pt idx="399">
                  <c:v>44098</c:v>
                </c:pt>
                <c:pt idx="400">
                  <c:v>44099</c:v>
                </c:pt>
                <c:pt idx="401">
                  <c:v>44100</c:v>
                </c:pt>
                <c:pt idx="402">
                  <c:v>44101</c:v>
                </c:pt>
                <c:pt idx="403">
                  <c:v>44102</c:v>
                </c:pt>
                <c:pt idx="404">
                  <c:v>44103</c:v>
                </c:pt>
                <c:pt idx="405">
                  <c:v>44104</c:v>
                </c:pt>
                <c:pt idx="406">
                  <c:v>44105</c:v>
                </c:pt>
                <c:pt idx="407">
                  <c:v>44106</c:v>
                </c:pt>
                <c:pt idx="408">
                  <c:v>44107</c:v>
                </c:pt>
                <c:pt idx="409">
                  <c:v>44108</c:v>
                </c:pt>
                <c:pt idx="410">
                  <c:v>44109</c:v>
                </c:pt>
                <c:pt idx="411">
                  <c:v>44110</c:v>
                </c:pt>
                <c:pt idx="412">
                  <c:v>44111</c:v>
                </c:pt>
                <c:pt idx="413">
                  <c:v>44112</c:v>
                </c:pt>
                <c:pt idx="414">
                  <c:v>44113</c:v>
                </c:pt>
                <c:pt idx="415">
                  <c:v>44114</c:v>
                </c:pt>
                <c:pt idx="416">
                  <c:v>44115</c:v>
                </c:pt>
                <c:pt idx="417">
                  <c:v>44116</c:v>
                </c:pt>
                <c:pt idx="418">
                  <c:v>44117</c:v>
                </c:pt>
                <c:pt idx="419">
                  <c:v>44118</c:v>
                </c:pt>
                <c:pt idx="420">
                  <c:v>44119</c:v>
                </c:pt>
                <c:pt idx="421">
                  <c:v>44120</c:v>
                </c:pt>
                <c:pt idx="422">
                  <c:v>44121</c:v>
                </c:pt>
                <c:pt idx="423">
                  <c:v>44122</c:v>
                </c:pt>
                <c:pt idx="424">
                  <c:v>44123</c:v>
                </c:pt>
                <c:pt idx="425">
                  <c:v>44124</c:v>
                </c:pt>
                <c:pt idx="426">
                  <c:v>44125</c:v>
                </c:pt>
                <c:pt idx="427">
                  <c:v>44126</c:v>
                </c:pt>
                <c:pt idx="428">
                  <c:v>44127</c:v>
                </c:pt>
                <c:pt idx="429">
                  <c:v>44128</c:v>
                </c:pt>
                <c:pt idx="430">
                  <c:v>44129</c:v>
                </c:pt>
                <c:pt idx="431">
                  <c:v>44130</c:v>
                </c:pt>
                <c:pt idx="432">
                  <c:v>44131</c:v>
                </c:pt>
                <c:pt idx="433">
                  <c:v>44132</c:v>
                </c:pt>
                <c:pt idx="434">
                  <c:v>44133</c:v>
                </c:pt>
                <c:pt idx="435">
                  <c:v>44134</c:v>
                </c:pt>
                <c:pt idx="436">
                  <c:v>44135</c:v>
                </c:pt>
                <c:pt idx="437">
                  <c:v>44136</c:v>
                </c:pt>
                <c:pt idx="438">
                  <c:v>44137</c:v>
                </c:pt>
                <c:pt idx="439">
                  <c:v>44138</c:v>
                </c:pt>
                <c:pt idx="440">
                  <c:v>44139</c:v>
                </c:pt>
                <c:pt idx="441">
                  <c:v>44140</c:v>
                </c:pt>
                <c:pt idx="442">
                  <c:v>44141</c:v>
                </c:pt>
                <c:pt idx="443">
                  <c:v>44142</c:v>
                </c:pt>
                <c:pt idx="444">
                  <c:v>44143</c:v>
                </c:pt>
                <c:pt idx="445">
                  <c:v>44144</c:v>
                </c:pt>
                <c:pt idx="446">
                  <c:v>44145</c:v>
                </c:pt>
                <c:pt idx="447">
                  <c:v>44146</c:v>
                </c:pt>
                <c:pt idx="448">
                  <c:v>44147</c:v>
                </c:pt>
                <c:pt idx="449">
                  <c:v>44148</c:v>
                </c:pt>
                <c:pt idx="450">
                  <c:v>44149</c:v>
                </c:pt>
                <c:pt idx="451">
                  <c:v>44150</c:v>
                </c:pt>
                <c:pt idx="452">
                  <c:v>44151</c:v>
                </c:pt>
                <c:pt idx="453">
                  <c:v>44152</c:v>
                </c:pt>
                <c:pt idx="454">
                  <c:v>44153</c:v>
                </c:pt>
                <c:pt idx="455">
                  <c:v>44154</c:v>
                </c:pt>
                <c:pt idx="456">
                  <c:v>44155</c:v>
                </c:pt>
                <c:pt idx="457">
                  <c:v>44156</c:v>
                </c:pt>
                <c:pt idx="458">
                  <c:v>44157</c:v>
                </c:pt>
                <c:pt idx="459">
                  <c:v>44158</c:v>
                </c:pt>
                <c:pt idx="460">
                  <c:v>44159</c:v>
                </c:pt>
                <c:pt idx="461">
                  <c:v>44160</c:v>
                </c:pt>
                <c:pt idx="462">
                  <c:v>44161</c:v>
                </c:pt>
                <c:pt idx="463">
                  <c:v>44162</c:v>
                </c:pt>
                <c:pt idx="464">
                  <c:v>44163</c:v>
                </c:pt>
                <c:pt idx="465">
                  <c:v>44164</c:v>
                </c:pt>
                <c:pt idx="466">
                  <c:v>44165</c:v>
                </c:pt>
                <c:pt idx="467">
                  <c:v>44166</c:v>
                </c:pt>
                <c:pt idx="468">
                  <c:v>44167</c:v>
                </c:pt>
                <c:pt idx="469">
                  <c:v>44168</c:v>
                </c:pt>
                <c:pt idx="470">
                  <c:v>44169</c:v>
                </c:pt>
                <c:pt idx="471">
                  <c:v>44170</c:v>
                </c:pt>
                <c:pt idx="472">
                  <c:v>44171</c:v>
                </c:pt>
                <c:pt idx="473">
                  <c:v>44172</c:v>
                </c:pt>
                <c:pt idx="474">
                  <c:v>44173</c:v>
                </c:pt>
                <c:pt idx="475">
                  <c:v>44174</c:v>
                </c:pt>
                <c:pt idx="476">
                  <c:v>44175</c:v>
                </c:pt>
                <c:pt idx="477">
                  <c:v>44176</c:v>
                </c:pt>
                <c:pt idx="478">
                  <c:v>44177</c:v>
                </c:pt>
                <c:pt idx="479">
                  <c:v>44178</c:v>
                </c:pt>
                <c:pt idx="480">
                  <c:v>44179</c:v>
                </c:pt>
                <c:pt idx="481">
                  <c:v>44180</c:v>
                </c:pt>
                <c:pt idx="482">
                  <c:v>44181</c:v>
                </c:pt>
                <c:pt idx="483">
                  <c:v>44182</c:v>
                </c:pt>
                <c:pt idx="484">
                  <c:v>44183</c:v>
                </c:pt>
                <c:pt idx="485">
                  <c:v>44184</c:v>
                </c:pt>
                <c:pt idx="486">
                  <c:v>44185</c:v>
                </c:pt>
                <c:pt idx="487">
                  <c:v>44186</c:v>
                </c:pt>
                <c:pt idx="488">
                  <c:v>44187</c:v>
                </c:pt>
                <c:pt idx="489">
                  <c:v>44188</c:v>
                </c:pt>
                <c:pt idx="490">
                  <c:v>44189</c:v>
                </c:pt>
                <c:pt idx="491">
                  <c:v>44190</c:v>
                </c:pt>
                <c:pt idx="492">
                  <c:v>44191</c:v>
                </c:pt>
                <c:pt idx="493">
                  <c:v>44192</c:v>
                </c:pt>
                <c:pt idx="494">
                  <c:v>44193</c:v>
                </c:pt>
                <c:pt idx="495">
                  <c:v>44194</c:v>
                </c:pt>
                <c:pt idx="496">
                  <c:v>44195</c:v>
                </c:pt>
                <c:pt idx="497">
                  <c:v>44196</c:v>
                </c:pt>
                <c:pt idx="498">
                  <c:v>44197</c:v>
                </c:pt>
                <c:pt idx="499">
                  <c:v>44198</c:v>
                </c:pt>
                <c:pt idx="500">
                  <c:v>44199</c:v>
                </c:pt>
                <c:pt idx="501">
                  <c:v>44200</c:v>
                </c:pt>
                <c:pt idx="502">
                  <c:v>44201</c:v>
                </c:pt>
                <c:pt idx="503">
                  <c:v>44202</c:v>
                </c:pt>
                <c:pt idx="504">
                  <c:v>44203</c:v>
                </c:pt>
                <c:pt idx="505">
                  <c:v>44204</c:v>
                </c:pt>
                <c:pt idx="506">
                  <c:v>44205</c:v>
                </c:pt>
                <c:pt idx="507">
                  <c:v>44206</c:v>
                </c:pt>
                <c:pt idx="508">
                  <c:v>44207</c:v>
                </c:pt>
                <c:pt idx="509">
                  <c:v>44208</c:v>
                </c:pt>
                <c:pt idx="510">
                  <c:v>44209</c:v>
                </c:pt>
                <c:pt idx="511">
                  <c:v>44210</c:v>
                </c:pt>
                <c:pt idx="512">
                  <c:v>44211</c:v>
                </c:pt>
                <c:pt idx="513">
                  <c:v>44212</c:v>
                </c:pt>
                <c:pt idx="514">
                  <c:v>44213</c:v>
                </c:pt>
                <c:pt idx="515">
                  <c:v>44214</c:v>
                </c:pt>
                <c:pt idx="516">
                  <c:v>44215</c:v>
                </c:pt>
                <c:pt idx="517">
                  <c:v>44216</c:v>
                </c:pt>
                <c:pt idx="518">
                  <c:v>44217</c:v>
                </c:pt>
                <c:pt idx="519">
                  <c:v>44218</c:v>
                </c:pt>
                <c:pt idx="520">
                  <c:v>44219</c:v>
                </c:pt>
                <c:pt idx="521">
                  <c:v>44220</c:v>
                </c:pt>
                <c:pt idx="522">
                  <c:v>44221</c:v>
                </c:pt>
                <c:pt idx="523">
                  <c:v>44222</c:v>
                </c:pt>
                <c:pt idx="524">
                  <c:v>44223</c:v>
                </c:pt>
                <c:pt idx="525">
                  <c:v>44224</c:v>
                </c:pt>
                <c:pt idx="526">
                  <c:v>44225</c:v>
                </c:pt>
                <c:pt idx="527">
                  <c:v>44226</c:v>
                </c:pt>
                <c:pt idx="528">
                  <c:v>44227</c:v>
                </c:pt>
                <c:pt idx="529">
                  <c:v>44228</c:v>
                </c:pt>
                <c:pt idx="530">
                  <c:v>44229</c:v>
                </c:pt>
                <c:pt idx="531">
                  <c:v>44230</c:v>
                </c:pt>
                <c:pt idx="532">
                  <c:v>44231</c:v>
                </c:pt>
                <c:pt idx="533">
                  <c:v>44232</c:v>
                </c:pt>
                <c:pt idx="534">
                  <c:v>44233</c:v>
                </c:pt>
                <c:pt idx="535">
                  <c:v>44234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44238</c:v>
                </c:pt>
                <c:pt idx="540">
                  <c:v>44239</c:v>
                </c:pt>
                <c:pt idx="541">
                  <c:v>44240</c:v>
                </c:pt>
                <c:pt idx="542">
                  <c:v>44241</c:v>
                </c:pt>
                <c:pt idx="543">
                  <c:v>44242</c:v>
                </c:pt>
                <c:pt idx="544">
                  <c:v>44243</c:v>
                </c:pt>
                <c:pt idx="545">
                  <c:v>44244</c:v>
                </c:pt>
                <c:pt idx="546">
                  <c:v>44245</c:v>
                </c:pt>
                <c:pt idx="547">
                  <c:v>44246</c:v>
                </c:pt>
                <c:pt idx="548">
                  <c:v>44247</c:v>
                </c:pt>
                <c:pt idx="549">
                  <c:v>44248</c:v>
                </c:pt>
                <c:pt idx="550">
                  <c:v>44249</c:v>
                </c:pt>
                <c:pt idx="551">
                  <c:v>44250</c:v>
                </c:pt>
                <c:pt idx="552">
                  <c:v>44251</c:v>
                </c:pt>
                <c:pt idx="553">
                  <c:v>44252</c:v>
                </c:pt>
                <c:pt idx="554">
                  <c:v>44253</c:v>
                </c:pt>
                <c:pt idx="555">
                  <c:v>44254</c:v>
                </c:pt>
                <c:pt idx="556">
                  <c:v>44255</c:v>
                </c:pt>
                <c:pt idx="557">
                  <c:v>44256</c:v>
                </c:pt>
                <c:pt idx="558">
                  <c:v>44257</c:v>
                </c:pt>
                <c:pt idx="559">
                  <c:v>44258</c:v>
                </c:pt>
                <c:pt idx="560">
                  <c:v>44259</c:v>
                </c:pt>
                <c:pt idx="561">
                  <c:v>44260</c:v>
                </c:pt>
                <c:pt idx="562">
                  <c:v>44261</c:v>
                </c:pt>
                <c:pt idx="563">
                  <c:v>44262</c:v>
                </c:pt>
                <c:pt idx="564">
                  <c:v>44263</c:v>
                </c:pt>
                <c:pt idx="565">
                  <c:v>44264</c:v>
                </c:pt>
                <c:pt idx="566">
                  <c:v>44265</c:v>
                </c:pt>
                <c:pt idx="567">
                  <c:v>44266</c:v>
                </c:pt>
                <c:pt idx="568">
                  <c:v>44267</c:v>
                </c:pt>
                <c:pt idx="569">
                  <c:v>44268</c:v>
                </c:pt>
                <c:pt idx="570">
                  <c:v>44269</c:v>
                </c:pt>
                <c:pt idx="571">
                  <c:v>44270</c:v>
                </c:pt>
                <c:pt idx="572">
                  <c:v>44271</c:v>
                </c:pt>
                <c:pt idx="573">
                  <c:v>44272</c:v>
                </c:pt>
                <c:pt idx="574">
                  <c:v>44273</c:v>
                </c:pt>
                <c:pt idx="575">
                  <c:v>44274</c:v>
                </c:pt>
                <c:pt idx="576">
                  <c:v>44275</c:v>
                </c:pt>
                <c:pt idx="577">
                  <c:v>44276</c:v>
                </c:pt>
                <c:pt idx="578">
                  <c:v>44277</c:v>
                </c:pt>
                <c:pt idx="579">
                  <c:v>44278</c:v>
                </c:pt>
                <c:pt idx="580">
                  <c:v>44279</c:v>
                </c:pt>
                <c:pt idx="581">
                  <c:v>44280</c:v>
                </c:pt>
                <c:pt idx="582">
                  <c:v>44281</c:v>
                </c:pt>
                <c:pt idx="583">
                  <c:v>44282</c:v>
                </c:pt>
                <c:pt idx="584">
                  <c:v>44283</c:v>
                </c:pt>
                <c:pt idx="585">
                  <c:v>44284</c:v>
                </c:pt>
                <c:pt idx="586">
                  <c:v>44285</c:v>
                </c:pt>
                <c:pt idx="587">
                  <c:v>44286</c:v>
                </c:pt>
                <c:pt idx="588">
                  <c:v>44287</c:v>
                </c:pt>
                <c:pt idx="589">
                  <c:v>44288</c:v>
                </c:pt>
                <c:pt idx="590">
                  <c:v>44289</c:v>
                </c:pt>
                <c:pt idx="591">
                  <c:v>44290</c:v>
                </c:pt>
                <c:pt idx="592">
                  <c:v>44291</c:v>
                </c:pt>
                <c:pt idx="593">
                  <c:v>44292</c:v>
                </c:pt>
                <c:pt idx="594">
                  <c:v>44293</c:v>
                </c:pt>
                <c:pt idx="595">
                  <c:v>44294</c:v>
                </c:pt>
                <c:pt idx="596">
                  <c:v>44295</c:v>
                </c:pt>
                <c:pt idx="597">
                  <c:v>44296</c:v>
                </c:pt>
                <c:pt idx="598">
                  <c:v>44297</c:v>
                </c:pt>
                <c:pt idx="599">
                  <c:v>44298</c:v>
                </c:pt>
                <c:pt idx="600">
                  <c:v>44299</c:v>
                </c:pt>
                <c:pt idx="601">
                  <c:v>44300</c:v>
                </c:pt>
                <c:pt idx="602">
                  <c:v>44301</c:v>
                </c:pt>
                <c:pt idx="603">
                  <c:v>44302</c:v>
                </c:pt>
                <c:pt idx="604">
                  <c:v>44303</c:v>
                </c:pt>
                <c:pt idx="605">
                  <c:v>44304</c:v>
                </c:pt>
                <c:pt idx="606">
                  <c:v>44305</c:v>
                </c:pt>
                <c:pt idx="607">
                  <c:v>44306</c:v>
                </c:pt>
                <c:pt idx="608">
                  <c:v>44307</c:v>
                </c:pt>
                <c:pt idx="609">
                  <c:v>44308</c:v>
                </c:pt>
                <c:pt idx="610">
                  <c:v>44309</c:v>
                </c:pt>
                <c:pt idx="611">
                  <c:v>44310</c:v>
                </c:pt>
                <c:pt idx="612">
                  <c:v>44311</c:v>
                </c:pt>
                <c:pt idx="613">
                  <c:v>44312</c:v>
                </c:pt>
                <c:pt idx="614">
                  <c:v>44313</c:v>
                </c:pt>
                <c:pt idx="615">
                  <c:v>44314</c:v>
                </c:pt>
                <c:pt idx="616">
                  <c:v>44315</c:v>
                </c:pt>
                <c:pt idx="617">
                  <c:v>44316</c:v>
                </c:pt>
                <c:pt idx="618">
                  <c:v>44317</c:v>
                </c:pt>
                <c:pt idx="619">
                  <c:v>44318</c:v>
                </c:pt>
                <c:pt idx="620">
                  <c:v>44319</c:v>
                </c:pt>
                <c:pt idx="621">
                  <c:v>44320</c:v>
                </c:pt>
                <c:pt idx="622">
                  <c:v>44321</c:v>
                </c:pt>
                <c:pt idx="623">
                  <c:v>44322</c:v>
                </c:pt>
                <c:pt idx="624">
                  <c:v>44323</c:v>
                </c:pt>
                <c:pt idx="625">
                  <c:v>44324</c:v>
                </c:pt>
                <c:pt idx="626">
                  <c:v>44325</c:v>
                </c:pt>
                <c:pt idx="627">
                  <c:v>44326</c:v>
                </c:pt>
                <c:pt idx="628">
                  <c:v>44327</c:v>
                </c:pt>
                <c:pt idx="629">
                  <c:v>44328</c:v>
                </c:pt>
                <c:pt idx="630">
                  <c:v>44329</c:v>
                </c:pt>
                <c:pt idx="631">
                  <c:v>44330</c:v>
                </c:pt>
                <c:pt idx="632">
                  <c:v>44331</c:v>
                </c:pt>
                <c:pt idx="633">
                  <c:v>44332</c:v>
                </c:pt>
                <c:pt idx="634">
                  <c:v>44333</c:v>
                </c:pt>
                <c:pt idx="635">
                  <c:v>44334</c:v>
                </c:pt>
                <c:pt idx="636">
                  <c:v>44335</c:v>
                </c:pt>
                <c:pt idx="637">
                  <c:v>44336</c:v>
                </c:pt>
                <c:pt idx="638">
                  <c:v>44337</c:v>
                </c:pt>
                <c:pt idx="639">
                  <c:v>44338</c:v>
                </c:pt>
                <c:pt idx="640">
                  <c:v>44339</c:v>
                </c:pt>
                <c:pt idx="641">
                  <c:v>44340</c:v>
                </c:pt>
                <c:pt idx="642">
                  <c:v>44341</c:v>
                </c:pt>
                <c:pt idx="643">
                  <c:v>44342</c:v>
                </c:pt>
                <c:pt idx="644">
                  <c:v>44343</c:v>
                </c:pt>
                <c:pt idx="645">
                  <c:v>44344</c:v>
                </c:pt>
                <c:pt idx="646">
                  <c:v>44345</c:v>
                </c:pt>
                <c:pt idx="647">
                  <c:v>44346</c:v>
                </c:pt>
                <c:pt idx="648">
                  <c:v>44347</c:v>
                </c:pt>
                <c:pt idx="649">
                  <c:v>44348</c:v>
                </c:pt>
                <c:pt idx="650">
                  <c:v>44349</c:v>
                </c:pt>
                <c:pt idx="651">
                  <c:v>44350</c:v>
                </c:pt>
                <c:pt idx="652">
                  <c:v>44351</c:v>
                </c:pt>
                <c:pt idx="653">
                  <c:v>44352</c:v>
                </c:pt>
                <c:pt idx="654">
                  <c:v>44353</c:v>
                </c:pt>
                <c:pt idx="655">
                  <c:v>44354</c:v>
                </c:pt>
                <c:pt idx="656">
                  <c:v>44355</c:v>
                </c:pt>
                <c:pt idx="657">
                  <c:v>44356</c:v>
                </c:pt>
                <c:pt idx="658">
                  <c:v>44357</c:v>
                </c:pt>
                <c:pt idx="659">
                  <c:v>44358</c:v>
                </c:pt>
                <c:pt idx="660">
                  <c:v>44359</c:v>
                </c:pt>
                <c:pt idx="661">
                  <c:v>44360</c:v>
                </c:pt>
                <c:pt idx="662">
                  <c:v>44361</c:v>
                </c:pt>
                <c:pt idx="663">
                  <c:v>44362</c:v>
                </c:pt>
                <c:pt idx="664">
                  <c:v>44363</c:v>
                </c:pt>
                <c:pt idx="665">
                  <c:v>44364</c:v>
                </c:pt>
                <c:pt idx="666">
                  <c:v>44365</c:v>
                </c:pt>
                <c:pt idx="667">
                  <c:v>44366</c:v>
                </c:pt>
                <c:pt idx="668">
                  <c:v>44367</c:v>
                </c:pt>
                <c:pt idx="669">
                  <c:v>44368</c:v>
                </c:pt>
                <c:pt idx="670">
                  <c:v>44369</c:v>
                </c:pt>
                <c:pt idx="671">
                  <c:v>44370</c:v>
                </c:pt>
                <c:pt idx="672">
                  <c:v>44371</c:v>
                </c:pt>
                <c:pt idx="673">
                  <c:v>44372</c:v>
                </c:pt>
                <c:pt idx="674">
                  <c:v>44373</c:v>
                </c:pt>
                <c:pt idx="675">
                  <c:v>44374</c:v>
                </c:pt>
                <c:pt idx="676">
                  <c:v>44375</c:v>
                </c:pt>
                <c:pt idx="677">
                  <c:v>44376</c:v>
                </c:pt>
                <c:pt idx="678">
                  <c:v>44377</c:v>
                </c:pt>
                <c:pt idx="679">
                  <c:v>44378</c:v>
                </c:pt>
                <c:pt idx="680">
                  <c:v>44379</c:v>
                </c:pt>
                <c:pt idx="681">
                  <c:v>44380</c:v>
                </c:pt>
                <c:pt idx="682">
                  <c:v>44381</c:v>
                </c:pt>
                <c:pt idx="683">
                  <c:v>44382</c:v>
                </c:pt>
                <c:pt idx="684">
                  <c:v>44383</c:v>
                </c:pt>
                <c:pt idx="685">
                  <c:v>44384</c:v>
                </c:pt>
                <c:pt idx="686">
                  <c:v>44385</c:v>
                </c:pt>
                <c:pt idx="687">
                  <c:v>44386</c:v>
                </c:pt>
                <c:pt idx="688">
                  <c:v>44387</c:v>
                </c:pt>
                <c:pt idx="689">
                  <c:v>44388</c:v>
                </c:pt>
                <c:pt idx="690">
                  <c:v>44389</c:v>
                </c:pt>
                <c:pt idx="691">
                  <c:v>44390</c:v>
                </c:pt>
                <c:pt idx="692">
                  <c:v>44391</c:v>
                </c:pt>
                <c:pt idx="693">
                  <c:v>44392</c:v>
                </c:pt>
                <c:pt idx="694">
                  <c:v>44393</c:v>
                </c:pt>
                <c:pt idx="695">
                  <c:v>44394</c:v>
                </c:pt>
                <c:pt idx="696">
                  <c:v>44395</c:v>
                </c:pt>
                <c:pt idx="697">
                  <c:v>44396</c:v>
                </c:pt>
                <c:pt idx="698">
                  <c:v>44397</c:v>
                </c:pt>
                <c:pt idx="699">
                  <c:v>44398</c:v>
                </c:pt>
                <c:pt idx="700">
                  <c:v>44399</c:v>
                </c:pt>
                <c:pt idx="701">
                  <c:v>44400</c:v>
                </c:pt>
                <c:pt idx="702">
                  <c:v>44401</c:v>
                </c:pt>
                <c:pt idx="703">
                  <c:v>44402</c:v>
                </c:pt>
                <c:pt idx="704">
                  <c:v>44403</c:v>
                </c:pt>
                <c:pt idx="705">
                  <c:v>44404</c:v>
                </c:pt>
                <c:pt idx="706">
                  <c:v>44405</c:v>
                </c:pt>
                <c:pt idx="707">
                  <c:v>44406</c:v>
                </c:pt>
                <c:pt idx="708">
                  <c:v>44407</c:v>
                </c:pt>
                <c:pt idx="709">
                  <c:v>44408</c:v>
                </c:pt>
                <c:pt idx="710">
                  <c:v>44409</c:v>
                </c:pt>
                <c:pt idx="711">
                  <c:v>44410</c:v>
                </c:pt>
                <c:pt idx="712">
                  <c:v>44411</c:v>
                </c:pt>
                <c:pt idx="713">
                  <c:v>44412</c:v>
                </c:pt>
                <c:pt idx="714">
                  <c:v>44413</c:v>
                </c:pt>
                <c:pt idx="715">
                  <c:v>44414</c:v>
                </c:pt>
                <c:pt idx="716">
                  <c:v>44415</c:v>
                </c:pt>
                <c:pt idx="717">
                  <c:v>44416</c:v>
                </c:pt>
                <c:pt idx="718">
                  <c:v>44417</c:v>
                </c:pt>
                <c:pt idx="719">
                  <c:v>44418</c:v>
                </c:pt>
                <c:pt idx="720">
                  <c:v>44419</c:v>
                </c:pt>
                <c:pt idx="721">
                  <c:v>44420</c:v>
                </c:pt>
                <c:pt idx="722">
                  <c:v>44421</c:v>
                </c:pt>
                <c:pt idx="723">
                  <c:v>44422</c:v>
                </c:pt>
                <c:pt idx="724">
                  <c:v>44423</c:v>
                </c:pt>
                <c:pt idx="725">
                  <c:v>44424</c:v>
                </c:pt>
                <c:pt idx="726">
                  <c:v>44425</c:v>
                </c:pt>
                <c:pt idx="727">
                  <c:v>44426</c:v>
                </c:pt>
                <c:pt idx="728">
                  <c:v>44427</c:v>
                </c:pt>
                <c:pt idx="729">
                  <c:v>44428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1.6131</c:v>
                </c:pt>
                <c:pt idx="1">
                  <c:v>1.5350999999999999</c:v>
                </c:pt>
                <c:pt idx="2">
                  <c:v>1.5350999999999999</c:v>
                </c:pt>
                <c:pt idx="3">
                  <c:v>1.5350999999999999</c:v>
                </c:pt>
                <c:pt idx="4">
                  <c:v>1.5350999999999999</c:v>
                </c:pt>
                <c:pt idx="5">
                  <c:v>1.4711000000000001</c:v>
                </c:pt>
                <c:pt idx="6">
                  <c:v>1.4794</c:v>
                </c:pt>
                <c:pt idx="7">
                  <c:v>1.4944999999999999</c:v>
                </c:pt>
                <c:pt idx="8">
                  <c:v>1.4961</c:v>
                </c:pt>
                <c:pt idx="9">
                  <c:v>1.4961</c:v>
                </c:pt>
                <c:pt idx="10">
                  <c:v>1.4961</c:v>
                </c:pt>
                <c:pt idx="11">
                  <c:v>1.4961</c:v>
                </c:pt>
                <c:pt idx="12">
                  <c:v>1.4573</c:v>
                </c:pt>
                <c:pt idx="13">
                  <c:v>1.4657</c:v>
                </c:pt>
                <c:pt idx="14">
                  <c:v>1.5586</c:v>
                </c:pt>
                <c:pt idx="15">
                  <c:v>1.5602</c:v>
                </c:pt>
                <c:pt idx="16">
                  <c:v>1.5602</c:v>
                </c:pt>
                <c:pt idx="17">
                  <c:v>1.5602</c:v>
                </c:pt>
                <c:pt idx="18">
                  <c:v>1.6437999999999999</c:v>
                </c:pt>
                <c:pt idx="19">
                  <c:v>1.7316</c:v>
                </c:pt>
                <c:pt idx="20">
                  <c:v>1.7384999999999999</c:v>
                </c:pt>
                <c:pt idx="21">
                  <c:v>1.7715000000000001</c:v>
                </c:pt>
                <c:pt idx="22">
                  <c:v>1.8957999999999999</c:v>
                </c:pt>
                <c:pt idx="23">
                  <c:v>1.8957999999999999</c:v>
                </c:pt>
                <c:pt idx="24">
                  <c:v>1.8957999999999999</c:v>
                </c:pt>
                <c:pt idx="25">
                  <c:v>1.8467</c:v>
                </c:pt>
                <c:pt idx="26">
                  <c:v>1.8012999999999999</c:v>
                </c:pt>
                <c:pt idx="27">
                  <c:v>1.7961</c:v>
                </c:pt>
                <c:pt idx="28">
                  <c:v>1.784</c:v>
                </c:pt>
                <c:pt idx="29">
                  <c:v>1.7215</c:v>
                </c:pt>
                <c:pt idx="30">
                  <c:v>1.7215</c:v>
                </c:pt>
                <c:pt idx="31">
                  <c:v>1.7215</c:v>
                </c:pt>
                <c:pt idx="32">
                  <c:v>1.7266999999999999</c:v>
                </c:pt>
                <c:pt idx="33">
                  <c:v>1.6456</c:v>
                </c:pt>
                <c:pt idx="34">
                  <c:v>1.7372000000000001</c:v>
                </c:pt>
                <c:pt idx="35">
                  <c:v>1.6920999999999999</c:v>
                </c:pt>
                <c:pt idx="36">
                  <c:v>1.6800999999999999</c:v>
                </c:pt>
                <c:pt idx="37">
                  <c:v>1.6800999999999999</c:v>
                </c:pt>
                <c:pt idx="38">
                  <c:v>1.6800999999999999</c:v>
                </c:pt>
                <c:pt idx="39">
                  <c:v>1.6646000000000001</c:v>
                </c:pt>
                <c:pt idx="40">
                  <c:v>1.6353</c:v>
                </c:pt>
                <c:pt idx="41">
                  <c:v>1.5992</c:v>
                </c:pt>
                <c:pt idx="42">
                  <c:v>1.5341</c:v>
                </c:pt>
                <c:pt idx="43">
                  <c:v>1.5289999999999999</c:v>
                </c:pt>
                <c:pt idx="44">
                  <c:v>1.5289999999999999</c:v>
                </c:pt>
                <c:pt idx="45">
                  <c:v>1.5289999999999999</c:v>
                </c:pt>
                <c:pt idx="46">
                  <c:v>1.5580000000000001</c:v>
                </c:pt>
                <c:pt idx="47">
                  <c:v>1.5288999999999999</c:v>
                </c:pt>
                <c:pt idx="48">
                  <c:v>1.5835999999999999</c:v>
                </c:pt>
                <c:pt idx="49">
                  <c:v>1.6680999999999999</c:v>
                </c:pt>
                <c:pt idx="50">
                  <c:v>1.7290000000000001</c:v>
                </c:pt>
                <c:pt idx="51">
                  <c:v>1.7290000000000001</c:v>
                </c:pt>
                <c:pt idx="52">
                  <c:v>1.7290000000000001</c:v>
                </c:pt>
                <c:pt idx="53">
                  <c:v>1.7290000000000001</c:v>
                </c:pt>
                <c:pt idx="54">
                  <c:v>1.7709999999999999</c:v>
                </c:pt>
                <c:pt idx="55">
                  <c:v>1.7395</c:v>
                </c:pt>
                <c:pt idx="56">
                  <c:v>1.7518</c:v>
                </c:pt>
                <c:pt idx="57">
                  <c:v>1.7536</c:v>
                </c:pt>
                <c:pt idx="58">
                  <c:v>1.7536</c:v>
                </c:pt>
                <c:pt idx="59">
                  <c:v>1.7536</c:v>
                </c:pt>
                <c:pt idx="60">
                  <c:v>1.7992999999999999</c:v>
                </c:pt>
                <c:pt idx="61">
                  <c:v>1.7606999999999999</c:v>
                </c:pt>
                <c:pt idx="62">
                  <c:v>1.7642</c:v>
                </c:pt>
                <c:pt idx="63">
                  <c:v>1.766</c:v>
                </c:pt>
                <c:pt idx="64">
                  <c:v>1.7943</c:v>
                </c:pt>
                <c:pt idx="65">
                  <c:v>1.7943</c:v>
                </c:pt>
                <c:pt idx="66">
                  <c:v>1.7943</c:v>
                </c:pt>
                <c:pt idx="67">
                  <c:v>1.8420000000000001</c:v>
                </c:pt>
                <c:pt idx="68">
                  <c:v>1.8385</c:v>
                </c:pt>
                <c:pt idx="69">
                  <c:v>1.7715000000000001</c:v>
                </c:pt>
                <c:pt idx="70">
                  <c:v>1.6910000000000001</c:v>
                </c:pt>
                <c:pt idx="71">
                  <c:v>1.7102999999999999</c:v>
                </c:pt>
                <c:pt idx="72">
                  <c:v>1.7102999999999999</c:v>
                </c:pt>
                <c:pt idx="73">
                  <c:v>1.7102999999999999</c:v>
                </c:pt>
                <c:pt idx="74">
                  <c:v>1.7769999999999999</c:v>
                </c:pt>
                <c:pt idx="75">
                  <c:v>1.8584000000000001</c:v>
                </c:pt>
                <c:pt idx="76">
                  <c:v>1.8283</c:v>
                </c:pt>
                <c:pt idx="77">
                  <c:v>1.9173</c:v>
                </c:pt>
                <c:pt idx="78">
                  <c:v>1.9417</c:v>
                </c:pt>
                <c:pt idx="79">
                  <c:v>1.9417</c:v>
                </c:pt>
                <c:pt idx="80">
                  <c:v>1.9417</c:v>
                </c:pt>
                <c:pt idx="81">
                  <c:v>1.9417</c:v>
                </c:pt>
                <c:pt idx="82">
                  <c:v>1.9347000000000001</c:v>
                </c:pt>
                <c:pt idx="83">
                  <c:v>1.8859999999999999</c:v>
                </c:pt>
                <c:pt idx="84">
                  <c:v>1.8186</c:v>
                </c:pt>
                <c:pt idx="85">
                  <c:v>1.8308</c:v>
                </c:pt>
                <c:pt idx="86">
                  <c:v>1.8308</c:v>
                </c:pt>
                <c:pt idx="87">
                  <c:v>1.8308</c:v>
                </c:pt>
                <c:pt idx="88">
                  <c:v>1.8152999999999999</c:v>
                </c:pt>
                <c:pt idx="89">
                  <c:v>1.7826</c:v>
                </c:pt>
                <c:pt idx="90">
                  <c:v>1.7448999999999999</c:v>
                </c:pt>
                <c:pt idx="91">
                  <c:v>1.7723</c:v>
                </c:pt>
                <c:pt idx="92">
                  <c:v>1.7706</c:v>
                </c:pt>
                <c:pt idx="93">
                  <c:v>1.7706</c:v>
                </c:pt>
                <c:pt idx="94">
                  <c:v>1.7706</c:v>
                </c:pt>
                <c:pt idx="95">
                  <c:v>1.7551000000000001</c:v>
                </c:pt>
                <c:pt idx="96">
                  <c:v>1.7414000000000001</c:v>
                </c:pt>
                <c:pt idx="97">
                  <c:v>1.7654000000000001</c:v>
                </c:pt>
                <c:pt idx="98">
                  <c:v>1.7654000000000001</c:v>
                </c:pt>
                <c:pt idx="99">
                  <c:v>1.7758</c:v>
                </c:pt>
                <c:pt idx="100">
                  <c:v>1.7758</c:v>
                </c:pt>
                <c:pt idx="101">
                  <c:v>1.7758</c:v>
                </c:pt>
                <c:pt idx="102">
                  <c:v>1.8189</c:v>
                </c:pt>
                <c:pt idx="103">
                  <c:v>1.7157</c:v>
                </c:pt>
                <c:pt idx="104">
                  <c:v>1.774</c:v>
                </c:pt>
                <c:pt idx="105">
                  <c:v>1.8103</c:v>
                </c:pt>
                <c:pt idx="106">
                  <c:v>1.8363</c:v>
                </c:pt>
                <c:pt idx="107">
                  <c:v>1.8363</c:v>
                </c:pt>
                <c:pt idx="108">
                  <c:v>1.8363</c:v>
                </c:pt>
                <c:pt idx="109">
                  <c:v>1.819</c:v>
                </c:pt>
                <c:pt idx="110">
                  <c:v>1.8415999999999999</c:v>
                </c:pt>
                <c:pt idx="111">
                  <c:v>1.7914000000000001</c:v>
                </c:pt>
                <c:pt idx="112">
                  <c:v>1.8922000000000001</c:v>
                </c:pt>
                <c:pt idx="113">
                  <c:v>1.8226</c:v>
                </c:pt>
                <c:pt idx="114">
                  <c:v>1.8226</c:v>
                </c:pt>
                <c:pt idx="115">
                  <c:v>1.8226</c:v>
                </c:pt>
                <c:pt idx="116">
                  <c:v>1.8713</c:v>
                </c:pt>
                <c:pt idx="117">
                  <c:v>1.8801000000000001</c:v>
                </c:pt>
                <c:pt idx="118">
                  <c:v>1.9169</c:v>
                </c:pt>
                <c:pt idx="119">
                  <c:v>1.9204000000000001</c:v>
                </c:pt>
                <c:pt idx="120">
                  <c:v>1.9171</c:v>
                </c:pt>
                <c:pt idx="121">
                  <c:v>1.9171</c:v>
                </c:pt>
                <c:pt idx="122">
                  <c:v>1.9171</c:v>
                </c:pt>
                <c:pt idx="123">
                  <c:v>1.9294</c:v>
                </c:pt>
                <c:pt idx="124">
                  <c:v>1.8996</c:v>
                </c:pt>
                <c:pt idx="125">
                  <c:v>1.8996</c:v>
                </c:pt>
                <c:pt idx="126">
                  <c:v>1.8944000000000001</c:v>
                </c:pt>
                <c:pt idx="127">
                  <c:v>1.8752</c:v>
                </c:pt>
                <c:pt idx="128">
                  <c:v>1.8752</c:v>
                </c:pt>
                <c:pt idx="129">
                  <c:v>1.8752</c:v>
                </c:pt>
                <c:pt idx="130">
                  <c:v>1.8788</c:v>
                </c:pt>
                <c:pt idx="131">
                  <c:v>1.9175</c:v>
                </c:pt>
                <c:pt idx="132">
                  <c:v>1.9175</c:v>
                </c:pt>
                <c:pt idx="133">
                  <c:v>1.8771</c:v>
                </c:pt>
                <c:pt idx="134">
                  <c:v>1.7881</c:v>
                </c:pt>
                <c:pt idx="135">
                  <c:v>1.7881</c:v>
                </c:pt>
                <c:pt idx="136">
                  <c:v>1.7881</c:v>
                </c:pt>
                <c:pt idx="137">
                  <c:v>1.8089999999999999</c:v>
                </c:pt>
                <c:pt idx="138">
                  <c:v>1.8177000000000001</c:v>
                </c:pt>
                <c:pt idx="139">
                  <c:v>1.8737999999999999</c:v>
                </c:pt>
                <c:pt idx="140">
                  <c:v>1.8545</c:v>
                </c:pt>
                <c:pt idx="141">
                  <c:v>1.8196000000000001</c:v>
                </c:pt>
                <c:pt idx="142">
                  <c:v>1.8196000000000001</c:v>
                </c:pt>
                <c:pt idx="143">
                  <c:v>1.8196000000000001</c:v>
                </c:pt>
                <c:pt idx="144">
                  <c:v>1.8459000000000001</c:v>
                </c:pt>
                <c:pt idx="145">
                  <c:v>1.8109</c:v>
                </c:pt>
                <c:pt idx="146">
                  <c:v>1.7829999999999999</c:v>
                </c:pt>
                <c:pt idx="147">
                  <c:v>1.8073999999999999</c:v>
                </c:pt>
                <c:pt idx="148">
                  <c:v>1.8214999999999999</c:v>
                </c:pt>
                <c:pt idx="149">
                  <c:v>1.8214999999999999</c:v>
                </c:pt>
                <c:pt idx="150">
                  <c:v>1.8214999999999999</c:v>
                </c:pt>
                <c:pt idx="151">
                  <c:v>1.8214999999999999</c:v>
                </c:pt>
                <c:pt idx="152">
                  <c:v>1.7743</c:v>
                </c:pt>
                <c:pt idx="153">
                  <c:v>1.7690999999999999</c:v>
                </c:pt>
                <c:pt idx="154">
                  <c:v>1.7324999999999999</c:v>
                </c:pt>
                <c:pt idx="155">
                  <c:v>1.6839</c:v>
                </c:pt>
                <c:pt idx="156">
                  <c:v>1.6839</c:v>
                </c:pt>
                <c:pt idx="157">
                  <c:v>1.6839</c:v>
                </c:pt>
                <c:pt idx="158">
                  <c:v>1.6080000000000001</c:v>
                </c:pt>
                <c:pt idx="159">
                  <c:v>1.6561999999999999</c:v>
                </c:pt>
                <c:pt idx="160">
                  <c:v>1.5839000000000001</c:v>
                </c:pt>
                <c:pt idx="161">
                  <c:v>1.5855999999999999</c:v>
                </c:pt>
                <c:pt idx="162">
                  <c:v>1.5067999999999999</c:v>
                </c:pt>
                <c:pt idx="163">
                  <c:v>1.5067999999999999</c:v>
                </c:pt>
                <c:pt idx="164">
                  <c:v>1.5067999999999999</c:v>
                </c:pt>
                <c:pt idx="165">
                  <c:v>1.5271999999999999</c:v>
                </c:pt>
                <c:pt idx="166">
                  <c:v>1.5991</c:v>
                </c:pt>
                <c:pt idx="167">
                  <c:v>1.6508</c:v>
                </c:pt>
                <c:pt idx="168">
                  <c:v>1.6422000000000001</c:v>
                </c:pt>
                <c:pt idx="169">
                  <c:v>1.5833999999999999</c:v>
                </c:pt>
                <c:pt idx="170">
                  <c:v>1.5833999999999999</c:v>
                </c:pt>
                <c:pt idx="171">
                  <c:v>1.5833999999999999</c:v>
                </c:pt>
                <c:pt idx="172">
                  <c:v>1.5696000000000001</c:v>
                </c:pt>
                <c:pt idx="173">
                  <c:v>1.6006</c:v>
                </c:pt>
                <c:pt idx="174">
                  <c:v>1.6333</c:v>
                </c:pt>
                <c:pt idx="175">
                  <c:v>1.6173</c:v>
                </c:pt>
                <c:pt idx="176">
                  <c:v>1.5848</c:v>
                </c:pt>
                <c:pt idx="177">
                  <c:v>1.5848</c:v>
                </c:pt>
                <c:pt idx="178">
                  <c:v>1.5848</c:v>
                </c:pt>
                <c:pt idx="179">
                  <c:v>1.5848</c:v>
                </c:pt>
                <c:pt idx="180">
                  <c:v>1.5609999999999999</c:v>
                </c:pt>
                <c:pt idx="181">
                  <c:v>1.5661</c:v>
                </c:pt>
                <c:pt idx="182">
                  <c:v>1.5152000000000001</c:v>
                </c:pt>
                <c:pt idx="183">
                  <c:v>1.4713000000000001</c:v>
                </c:pt>
                <c:pt idx="184">
                  <c:v>1.4713000000000001</c:v>
                </c:pt>
                <c:pt idx="185">
                  <c:v>1.4713000000000001</c:v>
                </c:pt>
                <c:pt idx="186">
                  <c:v>1.3705000000000001</c:v>
                </c:pt>
                <c:pt idx="187">
                  <c:v>1.3521000000000001</c:v>
                </c:pt>
                <c:pt idx="188">
                  <c:v>1.3371</c:v>
                </c:pt>
                <c:pt idx="189">
                  <c:v>1.2606999999999999</c:v>
                </c:pt>
                <c:pt idx="190">
                  <c:v>1.1486000000000001</c:v>
                </c:pt>
                <c:pt idx="191">
                  <c:v>1.1486000000000001</c:v>
                </c:pt>
                <c:pt idx="192">
                  <c:v>1.1486000000000001</c:v>
                </c:pt>
                <c:pt idx="193">
                  <c:v>1.1632</c:v>
                </c:pt>
                <c:pt idx="194">
                  <c:v>0.999</c:v>
                </c:pt>
                <c:pt idx="195">
                  <c:v>1.0522</c:v>
                </c:pt>
                <c:pt idx="196">
                  <c:v>0.91200000000000003</c:v>
                </c:pt>
                <c:pt idx="197">
                  <c:v>0.76229999999999998</c:v>
                </c:pt>
                <c:pt idx="198">
                  <c:v>0.76229999999999998</c:v>
                </c:pt>
                <c:pt idx="199">
                  <c:v>0.76229999999999998</c:v>
                </c:pt>
                <c:pt idx="200">
                  <c:v>0.54069999999999996</c:v>
                </c:pt>
                <c:pt idx="201">
                  <c:v>0.80300000000000005</c:v>
                </c:pt>
                <c:pt idx="202">
                  <c:v>0.86950000000000005</c:v>
                </c:pt>
                <c:pt idx="203">
                  <c:v>0.80420000000000003</c:v>
                </c:pt>
                <c:pt idx="204">
                  <c:v>0.96030000000000004</c:v>
                </c:pt>
                <c:pt idx="205">
                  <c:v>0.96030000000000004</c:v>
                </c:pt>
                <c:pt idx="206">
                  <c:v>0.96030000000000004</c:v>
                </c:pt>
                <c:pt idx="207">
                  <c:v>0.71819999999999995</c:v>
                </c:pt>
                <c:pt idx="208">
                  <c:v>1.0784</c:v>
                </c:pt>
                <c:pt idx="209">
                  <c:v>1.1915</c:v>
                </c:pt>
                <c:pt idx="210">
                  <c:v>1.1404000000000001</c:v>
                </c:pt>
                <c:pt idx="211">
                  <c:v>0.84540000000000004</c:v>
                </c:pt>
                <c:pt idx="212">
                  <c:v>0.84540000000000004</c:v>
                </c:pt>
                <c:pt idx="213">
                  <c:v>0.84540000000000004</c:v>
                </c:pt>
                <c:pt idx="214">
                  <c:v>0.7863</c:v>
                </c:pt>
                <c:pt idx="215">
                  <c:v>0.84660000000000002</c:v>
                </c:pt>
                <c:pt idx="216">
                  <c:v>0.86729999999999996</c:v>
                </c:pt>
                <c:pt idx="217">
                  <c:v>0.84470000000000001</c:v>
                </c:pt>
                <c:pt idx="218">
                  <c:v>0.67459999999999998</c:v>
                </c:pt>
                <c:pt idx="219">
                  <c:v>0.67459999999999998</c:v>
                </c:pt>
                <c:pt idx="220">
                  <c:v>0.67459999999999998</c:v>
                </c:pt>
                <c:pt idx="221">
                  <c:v>0.72640000000000005</c:v>
                </c:pt>
                <c:pt idx="222">
                  <c:v>0.66949999999999998</c:v>
                </c:pt>
                <c:pt idx="223">
                  <c:v>0.58320000000000005</c:v>
                </c:pt>
                <c:pt idx="224">
                  <c:v>0.59699999999999998</c:v>
                </c:pt>
                <c:pt idx="225">
                  <c:v>0.5948</c:v>
                </c:pt>
                <c:pt idx="226">
                  <c:v>0.5948</c:v>
                </c:pt>
                <c:pt idx="227">
                  <c:v>0.5948</c:v>
                </c:pt>
                <c:pt idx="228">
                  <c:v>0.66979999999999995</c:v>
                </c:pt>
                <c:pt idx="229">
                  <c:v>0.71220000000000006</c:v>
                </c:pt>
                <c:pt idx="230">
                  <c:v>0.7722</c:v>
                </c:pt>
                <c:pt idx="231">
                  <c:v>0.71909999999999996</c:v>
                </c:pt>
                <c:pt idx="232">
                  <c:v>0.71909999999999996</c:v>
                </c:pt>
                <c:pt idx="233">
                  <c:v>0.71909999999999996</c:v>
                </c:pt>
                <c:pt idx="234">
                  <c:v>0.71909999999999996</c:v>
                </c:pt>
                <c:pt idx="235">
                  <c:v>0.77129999999999999</c:v>
                </c:pt>
                <c:pt idx="236">
                  <c:v>0.752</c:v>
                </c:pt>
                <c:pt idx="237">
                  <c:v>0.63160000000000005</c:v>
                </c:pt>
                <c:pt idx="238">
                  <c:v>0.62670000000000003</c:v>
                </c:pt>
                <c:pt idx="239">
                  <c:v>0.64170000000000005</c:v>
                </c:pt>
                <c:pt idx="240">
                  <c:v>0.64170000000000005</c:v>
                </c:pt>
                <c:pt idx="241">
                  <c:v>0.64170000000000005</c:v>
                </c:pt>
                <c:pt idx="242">
                  <c:v>0.60529999999999995</c:v>
                </c:pt>
                <c:pt idx="243">
                  <c:v>0.56910000000000005</c:v>
                </c:pt>
                <c:pt idx="244">
                  <c:v>0.61899999999999999</c:v>
                </c:pt>
                <c:pt idx="245">
                  <c:v>0.60150000000000003</c:v>
                </c:pt>
                <c:pt idx="246">
                  <c:v>0.6008</c:v>
                </c:pt>
                <c:pt idx="247">
                  <c:v>0.6008</c:v>
                </c:pt>
                <c:pt idx="248">
                  <c:v>0.6008</c:v>
                </c:pt>
                <c:pt idx="249">
                  <c:v>0.66049999999999998</c:v>
                </c:pt>
                <c:pt idx="250">
                  <c:v>0.6129</c:v>
                </c:pt>
                <c:pt idx="251">
                  <c:v>0.62690000000000001</c:v>
                </c:pt>
                <c:pt idx="252">
                  <c:v>0.63929999999999998</c:v>
                </c:pt>
                <c:pt idx="253">
                  <c:v>0.61180000000000001</c:v>
                </c:pt>
                <c:pt idx="254">
                  <c:v>0.61180000000000001</c:v>
                </c:pt>
                <c:pt idx="255">
                  <c:v>0.61180000000000001</c:v>
                </c:pt>
                <c:pt idx="256">
                  <c:v>0.63360000000000005</c:v>
                </c:pt>
                <c:pt idx="257">
                  <c:v>0.66190000000000004</c:v>
                </c:pt>
                <c:pt idx="258">
                  <c:v>0.70299999999999996</c:v>
                </c:pt>
                <c:pt idx="259">
                  <c:v>0.64090000000000003</c:v>
                </c:pt>
                <c:pt idx="260">
                  <c:v>0.68310000000000004</c:v>
                </c:pt>
                <c:pt idx="261">
                  <c:v>0.68310000000000004</c:v>
                </c:pt>
                <c:pt idx="262">
                  <c:v>0.68310000000000004</c:v>
                </c:pt>
                <c:pt idx="263">
                  <c:v>0.70989999999999998</c:v>
                </c:pt>
                <c:pt idx="264">
                  <c:v>0.66510000000000002</c:v>
                </c:pt>
                <c:pt idx="265">
                  <c:v>0.65249999999999997</c:v>
                </c:pt>
                <c:pt idx="266">
                  <c:v>0.62180000000000002</c:v>
                </c:pt>
                <c:pt idx="267">
                  <c:v>0.64280000000000004</c:v>
                </c:pt>
                <c:pt idx="268">
                  <c:v>0.64280000000000004</c:v>
                </c:pt>
                <c:pt idx="269">
                  <c:v>0.64280000000000004</c:v>
                </c:pt>
                <c:pt idx="270">
                  <c:v>0.72570000000000001</c:v>
                </c:pt>
                <c:pt idx="271">
                  <c:v>0.68820000000000003</c:v>
                </c:pt>
                <c:pt idx="272">
                  <c:v>0.68010000000000004</c:v>
                </c:pt>
                <c:pt idx="273">
                  <c:v>0.67200000000000004</c:v>
                </c:pt>
                <c:pt idx="274">
                  <c:v>0.65910000000000002</c:v>
                </c:pt>
                <c:pt idx="275">
                  <c:v>0.65910000000000002</c:v>
                </c:pt>
                <c:pt idx="276">
                  <c:v>0.65910000000000002</c:v>
                </c:pt>
                <c:pt idx="277">
                  <c:v>0.65910000000000002</c:v>
                </c:pt>
                <c:pt idx="278">
                  <c:v>0.69650000000000001</c:v>
                </c:pt>
                <c:pt idx="279">
                  <c:v>0.68189999999999995</c:v>
                </c:pt>
                <c:pt idx="280">
                  <c:v>0.69</c:v>
                </c:pt>
                <c:pt idx="281">
                  <c:v>0.65259999999999996</c:v>
                </c:pt>
                <c:pt idx="282">
                  <c:v>0.65259999999999996</c:v>
                </c:pt>
                <c:pt idx="283">
                  <c:v>0.65259999999999996</c:v>
                </c:pt>
                <c:pt idx="284">
                  <c:v>0.65910000000000002</c:v>
                </c:pt>
                <c:pt idx="285">
                  <c:v>0.68520000000000003</c:v>
                </c:pt>
                <c:pt idx="286">
                  <c:v>0.74580000000000002</c:v>
                </c:pt>
                <c:pt idx="287">
                  <c:v>0.82340000000000002</c:v>
                </c:pt>
                <c:pt idx="288">
                  <c:v>0.89510000000000001</c:v>
                </c:pt>
                <c:pt idx="289">
                  <c:v>0.89510000000000001</c:v>
                </c:pt>
                <c:pt idx="290">
                  <c:v>0.89510000000000001</c:v>
                </c:pt>
                <c:pt idx="291">
                  <c:v>0.87519999999999998</c:v>
                </c:pt>
                <c:pt idx="292">
                  <c:v>0.82530000000000003</c:v>
                </c:pt>
                <c:pt idx="293">
                  <c:v>0.72629999999999995</c:v>
                </c:pt>
                <c:pt idx="294">
                  <c:v>0.66900000000000004</c:v>
                </c:pt>
                <c:pt idx="295">
                  <c:v>0.70340000000000003</c:v>
                </c:pt>
                <c:pt idx="296">
                  <c:v>0.70340000000000003</c:v>
                </c:pt>
                <c:pt idx="297">
                  <c:v>0.70340000000000003</c:v>
                </c:pt>
                <c:pt idx="298">
                  <c:v>0.72150000000000003</c:v>
                </c:pt>
                <c:pt idx="299">
                  <c:v>0.75280000000000002</c:v>
                </c:pt>
                <c:pt idx="300">
                  <c:v>0.73799999999999999</c:v>
                </c:pt>
                <c:pt idx="301">
                  <c:v>0.70840000000000003</c:v>
                </c:pt>
                <c:pt idx="302">
                  <c:v>0.69369999999999998</c:v>
                </c:pt>
                <c:pt idx="303">
                  <c:v>0.69369999999999998</c:v>
                </c:pt>
                <c:pt idx="304">
                  <c:v>0.69369999999999998</c:v>
                </c:pt>
                <c:pt idx="305">
                  <c:v>0.70850000000000002</c:v>
                </c:pt>
                <c:pt idx="306">
                  <c:v>0.71179999999999999</c:v>
                </c:pt>
                <c:pt idx="307">
                  <c:v>0.67900000000000005</c:v>
                </c:pt>
                <c:pt idx="308">
                  <c:v>0.68559999999999999</c:v>
                </c:pt>
                <c:pt idx="309">
                  <c:v>0.64129999999999998</c:v>
                </c:pt>
                <c:pt idx="310">
                  <c:v>0.64129999999999998</c:v>
                </c:pt>
                <c:pt idx="311">
                  <c:v>0.64129999999999998</c:v>
                </c:pt>
                <c:pt idx="312">
                  <c:v>0.62339999999999995</c:v>
                </c:pt>
                <c:pt idx="313">
                  <c:v>0.65610000000000002</c:v>
                </c:pt>
                <c:pt idx="314">
                  <c:v>0.67579999999999996</c:v>
                </c:pt>
                <c:pt idx="315">
                  <c:v>0.66930000000000001</c:v>
                </c:pt>
                <c:pt idx="316">
                  <c:v>0.66930000000000001</c:v>
                </c:pt>
                <c:pt idx="317">
                  <c:v>0.66930000000000001</c:v>
                </c:pt>
                <c:pt idx="318">
                  <c:v>0.66930000000000001</c:v>
                </c:pt>
                <c:pt idx="319">
                  <c:v>0.67589999999999995</c:v>
                </c:pt>
                <c:pt idx="320">
                  <c:v>0.63970000000000005</c:v>
                </c:pt>
                <c:pt idx="321">
                  <c:v>0.66439999999999999</c:v>
                </c:pt>
                <c:pt idx="322">
                  <c:v>0.61350000000000005</c:v>
                </c:pt>
                <c:pt idx="323">
                  <c:v>0.64470000000000005</c:v>
                </c:pt>
                <c:pt idx="324">
                  <c:v>0.64470000000000005</c:v>
                </c:pt>
                <c:pt idx="325">
                  <c:v>0.64470000000000005</c:v>
                </c:pt>
                <c:pt idx="326">
                  <c:v>0.61839999999999995</c:v>
                </c:pt>
                <c:pt idx="327">
                  <c:v>0.62329999999999997</c:v>
                </c:pt>
                <c:pt idx="328">
                  <c:v>0.62990000000000002</c:v>
                </c:pt>
                <c:pt idx="329">
                  <c:v>0.61680000000000001</c:v>
                </c:pt>
                <c:pt idx="330">
                  <c:v>0.62660000000000005</c:v>
                </c:pt>
                <c:pt idx="331">
                  <c:v>0.62660000000000005</c:v>
                </c:pt>
                <c:pt idx="332">
                  <c:v>0.62660000000000005</c:v>
                </c:pt>
                <c:pt idx="333">
                  <c:v>0.61019999999999996</c:v>
                </c:pt>
                <c:pt idx="334">
                  <c:v>0.60040000000000004</c:v>
                </c:pt>
                <c:pt idx="335">
                  <c:v>0.59709999999999996</c:v>
                </c:pt>
                <c:pt idx="336">
                  <c:v>0.57740000000000002</c:v>
                </c:pt>
                <c:pt idx="337">
                  <c:v>0.58879999999999999</c:v>
                </c:pt>
                <c:pt idx="338">
                  <c:v>0.58879999999999999</c:v>
                </c:pt>
                <c:pt idx="339">
                  <c:v>0.58879999999999999</c:v>
                </c:pt>
                <c:pt idx="340">
                  <c:v>0.61509999999999998</c:v>
                </c:pt>
                <c:pt idx="341">
                  <c:v>0.57899999999999996</c:v>
                </c:pt>
                <c:pt idx="342">
                  <c:v>0.57410000000000005</c:v>
                </c:pt>
                <c:pt idx="343">
                  <c:v>0.54620000000000002</c:v>
                </c:pt>
                <c:pt idx="344">
                  <c:v>0.5282</c:v>
                </c:pt>
                <c:pt idx="345">
                  <c:v>0.5282</c:v>
                </c:pt>
                <c:pt idx="346">
                  <c:v>0.5282</c:v>
                </c:pt>
                <c:pt idx="347">
                  <c:v>0.55430000000000001</c:v>
                </c:pt>
                <c:pt idx="348">
                  <c:v>0.50690000000000002</c:v>
                </c:pt>
                <c:pt idx="349">
                  <c:v>0.54769999999999996</c:v>
                </c:pt>
                <c:pt idx="350">
                  <c:v>0.53620000000000001</c:v>
                </c:pt>
                <c:pt idx="351">
                  <c:v>0.56399999999999995</c:v>
                </c:pt>
                <c:pt idx="352">
                  <c:v>0.56399999999999995</c:v>
                </c:pt>
                <c:pt idx="353">
                  <c:v>0.56399999999999995</c:v>
                </c:pt>
                <c:pt idx="354">
                  <c:v>0.57550000000000001</c:v>
                </c:pt>
                <c:pt idx="355">
                  <c:v>0.64149999999999996</c:v>
                </c:pt>
                <c:pt idx="356">
                  <c:v>0.67469999999999997</c:v>
                </c:pt>
                <c:pt idx="357">
                  <c:v>0.7208</c:v>
                </c:pt>
                <c:pt idx="358">
                  <c:v>0.70940000000000003</c:v>
                </c:pt>
                <c:pt idx="359">
                  <c:v>0.70940000000000003</c:v>
                </c:pt>
                <c:pt idx="360">
                  <c:v>0.70940000000000003</c:v>
                </c:pt>
                <c:pt idx="361">
                  <c:v>0.68820000000000003</c:v>
                </c:pt>
                <c:pt idx="362">
                  <c:v>0.66869999999999996</c:v>
                </c:pt>
                <c:pt idx="363">
                  <c:v>0.68010000000000004</c:v>
                </c:pt>
                <c:pt idx="364">
                  <c:v>0.65090000000000003</c:v>
                </c:pt>
                <c:pt idx="365">
                  <c:v>0.62819999999999998</c:v>
                </c:pt>
                <c:pt idx="366">
                  <c:v>0.62819999999999998</c:v>
                </c:pt>
                <c:pt idx="367">
                  <c:v>0.62819999999999998</c:v>
                </c:pt>
                <c:pt idx="368">
                  <c:v>0.6542</c:v>
                </c:pt>
                <c:pt idx="369">
                  <c:v>0.6835</c:v>
                </c:pt>
                <c:pt idx="370">
                  <c:v>0.68840000000000001</c:v>
                </c:pt>
                <c:pt idx="371">
                  <c:v>0.75219999999999998</c:v>
                </c:pt>
                <c:pt idx="372">
                  <c:v>0.72109999999999996</c:v>
                </c:pt>
                <c:pt idx="373">
                  <c:v>0.72109999999999996</c:v>
                </c:pt>
                <c:pt idx="374">
                  <c:v>0.72109999999999996</c:v>
                </c:pt>
                <c:pt idx="375">
                  <c:v>0.70479999999999998</c:v>
                </c:pt>
                <c:pt idx="376">
                  <c:v>0.66890000000000005</c:v>
                </c:pt>
                <c:pt idx="377">
                  <c:v>0.64770000000000005</c:v>
                </c:pt>
                <c:pt idx="378">
                  <c:v>0.63470000000000004</c:v>
                </c:pt>
                <c:pt idx="379">
                  <c:v>0.71799999999999997</c:v>
                </c:pt>
                <c:pt idx="380">
                  <c:v>0.71799999999999997</c:v>
                </c:pt>
                <c:pt idx="381">
                  <c:v>0.71799999999999997</c:v>
                </c:pt>
                <c:pt idx="382">
                  <c:v>0.71799999999999997</c:v>
                </c:pt>
                <c:pt idx="383">
                  <c:v>0.67879999999999996</c:v>
                </c:pt>
                <c:pt idx="384">
                  <c:v>0.70009999999999994</c:v>
                </c:pt>
                <c:pt idx="385">
                  <c:v>0.67720000000000002</c:v>
                </c:pt>
                <c:pt idx="386">
                  <c:v>0.66579999999999995</c:v>
                </c:pt>
                <c:pt idx="387">
                  <c:v>0.66579999999999995</c:v>
                </c:pt>
                <c:pt idx="388">
                  <c:v>0.66579999999999995</c:v>
                </c:pt>
                <c:pt idx="389">
                  <c:v>0.67230000000000001</c:v>
                </c:pt>
                <c:pt idx="390">
                  <c:v>0.67889999999999995</c:v>
                </c:pt>
                <c:pt idx="391">
                  <c:v>0.69689999999999996</c:v>
                </c:pt>
                <c:pt idx="392">
                  <c:v>0.68869999999999998</c:v>
                </c:pt>
                <c:pt idx="393">
                  <c:v>0.69369999999999998</c:v>
                </c:pt>
                <c:pt idx="394">
                  <c:v>0.69369999999999998</c:v>
                </c:pt>
                <c:pt idx="395">
                  <c:v>0.69369999999999998</c:v>
                </c:pt>
                <c:pt idx="396">
                  <c:v>0.66579999999999995</c:v>
                </c:pt>
                <c:pt idx="397">
                  <c:v>0.67079999999999995</c:v>
                </c:pt>
                <c:pt idx="398">
                  <c:v>0.6724</c:v>
                </c:pt>
                <c:pt idx="399">
                  <c:v>0.66590000000000005</c:v>
                </c:pt>
                <c:pt idx="400">
                  <c:v>0.65439999999999998</c:v>
                </c:pt>
                <c:pt idx="401">
                  <c:v>0.65439999999999998</c:v>
                </c:pt>
                <c:pt idx="402">
                  <c:v>0.65439999999999998</c:v>
                </c:pt>
                <c:pt idx="403">
                  <c:v>0.65280000000000005</c:v>
                </c:pt>
                <c:pt idx="404">
                  <c:v>0.64949999999999997</c:v>
                </c:pt>
                <c:pt idx="405">
                  <c:v>0.68400000000000005</c:v>
                </c:pt>
                <c:pt idx="406">
                  <c:v>0.6774</c:v>
                </c:pt>
                <c:pt idx="407">
                  <c:v>0.70050000000000001</c:v>
                </c:pt>
                <c:pt idx="408">
                  <c:v>0.70050000000000001</c:v>
                </c:pt>
                <c:pt idx="409">
                  <c:v>0.70050000000000001</c:v>
                </c:pt>
                <c:pt idx="410">
                  <c:v>0.78169999999999995</c:v>
                </c:pt>
                <c:pt idx="411">
                  <c:v>0.73529999999999995</c:v>
                </c:pt>
                <c:pt idx="412">
                  <c:v>0.78680000000000005</c:v>
                </c:pt>
                <c:pt idx="413">
                  <c:v>0.78520000000000001</c:v>
                </c:pt>
                <c:pt idx="414">
                  <c:v>0.77370000000000005</c:v>
                </c:pt>
                <c:pt idx="415">
                  <c:v>0.77370000000000005</c:v>
                </c:pt>
                <c:pt idx="416">
                  <c:v>0.77370000000000005</c:v>
                </c:pt>
                <c:pt idx="417">
                  <c:v>0.77370000000000005</c:v>
                </c:pt>
                <c:pt idx="418">
                  <c:v>0.72719999999999996</c:v>
                </c:pt>
                <c:pt idx="419">
                  <c:v>0.72560000000000002</c:v>
                </c:pt>
                <c:pt idx="420">
                  <c:v>0.73219999999999996</c:v>
                </c:pt>
                <c:pt idx="421">
                  <c:v>0.74560000000000004</c:v>
                </c:pt>
                <c:pt idx="422">
                  <c:v>0.74560000000000004</c:v>
                </c:pt>
                <c:pt idx="423">
                  <c:v>0.74560000000000004</c:v>
                </c:pt>
                <c:pt idx="424">
                  <c:v>0.76900000000000002</c:v>
                </c:pt>
                <c:pt idx="425">
                  <c:v>0.78569999999999995</c:v>
                </c:pt>
                <c:pt idx="426">
                  <c:v>0.8226</c:v>
                </c:pt>
                <c:pt idx="427">
                  <c:v>0.85619999999999996</c:v>
                </c:pt>
                <c:pt idx="428">
                  <c:v>0.84289999999999998</c:v>
                </c:pt>
                <c:pt idx="429">
                  <c:v>0.84289999999999998</c:v>
                </c:pt>
                <c:pt idx="430">
                  <c:v>0.84289999999999998</c:v>
                </c:pt>
                <c:pt idx="431">
                  <c:v>0.80100000000000005</c:v>
                </c:pt>
                <c:pt idx="432">
                  <c:v>0.76759999999999995</c:v>
                </c:pt>
                <c:pt idx="433">
                  <c:v>0.77100000000000002</c:v>
                </c:pt>
                <c:pt idx="434">
                  <c:v>0.82299999999999995</c:v>
                </c:pt>
                <c:pt idx="435">
                  <c:v>0.87370000000000003</c:v>
                </c:pt>
                <c:pt idx="436">
                  <c:v>0.87370000000000003</c:v>
                </c:pt>
                <c:pt idx="437">
                  <c:v>0.87370000000000003</c:v>
                </c:pt>
                <c:pt idx="438">
                  <c:v>0.84340000000000004</c:v>
                </c:pt>
                <c:pt idx="439">
                  <c:v>0.89929999999999999</c:v>
                </c:pt>
                <c:pt idx="440">
                  <c:v>0.76290000000000002</c:v>
                </c:pt>
                <c:pt idx="441">
                  <c:v>0.76290000000000002</c:v>
                </c:pt>
                <c:pt idx="442">
                  <c:v>0.81850000000000001</c:v>
                </c:pt>
                <c:pt idx="443">
                  <c:v>0.81850000000000001</c:v>
                </c:pt>
                <c:pt idx="444">
                  <c:v>0.81850000000000001</c:v>
                </c:pt>
                <c:pt idx="445">
                  <c:v>0.92349999999999999</c:v>
                </c:pt>
                <c:pt idx="446">
                  <c:v>0.95950000000000002</c:v>
                </c:pt>
                <c:pt idx="447">
                  <c:v>0.97529999999999994</c:v>
                </c:pt>
                <c:pt idx="448">
                  <c:v>0.88149999999999995</c:v>
                </c:pt>
                <c:pt idx="449">
                  <c:v>0.89629999999999999</c:v>
                </c:pt>
                <c:pt idx="450">
                  <c:v>0.89629999999999999</c:v>
                </c:pt>
                <c:pt idx="451">
                  <c:v>0.89629999999999999</c:v>
                </c:pt>
                <c:pt idx="452">
                  <c:v>0.90610000000000002</c:v>
                </c:pt>
                <c:pt idx="453">
                  <c:v>0.85699999999999998</c:v>
                </c:pt>
                <c:pt idx="454">
                  <c:v>0.87009999999999998</c:v>
                </c:pt>
                <c:pt idx="455">
                  <c:v>0.82930000000000004</c:v>
                </c:pt>
                <c:pt idx="456">
                  <c:v>0.82430000000000003</c:v>
                </c:pt>
                <c:pt idx="457">
                  <c:v>0.82430000000000003</c:v>
                </c:pt>
                <c:pt idx="458">
                  <c:v>0.82430000000000003</c:v>
                </c:pt>
                <c:pt idx="459">
                  <c:v>0.85370000000000001</c:v>
                </c:pt>
                <c:pt idx="460">
                  <c:v>0.87990000000000002</c:v>
                </c:pt>
                <c:pt idx="461">
                  <c:v>0.88160000000000005</c:v>
                </c:pt>
                <c:pt idx="462">
                  <c:v>0.88160000000000005</c:v>
                </c:pt>
                <c:pt idx="463">
                  <c:v>0.83730000000000004</c:v>
                </c:pt>
                <c:pt idx="464">
                  <c:v>0.83730000000000004</c:v>
                </c:pt>
                <c:pt idx="465">
                  <c:v>0.83730000000000004</c:v>
                </c:pt>
                <c:pt idx="466">
                  <c:v>0.83889999999999998</c:v>
                </c:pt>
                <c:pt idx="467">
                  <c:v>0.92600000000000005</c:v>
                </c:pt>
                <c:pt idx="468">
                  <c:v>0.93600000000000005</c:v>
                </c:pt>
                <c:pt idx="469">
                  <c:v>0.90629999999999999</c:v>
                </c:pt>
                <c:pt idx="470">
                  <c:v>0.96589999999999998</c:v>
                </c:pt>
                <c:pt idx="471">
                  <c:v>0.96589999999999998</c:v>
                </c:pt>
                <c:pt idx="472">
                  <c:v>0.96589999999999998</c:v>
                </c:pt>
                <c:pt idx="473">
                  <c:v>0.92279999999999995</c:v>
                </c:pt>
                <c:pt idx="474">
                  <c:v>0.91790000000000005</c:v>
                </c:pt>
                <c:pt idx="475">
                  <c:v>0.93610000000000004</c:v>
                </c:pt>
                <c:pt idx="476">
                  <c:v>0.90629999999999999</c:v>
                </c:pt>
                <c:pt idx="477">
                  <c:v>0.89639999999999997</c:v>
                </c:pt>
                <c:pt idx="478">
                  <c:v>0.89639999999999997</c:v>
                </c:pt>
                <c:pt idx="479">
                  <c:v>0.89639999999999997</c:v>
                </c:pt>
                <c:pt idx="480">
                  <c:v>0.8931</c:v>
                </c:pt>
                <c:pt idx="481">
                  <c:v>0.90800000000000003</c:v>
                </c:pt>
                <c:pt idx="482">
                  <c:v>0.9163</c:v>
                </c:pt>
                <c:pt idx="483">
                  <c:v>0.93289999999999995</c:v>
                </c:pt>
                <c:pt idx="484">
                  <c:v>0.94620000000000004</c:v>
                </c:pt>
                <c:pt idx="485">
                  <c:v>0.94620000000000004</c:v>
                </c:pt>
                <c:pt idx="486">
                  <c:v>0.94620000000000004</c:v>
                </c:pt>
                <c:pt idx="487">
                  <c:v>0.93459999999999999</c:v>
                </c:pt>
                <c:pt idx="488">
                  <c:v>0.91639999999999999</c:v>
                </c:pt>
                <c:pt idx="489">
                  <c:v>0.94299999999999995</c:v>
                </c:pt>
                <c:pt idx="490">
                  <c:v>0.92310000000000003</c:v>
                </c:pt>
                <c:pt idx="491">
                  <c:v>0.92310000000000003</c:v>
                </c:pt>
                <c:pt idx="492">
                  <c:v>0.92310000000000003</c:v>
                </c:pt>
                <c:pt idx="493">
                  <c:v>0.92310000000000003</c:v>
                </c:pt>
                <c:pt idx="494">
                  <c:v>0.92310000000000003</c:v>
                </c:pt>
                <c:pt idx="495">
                  <c:v>0.93640000000000001</c:v>
                </c:pt>
                <c:pt idx="496">
                  <c:v>0.92310000000000003</c:v>
                </c:pt>
                <c:pt idx="497">
                  <c:v>0.91320000000000001</c:v>
                </c:pt>
                <c:pt idx="498">
                  <c:v>0.91320000000000001</c:v>
                </c:pt>
                <c:pt idx="499">
                  <c:v>0.91320000000000001</c:v>
                </c:pt>
                <c:pt idx="500">
                  <c:v>0.91320000000000001</c:v>
                </c:pt>
                <c:pt idx="501">
                  <c:v>0.91320000000000001</c:v>
                </c:pt>
                <c:pt idx="502">
                  <c:v>0.95489999999999997</c:v>
                </c:pt>
                <c:pt idx="503">
                  <c:v>1.0355000000000001</c:v>
                </c:pt>
                <c:pt idx="504">
                  <c:v>1.0794999999999999</c:v>
                </c:pt>
                <c:pt idx="505">
                  <c:v>1.1153</c:v>
                </c:pt>
                <c:pt idx="506">
                  <c:v>1.1153</c:v>
                </c:pt>
                <c:pt idx="507">
                  <c:v>1.1153</c:v>
                </c:pt>
                <c:pt idx="508">
                  <c:v>1.1459999999999999</c:v>
                </c:pt>
                <c:pt idx="509">
                  <c:v>1.1291</c:v>
                </c:pt>
                <c:pt idx="510">
                  <c:v>1.0831999999999999</c:v>
                </c:pt>
                <c:pt idx="511">
                  <c:v>1.1292</c:v>
                </c:pt>
                <c:pt idx="512">
                  <c:v>1.0834999999999999</c:v>
                </c:pt>
                <c:pt idx="513">
                  <c:v>1.0834999999999999</c:v>
                </c:pt>
                <c:pt idx="514">
                  <c:v>1.0834999999999999</c:v>
                </c:pt>
                <c:pt idx="515">
                  <c:v>1.0834999999999999</c:v>
                </c:pt>
                <c:pt idx="516">
                  <c:v>1.0886</c:v>
                </c:pt>
                <c:pt idx="517">
                  <c:v>1.0802</c:v>
                </c:pt>
                <c:pt idx="518">
                  <c:v>1.1057999999999999</c:v>
                </c:pt>
                <c:pt idx="519">
                  <c:v>1.0854999999999999</c:v>
                </c:pt>
                <c:pt idx="520">
                  <c:v>1.0854999999999999</c:v>
                </c:pt>
                <c:pt idx="521">
                  <c:v>1.0854999999999999</c:v>
                </c:pt>
                <c:pt idx="522">
                  <c:v>1.0295000000000001</c:v>
                </c:pt>
                <c:pt idx="523">
                  <c:v>1.0347</c:v>
                </c:pt>
                <c:pt idx="524">
                  <c:v>1.0161</c:v>
                </c:pt>
                <c:pt idx="525">
                  <c:v>1.0448999999999999</c:v>
                </c:pt>
                <c:pt idx="526">
                  <c:v>1.0654999999999999</c:v>
                </c:pt>
                <c:pt idx="527">
                  <c:v>1.0654999999999999</c:v>
                </c:pt>
                <c:pt idx="528">
                  <c:v>1.0654999999999999</c:v>
                </c:pt>
                <c:pt idx="529">
                  <c:v>1.0791999999999999</c:v>
                </c:pt>
                <c:pt idx="530">
                  <c:v>1.0963000000000001</c:v>
                </c:pt>
                <c:pt idx="531">
                  <c:v>1.1374</c:v>
                </c:pt>
                <c:pt idx="532">
                  <c:v>1.1392</c:v>
                </c:pt>
                <c:pt idx="533">
                  <c:v>1.1635</c:v>
                </c:pt>
                <c:pt idx="534">
                  <c:v>1.1635</c:v>
                </c:pt>
                <c:pt idx="535">
                  <c:v>1.1635</c:v>
                </c:pt>
                <c:pt idx="536">
                  <c:v>1.1705000000000001</c:v>
                </c:pt>
                <c:pt idx="537">
                  <c:v>1.1568000000000001</c:v>
                </c:pt>
                <c:pt idx="538">
                  <c:v>1.1225000000000001</c:v>
                </c:pt>
                <c:pt idx="539">
                  <c:v>1.1632</c:v>
                </c:pt>
                <c:pt idx="540">
                  <c:v>1.2081999999999999</c:v>
                </c:pt>
                <c:pt idx="541">
                  <c:v>1.2081999999999999</c:v>
                </c:pt>
                <c:pt idx="542">
                  <c:v>1.2081999999999999</c:v>
                </c:pt>
                <c:pt idx="543">
                  <c:v>1.2081999999999999</c:v>
                </c:pt>
                <c:pt idx="544">
                  <c:v>1.3141</c:v>
                </c:pt>
                <c:pt idx="545">
                  <c:v>1.2703</c:v>
                </c:pt>
                <c:pt idx="546">
                  <c:v>1.2956000000000001</c:v>
                </c:pt>
                <c:pt idx="547">
                  <c:v>1.3364</c:v>
                </c:pt>
                <c:pt idx="548">
                  <c:v>1.3364</c:v>
                </c:pt>
                <c:pt idx="549">
                  <c:v>1.3364</c:v>
                </c:pt>
                <c:pt idx="550">
                  <c:v>1.3653</c:v>
                </c:pt>
                <c:pt idx="551">
                  <c:v>1.3415999999999999</c:v>
                </c:pt>
                <c:pt idx="552">
                  <c:v>1.3755999999999999</c:v>
                </c:pt>
                <c:pt idx="553">
                  <c:v>1.5199</c:v>
                </c:pt>
                <c:pt idx="554">
                  <c:v>1.4049</c:v>
                </c:pt>
                <c:pt idx="555">
                  <c:v>1.4049</c:v>
                </c:pt>
                <c:pt idx="556">
                  <c:v>1.4049</c:v>
                </c:pt>
                <c:pt idx="557">
                  <c:v>1.417</c:v>
                </c:pt>
                <c:pt idx="558">
                  <c:v>1.3914</c:v>
                </c:pt>
                <c:pt idx="559">
                  <c:v>1.4807999999999999</c:v>
                </c:pt>
                <c:pt idx="560">
                  <c:v>1.5640000000000001</c:v>
                </c:pt>
                <c:pt idx="561">
                  <c:v>1.5661</c:v>
                </c:pt>
                <c:pt idx="562">
                  <c:v>1.5661</c:v>
                </c:pt>
                <c:pt idx="563">
                  <c:v>1.5661</c:v>
                </c:pt>
                <c:pt idx="564">
                  <c:v>1.5907</c:v>
                </c:pt>
                <c:pt idx="565">
                  <c:v>1.5263</c:v>
                </c:pt>
                <c:pt idx="566">
                  <c:v>1.5178</c:v>
                </c:pt>
                <c:pt idx="567">
                  <c:v>1.5369999999999999</c:v>
                </c:pt>
                <c:pt idx="568">
                  <c:v>1.6247</c:v>
                </c:pt>
                <c:pt idx="569">
                  <c:v>1.6247</c:v>
                </c:pt>
                <c:pt idx="570">
                  <c:v>1.6247</c:v>
                </c:pt>
                <c:pt idx="571">
                  <c:v>1.6054999999999999</c:v>
                </c:pt>
                <c:pt idx="572">
                  <c:v>1.6178999999999999</c:v>
                </c:pt>
                <c:pt idx="573">
                  <c:v>1.6427</c:v>
                </c:pt>
                <c:pt idx="574">
                  <c:v>1.7081999999999999</c:v>
                </c:pt>
                <c:pt idx="575">
                  <c:v>1.7210000000000001</c:v>
                </c:pt>
                <c:pt idx="576">
                  <c:v>1.7210000000000001</c:v>
                </c:pt>
                <c:pt idx="577">
                  <c:v>1.7210000000000001</c:v>
                </c:pt>
                <c:pt idx="578">
                  <c:v>1.6946000000000001</c:v>
                </c:pt>
                <c:pt idx="579">
                  <c:v>1.6206</c:v>
                </c:pt>
                <c:pt idx="580">
                  <c:v>1.6084000000000001</c:v>
                </c:pt>
                <c:pt idx="581">
                  <c:v>1.6332</c:v>
                </c:pt>
                <c:pt idx="582">
                  <c:v>1.6759999999999999</c:v>
                </c:pt>
                <c:pt idx="583">
                  <c:v>1.6759999999999999</c:v>
                </c:pt>
                <c:pt idx="584">
                  <c:v>1.6759999999999999</c:v>
                </c:pt>
                <c:pt idx="585">
                  <c:v>1.7081</c:v>
                </c:pt>
                <c:pt idx="586">
                  <c:v>1.7029000000000001</c:v>
                </c:pt>
                <c:pt idx="587">
                  <c:v>1.7403999999999999</c:v>
                </c:pt>
                <c:pt idx="588">
                  <c:v>1.6698999999999999</c:v>
                </c:pt>
                <c:pt idx="589">
                  <c:v>1.7216</c:v>
                </c:pt>
                <c:pt idx="590">
                  <c:v>1.7216</c:v>
                </c:pt>
                <c:pt idx="591">
                  <c:v>1.7216</c:v>
                </c:pt>
                <c:pt idx="592">
                  <c:v>1.7002999999999999</c:v>
                </c:pt>
                <c:pt idx="593">
                  <c:v>1.6559999999999999</c:v>
                </c:pt>
                <c:pt idx="594">
                  <c:v>1.6738999999999999</c:v>
                </c:pt>
                <c:pt idx="595">
                  <c:v>1.6192</c:v>
                </c:pt>
                <c:pt idx="596">
                  <c:v>1.6585000000000001</c:v>
                </c:pt>
                <c:pt idx="597">
                  <c:v>1.6585000000000001</c:v>
                </c:pt>
                <c:pt idx="598">
                  <c:v>1.6585000000000001</c:v>
                </c:pt>
                <c:pt idx="599">
                  <c:v>1.6657</c:v>
                </c:pt>
                <c:pt idx="600">
                  <c:v>1.6145</c:v>
                </c:pt>
                <c:pt idx="601">
                  <c:v>1.6323000000000001</c:v>
                </c:pt>
                <c:pt idx="602">
                  <c:v>1.5759000000000001</c:v>
                </c:pt>
                <c:pt idx="603">
                  <c:v>1.5798000000000001</c:v>
                </c:pt>
                <c:pt idx="604">
                  <c:v>1.5798000000000001</c:v>
                </c:pt>
                <c:pt idx="605">
                  <c:v>1.5798000000000001</c:v>
                </c:pt>
                <c:pt idx="606">
                  <c:v>1.6047</c:v>
                </c:pt>
                <c:pt idx="607">
                  <c:v>1.5589</c:v>
                </c:pt>
                <c:pt idx="608">
                  <c:v>1.5555000000000001</c:v>
                </c:pt>
                <c:pt idx="609">
                  <c:v>1.538</c:v>
                </c:pt>
                <c:pt idx="610">
                  <c:v>1.5577000000000001</c:v>
                </c:pt>
                <c:pt idx="611">
                  <c:v>1.5577000000000001</c:v>
                </c:pt>
                <c:pt idx="612">
                  <c:v>1.5577000000000001</c:v>
                </c:pt>
                <c:pt idx="613">
                  <c:v>1.5667</c:v>
                </c:pt>
                <c:pt idx="614">
                  <c:v>1.6215999999999999</c:v>
                </c:pt>
                <c:pt idx="615">
                  <c:v>1.6093999999999999</c:v>
                </c:pt>
                <c:pt idx="616">
                  <c:v>1.6343000000000001</c:v>
                </c:pt>
                <c:pt idx="617">
                  <c:v>1.6258999999999999</c:v>
                </c:pt>
                <c:pt idx="618">
                  <c:v>1.6258999999999999</c:v>
                </c:pt>
                <c:pt idx="619">
                  <c:v>1.6258999999999999</c:v>
                </c:pt>
                <c:pt idx="620">
                  <c:v>1.5975999999999999</c:v>
                </c:pt>
                <c:pt idx="621">
                  <c:v>1.5924</c:v>
                </c:pt>
                <c:pt idx="622">
                  <c:v>1.5660000000000001</c:v>
                </c:pt>
                <c:pt idx="623">
                  <c:v>1.5696000000000001</c:v>
                </c:pt>
                <c:pt idx="624">
                  <c:v>1.5770999999999999</c:v>
                </c:pt>
                <c:pt idx="625">
                  <c:v>1.5770999999999999</c:v>
                </c:pt>
                <c:pt idx="626">
                  <c:v>1.5770999999999999</c:v>
                </c:pt>
                <c:pt idx="627">
                  <c:v>1.6020000000000001</c:v>
                </c:pt>
                <c:pt idx="628">
                  <c:v>1.6216999999999999</c:v>
                </c:pt>
                <c:pt idx="629">
                  <c:v>1.6916</c:v>
                </c:pt>
                <c:pt idx="630">
                  <c:v>1.6574</c:v>
                </c:pt>
                <c:pt idx="631">
                  <c:v>1.6284000000000001</c:v>
                </c:pt>
                <c:pt idx="632">
                  <c:v>1.6284000000000001</c:v>
                </c:pt>
                <c:pt idx="633">
                  <c:v>1.6284000000000001</c:v>
                </c:pt>
                <c:pt idx="634">
                  <c:v>1.6488</c:v>
                </c:pt>
                <c:pt idx="635">
                  <c:v>1.6369</c:v>
                </c:pt>
                <c:pt idx="636">
                  <c:v>1.671</c:v>
                </c:pt>
                <c:pt idx="637">
                  <c:v>1.625</c:v>
                </c:pt>
                <c:pt idx="638">
                  <c:v>1.6215999999999999</c:v>
                </c:pt>
                <c:pt idx="639">
                  <c:v>1.6215999999999999</c:v>
                </c:pt>
                <c:pt idx="640">
                  <c:v>1.6215999999999999</c:v>
                </c:pt>
                <c:pt idx="641">
                  <c:v>1.6012</c:v>
                </c:pt>
                <c:pt idx="642">
                  <c:v>1.5588</c:v>
                </c:pt>
                <c:pt idx="643">
                  <c:v>1.5757000000000001</c:v>
                </c:pt>
                <c:pt idx="644">
                  <c:v>1.6062000000000001</c:v>
                </c:pt>
                <c:pt idx="645">
                  <c:v>1.5943000000000001</c:v>
                </c:pt>
                <c:pt idx="646">
                  <c:v>1.5943000000000001</c:v>
                </c:pt>
                <c:pt idx="647">
                  <c:v>1.5943000000000001</c:v>
                </c:pt>
                <c:pt idx="648">
                  <c:v>1.5943000000000001</c:v>
                </c:pt>
                <c:pt idx="649">
                  <c:v>1.6062000000000001</c:v>
                </c:pt>
                <c:pt idx="650">
                  <c:v>1.5874999999999999</c:v>
                </c:pt>
                <c:pt idx="651">
                  <c:v>1.625</c:v>
                </c:pt>
                <c:pt idx="652">
                  <c:v>1.5533999999999999</c:v>
                </c:pt>
                <c:pt idx="653">
                  <c:v>1.5533999999999999</c:v>
                </c:pt>
                <c:pt idx="654">
                  <c:v>1.5533999999999999</c:v>
                </c:pt>
                <c:pt idx="655">
                  <c:v>1.5687</c:v>
                </c:pt>
                <c:pt idx="656">
                  <c:v>1.5330999999999999</c:v>
                </c:pt>
                <c:pt idx="657">
                  <c:v>1.4907999999999999</c:v>
                </c:pt>
                <c:pt idx="658">
                  <c:v>1.4318</c:v>
                </c:pt>
                <c:pt idx="659">
                  <c:v>1.4518</c:v>
                </c:pt>
                <c:pt idx="660">
                  <c:v>1.4518</c:v>
                </c:pt>
                <c:pt idx="661">
                  <c:v>1.4518</c:v>
                </c:pt>
                <c:pt idx="662">
                  <c:v>1.494</c:v>
                </c:pt>
                <c:pt idx="663">
                  <c:v>1.4922</c:v>
                </c:pt>
                <c:pt idx="664">
                  <c:v>1.5753999999999999</c:v>
                </c:pt>
                <c:pt idx="665">
                  <c:v>1.504</c:v>
                </c:pt>
                <c:pt idx="666">
                  <c:v>1.4380999999999999</c:v>
                </c:pt>
                <c:pt idx="667">
                  <c:v>1.4380999999999999</c:v>
                </c:pt>
                <c:pt idx="668">
                  <c:v>1.4380999999999999</c:v>
                </c:pt>
                <c:pt idx="669">
                  <c:v>1.4885999999999999</c:v>
                </c:pt>
                <c:pt idx="670">
                  <c:v>1.4632000000000001</c:v>
                </c:pt>
                <c:pt idx="671">
                  <c:v>1.4852000000000001</c:v>
                </c:pt>
                <c:pt idx="672">
                  <c:v>1.4919</c:v>
                </c:pt>
                <c:pt idx="673">
                  <c:v>1.5241</c:v>
                </c:pt>
                <c:pt idx="674">
                  <c:v>1.5241</c:v>
                </c:pt>
                <c:pt idx="675">
                  <c:v>1.5241</c:v>
                </c:pt>
                <c:pt idx="676">
                  <c:v>1.4764999999999999</c:v>
                </c:pt>
                <c:pt idx="677">
                  <c:v>1.4697</c:v>
                </c:pt>
                <c:pt idx="678">
                  <c:v>1.468</c:v>
                </c:pt>
                <c:pt idx="679">
                  <c:v>1.4578</c:v>
                </c:pt>
                <c:pt idx="680">
                  <c:v>1.4238</c:v>
                </c:pt>
                <c:pt idx="681">
                  <c:v>1.4238</c:v>
                </c:pt>
                <c:pt idx="682">
                  <c:v>1.4238</c:v>
                </c:pt>
                <c:pt idx="683">
                  <c:v>1.4238</c:v>
                </c:pt>
                <c:pt idx="684">
                  <c:v>1.3481000000000001</c:v>
                </c:pt>
                <c:pt idx="685">
                  <c:v>1.3163</c:v>
                </c:pt>
                <c:pt idx="686">
                  <c:v>1.2927999999999999</c:v>
                </c:pt>
                <c:pt idx="687">
                  <c:v>1.3594999999999999</c:v>
                </c:pt>
                <c:pt idx="688">
                  <c:v>1.3594999999999999</c:v>
                </c:pt>
                <c:pt idx="689">
                  <c:v>1.3594999999999999</c:v>
                </c:pt>
                <c:pt idx="690">
                  <c:v>1.3645</c:v>
                </c:pt>
                <c:pt idx="691">
                  <c:v>1.4166000000000001</c:v>
                </c:pt>
                <c:pt idx="692">
                  <c:v>1.3459000000000001</c:v>
                </c:pt>
                <c:pt idx="693">
                  <c:v>1.2988999999999999</c:v>
                </c:pt>
                <c:pt idx="694">
                  <c:v>1.2903</c:v>
                </c:pt>
                <c:pt idx="695">
                  <c:v>1.2903</c:v>
                </c:pt>
                <c:pt idx="696">
                  <c:v>1.2903</c:v>
                </c:pt>
                <c:pt idx="697">
                  <c:v>1.1888000000000001</c:v>
                </c:pt>
                <c:pt idx="698">
                  <c:v>1.2218</c:v>
                </c:pt>
                <c:pt idx="699">
                  <c:v>1.2884</c:v>
                </c:pt>
                <c:pt idx="700">
                  <c:v>1.2783</c:v>
                </c:pt>
                <c:pt idx="701">
                  <c:v>1.2763</c:v>
                </c:pt>
                <c:pt idx="702">
                  <c:v>1.2763</c:v>
                </c:pt>
                <c:pt idx="703">
                  <c:v>1.2763</c:v>
                </c:pt>
                <c:pt idx="704">
                  <c:v>1.2896000000000001</c:v>
                </c:pt>
                <c:pt idx="705">
                  <c:v>1.2411000000000001</c:v>
                </c:pt>
                <c:pt idx="706">
                  <c:v>1.2326999999999999</c:v>
                </c:pt>
                <c:pt idx="707">
                  <c:v>1.2693000000000001</c:v>
                </c:pt>
                <c:pt idx="708">
                  <c:v>1.2222999999999999</c:v>
                </c:pt>
                <c:pt idx="709">
                  <c:v>1.2222999999999999</c:v>
                </c:pt>
                <c:pt idx="710">
                  <c:v>1.2222999999999999</c:v>
                </c:pt>
                <c:pt idx="711">
                  <c:v>1.1773</c:v>
                </c:pt>
                <c:pt idx="712">
                  <c:v>1.1721999999999999</c:v>
                </c:pt>
                <c:pt idx="713">
                  <c:v>1.1819999999999999</c:v>
                </c:pt>
                <c:pt idx="714">
                  <c:v>1.2235</c:v>
                </c:pt>
                <c:pt idx="715">
                  <c:v>1.2968999999999999</c:v>
                </c:pt>
                <c:pt idx="716">
                  <c:v>1.2968999999999999</c:v>
                </c:pt>
                <c:pt idx="717">
                  <c:v>1.2968999999999999</c:v>
                </c:pt>
                <c:pt idx="718">
                  <c:v>1.3237000000000001</c:v>
                </c:pt>
                <c:pt idx="719">
                  <c:v>1.349</c:v>
                </c:pt>
                <c:pt idx="720">
                  <c:v>1.3303</c:v>
                </c:pt>
                <c:pt idx="721">
                  <c:v>1.359</c:v>
                </c:pt>
                <c:pt idx="722">
                  <c:v>1.2766999999999999</c:v>
                </c:pt>
                <c:pt idx="723">
                  <c:v>1.2766999999999999</c:v>
                </c:pt>
                <c:pt idx="724">
                  <c:v>1.2766999999999999</c:v>
                </c:pt>
                <c:pt idx="725">
                  <c:v>1.2649999999999999</c:v>
                </c:pt>
                <c:pt idx="726">
                  <c:v>1.2617</c:v>
                </c:pt>
                <c:pt idx="727">
                  <c:v>1.2583</c:v>
                </c:pt>
                <c:pt idx="728">
                  <c:v>1.2433000000000001</c:v>
                </c:pt>
                <c:pt idx="729">
                  <c:v>1.2549999999999999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1A-40A4-8088-A28BF4AC518D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971A-40A4-8088-A28BF4AC518D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44065</c:v>
                </c:pt>
                <c:pt idx="367">
                  <c:v>44066</c:v>
                </c:pt>
                <c:pt idx="368">
                  <c:v>44067</c:v>
                </c:pt>
                <c:pt idx="369">
                  <c:v>44068</c:v>
                </c:pt>
                <c:pt idx="370">
                  <c:v>44069</c:v>
                </c:pt>
                <c:pt idx="371">
                  <c:v>44070</c:v>
                </c:pt>
                <c:pt idx="372">
                  <c:v>44071</c:v>
                </c:pt>
                <c:pt idx="373">
                  <c:v>44072</c:v>
                </c:pt>
                <c:pt idx="374">
                  <c:v>44073</c:v>
                </c:pt>
                <c:pt idx="375">
                  <c:v>44074</c:v>
                </c:pt>
                <c:pt idx="376">
                  <c:v>44075</c:v>
                </c:pt>
                <c:pt idx="377">
                  <c:v>44076</c:v>
                </c:pt>
                <c:pt idx="378">
                  <c:v>44077</c:v>
                </c:pt>
                <c:pt idx="379">
                  <c:v>44078</c:v>
                </c:pt>
                <c:pt idx="380">
                  <c:v>44079</c:v>
                </c:pt>
                <c:pt idx="381">
                  <c:v>44080</c:v>
                </c:pt>
                <c:pt idx="382">
                  <c:v>44081</c:v>
                </c:pt>
                <c:pt idx="383">
                  <c:v>44082</c:v>
                </c:pt>
                <c:pt idx="384">
                  <c:v>44083</c:v>
                </c:pt>
                <c:pt idx="385">
                  <c:v>44084</c:v>
                </c:pt>
                <c:pt idx="386">
                  <c:v>44085</c:v>
                </c:pt>
                <c:pt idx="387">
                  <c:v>44086</c:v>
                </c:pt>
                <c:pt idx="388">
                  <c:v>44087</c:v>
                </c:pt>
                <c:pt idx="389">
                  <c:v>44088</c:v>
                </c:pt>
                <c:pt idx="390">
                  <c:v>44089</c:v>
                </c:pt>
                <c:pt idx="391">
                  <c:v>44090</c:v>
                </c:pt>
                <c:pt idx="392">
                  <c:v>44091</c:v>
                </c:pt>
                <c:pt idx="393">
                  <c:v>44092</c:v>
                </c:pt>
                <c:pt idx="394">
                  <c:v>44093</c:v>
                </c:pt>
                <c:pt idx="395">
                  <c:v>44094</c:v>
                </c:pt>
                <c:pt idx="396">
                  <c:v>44095</c:v>
                </c:pt>
                <c:pt idx="397">
                  <c:v>44096</c:v>
                </c:pt>
                <c:pt idx="398">
                  <c:v>44097</c:v>
                </c:pt>
                <c:pt idx="399">
                  <c:v>44098</c:v>
                </c:pt>
                <c:pt idx="400">
                  <c:v>44099</c:v>
                </c:pt>
                <c:pt idx="401">
                  <c:v>44100</c:v>
                </c:pt>
                <c:pt idx="402">
                  <c:v>44101</c:v>
                </c:pt>
                <c:pt idx="403">
                  <c:v>44102</c:v>
                </c:pt>
                <c:pt idx="404">
                  <c:v>44103</c:v>
                </c:pt>
                <c:pt idx="405">
                  <c:v>44104</c:v>
                </c:pt>
                <c:pt idx="406">
                  <c:v>44105</c:v>
                </c:pt>
                <c:pt idx="407">
                  <c:v>44106</c:v>
                </c:pt>
                <c:pt idx="408">
                  <c:v>44107</c:v>
                </c:pt>
                <c:pt idx="409">
                  <c:v>44108</c:v>
                </c:pt>
                <c:pt idx="410">
                  <c:v>44109</c:v>
                </c:pt>
                <c:pt idx="411">
                  <c:v>44110</c:v>
                </c:pt>
                <c:pt idx="412">
                  <c:v>44111</c:v>
                </c:pt>
                <c:pt idx="413">
                  <c:v>44112</c:v>
                </c:pt>
                <c:pt idx="414">
                  <c:v>44113</c:v>
                </c:pt>
                <c:pt idx="415">
                  <c:v>44114</c:v>
                </c:pt>
                <c:pt idx="416">
                  <c:v>44115</c:v>
                </c:pt>
                <c:pt idx="417">
                  <c:v>44116</c:v>
                </c:pt>
                <c:pt idx="418">
                  <c:v>44117</c:v>
                </c:pt>
                <c:pt idx="419">
                  <c:v>44118</c:v>
                </c:pt>
                <c:pt idx="420">
                  <c:v>44119</c:v>
                </c:pt>
                <c:pt idx="421">
                  <c:v>44120</c:v>
                </c:pt>
                <c:pt idx="422">
                  <c:v>44121</c:v>
                </c:pt>
                <c:pt idx="423">
                  <c:v>44122</c:v>
                </c:pt>
                <c:pt idx="424">
                  <c:v>44123</c:v>
                </c:pt>
                <c:pt idx="425">
                  <c:v>44124</c:v>
                </c:pt>
                <c:pt idx="426">
                  <c:v>44125</c:v>
                </c:pt>
                <c:pt idx="427">
                  <c:v>44126</c:v>
                </c:pt>
                <c:pt idx="428">
                  <c:v>44127</c:v>
                </c:pt>
                <c:pt idx="429">
                  <c:v>44128</c:v>
                </c:pt>
                <c:pt idx="430">
                  <c:v>44129</c:v>
                </c:pt>
                <c:pt idx="431">
                  <c:v>44130</c:v>
                </c:pt>
                <c:pt idx="432">
                  <c:v>44131</c:v>
                </c:pt>
                <c:pt idx="433">
                  <c:v>44132</c:v>
                </c:pt>
                <c:pt idx="434">
                  <c:v>44133</c:v>
                </c:pt>
                <c:pt idx="435">
                  <c:v>44134</c:v>
                </c:pt>
                <c:pt idx="436">
                  <c:v>44135</c:v>
                </c:pt>
                <c:pt idx="437">
                  <c:v>44136</c:v>
                </c:pt>
                <c:pt idx="438">
                  <c:v>44137</c:v>
                </c:pt>
                <c:pt idx="439">
                  <c:v>44138</c:v>
                </c:pt>
                <c:pt idx="440">
                  <c:v>44139</c:v>
                </c:pt>
                <c:pt idx="441">
                  <c:v>44140</c:v>
                </c:pt>
                <c:pt idx="442">
                  <c:v>44141</c:v>
                </c:pt>
                <c:pt idx="443">
                  <c:v>44142</c:v>
                </c:pt>
                <c:pt idx="444">
                  <c:v>44143</c:v>
                </c:pt>
                <c:pt idx="445">
                  <c:v>44144</c:v>
                </c:pt>
                <c:pt idx="446">
                  <c:v>44145</c:v>
                </c:pt>
                <c:pt idx="447">
                  <c:v>44146</c:v>
                </c:pt>
                <c:pt idx="448">
                  <c:v>44147</c:v>
                </c:pt>
                <c:pt idx="449">
                  <c:v>44148</c:v>
                </c:pt>
                <c:pt idx="450">
                  <c:v>44149</c:v>
                </c:pt>
                <c:pt idx="451">
                  <c:v>44150</c:v>
                </c:pt>
                <c:pt idx="452">
                  <c:v>44151</c:v>
                </c:pt>
                <c:pt idx="453">
                  <c:v>44152</c:v>
                </c:pt>
                <c:pt idx="454">
                  <c:v>44153</c:v>
                </c:pt>
                <c:pt idx="455">
                  <c:v>44154</c:v>
                </c:pt>
                <c:pt idx="456">
                  <c:v>44155</c:v>
                </c:pt>
                <c:pt idx="457">
                  <c:v>44156</c:v>
                </c:pt>
                <c:pt idx="458">
                  <c:v>44157</c:v>
                </c:pt>
                <c:pt idx="459">
                  <c:v>44158</c:v>
                </c:pt>
                <c:pt idx="460">
                  <c:v>44159</c:v>
                </c:pt>
                <c:pt idx="461">
                  <c:v>44160</c:v>
                </c:pt>
                <c:pt idx="462">
                  <c:v>44161</c:v>
                </c:pt>
                <c:pt idx="463">
                  <c:v>44162</c:v>
                </c:pt>
                <c:pt idx="464">
                  <c:v>44163</c:v>
                </c:pt>
                <c:pt idx="465">
                  <c:v>44164</c:v>
                </c:pt>
                <c:pt idx="466">
                  <c:v>44165</c:v>
                </c:pt>
                <c:pt idx="467">
                  <c:v>44166</c:v>
                </c:pt>
                <c:pt idx="468">
                  <c:v>44167</c:v>
                </c:pt>
                <c:pt idx="469">
                  <c:v>44168</c:v>
                </c:pt>
                <c:pt idx="470">
                  <c:v>44169</c:v>
                </c:pt>
                <c:pt idx="471">
                  <c:v>44170</c:v>
                </c:pt>
                <c:pt idx="472">
                  <c:v>44171</c:v>
                </c:pt>
                <c:pt idx="473">
                  <c:v>44172</c:v>
                </c:pt>
                <c:pt idx="474">
                  <c:v>44173</c:v>
                </c:pt>
                <c:pt idx="475">
                  <c:v>44174</c:v>
                </c:pt>
                <c:pt idx="476">
                  <c:v>44175</c:v>
                </c:pt>
                <c:pt idx="477">
                  <c:v>44176</c:v>
                </c:pt>
                <c:pt idx="478">
                  <c:v>44177</c:v>
                </c:pt>
                <c:pt idx="479">
                  <c:v>44178</c:v>
                </c:pt>
                <c:pt idx="480">
                  <c:v>44179</c:v>
                </c:pt>
                <c:pt idx="481">
                  <c:v>44180</c:v>
                </c:pt>
                <c:pt idx="482">
                  <c:v>44181</c:v>
                </c:pt>
                <c:pt idx="483">
                  <c:v>44182</c:v>
                </c:pt>
                <c:pt idx="484">
                  <c:v>44183</c:v>
                </c:pt>
                <c:pt idx="485">
                  <c:v>44184</c:v>
                </c:pt>
                <c:pt idx="486">
                  <c:v>44185</c:v>
                </c:pt>
                <c:pt idx="487">
                  <c:v>44186</c:v>
                </c:pt>
                <c:pt idx="488">
                  <c:v>44187</c:v>
                </c:pt>
                <c:pt idx="489">
                  <c:v>44188</c:v>
                </c:pt>
                <c:pt idx="490">
                  <c:v>44189</c:v>
                </c:pt>
                <c:pt idx="491">
                  <c:v>44190</c:v>
                </c:pt>
                <c:pt idx="492">
                  <c:v>44191</c:v>
                </c:pt>
                <c:pt idx="493">
                  <c:v>44192</c:v>
                </c:pt>
                <c:pt idx="494">
                  <c:v>44193</c:v>
                </c:pt>
                <c:pt idx="495">
                  <c:v>44194</c:v>
                </c:pt>
                <c:pt idx="496">
                  <c:v>44195</c:v>
                </c:pt>
                <c:pt idx="497">
                  <c:v>44196</c:v>
                </c:pt>
                <c:pt idx="498">
                  <c:v>44197</c:v>
                </c:pt>
                <c:pt idx="499">
                  <c:v>44198</c:v>
                </c:pt>
                <c:pt idx="500">
                  <c:v>44199</c:v>
                </c:pt>
                <c:pt idx="501">
                  <c:v>44200</c:v>
                </c:pt>
                <c:pt idx="502">
                  <c:v>44201</c:v>
                </c:pt>
                <c:pt idx="503">
                  <c:v>44202</c:v>
                </c:pt>
                <c:pt idx="504">
                  <c:v>44203</c:v>
                </c:pt>
                <c:pt idx="505">
                  <c:v>44204</c:v>
                </c:pt>
                <c:pt idx="506">
                  <c:v>44205</c:v>
                </c:pt>
                <c:pt idx="507">
                  <c:v>44206</c:v>
                </c:pt>
                <c:pt idx="508">
                  <c:v>44207</c:v>
                </c:pt>
                <c:pt idx="509">
                  <c:v>44208</c:v>
                </c:pt>
                <c:pt idx="510">
                  <c:v>44209</c:v>
                </c:pt>
                <c:pt idx="511">
                  <c:v>44210</c:v>
                </c:pt>
                <c:pt idx="512">
                  <c:v>44211</c:v>
                </c:pt>
                <c:pt idx="513">
                  <c:v>44212</c:v>
                </c:pt>
                <c:pt idx="514">
                  <c:v>44213</c:v>
                </c:pt>
                <c:pt idx="515">
                  <c:v>44214</c:v>
                </c:pt>
                <c:pt idx="516">
                  <c:v>44215</c:v>
                </c:pt>
                <c:pt idx="517">
                  <c:v>44216</c:v>
                </c:pt>
                <c:pt idx="518">
                  <c:v>44217</c:v>
                </c:pt>
                <c:pt idx="519">
                  <c:v>44218</c:v>
                </c:pt>
                <c:pt idx="520">
                  <c:v>44219</c:v>
                </c:pt>
                <c:pt idx="521">
                  <c:v>44220</c:v>
                </c:pt>
                <c:pt idx="522">
                  <c:v>44221</c:v>
                </c:pt>
                <c:pt idx="523">
                  <c:v>44222</c:v>
                </c:pt>
                <c:pt idx="524">
                  <c:v>44223</c:v>
                </c:pt>
                <c:pt idx="525">
                  <c:v>44224</c:v>
                </c:pt>
                <c:pt idx="526">
                  <c:v>44225</c:v>
                </c:pt>
                <c:pt idx="527">
                  <c:v>44226</c:v>
                </c:pt>
                <c:pt idx="528">
                  <c:v>44227</c:v>
                </c:pt>
                <c:pt idx="529">
                  <c:v>44228</c:v>
                </c:pt>
                <c:pt idx="530">
                  <c:v>44229</c:v>
                </c:pt>
                <c:pt idx="531">
                  <c:v>44230</c:v>
                </c:pt>
                <c:pt idx="532">
                  <c:v>44231</c:v>
                </c:pt>
                <c:pt idx="533">
                  <c:v>44232</c:v>
                </c:pt>
                <c:pt idx="534">
                  <c:v>44233</c:v>
                </c:pt>
                <c:pt idx="535">
                  <c:v>44234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44238</c:v>
                </c:pt>
                <c:pt idx="540">
                  <c:v>44239</c:v>
                </c:pt>
                <c:pt idx="541">
                  <c:v>44240</c:v>
                </c:pt>
                <c:pt idx="542">
                  <c:v>44241</c:v>
                </c:pt>
                <c:pt idx="543">
                  <c:v>44242</c:v>
                </c:pt>
                <c:pt idx="544">
                  <c:v>44243</c:v>
                </c:pt>
                <c:pt idx="545">
                  <c:v>44244</c:v>
                </c:pt>
                <c:pt idx="546">
                  <c:v>44245</c:v>
                </c:pt>
                <c:pt idx="547">
                  <c:v>44246</c:v>
                </c:pt>
                <c:pt idx="548">
                  <c:v>44247</c:v>
                </c:pt>
                <c:pt idx="549">
                  <c:v>44248</c:v>
                </c:pt>
                <c:pt idx="550">
                  <c:v>44249</c:v>
                </c:pt>
                <c:pt idx="551">
                  <c:v>44250</c:v>
                </c:pt>
                <c:pt idx="552">
                  <c:v>44251</c:v>
                </c:pt>
                <c:pt idx="553">
                  <c:v>44252</c:v>
                </c:pt>
                <c:pt idx="554">
                  <c:v>44253</c:v>
                </c:pt>
                <c:pt idx="555">
                  <c:v>44254</c:v>
                </c:pt>
                <c:pt idx="556">
                  <c:v>44255</c:v>
                </c:pt>
                <c:pt idx="557">
                  <c:v>44256</c:v>
                </c:pt>
                <c:pt idx="558">
                  <c:v>44257</c:v>
                </c:pt>
                <c:pt idx="559">
                  <c:v>44258</c:v>
                </c:pt>
                <c:pt idx="560">
                  <c:v>44259</c:v>
                </c:pt>
                <c:pt idx="561">
                  <c:v>44260</c:v>
                </c:pt>
                <c:pt idx="562">
                  <c:v>44261</c:v>
                </c:pt>
                <c:pt idx="563">
                  <c:v>44262</c:v>
                </c:pt>
                <c:pt idx="564">
                  <c:v>44263</c:v>
                </c:pt>
                <c:pt idx="565">
                  <c:v>44264</c:v>
                </c:pt>
                <c:pt idx="566">
                  <c:v>44265</c:v>
                </c:pt>
                <c:pt idx="567">
                  <c:v>44266</c:v>
                </c:pt>
                <c:pt idx="568">
                  <c:v>44267</c:v>
                </c:pt>
                <c:pt idx="569">
                  <c:v>44268</c:v>
                </c:pt>
                <c:pt idx="570">
                  <c:v>44269</c:v>
                </c:pt>
                <c:pt idx="571">
                  <c:v>44270</c:v>
                </c:pt>
                <c:pt idx="572">
                  <c:v>44271</c:v>
                </c:pt>
                <c:pt idx="573">
                  <c:v>44272</c:v>
                </c:pt>
                <c:pt idx="574">
                  <c:v>44273</c:v>
                </c:pt>
                <c:pt idx="575">
                  <c:v>44274</c:v>
                </c:pt>
                <c:pt idx="576">
                  <c:v>44275</c:v>
                </c:pt>
                <c:pt idx="577">
                  <c:v>44276</c:v>
                </c:pt>
                <c:pt idx="578">
                  <c:v>44277</c:v>
                </c:pt>
                <c:pt idx="579">
                  <c:v>44278</c:v>
                </c:pt>
                <c:pt idx="580">
                  <c:v>44279</c:v>
                </c:pt>
                <c:pt idx="581">
                  <c:v>44280</c:v>
                </c:pt>
                <c:pt idx="582">
                  <c:v>44281</c:v>
                </c:pt>
                <c:pt idx="583">
                  <c:v>44282</c:v>
                </c:pt>
                <c:pt idx="584">
                  <c:v>44283</c:v>
                </c:pt>
                <c:pt idx="585">
                  <c:v>44284</c:v>
                </c:pt>
                <c:pt idx="586">
                  <c:v>44285</c:v>
                </c:pt>
                <c:pt idx="587">
                  <c:v>44286</c:v>
                </c:pt>
                <c:pt idx="588">
                  <c:v>44287</c:v>
                </c:pt>
                <c:pt idx="589">
                  <c:v>44288</c:v>
                </c:pt>
                <c:pt idx="590">
                  <c:v>44289</c:v>
                </c:pt>
                <c:pt idx="591">
                  <c:v>44290</c:v>
                </c:pt>
                <c:pt idx="592">
                  <c:v>44291</c:v>
                </c:pt>
                <c:pt idx="593">
                  <c:v>44292</c:v>
                </c:pt>
                <c:pt idx="594">
                  <c:v>44293</c:v>
                </c:pt>
                <c:pt idx="595">
                  <c:v>44294</c:v>
                </c:pt>
                <c:pt idx="596">
                  <c:v>44295</c:v>
                </c:pt>
                <c:pt idx="597">
                  <c:v>44296</c:v>
                </c:pt>
                <c:pt idx="598">
                  <c:v>44297</c:v>
                </c:pt>
                <c:pt idx="599">
                  <c:v>44298</c:v>
                </c:pt>
                <c:pt idx="600">
                  <c:v>44299</c:v>
                </c:pt>
                <c:pt idx="601">
                  <c:v>44300</c:v>
                </c:pt>
                <c:pt idx="602">
                  <c:v>44301</c:v>
                </c:pt>
                <c:pt idx="603">
                  <c:v>44302</c:v>
                </c:pt>
                <c:pt idx="604">
                  <c:v>44303</c:v>
                </c:pt>
                <c:pt idx="605">
                  <c:v>44304</c:v>
                </c:pt>
                <c:pt idx="606">
                  <c:v>44305</c:v>
                </c:pt>
                <c:pt idx="607">
                  <c:v>44306</c:v>
                </c:pt>
                <c:pt idx="608">
                  <c:v>44307</c:v>
                </c:pt>
                <c:pt idx="609">
                  <c:v>44308</c:v>
                </c:pt>
                <c:pt idx="610">
                  <c:v>44309</c:v>
                </c:pt>
                <c:pt idx="611">
                  <c:v>44310</c:v>
                </c:pt>
                <c:pt idx="612">
                  <c:v>44311</c:v>
                </c:pt>
                <c:pt idx="613">
                  <c:v>44312</c:v>
                </c:pt>
                <c:pt idx="614">
                  <c:v>44313</c:v>
                </c:pt>
                <c:pt idx="615">
                  <c:v>44314</c:v>
                </c:pt>
                <c:pt idx="616">
                  <c:v>44315</c:v>
                </c:pt>
                <c:pt idx="617">
                  <c:v>44316</c:v>
                </c:pt>
                <c:pt idx="618">
                  <c:v>44317</c:v>
                </c:pt>
                <c:pt idx="619">
                  <c:v>44318</c:v>
                </c:pt>
                <c:pt idx="620">
                  <c:v>44319</c:v>
                </c:pt>
                <c:pt idx="621">
                  <c:v>44320</c:v>
                </c:pt>
                <c:pt idx="622">
                  <c:v>44321</c:v>
                </c:pt>
                <c:pt idx="623">
                  <c:v>44322</c:v>
                </c:pt>
                <c:pt idx="624">
                  <c:v>44323</c:v>
                </c:pt>
                <c:pt idx="625">
                  <c:v>44324</c:v>
                </c:pt>
                <c:pt idx="626">
                  <c:v>44325</c:v>
                </c:pt>
                <c:pt idx="627">
                  <c:v>44326</c:v>
                </c:pt>
                <c:pt idx="628">
                  <c:v>44327</c:v>
                </c:pt>
                <c:pt idx="629">
                  <c:v>44328</c:v>
                </c:pt>
                <c:pt idx="630">
                  <c:v>44329</c:v>
                </c:pt>
                <c:pt idx="631">
                  <c:v>44330</c:v>
                </c:pt>
                <c:pt idx="632">
                  <c:v>44331</c:v>
                </c:pt>
                <c:pt idx="633">
                  <c:v>44332</c:v>
                </c:pt>
                <c:pt idx="634">
                  <c:v>44333</c:v>
                </c:pt>
                <c:pt idx="635">
                  <c:v>44334</c:v>
                </c:pt>
                <c:pt idx="636">
                  <c:v>44335</c:v>
                </c:pt>
                <c:pt idx="637">
                  <c:v>44336</c:v>
                </c:pt>
                <c:pt idx="638">
                  <c:v>44337</c:v>
                </c:pt>
                <c:pt idx="639">
                  <c:v>44338</c:v>
                </c:pt>
                <c:pt idx="640">
                  <c:v>44339</c:v>
                </c:pt>
                <c:pt idx="641">
                  <c:v>44340</c:v>
                </c:pt>
                <c:pt idx="642">
                  <c:v>44341</c:v>
                </c:pt>
                <c:pt idx="643">
                  <c:v>44342</c:v>
                </c:pt>
                <c:pt idx="644">
                  <c:v>44343</c:v>
                </c:pt>
                <c:pt idx="645">
                  <c:v>44344</c:v>
                </c:pt>
                <c:pt idx="646">
                  <c:v>44345</c:v>
                </c:pt>
                <c:pt idx="647">
                  <c:v>44346</c:v>
                </c:pt>
                <c:pt idx="648">
                  <c:v>44347</c:v>
                </c:pt>
                <c:pt idx="649">
                  <c:v>44348</c:v>
                </c:pt>
                <c:pt idx="650">
                  <c:v>44349</c:v>
                </c:pt>
                <c:pt idx="651">
                  <c:v>44350</c:v>
                </c:pt>
                <c:pt idx="652">
                  <c:v>44351</c:v>
                </c:pt>
                <c:pt idx="653">
                  <c:v>44352</c:v>
                </c:pt>
                <c:pt idx="654">
                  <c:v>44353</c:v>
                </c:pt>
                <c:pt idx="655">
                  <c:v>44354</c:v>
                </c:pt>
                <c:pt idx="656">
                  <c:v>44355</c:v>
                </c:pt>
                <c:pt idx="657">
                  <c:v>44356</c:v>
                </c:pt>
                <c:pt idx="658">
                  <c:v>44357</c:v>
                </c:pt>
                <c:pt idx="659">
                  <c:v>44358</c:v>
                </c:pt>
                <c:pt idx="660">
                  <c:v>44359</c:v>
                </c:pt>
                <c:pt idx="661">
                  <c:v>44360</c:v>
                </c:pt>
                <c:pt idx="662">
                  <c:v>44361</c:v>
                </c:pt>
                <c:pt idx="663">
                  <c:v>44362</c:v>
                </c:pt>
                <c:pt idx="664">
                  <c:v>44363</c:v>
                </c:pt>
                <c:pt idx="665">
                  <c:v>44364</c:v>
                </c:pt>
                <c:pt idx="666">
                  <c:v>44365</c:v>
                </c:pt>
                <c:pt idx="667">
                  <c:v>44366</c:v>
                </c:pt>
                <c:pt idx="668">
                  <c:v>44367</c:v>
                </c:pt>
                <c:pt idx="669">
                  <c:v>44368</c:v>
                </c:pt>
                <c:pt idx="670">
                  <c:v>44369</c:v>
                </c:pt>
                <c:pt idx="671">
                  <c:v>44370</c:v>
                </c:pt>
                <c:pt idx="672">
                  <c:v>44371</c:v>
                </c:pt>
                <c:pt idx="673">
                  <c:v>44372</c:v>
                </c:pt>
                <c:pt idx="674">
                  <c:v>44373</c:v>
                </c:pt>
                <c:pt idx="675">
                  <c:v>44374</c:v>
                </c:pt>
                <c:pt idx="676">
                  <c:v>44375</c:v>
                </c:pt>
                <c:pt idx="677">
                  <c:v>44376</c:v>
                </c:pt>
                <c:pt idx="678">
                  <c:v>44377</c:v>
                </c:pt>
                <c:pt idx="679">
                  <c:v>44378</c:v>
                </c:pt>
                <c:pt idx="680">
                  <c:v>44379</c:v>
                </c:pt>
                <c:pt idx="681">
                  <c:v>44380</c:v>
                </c:pt>
                <c:pt idx="682">
                  <c:v>44381</c:v>
                </c:pt>
                <c:pt idx="683">
                  <c:v>44382</c:v>
                </c:pt>
                <c:pt idx="684">
                  <c:v>44383</c:v>
                </c:pt>
                <c:pt idx="685">
                  <c:v>44384</c:v>
                </c:pt>
                <c:pt idx="686">
                  <c:v>44385</c:v>
                </c:pt>
                <c:pt idx="687">
                  <c:v>44386</c:v>
                </c:pt>
                <c:pt idx="688">
                  <c:v>44387</c:v>
                </c:pt>
                <c:pt idx="689">
                  <c:v>44388</c:v>
                </c:pt>
                <c:pt idx="690">
                  <c:v>44389</c:v>
                </c:pt>
                <c:pt idx="691">
                  <c:v>44390</c:v>
                </c:pt>
                <c:pt idx="692">
                  <c:v>44391</c:v>
                </c:pt>
                <c:pt idx="693">
                  <c:v>44392</c:v>
                </c:pt>
                <c:pt idx="694">
                  <c:v>44393</c:v>
                </c:pt>
                <c:pt idx="695">
                  <c:v>44394</c:v>
                </c:pt>
                <c:pt idx="696">
                  <c:v>44395</c:v>
                </c:pt>
                <c:pt idx="697">
                  <c:v>44396</c:v>
                </c:pt>
                <c:pt idx="698">
                  <c:v>44397</c:v>
                </c:pt>
                <c:pt idx="699">
                  <c:v>44398</c:v>
                </c:pt>
                <c:pt idx="700">
                  <c:v>44399</c:v>
                </c:pt>
                <c:pt idx="701">
                  <c:v>44400</c:v>
                </c:pt>
                <c:pt idx="702">
                  <c:v>44401</c:v>
                </c:pt>
                <c:pt idx="703">
                  <c:v>44402</c:v>
                </c:pt>
                <c:pt idx="704">
                  <c:v>44403</c:v>
                </c:pt>
                <c:pt idx="705">
                  <c:v>44404</c:v>
                </c:pt>
                <c:pt idx="706">
                  <c:v>44405</c:v>
                </c:pt>
                <c:pt idx="707">
                  <c:v>44406</c:v>
                </c:pt>
                <c:pt idx="708">
                  <c:v>44407</c:v>
                </c:pt>
                <c:pt idx="709">
                  <c:v>44408</c:v>
                </c:pt>
                <c:pt idx="710">
                  <c:v>44409</c:v>
                </c:pt>
                <c:pt idx="711">
                  <c:v>44410</c:v>
                </c:pt>
                <c:pt idx="712">
                  <c:v>44411</c:v>
                </c:pt>
                <c:pt idx="713">
                  <c:v>44412</c:v>
                </c:pt>
                <c:pt idx="714">
                  <c:v>44413</c:v>
                </c:pt>
                <c:pt idx="715">
                  <c:v>44414</c:v>
                </c:pt>
                <c:pt idx="716">
                  <c:v>44415</c:v>
                </c:pt>
                <c:pt idx="717">
                  <c:v>44416</c:v>
                </c:pt>
                <c:pt idx="718">
                  <c:v>44417</c:v>
                </c:pt>
                <c:pt idx="719">
                  <c:v>44418</c:v>
                </c:pt>
                <c:pt idx="720">
                  <c:v>44419</c:v>
                </c:pt>
                <c:pt idx="721">
                  <c:v>44420</c:v>
                </c:pt>
                <c:pt idx="722">
                  <c:v>44421</c:v>
                </c:pt>
                <c:pt idx="723">
                  <c:v>44422</c:v>
                </c:pt>
                <c:pt idx="724">
                  <c:v>44423</c:v>
                </c:pt>
                <c:pt idx="725">
                  <c:v>44424</c:v>
                </c:pt>
                <c:pt idx="726">
                  <c:v>44425</c:v>
                </c:pt>
                <c:pt idx="727">
                  <c:v>44426</c:v>
                </c:pt>
                <c:pt idx="728">
                  <c:v>44427</c:v>
                </c:pt>
                <c:pt idx="729">
                  <c:v>44428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200</c:v>
                </c:pt>
                <c:pt idx="684">
                  <c:v>-100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1A-40A4-8088-A28BF4AC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44065</c:v>
                </c:pt>
                <c:pt idx="367">
                  <c:v>44066</c:v>
                </c:pt>
                <c:pt idx="368">
                  <c:v>44067</c:v>
                </c:pt>
                <c:pt idx="369">
                  <c:v>44068</c:v>
                </c:pt>
                <c:pt idx="370">
                  <c:v>44069</c:v>
                </c:pt>
                <c:pt idx="371">
                  <c:v>44070</c:v>
                </c:pt>
                <c:pt idx="372">
                  <c:v>44071</c:v>
                </c:pt>
                <c:pt idx="373">
                  <c:v>44072</c:v>
                </c:pt>
                <c:pt idx="374">
                  <c:v>44073</c:v>
                </c:pt>
                <c:pt idx="375">
                  <c:v>44074</c:v>
                </c:pt>
                <c:pt idx="376">
                  <c:v>44075</c:v>
                </c:pt>
                <c:pt idx="377">
                  <c:v>44076</c:v>
                </c:pt>
                <c:pt idx="378">
                  <c:v>44077</c:v>
                </c:pt>
                <c:pt idx="379">
                  <c:v>44078</c:v>
                </c:pt>
                <c:pt idx="380">
                  <c:v>44079</c:v>
                </c:pt>
                <c:pt idx="381">
                  <c:v>44080</c:v>
                </c:pt>
                <c:pt idx="382">
                  <c:v>44081</c:v>
                </c:pt>
                <c:pt idx="383">
                  <c:v>44082</c:v>
                </c:pt>
                <c:pt idx="384">
                  <c:v>44083</c:v>
                </c:pt>
                <c:pt idx="385">
                  <c:v>44084</c:v>
                </c:pt>
                <c:pt idx="386">
                  <c:v>44085</c:v>
                </c:pt>
                <c:pt idx="387">
                  <c:v>44086</c:v>
                </c:pt>
                <c:pt idx="388">
                  <c:v>44087</c:v>
                </c:pt>
                <c:pt idx="389">
                  <c:v>44088</c:v>
                </c:pt>
                <c:pt idx="390">
                  <c:v>44089</c:v>
                </c:pt>
                <c:pt idx="391">
                  <c:v>44090</c:v>
                </c:pt>
                <c:pt idx="392">
                  <c:v>44091</c:v>
                </c:pt>
                <c:pt idx="393">
                  <c:v>44092</c:v>
                </c:pt>
                <c:pt idx="394">
                  <c:v>44093</c:v>
                </c:pt>
                <c:pt idx="395">
                  <c:v>44094</c:v>
                </c:pt>
                <c:pt idx="396">
                  <c:v>44095</c:v>
                </c:pt>
                <c:pt idx="397">
                  <c:v>44096</c:v>
                </c:pt>
                <c:pt idx="398">
                  <c:v>44097</c:v>
                </c:pt>
                <c:pt idx="399">
                  <c:v>44098</c:v>
                </c:pt>
                <c:pt idx="400">
                  <c:v>44099</c:v>
                </c:pt>
                <c:pt idx="401">
                  <c:v>44100</c:v>
                </c:pt>
                <c:pt idx="402">
                  <c:v>44101</c:v>
                </c:pt>
                <c:pt idx="403">
                  <c:v>44102</c:v>
                </c:pt>
                <c:pt idx="404">
                  <c:v>44103</c:v>
                </c:pt>
                <c:pt idx="405">
                  <c:v>44104</c:v>
                </c:pt>
                <c:pt idx="406">
                  <c:v>44105</c:v>
                </c:pt>
                <c:pt idx="407">
                  <c:v>44106</c:v>
                </c:pt>
                <c:pt idx="408">
                  <c:v>44107</c:v>
                </c:pt>
                <c:pt idx="409">
                  <c:v>44108</c:v>
                </c:pt>
                <c:pt idx="410">
                  <c:v>44109</c:v>
                </c:pt>
                <c:pt idx="411">
                  <c:v>44110</c:v>
                </c:pt>
                <c:pt idx="412">
                  <c:v>44111</c:v>
                </c:pt>
                <c:pt idx="413">
                  <c:v>44112</c:v>
                </c:pt>
                <c:pt idx="414">
                  <c:v>44113</c:v>
                </c:pt>
                <c:pt idx="415">
                  <c:v>44114</c:v>
                </c:pt>
                <c:pt idx="416">
                  <c:v>44115</c:v>
                </c:pt>
                <c:pt idx="417">
                  <c:v>44116</c:v>
                </c:pt>
                <c:pt idx="418">
                  <c:v>44117</c:v>
                </c:pt>
                <c:pt idx="419">
                  <c:v>44118</c:v>
                </c:pt>
                <c:pt idx="420">
                  <c:v>44119</c:v>
                </c:pt>
                <c:pt idx="421">
                  <c:v>44120</c:v>
                </c:pt>
                <c:pt idx="422">
                  <c:v>44121</c:v>
                </c:pt>
                <c:pt idx="423">
                  <c:v>44122</c:v>
                </c:pt>
                <c:pt idx="424">
                  <c:v>44123</c:v>
                </c:pt>
                <c:pt idx="425">
                  <c:v>44124</c:v>
                </c:pt>
                <c:pt idx="426">
                  <c:v>44125</c:v>
                </c:pt>
                <c:pt idx="427">
                  <c:v>44126</c:v>
                </c:pt>
                <c:pt idx="428">
                  <c:v>44127</c:v>
                </c:pt>
                <c:pt idx="429">
                  <c:v>44128</c:v>
                </c:pt>
                <c:pt idx="430">
                  <c:v>44129</c:v>
                </c:pt>
                <c:pt idx="431">
                  <c:v>44130</c:v>
                </c:pt>
                <c:pt idx="432">
                  <c:v>44131</c:v>
                </c:pt>
                <c:pt idx="433">
                  <c:v>44132</c:v>
                </c:pt>
                <c:pt idx="434">
                  <c:v>44133</c:v>
                </c:pt>
                <c:pt idx="435">
                  <c:v>44134</c:v>
                </c:pt>
                <c:pt idx="436">
                  <c:v>44135</c:v>
                </c:pt>
                <c:pt idx="437">
                  <c:v>44136</c:v>
                </c:pt>
                <c:pt idx="438">
                  <c:v>44137</c:v>
                </c:pt>
                <c:pt idx="439">
                  <c:v>44138</c:v>
                </c:pt>
                <c:pt idx="440">
                  <c:v>44139</c:v>
                </c:pt>
                <c:pt idx="441">
                  <c:v>44140</c:v>
                </c:pt>
                <c:pt idx="442">
                  <c:v>44141</c:v>
                </c:pt>
                <c:pt idx="443">
                  <c:v>44142</c:v>
                </c:pt>
                <c:pt idx="444">
                  <c:v>44143</c:v>
                </c:pt>
                <c:pt idx="445">
                  <c:v>44144</c:v>
                </c:pt>
                <c:pt idx="446">
                  <c:v>44145</c:v>
                </c:pt>
                <c:pt idx="447">
                  <c:v>44146</c:v>
                </c:pt>
                <c:pt idx="448">
                  <c:v>44147</c:v>
                </c:pt>
                <c:pt idx="449">
                  <c:v>44148</c:v>
                </c:pt>
                <c:pt idx="450">
                  <c:v>44149</c:v>
                </c:pt>
                <c:pt idx="451">
                  <c:v>44150</c:v>
                </c:pt>
                <c:pt idx="452">
                  <c:v>44151</c:v>
                </c:pt>
                <c:pt idx="453">
                  <c:v>44152</c:v>
                </c:pt>
                <c:pt idx="454">
                  <c:v>44153</c:v>
                </c:pt>
                <c:pt idx="455">
                  <c:v>44154</c:v>
                </c:pt>
                <c:pt idx="456">
                  <c:v>44155</c:v>
                </c:pt>
                <c:pt idx="457">
                  <c:v>44156</c:v>
                </c:pt>
                <c:pt idx="458">
                  <c:v>44157</c:v>
                </c:pt>
                <c:pt idx="459">
                  <c:v>44158</c:v>
                </c:pt>
                <c:pt idx="460">
                  <c:v>44159</c:v>
                </c:pt>
                <c:pt idx="461">
                  <c:v>44160</c:v>
                </c:pt>
                <c:pt idx="462">
                  <c:v>44161</c:v>
                </c:pt>
                <c:pt idx="463">
                  <c:v>44162</c:v>
                </c:pt>
                <c:pt idx="464">
                  <c:v>44163</c:v>
                </c:pt>
                <c:pt idx="465">
                  <c:v>44164</c:v>
                </c:pt>
                <c:pt idx="466">
                  <c:v>44165</c:v>
                </c:pt>
                <c:pt idx="467">
                  <c:v>44166</c:v>
                </c:pt>
                <c:pt idx="468">
                  <c:v>44167</c:v>
                </c:pt>
                <c:pt idx="469">
                  <c:v>44168</c:v>
                </c:pt>
                <c:pt idx="470">
                  <c:v>44169</c:v>
                </c:pt>
                <c:pt idx="471">
                  <c:v>44170</c:v>
                </c:pt>
                <c:pt idx="472">
                  <c:v>44171</c:v>
                </c:pt>
                <c:pt idx="473">
                  <c:v>44172</c:v>
                </c:pt>
                <c:pt idx="474">
                  <c:v>44173</c:v>
                </c:pt>
                <c:pt idx="475">
                  <c:v>44174</c:v>
                </c:pt>
                <c:pt idx="476">
                  <c:v>44175</c:v>
                </c:pt>
                <c:pt idx="477">
                  <c:v>44176</c:v>
                </c:pt>
                <c:pt idx="478">
                  <c:v>44177</c:v>
                </c:pt>
                <c:pt idx="479">
                  <c:v>44178</c:v>
                </c:pt>
                <c:pt idx="480">
                  <c:v>44179</c:v>
                </c:pt>
                <c:pt idx="481">
                  <c:v>44180</c:v>
                </c:pt>
                <c:pt idx="482">
                  <c:v>44181</c:v>
                </c:pt>
                <c:pt idx="483">
                  <c:v>44182</c:v>
                </c:pt>
                <c:pt idx="484">
                  <c:v>44183</c:v>
                </c:pt>
                <c:pt idx="485">
                  <c:v>44184</c:v>
                </c:pt>
                <c:pt idx="486">
                  <c:v>44185</c:v>
                </c:pt>
                <c:pt idx="487">
                  <c:v>44186</c:v>
                </c:pt>
                <c:pt idx="488">
                  <c:v>44187</c:v>
                </c:pt>
                <c:pt idx="489">
                  <c:v>44188</c:v>
                </c:pt>
                <c:pt idx="490">
                  <c:v>44189</c:v>
                </c:pt>
                <c:pt idx="491">
                  <c:v>44190</c:v>
                </c:pt>
                <c:pt idx="492">
                  <c:v>44191</c:v>
                </c:pt>
                <c:pt idx="493">
                  <c:v>44192</c:v>
                </c:pt>
                <c:pt idx="494">
                  <c:v>44193</c:v>
                </c:pt>
                <c:pt idx="495">
                  <c:v>44194</c:v>
                </c:pt>
                <c:pt idx="496">
                  <c:v>44195</c:v>
                </c:pt>
                <c:pt idx="497">
                  <c:v>44196</c:v>
                </c:pt>
                <c:pt idx="498">
                  <c:v>44197</c:v>
                </c:pt>
                <c:pt idx="499">
                  <c:v>44198</c:v>
                </c:pt>
                <c:pt idx="500">
                  <c:v>44199</c:v>
                </c:pt>
                <c:pt idx="501">
                  <c:v>44200</c:v>
                </c:pt>
                <c:pt idx="502">
                  <c:v>44201</c:v>
                </c:pt>
                <c:pt idx="503">
                  <c:v>44202</c:v>
                </c:pt>
                <c:pt idx="504">
                  <c:v>44203</c:v>
                </c:pt>
                <c:pt idx="505">
                  <c:v>44204</c:v>
                </c:pt>
                <c:pt idx="506">
                  <c:v>44205</c:v>
                </c:pt>
                <c:pt idx="507">
                  <c:v>44206</c:v>
                </c:pt>
                <c:pt idx="508">
                  <c:v>44207</c:v>
                </c:pt>
                <c:pt idx="509">
                  <c:v>44208</c:v>
                </c:pt>
                <c:pt idx="510">
                  <c:v>44209</c:v>
                </c:pt>
                <c:pt idx="511">
                  <c:v>44210</c:v>
                </c:pt>
                <c:pt idx="512">
                  <c:v>44211</c:v>
                </c:pt>
                <c:pt idx="513">
                  <c:v>44212</c:v>
                </c:pt>
                <c:pt idx="514">
                  <c:v>44213</c:v>
                </c:pt>
                <c:pt idx="515">
                  <c:v>44214</c:v>
                </c:pt>
                <c:pt idx="516">
                  <c:v>44215</c:v>
                </c:pt>
                <c:pt idx="517">
                  <c:v>44216</c:v>
                </c:pt>
                <c:pt idx="518">
                  <c:v>44217</c:v>
                </c:pt>
                <c:pt idx="519">
                  <c:v>44218</c:v>
                </c:pt>
                <c:pt idx="520">
                  <c:v>44219</c:v>
                </c:pt>
                <c:pt idx="521">
                  <c:v>44220</c:v>
                </c:pt>
                <c:pt idx="522">
                  <c:v>44221</c:v>
                </c:pt>
                <c:pt idx="523">
                  <c:v>44222</c:v>
                </c:pt>
                <c:pt idx="524">
                  <c:v>44223</c:v>
                </c:pt>
                <c:pt idx="525">
                  <c:v>44224</c:v>
                </c:pt>
                <c:pt idx="526">
                  <c:v>44225</c:v>
                </c:pt>
                <c:pt idx="527">
                  <c:v>44226</c:v>
                </c:pt>
                <c:pt idx="528">
                  <c:v>44227</c:v>
                </c:pt>
                <c:pt idx="529">
                  <c:v>44228</c:v>
                </c:pt>
                <c:pt idx="530">
                  <c:v>44229</c:v>
                </c:pt>
                <c:pt idx="531">
                  <c:v>44230</c:v>
                </c:pt>
                <c:pt idx="532">
                  <c:v>44231</c:v>
                </c:pt>
                <c:pt idx="533">
                  <c:v>44232</c:v>
                </c:pt>
                <c:pt idx="534">
                  <c:v>44233</c:v>
                </c:pt>
                <c:pt idx="535">
                  <c:v>44234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44238</c:v>
                </c:pt>
                <c:pt idx="540">
                  <c:v>44239</c:v>
                </c:pt>
                <c:pt idx="541">
                  <c:v>44240</c:v>
                </c:pt>
                <c:pt idx="542">
                  <c:v>44241</c:v>
                </c:pt>
                <c:pt idx="543">
                  <c:v>44242</c:v>
                </c:pt>
                <c:pt idx="544">
                  <c:v>44243</c:v>
                </c:pt>
                <c:pt idx="545">
                  <c:v>44244</c:v>
                </c:pt>
                <c:pt idx="546">
                  <c:v>44245</c:v>
                </c:pt>
                <c:pt idx="547">
                  <c:v>44246</c:v>
                </c:pt>
                <c:pt idx="548">
                  <c:v>44247</c:v>
                </c:pt>
                <c:pt idx="549">
                  <c:v>44248</c:v>
                </c:pt>
                <c:pt idx="550">
                  <c:v>44249</c:v>
                </c:pt>
                <c:pt idx="551">
                  <c:v>44250</c:v>
                </c:pt>
                <c:pt idx="552">
                  <c:v>44251</c:v>
                </c:pt>
                <c:pt idx="553">
                  <c:v>44252</c:v>
                </c:pt>
                <c:pt idx="554">
                  <c:v>44253</c:v>
                </c:pt>
                <c:pt idx="555">
                  <c:v>44254</c:v>
                </c:pt>
                <c:pt idx="556">
                  <c:v>44255</c:v>
                </c:pt>
                <c:pt idx="557">
                  <c:v>44256</c:v>
                </c:pt>
                <c:pt idx="558">
                  <c:v>44257</c:v>
                </c:pt>
                <c:pt idx="559">
                  <c:v>44258</c:v>
                </c:pt>
                <c:pt idx="560">
                  <c:v>44259</c:v>
                </c:pt>
                <c:pt idx="561">
                  <c:v>44260</c:v>
                </c:pt>
                <c:pt idx="562">
                  <c:v>44261</c:v>
                </c:pt>
                <c:pt idx="563">
                  <c:v>44262</c:v>
                </c:pt>
                <c:pt idx="564">
                  <c:v>44263</c:v>
                </c:pt>
                <c:pt idx="565">
                  <c:v>44264</c:v>
                </c:pt>
                <c:pt idx="566">
                  <c:v>44265</c:v>
                </c:pt>
                <c:pt idx="567">
                  <c:v>44266</c:v>
                </c:pt>
                <c:pt idx="568">
                  <c:v>44267</c:v>
                </c:pt>
                <c:pt idx="569">
                  <c:v>44268</c:v>
                </c:pt>
                <c:pt idx="570">
                  <c:v>44269</c:v>
                </c:pt>
                <c:pt idx="571">
                  <c:v>44270</c:v>
                </c:pt>
                <c:pt idx="572">
                  <c:v>44271</c:v>
                </c:pt>
                <c:pt idx="573">
                  <c:v>44272</c:v>
                </c:pt>
                <c:pt idx="574">
                  <c:v>44273</c:v>
                </c:pt>
                <c:pt idx="575">
                  <c:v>44274</c:v>
                </c:pt>
                <c:pt idx="576">
                  <c:v>44275</c:v>
                </c:pt>
                <c:pt idx="577">
                  <c:v>44276</c:v>
                </c:pt>
                <c:pt idx="578">
                  <c:v>44277</c:v>
                </c:pt>
                <c:pt idx="579">
                  <c:v>44278</c:v>
                </c:pt>
                <c:pt idx="580">
                  <c:v>44279</c:v>
                </c:pt>
                <c:pt idx="581">
                  <c:v>44280</c:v>
                </c:pt>
                <c:pt idx="582">
                  <c:v>44281</c:v>
                </c:pt>
                <c:pt idx="583">
                  <c:v>44282</c:v>
                </c:pt>
                <c:pt idx="584">
                  <c:v>44283</c:v>
                </c:pt>
                <c:pt idx="585">
                  <c:v>44284</c:v>
                </c:pt>
                <c:pt idx="586">
                  <c:v>44285</c:v>
                </c:pt>
                <c:pt idx="587">
                  <c:v>44286</c:v>
                </c:pt>
                <c:pt idx="588">
                  <c:v>44287</c:v>
                </c:pt>
                <c:pt idx="589">
                  <c:v>44288</c:v>
                </c:pt>
                <c:pt idx="590">
                  <c:v>44289</c:v>
                </c:pt>
                <c:pt idx="591">
                  <c:v>44290</c:v>
                </c:pt>
                <c:pt idx="592">
                  <c:v>44291</c:v>
                </c:pt>
                <c:pt idx="593">
                  <c:v>44292</c:v>
                </c:pt>
                <c:pt idx="594">
                  <c:v>44293</c:v>
                </c:pt>
                <c:pt idx="595">
                  <c:v>44294</c:v>
                </c:pt>
                <c:pt idx="596">
                  <c:v>44295</c:v>
                </c:pt>
                <c:pt idx="597">
                  <c:v>44296</c:v>
                </c:pt>
                <c:pt idx="598">
                  <c:v>44297</c:v>
                </c:pt>
                <c:pt idx="599">
                  <c:v>44298</c:v>
                </c:pt>
                <c:pt idx="600">
                  <c:v>44299</c:v>
                </c:pt>
                <c:pt idx="601">
                  <c:v>44300</c:v>
                </c:pt>
                <c:pt idx="602">
                  <c:v>44301</c:v>
                </c:pt>
                <c:pt idx="603">
                  <c:v>44302</c:v>
                </c:pt>
                <c:pt idx="604">
                  <c:v>44303</c:v>
                </c:pt>
                <c:pt idx="605">
                  <c:v>44304</c:v>
                </c:pt>
                <c:pt idx="606">
                  <c:v>44305</c:v>
                </c:pt>
                <c:pt idx="607">
                  <c:v>44306</c:v>
                </c:pt>
                <c:pt idx="608">
                  <c:v>44307</c:v>
                </c:pt>
                <c:pt idx="609">
                  <c:v>44308</c:v>
                </c:pt>
                <c:pt idx="610">
                  <c:v>44309</c:v>
                </c:pt>
                <c:pt idx="611">
                  <c:v>44310</c:v>
                </c:pt>
                <c:pt idx="612">
                  <c:v>44311</c:v>
                </c:pt>
                <c:pt idx="613">
                  <c:v>44312</c:v>
                </c:pt>
                <c:pt idx="614">
                  <c:v>44313</c:v>
                </c:pt>
                <c:pt idx="615">
                  <c:v>44314</c:v>
                </c:pt>
                <c:pt idx="616">
                  <c:v>44315</c:v>
                </c:pt>
                <c:pt idx="617">
                  <c:v>44316</c:v>
                </c:pt>
                <c:pt idx="618">
                  <c:v>44317</c:v>
                </c:pt>
                <c:pt idx="619">
                  <c:v>44318</c:v>
                </c:pt>
                <c:pt idx="620">
                  <c:v>44319</c:v>
                </c:pt>
                <c:pt idx="621">
                  <c:v>44320</c:v>
                </c:pt>
                <c:pt idx="622">
                  <c:v>44321</c:v>
                </c:pt>
                <c:pt idx="623">
                  <c:v>44322</c:v>
                </c:pt>
                <c:pt idx="624">
                  <c:v>44323</c:v>
                </c:pt>
                <c:pt idx="625">
                  <c:v>44324</c:v>
                </c:pt>
                <c:pt idx="626">
                  <c:v>44325</c:v>
                </c:pt>
                <c:pt idx="627">
                  <c:v>44326</c:v>
                </c:pt>
                <c:pt idx="628">
                  <c:v>44327</c:v>
                </c:pt>
                <c:pt idx="629">
                  <c:v>44328</c:v>
                </c:pt>
                <c:pt idx="630">
                  <c:v>44329</c:v>
                </c:pt>
                <c:pt idx="631">
                  <c:v>44330</c:v>
                </c:pt>
                <c:pt idx="632">
                  <c:v>44331</c:v>
                </c:pt>
                <c:pt idx="633">
                  <c:v>44332</c:v>
                </c:pt>
                <c:pt idx="634">
                  <c:v>44333</c:v>
                </c:pt>
                <c:pt idx="635">
                  <c:v>44334</c:v>
                </c:pt>
                <c:pt idx="636">
                  <c:v>44335</c:v>
                </c:pt>
                <c:pt idx="637">
                  <c:v>44336</c:v>
                </c:pt>
                <c:pt idx="638">
                  <c:v>44337</c:v>
                </c:pt>
                <c:pt idx="639">
                  <c:v>44338</c:v>
                </c:pt>
                <c:pt idx="640">
                  <c:v>44339</c:v>
                </c:pt>
                <c:pt idx="641">
                  <c:v>44340</c:v>
                </c:pt>
                <c:pt idx="642">
                  <c:v>44341</c:v>
                </c:pt>
                <c:pt idx="643">
                  <c:v>44342</c:v>
                </c:pt>
                <c:pt idx="644">
                  <c:v>44343</c:v>
                </c:pt>
                <c:pt idx="645">
                  <c:v>44344</c:v>
                </c:pt>
                <c:pt idx="646">
                  <c:v>44345</c:v>
                </c:pt>
                <c:pt idx="647">
                  <c:v>44346</c:v>
                </c:pt>
                <c:pt idx="648">
                  <c:v>44347</c:v>
                </c:pt>
                <c:pt idx="649">
                  <c:v>44348</c:v>
                </c:pt>
                <c:pt idx="650">
                  <c:v>44349</c:v>
                </c:pt>
                <c:pt idx="651">
                  <c:v>44350</c:v>
                </c:pt>
                <c:pt idx="652">
                  <c:v>44351</c:v>
                </c:pt>
                <c:pt idx="653">
                  <c:v>44352</c:v>
                </c:pt>
                <c:pt idx="654">
                  <c:v>44353</c:v>
                </c:pt>
                <c:pt idx="655">
                  <c:v>44354</c:v>
                </c:pt>
                <c:pt idx="656">
                  <c:v>44355</c:v>
                </c:pt>
                <c:pt idx="657">
                  <c:v>44356</c:v>
                </c:pt>
                <c:pt idx="658">
                  <c:v>44357</c:v>
                </c:pt>
                <c:pt idx="659">
                  <c:v>44358</c:v>
                </c:pt>
                <c:pt idx="660">
                  <c:v>44359</c:v>
                </c:pt>
                <c:pt idx="661">
                  <c:v>44360</c:v>
                </c:pt>
                <c:pt idx="662">
                  <c:v>44361</c:v>
                </c:pt>
                <c:pt idx="663">
                  <c:v>44362</c:v>
                </c:pt>
                <c:pt idx="664">
                  <c:v>44363</c:v>
                </c:pt>
                <c:pt idx="665">
                  <c:v>44364</c:v>
                </c:pt>
                <c:pt idx="666">
                  <c:v>44365</c:v>
                </c:pt>
                <c:pt idx="667">
                  <c:v>44366</c:v>
                </c:pt>
                <c:pt idx="668">
                  <c:v>44367</c:v>
                </c:pt>
                <c:pt idx="669">
                  <c:v>44368</c:v>
                </c:pt>
                <c:pt idx="670">
                  <c:v>44369</c:v>
                </c:pt>
                <c:pt idx="671">
                  <c:v>44370</c:v>
                </c:pt>
                <c:pt idx="672">
                  <c:v>44371</c:v>
                </c:pt>
                <c:pt idx="673">
                  <c:v>44372</c:v>
                </c:pt>
                <c:pt idx="674">
                  <c:v>44373</c:v>
                </c:pt>
                <c:pt idx="675">
                  <c:v>44374</c:v>
                </c:pt>
                <c:pt idx="676">
                  <c:v>44375</c:v>
                </c:pt>
                <c:pt idx="677">
                  <c:v>44376</c:v>
                </c:pt>
                <c:pt idx="678">
                  <c:v>44377</c:v>
                </c:pt>
                <c:pt idx="679">
                  <c:v>44378</c:v>
                </c:pt>
                <c:pt idx="680">
                  <c:v>44379</c:v>
                </c:pt>
                <c:pt idx="681">
                  <c:v>44380</c:v>
                </c:pt>
                <c:pt idx="682">
                  <c:v>44381</c:v>
                </c:pt>
                <c:pt idx="683">
                  <c:v>44382</c:v>
                </c:pt>
                <c:pt idx="684">
                  <c:v>44383</c:v>
                </c:pt>
                <c:pt idx="685">
                  <c:v>44384</c:v>
                </c:pt>
                <c:pt idx="686">
                  <c:v>44385</c:v>
                </c:pt>
                <c:pt idx="687">
                  <c:v>44386</c:v>
                </c:pt>
                <c:pt idx="688">
                  <c:v>44387</c:v>
                </c:pt>
                <c:pt idx="689">
                  <c:v>44388</c:v>
                </c:pt>
                <c:pt idx="690">
                  <c:v>44389</c:v>
                </c:pt>
                <c:pt idx="691">
                  <c:v>44390</c:v>
                </c:pt>
                <c:pt idx="692">
                  <c:v>44391</c:v>
                </c:pt>
                <c:pt idx="693">
                  <c:v>44392</c:v>
                </c:pt>
                <c:pt idx="694">
                  <c:v>44393</c:v>
                </c:pt>
                <c:pt idx="695">
                  <c:v>44394</c:v>
                </c:pt>
                <c:pt idx="696">
                  <c:v>44395</c:v>
                </c:pt>
                <c:pt idx="697">
                  <c:v>44396</c:v>
                </c:pt>
                <c:pt idx="698">
                  <c:v>44397</c:v>
                </c:pt>
                <c:pt idx="699">
                  <c:v>44398</c:v>
                </c:pt>
                <c:pt idx="700">
                  <c:v>44399</c:v>
                </c:pt>
                <c:pt idx="701">
                  <c:v>44400</c:v>
                </c:pt>
                <c:pt idx="702">
                  <c:v>44401</c:v>
                </c:pt>
                <c:pt idx="703">
                  <c:v>44402</c:v>
                </c:pt>
                <c:pt idx="704">
                  <c:v>44403</c:v>
                </c:pt>
                <c:pt idx="705">
                  <c:v>44404</c:v>
                </c:pt>
                <c:pt idx="706">
                  <c:v>44405</c:v>
                </c:pt>
                <c:pt idx="707">
                  <c:v>44406</c:v>
                </c:pt>
                <c:pt idx="708">
                  <c:v>44407</c:v>
                </c:pt>
                <c:pt idx="709">
                  <c:v>44408</c:v>
                </c:pt>
                <c:pt idx="710">
                  <c:v>44409</c:v>
                </c:pt>
                <c:pt idx="711">
                  <c:v>44410</c:v>
                </c:pt>
                <c:pt idx="712">
                  <c:v>44411</c:v>
                </c:pt>
                <c:pt idx="713">
                  <c:v>44412</c:v>
                </c:pt>
                <c:pt idx="714">
                  <c:v>44413</c:v>
                </c:pt>
                <c:pt idx="715">
                  <c:v>44414</c:v>
                </c:pt>
                <c:pt idx="716">
                  <c:v>44415</c:v>
                </c:pt>
                <c:pt idx="717">
                  <c:v>44416</c:v>
                </c:pt>
                <c:pt idx="718">
                  <c:v>44417</c:v>
                </c:pt>
                <c:pt idx="719">
                  <c:v>44418</c:v>
                </c:pt>
                <c:pt idx="720">
                  <c:v>44419</c:v>
                </c:pt>
                <c:pt idx="721">
                  <c:v>44420</c:v>
                </c:pt>
                <c:pt idx="722">
                  <c:v>44421</c:v>
                </c:pt>
                <c:pt idx="723">
                  <c:v>44422</c:v>
                </c:pt>
                <c:pt idx="724">
                  <c:v>44423</c:v>
                </c:pt>
                <c:pt idx="725">
                  <c:v>44424</c:v>
                </c:pt>
                <c:pt idx="726">
                  <c:v>44425</c:v>
                </c:pt>
                <c:pt idx="727">
                  <c:v>44426</c:v>
                </c:pt>
                <c:pt idx="728">
                  <c:v>44427</c:v>
                </c:pt>
                <c:pt idx="729">
                  <c:v>44428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-0.64400000000000002</c:v>
                </c:pt>
                <c:pt idx="1">
                  <c:v>-0.67500000000000004</c:v>
                </c:pt>
                <c:pt idx="2">
                  <c:v>-0.67500000000000004</c:v>
                </c:pt>
                <c:pt idx="3">
                  <c:v>-0.67500000000000004</c:v>
                </c:pt>
                <c:pt idx="4">
                  <c:v>-0.66600000000000004</c:v>
                </c:pt>
                <c:pt idx="5">
                  <c:v>-0.69299999999999995</c:v>
                </c:pt>
                <c:pt idx="6">
                  <c:v>-0.71399999999999997</c:v>
                </c:pt>
                <c:pt idx="7">
                  <c:v>-0.69199999999999995</c:v>
                </c:pt>
                <c:pt idx="8">
                  <c:v>-0.7</c:v>
                </c:pt>
                <c:pt idx="9">
                  <c:v>-0.7</c:v>
                </c:pt>
                <c:pt idx="10">
                  <c:v>-0.7</c:v>
                </c:pt>
                <c:pt idx="11">
                  <c:v>-0.70199999999999996</c:v>
                </c:pt>
                <c:pt idx="12">
                  <c:v>-0.70599999999999996</c:v>
                </c:pt>
                <c:pt idx="13">
                  <c:v>-0.67400000000000004</c:v>
                </c:pt>
                <c:pt idx="14">
                  <c:v>-0.59399999999999997</c:v>
                </c:pt>
                <c:pt idx="15">
                  <c:v>-0.63800000000000001</c:v>
                </c:pt>
                <c:pt idx="16">
                  <c:v>-0.63800000000000001</c:v>
                </c:pt>
                <c:pt idx="17">
                  <c:v>-0.63800000000000001</c:v>
                </c:pt>
                <c:pt idx="18">
                  <c:v>-0.58499999999999996</c:v>
                </c:pt>
                <c:pt idx="19">
                  <c:v>-0.54700000000000004</c:v>
                </c:pt>
                <c:pt idx="20">
                  <c:v>-0.56399999999999995</c:v>
                </c:pt>
                <c:pt idx="21">
                  <c:v>-0.51600000000000001</c:v>
                </c:pt>
                <c:pt idx="22">
                  <c:v>-0.44900000000000001</c:v>
                </c:pt>
                <c:pt idx="23">
                  <c:v>-0.44900000000000001</c:v>
                </c:pt>
                <c:pt idx="24">
                  <c:v>-0.44900000000000001</c:v>
                </c:pt>
                <c:pt idx="25">
                  <c:v>-0.48</c:v>
                </c:pt>
                <c:pt idx="26">
                  <c:v>-0.47399999999999998</c:v>
                </c:pt>
                <c:pt idx="27">
                  <c:v>-0.51</c:v>
                </c:pt>
                <c:pt idx="28">
                  <c:v>-0.50700000000000001</c:v>
                </c:pt>
                <c:pt idx="29">
                  <c:v>-0.52100000000000002</c:v>
                </c:pt>
                <c:pt idx="30">
                  <c:v>-0.52100000000000002</c:v>
                </c:pt>
                <c:pt idx="31">
                  <c:v>-0.52100000000000002</c:v>
                </c:pt>
                <c:pt idx="32">
                  <c:v>-0.58099999999999996</c:v>
                </c:pt>
                <c:pt idx="33">
                  <c:v>-0.6</c:v>
                </c:pt>
                <c:pt idx="34">
                  <c:v>-0.57499999999999996</c:v>
                </c:pt>
                <c:pt idx="35">
                  <c:v>-0.58199999999999996</c:v>
                </c:pt>
                <c:pt idx="36">
                  <c:v>-0.57299999999999995</c:v>
                </c:pt>
                <c:pt idx="37">
                  <c:v>-0.57299999999999995</c:v>
                </c:pt>
                <c:pt idx="38">
                  <c:v>-0.57299999999999995</c:v>
                </c:pt>
                <c:pt idx="39">
                  <c:v>-0.57099999999999995</c:v>
                </c:pt>
                <c:pt idx="40">
                  <c:v>-0.56399999999999995</c:v>
                </c:pt>
                <c:pt idx="41">
                  <c:v>-0.54600000000000004</c:v>
                </c:pt>
                <c:pt idx="42">
                  <c:v>-0.59</c:v>
                </c:pt>
                <c:pt idx="43">
                  <c:v>-0.58599999999999997</c:v>
                </c:pt>
                <c:pt idx="44">
                  <c:v>-0.58599999999999997</c:v>
                </c:pt>
                <c:pt idx="45">
                  <c:v>-0.58599999999999997</c:v>
                </c:pt>
                <c:pt idx="46">
                  <c:v>-0.57499999999999996</c:v>
                </c:pt>
                <c:pt idx="47">
                  <c:v>-0.59399999999999997</c:v>
                </c:pt>
                <c:pt idx="48">
                  <c:v>-0.54800000000000004</c:v>
                </c:pt>
                <c:pt idx="49">
                  <c:v>-0.46899999999999997</c:v>
                </c:pt>
                <c:pt idx="50">
                  <c:v>-0.442</c:v>
                </c:pt>
                <c:pt idx="51">
                  <c:v>-0.442</c:v>
                </c:pt>
                <c:pt idx="52">
                  <c:v>-0.442</c:v>
                </c:pt>
                <c:pt idx="53">
                  <c:v>-0.45700000000000002</c:v>
                </c:pt>
                <c:pt idx="54">
                  <c:v>-0.41699999999999998</c:v>
                </c:pt>
                <c:pt idx="55">
                  <c:v>-0.38700000000000001</c:v>
                </c:pt>
                <c:pt idx="56">
                  <c:v>-0.40799999999999997</c:v>
                </c:pt>
                <c:pt idx="57">
                  <c:v>-0.38200000000000001</c:v>
                </c:pt>
                <c:pt idx="58">
                  <c:v>-0.38200000000000001</c:v>
                </c:pt>
                <c:pt idx="59">
                  <c:v>-0.38200000000000001</c:v>
                </c:pt>
                <c:pt idx="60">
                  <c:v>-0.34399999999999997</c:v>
                </c:pt>
                <c:pt idx="61">
                  <c:v>-0.36799999999999999</c:v>
                </c:pt>
                <c:pt idx="62">
                  <c:v>-0.39400000000000002</c:v>
                </c:pt>
                <c:pt idx="63">
                  <c:v>-0.40400000000000003</c:v>
                </c:pt>
                <c:pt idx="64">
                  <c:v>-0.36199999999999999</c:v>
                </c:pt>
                <c:pt idx="65">
                  <c:v>-0.36199999999999999</c:v>
                </c:pt>
                <c:pt idx="66">
                  <c:v>-0.36199999999999999</c:v>
                </c:pt>
                <c:pt idx="67">
                  <c:v>-0.33200000000000002</c:v>
                </c:pt>
                <c:pt idx="68">
                  <c:v>-0.35099999999999998</c:v>
                </c:pt>
                <c:pt idx="69">
                  <c:v>-0.35399999999999998</c:v>
                </c:pt>
                <c:pt idx="70">
                  <c:v>-0.40699999999999997</c:v>
                </c:pt>
                <c:pt idx="71">
                  <c:v>-0.38200000000000001</c:v>
                </c:pt>
                <c:pt idx="72">
                  <c:v>-0.38200000000000001</c:v>
                </c:pt>
                <c:pt idx="73">
                  <c:v>-0.38200000000000001</c:v>
                </c:pt>
                <c:pt idx="74">
                  <c:v>-0.35099999999999998</c:v>
                </c:pt>
                <c:pt idx="75">
                  <c:v>-0.309</c:v>
                </c:pt>
                <c:pt idx="76">
                  <c:v>-0.33300000000000002</c:v>
                </c:pt>
                <c:pt idx="77">
                  <c:v>-0.23300000000000001</c:v>
                </c:pt>
                <c:pt idx="78">
                  <c:v>-0.26300000000000001</c:v>
                </c:pt>
                <c:pt idx="79">
                  <c:v>-0.26300000000000001</c:v>
                </c:pt>
                <c:pt idx="80">
                  <c:v>-0.26300000000000001</c:v>
                </c:pt>
                <c:pt idx="81">
                  <c:v>-0.245</c:v>
                </c:pt>
                <c:pt idx="82">
                  <c:v>-0.252</c:v>
                </c:pt>
                <c:pt idx="83">
                  <c:v>-0.3</c:v>
                </c:pt>
                <c:pt idx="84">
                  <c:v>-0.35099999999999998</c:v>
                </c:pt>
                <c:pt idx="85">
                  <c:v>-0.33400000000000002</c:v>
                </c:pt>
                <c:pt idx="86">
                  <c:v>-0.33400000000000002</c:v>
                </c:pt>
                <c:pt idx="87">
                  <c:v>-0.33400000000000002</c:v>
                </c:pt>
                <c:pt idx="88">
                  <c:v>-0.33600000000000002</c:v>
                </c:pt>
                <c:pt idx="89">
                  <c:v>-0.33900000000000002</c:v>
                </c:pt>
                <c:pt idx="90">
                  <c:v>-0.34699999999999998</c:v>
                </c:pt>
                <c:pt idx="91">
                  <c:v>-0.32500000000000001</c:v>
                </c:pt>
                <c:pt idx="92">
                  <c:v>-0.35899999999999999</c:v>
                </c:pt>
                <c:pt idx="93">
                  <c:v>-0.35899999999999999</c:v>
                </c:pt>
                <c:pt idx="94">
                  <c:v>-0.35899999999999999</c:v>
                </c:pt>
                <c:pt idx="95">
                  <c:v>-0.34899999999999998</c:v>
                </c:pt>
                <c:pt idx="96">
                  <c:v>-0.372</c:v>
                </c:pt>
                <c:pt idx="97">
                  <c:v>-0.372</c:v>
                </c:pt>
                <c:pt idx="98">
                  <c:v>-0.36099999999999999</c:v>
                </c:pt>
                <c:pt idx="99">
                  <c:v>-0.36</c:v>
                </c:pt>
                <c:pt idx="100">
                  <c:v>-0.36</c:v>
                </c:pt>
                <c:pt idx="101">
                  <c:v>-0.36</c:v>
                </c:pt>
                <c:pt idx="102">
                  <c:v>-0.28100000000000003</c:v>
                </c:pt>
                <c:pt idx="103">
                  <c:v>-0.34799999999999998</c:v>
                </c:pt>
                <c:pt idx="104">
                  <c:v>-0.315</c:v>
                </c:pt>
                <c:pt idx="105">
                  <c:v>-0.29399999999999998</c:v>
                </c:pt>
                <c:pt idx="106">
                  <c:v>-0.28599999999999998</c:v>
                </c:pt>
                <c:pt idx="107">
                  <c:v>-0.28599999999999998</c:v>
                </c:pt>
                <c:pt idx="108">
                  <c:v>-0.28599999999999998</c:v>
                </c:pt>
                <c:pt idx="109">
                  <c:v>-0.307</c:v>
                </c:pt>
                <c:pt idx="110">
                  <c:v>-0.29499999999999998</c:v>
                </c:pt>
                <c:pt idx="111">
                  <c:v>-0.32100000000000001</c:v>
                </c:pt>
                <c:pt idx="112">
                  <c:v>-0.26900000000000002</c:v>
                </c:pt>
                <c:pt idx="113">
                  <c:v>-0.28899999999999998</c:v>
                </c:pt>
                <c:pt idx="114">
                  <c:v>-0.28899999999999998</c:v>
                </c:pt>
                <c:pt idx="115">
                  <c:v>-0.28899999999999998</c:v>
                </c:pt>
                <c:pt idx="116">
                  <c:v>-0.27700000000000002</c:v>
                </c:pt>
                <c:pt idx="117">
                  <c:v>-0.29499999999999998</c:v>
                </c:pt>
                <c:pt idx="118">
                  <c:v>-0.249</c:v>
                </c:pt>
                <c:pt idx="119">
                  <c:v>-0.23499999999999999</c:v>
                </c:pt>
                <c:pt idx="120">
                  <c:v>-0.252</c:v>
                </c:pt>
                <c:pt idx="121">
                  <c:v>-0.252</c:v>
                </c:pt>
                <c:pt idx="122">
                  <c:v>-0.252</c:v>
                </c:pt>
                <c:pt idx="123">
                  <c:v>-0.24199999999999999</c:v>
                </c:pt>
                <c:pt idx="124">
                  <c:v>-0.24199999999999999</c:v>
                </c:pt>
                <c:pt idx="125">
                  <c:v>-0.24199999999999999</c:v>
                </c:pt>
                <c:pt idx="126">
                  <c:v>-0.24199999999999999</c:v>
                </c:pt>
                <c:pt idx="127">
                  <c:v>-0.25600000000000001</c:v>
                </c:pt>
                <c:pt idx="128">
                  <c:v>-0.25600000000000001</c:v>
                </c:pt>
                <c:pt idx="129">
                  <c:v>-0.25600000000000001</c:v>
                </c:pt>
                <c:pt idx="130">
                  <c:v>-0.185</c:v>
                </c:pt>
                <c:pt idx="131">
                  <c:v>-0.185</c:v>
                </c:pt>
                <c:pt idx="132">
                  <c:v>-0.186</c:v>
                </c:pt>
                <c:pt idx="133">
                  <c:v>-0.223</c:v>
                </c:pt>
                <c:pt idx="134">
                  <c:v>-0.27800000000000002</c:v>
                </c:pt>
                <c:pt idx="135">
                  <c:v>-0.27800000000000002</c:v>
                </c:pt>
                <c:pt idx="136">
                  <c:v>-0.27800000000000002</c:v>
                </c:pt>
                <c:pt idx="137">
                  <c:v>-0.28699999999999998</c:v>
                </c:pt>
                <c:pt idx="138">
                  <c:v>-0.28499999999999998</c:v>
                </c:pt>
                <c:pt idx="139">
                  <c:v>-0.20699999999999999</c:v>
                </c:pt>
                <c:pt idx="140">
                  <c:v>-0.17899999999999999</c:v>
                </c:pt>
                <c:pt idx="141">
                  <c:v>-0.19900000000000001</c:v>
                </c:pt>
                <c:pt idx="142">
                  <c:v>-0.19900000000000001</c:v>
                </c:pt>
                <c:pt idx="143">
                  <c:v>-0.19900000000000001</c:v>
                </c:pt>
                <c:pt idx="144">
                  <c:v>-0.159</c:v>
                </c:pt>
                <c:pt idx="145">
                  <c:v>-0.17100000000000001</c:v>
                </c:pt>
                <c:pt idx="146">
                  <c:v>-0.2</c:v>
                </c:pt>
                <c:pt idx="147">
                  <c:v>-0.219</c:v>
                </c:pt>
                <c:pt idx="148">
                  <c:v>-0.215</c:v>
                </c:pt>
                <c:pt idx="149">
                  <c:v>-0.215</c:v>
                </c:pt>
                <c:pt idx="150">
                  <c:v>-0.215</c:v>
                </c:pt>
                <c:pt idx="151">
                  <c:v>-0.218</c:v>
                </c:pt>
                <c:pt idx="152">
                  <c:v>-0.248</c:v>
                </c:pt>
                <c:pt idx="153">
                  <c:v>-0.26</c:v>
                </c:pt>
                <c:pt idx="154">
                  <c:v>-0.308</c:v>
                </c:pt>
                <c:pt idx="155">
                  <c:v>-0.33500000000000002</c:v>
                </c:pt>
                <c:pt idx="156">
                  <c:v>-0.33500000000000002</c:v>
                </c:pt>
                <c:pt idx="157">
                  <c:v>-0.33500000000000002</c:v>
                </c:pt>
                <c:pt idx="158">
                  <c:v>-0.38500000000000001</c:v>
                </c:pt>
                <c:pt idx="159">
                  <c:v>-0.34100000000000003</c:v>
                </c:pt>
                <c:pt idx="160">
                  <c:v>-0.377</c:v>
                </c:pt>
                <c:pt idx="161">
                  <c:v>-0.40600000000000003</c:v>
                </c:pt>
                <c:pt idx="162">
                  <c:v>-0.434</c:v>
                </c:pt>
                <c:pt idx="163">
                  <c:v>-0.434</c:v>
                </c:pt>
                <c:pt idx="164">
                  <c:v>-0.434</c:v>
                </c:pt>
                <c:pt idx="165">
                  <c:v>-0.442</c:v>
                </c:pt>
                <c:pt idx="166">
                  <c:v>-0.39900000000000002</c:v>
                </c:pt>
                <c:pt idx="167">
                  <c:v>-0.35899999999999999</c:v>
                </c:pt>
                <c:pt idx="168">
                  <c:v>-0.37</c:v>
                </c:pt>
                <c:pt idx="169">
                  <c:v>-0.38600000000000001</c:v>
                </c:pt>
                <c:pt idx="170">
                  <c:v>-0.38600000000000001</c:v>
                </c:pt>
                <c:pt idx="171">
                  <c:v>-0.38600000000000001</c:v>
                </c:pt>
                <c:pt idx="172">
                  <c:v>-0.41099999999999998</c:v>
                </c:pt>
                <c:pt idx="173">
                  <c:v>-0.39100000000000001</c:v>
                </c:pt>
                <c:pt idx="174">
                  <c:v>-0.378</c:v>
                </c:pt>
                <c:pt idx="175">
                  <c:v>-0.38600000000000001</c:v>
                </c:pt>
                <c:pt idx="176">
                  <c:v>-0.40100000000000002</c:v>
                </c:pt>
                <c:pt idx="177">
                  <c:v>-0.40100000000000002</c:v>
                </c:pt>
                <c:pt idx="178">
                  <c:v>-0.40100000000000002</c:v>
                </c:pt>
                <c:pt idx="179">
                  <c:v>-0.40100000000000002</c:v>
                </c:pt>
                <c:pt idx="180">
                  <c:v>-0.40699999999999997</c:v>
                </c:pt>
                <c:pt idx="181">
                  <c:v>-0.41799999999999998</c:v>
                </c:pt>
                <c:pt idx="182">
                  <c:v>-0.44400000000000001</c:v>
                </c:pt>
                <c:pt idx="183">
                  <c:v>-0.43099999999999999</c:v>
                </c:pt>
                <c:pt idx="184">
                  <c:v>-0.43099999999999999</c:v>
                </c:pt>
                <c:pt idx="185">
                  <c:v>-0.43099999999999999</c:v>
                </c:pt>
                <c:pt idx="186">
                  <c:v>-0.48099999999999998</c:v>
                </c:pt>
                <c:pt idx="187">
                  <c:v>-0.51200000000000001</c:v>
                </c:pt>
                <c:pt idx="188">
                  <c:v>-0.505</c:v>
                </c:pt>
                <c:pt idx="189">
                  <c:v>-0.54300000000000004</c:v>
                </c:pt>
                <c:pt idx="190">
                  <c:v>-0.60699999999999998</c:v>
                </c:pt>
                <c:pt idx="191">
                  <c:v>-0.60699999999999998</c:v>
                </c:pt>
                <c:pt idx="192">
                  <c:v>-0.60699999999999998</c:v>
                </c:pt>
                <c:pt idx="193">
                  <c:v>-0.624</c:v>
                </c:pt>
                <c:pt idx="194">
                  <c:v>-0.625</c:v>
                </c:pt>
                <c:pt idx="195">
                  <c:v>-0.63800000000000001</c:v>
                </c:pt>
                <c:pt idx="196">
                  <c:v>-0.68600000000000005</c:v>
                </c:pt>
                <c:pt idx="197">
                  <c:v>-0.71</c:v>
                </c:pt>
                <c:pt idx="198">
                  <c:v>-0.71</c:v>
                </c:pt>
                <c:pt idx="199">
                  <c:v>-0.71</c:v>
                </c:pt>
                <c:pt idx="200">
                  <c:v>-0.85599999999999998</c:v>
                </c:pt>
                <c:pt idx="201">
                  <c:v>-0.79</c:v>
                </c:pt>
                <c:pt idx="202">
                  <c:v>-0.74199999999999999</c:v>
                </c:pt>
                <c:pt idx="203">
                  <c:v>-0.74099999999999999</c:v>
                </c:pt>
                <c:pt idx="204">
                  <c:v>-0.54400000000000004</c:v>
                </c:pt>
                <c:pt idx="205">
                  <c:v>-0.54400000000000004</c:v>
                </c:pt>
                <c:pt idx="206">
                  <c:v>-0.54400000000000004</c:v>
                </c:pt>
                <c:pt idx="207">
                  <c:v>-0.46100000000000002</c:v>
                </c:pt>
                <c:pt idx="208">
                  <c:v>-0.434</c:v>
                </c:pt>
                <c:pt idx="209">
                  <c:v>-0.23499999999999999</c:v>
                </c:pt>
                <c:pt idx="210">
                  <c:v>-0.193</c:v>
                </c:pt>
                <c:pt idx="211">
                  <c:v>-0.32100000000000001</c:v>
                </c:pt>
                <c:pt idx="212">
                  <c:v>-0.32100000000000001</c:v>
                </c:pt>
                <c:pt idx="213">
                  <c:v>-0.32100000000000001</c:v>
                </c:pt>
                <c:pt idx="214">
                  <c:v>-0.375</c:v>
                </c:pt>
                <c:pt idx="215">
                  <c:v>-0.32200000000000001</c:v>
                </c:pt>
                <c:pt idx="216">
                  <c:v>-0.26200000000000001</c:v>
                </c:pt>
                <c:pt idx="217">
                  <c:v>-0.36099999999999999</c:v>
                </c:pt>
                <c:pt idx="218">
                  <c:v>-0.47399999999999998</c:v>
                </c:pt>
                <c:pt idx="219">
                  <c:v>-0.47399999999999998</c:v>
                </c:pt>
                <c:pt idx="220">
                  <c:v>-0.47399999999999998</c:v>
                </c:pt>
                <c:pt idx="221">
                  <c:v>-0.49</c:v>
                </c:pt>
                <c:pt idx="222">
                  <c:v>-0.47099999999999997</c:v>
                </c:pt>
                <c:pt idx="223">
                  <c:v>-0.45800000000000002</c:v>
                </c:pt>
                <c:pt idx="224">
                  <c:v>-0.433</c:v>
                </c:pt>
                <c:pt idx="225">
                  <c:v>-0.441</c:v>
                </c:pt>
                <c:pt idx="226">
                  <c:v>-0.441</c:v>
                </c:pt>
                <c:pt idx="227">
                  <c:v>-0.441</c:v>
                </c:pt>
                <c:pt idx="228">
                  <c:v>-0.42499999999999999</c:v>
                </c:pt>
                <c:pt idx="229">
                  <c:v>-0.309</c:v>
                </c:pt>
                <c:pt idx="230">
                  <c:v>-0.30599999999999999</c:v>
                </c:pt>
                <c:pt idx="231">
                  <c:v>-0.34699999999999998</c:v>
                </c:pt>
                <c:pt idx="232">
                  <c:v>-0.34699999999999998</c:v>
                </c:pt>
                <c:pt idx="233">
                  <c:v>-0.34699999999999998</c:v>
                </c:pt>
                <c:pt idx="234">
                  <c:v>-0.34699999999999998</c:v>
                </c:pt>
                <c:pt idx="235">
                  <c:v>-0.34699999999999998</c:v>
                </c:pt>
                <c:pt idx="236">
                  <c:v>-0.377</c:v>
                </c:pt>
                <c:pt idx="237">
                  <c:v>-0.46500000000000002</c:v>
                </c:pt>
                <c:pt idx="238">
                  <c:v>-0.47399999999999998</c:v>
                </c:pt>
                <c:pt idx="239">
                  <c:v>-0.47199999999999998</c:v>
                </c:pt>
                <c:pt idx="240">
                  <c:v>-0.47199999999999998</c:v>
                </c:pt>
                <c:pt idx="241">
                  <c:v>-0.47199999999999998</c:v>
                </c:pt>
                <c:pt idx="242">
                  <c:v>-0.44800000000000001</c:v>
                </c:pt>
                <c:pt idx="243">
                  <c:v>-0.47699999999999998</c:v>
                </c:pt>
                <c:pt idx="244">
                  <c:v>-0.40699999999999997</c:v>
                </c:pt>
                <c:pt idx="245">
                  <c:v>-0.42399999999999999</c:v>
                </c:pt>
                <c:pt idx="246">
                  <c:v>-0.47299999999999998</c:v>
                </c:pt>
                <c:pt idx="247">
                  <c:v>-0.47299999999999998</c:v>
                </c:pt>
                <c:pt idx="248">
                  <c:v>-0.47299999999999998</c:v>
                </c:pt>
                <c:pt idx="249">
                  <c:v>-0.45300000000000001</c:v>
                </c:pt>
                <c:pt idx="250">
                  <c:v>-0.46899999999999997</c:v>
                </c:pt>
                <c:pt idx="251">
                  <c:v>-0.495</c:v>
                </c:pt>
                <c:pt idx="252">
                  <c:v>-0.58599999999999997</c:v>
                </c:pt>
                <c:pt idx="253">
                  <c:v>-0.58599999999999997</c:v>
                </c:pt>
                <c:pt idx="254">
                  <c:v>-0.58599999999999997</c:v>
                </c:pt>
                <c:pt idx="255">
                  <c:v>-0.58599999999999997</c:v>
                </c:pt>
                <c:pt idx="256">
                  <c:v>-0.56299999999999994</c:v>
                </c:pt>
                <c:pt idx="257">
                  <c:v>-0.57799999999999996</c:v>
                </c:pt>
                <c:pt idx="258">
                  <c:v>-0.50700000000000001</c:v>
                </c:pt>
                <c:pt idx="259">
                  <c:v>-0.54500000000000004</c:v>
                </c:pt>
                <c:pt idx="260">
                  <c:v>-0.53700000000000003</c:v>
                </c:pt>
                <c:pt idx="261">
                  <c:v>-0.53700000000000003</c:v>
                </c:pt>
                <c:pt idx="262">
                  <c:v>-0.53700000000000003</c:v>
                </c:pt>
                <c:pt idx="263">
                  <c:v>-0.51200000000000001</c:v>
                </c:pt>
                <c:pt idx="264">
                  <c:v>-0.505</c:v>
                </c:pt>
                <c:pt idx="265">
                  <c:v>-0.53</c:v>
                </c:pt>
                <c:pt idx="266">
                  <c:v>-0.54300000000000004</c:v>
                </c:pt>
                <c:pt idx="267">
                  <c:v>-0.53100000000000003</c:v>
                </c:pt>
                <c:pt idx="268">
                  <c:v>-0.53100000000000003</c:v>
                </c:pt>
                <c:pt idx="269">
                  <c:v>-0.53100000000000003</c:v>
                </c:pt>
                <c:pt idx="270">
                  <c:v>-0.46700000000000003</c:v>
                </c:pt>
                <c:pt idx="271">
                  <c:v>-0.46400000000000002</c:v>
                </c:pt>
                <c:pt idx="272">
                  <c:v>-0.46800000000000003</c:v>
                </c:pt>
                <c:pt idx="273">
                  <c:v>-0.495</c:v>
                </c:pt>
                <c:pt idx="274">
                  <c:v>-0.48699999999999999</c:v>
                </c:pt>
                <c:pt idx="275">
                  <c:v>-0.48699999999999999</c:v>
                </c:pt>
                <c:pt idx="276">
                  <c:v>-0.48699999999999999</c:v>
                </c:pt>
                <c:pt idx="277">
                  <c:v>-0.49399999999999999</c:v>
                </c:pt>
                <c:pt idx="278">
                  <c:v>-0.42899999999999999</c:v>
                </c:pt>
                <c:pt idx="279">
                  <c:v>-0.41399999999999998</c:v>
                </c:pt>
                <c:pt idx="280">
                  <c:v>-0.41899999999999998</c:v>
                </c:pt>
                <c:pt idx="281">
                  <c:v>-0.44700000000000001</c:v>
                </c:pt>
                <c:pt idx="282">
                  <c:v>-0.44700000000000001</c:v>
                </c:pt>
                <c:pt idx="283">
                  <c:v>-0.44700000000000001</c:v>
                </c:pt>
                <c:pt idx="284">
                  <c:v>-0.40200000000000002</c:v>
                </c:pt>
                <c:pt idx="285">
                  <c:v>-0.41499999999999998</c:v>
                </c:pt>
                <c:pt idx="286">
                  <c:v>-0.35399999999999998</c:v>
                </c:pt>
                <c:pt idx="287">
                  <c:v>-0.32</c:v>
                </c:pt>
                <c:pt idx="288">
                  <c:v>-0.27700000000000002</c:v>
                </c:pt>
                <c:pt idx="289">
                  <c:v>-0.27700000000000002</c:v>
                </c:pt>
                <c:pt idx="290">
                  <c:v>-0.27700000000000002</c:v>
                </c:pt>
                <c:pt idx="291">
                  <c:v>-0.31900000000000001</c:v>
                </c:pt>
                <c:pt idx="292">
                  <c:v>-0.309</c:v>
                </c:pt>
                <c:pt idx="293">
                  <c:v>-0.33100000000000002</c:v>
                </c:pt>
                <c:pt idx="294">
                  <c:v>-0.41399999999999998</c:v>
                </c:pt>
                <c:pt idx="295">
                  <c:v>-0.439</c:v>
                </c:pt>
                <c:pt idx="296">
                  <c:v>-0.439</c:v>
                </c:pt>
                <c:pt idx="297">
                  <c:v>-0.439</c:v>
                </c:pt>
                <c:pt idx="298">
                  <c:v>-0.44600000000000001</c:v>
                </c:pt>
                <c:pt idx="299">
                  <c:v>-0.42699999999999999</c:v>
                </c:pt>
                <c:pt idx="300">
                  <c:v>-0.39200000000000002</c:v>
                </c:pt>
                <c:pt idx="301">
                  <c:v>-0.40699999999999997</c:v>
                </c:pt>
                <c:pt idx="302">
                  <c:v>-0.41499999999999998</c:v>
                </c:pt>
                <c:pt idx="303">
                  <c:v>-0.41499999999999998</c:v>
                </c:pt>
                <c:pt idx="304">
                  <c:v>-0.41499999999999998</c:v>
                </c:pt>
                <c:pt idx="305">
                  <c:v>-0.439</c:v>
                </c:pt>
                <c:pt idx="306">
                  <c:v>-0.40799999999999997</c:v>
                </c:pt>
                <c:pt idx="307">
                  <c:v>-0.44</c:v>
                </c:pt>
                <c:pt idx="308">
                  <c:v>-0.46800000000000003</c:v>
                </c:pt>
                <c:pt idx="309">
                  <c:v>-0.48199999999999998</c:v>
                </c:pt>
                <c:pt idx="310">
                  <c:v>-0.48199999999999998</c:v>
                </c:pt>
                <c:pt idx="311">
                  <c:v>-0.48199999999999998</c:v>
                </c:pt>
                <c:pt idx="312">
                  <c:v>-0.47</c:v>
                </c:pt>
                <c:pt idx="313">
                  <c:v>-0.45400000000000001</c:v>
                </c:pt>
                <c:pt idx="314">
                  <c:v>-0.39500000000000002</c:v>
                </c:pt>
                <c:pt idx="315">
                  <c:v>-0.42799999999999999</c:v>
                </c:pt>
                <c:pt idx="316">
                  <c:v>-0.432</c:v>
                </c:pt>
                <c:pt idx="317">
                  <c:v>-0.432</c:v>
                </c:pt>
                <c:pt idx="318">
                  <c:v>-0.432</c:v>
                </c:pt>
                <c:pt idx="319">
                  <c:v>-0.43099999999999999</c:v>
                </c:pt>
                <c:pt idx="320">
                  <c:v>-0.42899999999999999</c:v>
                </c:pt>
                <c:pt idx="321">
                  <c:v>-0.44</c:v>
                </c:pt>
                <c:pt idx="322">
                  <c:v>-0.46300000000000002</c:v>
                </c:pt>
                <c:pt idx="323">
                  <c:v>-0.46500000000000002</c:v>
                </c:pt>
                <c:pt idx="324">
                  <c:v>-0.46500000000000002</c:v>
                </c:pt>
                <c:pt idx="325">
                  <c:v>-0.46500000000000002</c:v>
                </c:pt>
                <c:pt idx="326">
                  <c:v>-0.41699999999999998</c:v>
                </c:pt>
                <c:pt idx="327">
                  <c:v>-0.44700000000000001</c:v>
                </c:pt>
                <c:pt idx="328">
                  <c:v>-0.44400000000000001</c:v>
                </c:pt>
                <c:pt idx="329">
                  <c:v>-0.46500000000000002</c:v>
                </c:pt>
                <c:pt idx="330">
                  <c:v>-0.44700000000000001</c:v>
                </c:pt>
                <c:pt idx="331">
                  <c:v>-0.44700000000000001</c:v>
                </c:pt>
                <c:pt idx="332">
                  <c:v>-0.44700000000000001</c:v>
                </c:pt>
                <c:pt idx="333">
                  <c:v>-0.46</c:v>
                </c:pt>
                <c:pt idx="334">
                  <c:v>-0.46</c:v>
                </c:pt>
                <c:pt idx="335">
                  <c:v>-0.49</c:v>
                </c:pt>
                <c:pt idx="336">
                  <c:v>-0.48099999999999998</c:v>
                </c:pt>
                <c:pt idx="337">
                  <c:v>-0.44800000000000001</c:v>
                </c:pt>
                <c:pt idx="338">
                  <c:v>-0.44800000000000001</c:v>
                </c:pt>
                <c:pt idx="339">
                  <c:v>-0.44800000000000001</c:v>
                </c:pt>
                <c:pt idx="340">
                  <c:v>-0.49099999999999999</c:v>
                </c:pt>
                <c:pt idx="341">
                  <c:v>-0.50800000000000001</c:v>
                </c:pt>
                <c:pt idx="342">
                  <c:v>-0.498</c:v>
                </c:pt>
                <c:pt idx="343">
                  <c:v>-0.54200000000000004</c:v>
                </c:pt>
                <c:pt idx="344">
                  <c:v>-0.52400000000000002</c:v>
                </c:pt>
                <c:pt idx="345">
                  <c:v>-0.52400000000000002</c:v>
                </c:pt>
                <c:pt idx="346">
                  <c:v>-0.52400000000000002</c:v>
                </c:pt>
                <c:pt idx="347">
                  <c:v>-0.52300000000000002</c:v>
                </c:pt>
                <c:pt idx="348">
                  <c:v>-0.55300000000000005</c:v>
                </c:pt>
                <c:pt idx="349">
                  <c:v>-0.50600000000000001</c:v>
                </c:pt>
                <c:pt idx="350">
                  <c:v>-0.53100000000000003</c:v>
                </c:pt>
                <c:pt idx="351">
                  <c:v>-0.50900000000000001</c:v>
                </c:pt>
                <c:pt idx="352">
                  <c:v>-0.50900000000000001</c:v>
                </c:pt>
                <c:pt idx="353">
                  <c:v>-0.50900000000000001</c:v>
                </c:pt>
                <c:pt idx="354">
                  <c:v>-0.52600000000000002</c:v>
                </c:pt>
                <c:pt idx="355">
                  <c:v>-0.47799999999999998</c:v>
                </c:pt>
                <c:pt idx="356">
                  <c:v>-0.44700000000000001</c:v>
                </c:pt>
                <c:pt idx="357">
                  <c:v>-0.41199999999999998</c:v>
                </c:pt>
                <c:pt idx="358">
                  <c:v>-0.42099999999999999</c:v>
                </c:pt>
                <c:pt idx="359">
                  <c:v>-0.42099999999999999</c:v>
                </c:pt>
                <c:pt idx="360">
                  <c:v>-0.42099999999999999</c:v>
                </c:pt>
                <c:pt idx="361">
                  <c:v>-0.45100000000000001</c:v>
                </c:pt>
                <c:pt idx="362">
                  <c:v>-0.46300000000000002</c:v>
                </c:pt>
                <c:pt idx="363">
                  <c:v>-0.47199999999999998</c:v>
                </c:pt>
                <c:pt idx="364">
                  <c:v>-0.496</c:v>
                </c:pt>
                <c:pt idx="365">
                  <c:v>-0.50700000000000001</c:v>
                </c:pt>
                <c:pt idx="366">
                  <c:v>-0.50700000000000001</c:v>
                </c:pt>
                <c:pt idx="367">
                  <c:v>-0.50700000000000001</c:v>
                </c:pt>
                <c:pt idx="368">
                  <c:v>-0.49099999999999999</c:v>
                </c:pt>
                <c:pt idx="369">
                  <c:v>-0.43099999999999999</c:v>
                </c:pt>
                <c:pt idx="370">
                  <c:v>-0.41499999999999998</c:v>
                </c:pt>
                <c:pt idx="371">
                  <c:v>-0.40699999999999997</c:v>
                </c:pt>
                <c:pt idx="372">
                  <c:v>-0.40899999999999997</c:v>
                </c:pt>
                <c:pt idx="373">
                  <c:v>-0.40899999999999997</c:v>
                </c:pt>
                <c:pt idx="374">
                  <c:v>-0.40899999999999997</c:v>
                </c:pt>
                <c:pt idx="375">
                  <c:v>-0.39700000000000002</c:v>
                </c:pt>
                <c:pt idx="376">
                  <c:v>-0.42</c:v>
                </c:pt>
                <c:pt idx="377">
                  <c:v>-0.47299999999999998</c:v>
                </c:pt>
                <c:pt idx="378">
                  <c:v>-0.48799999999999999</c:v>
                </c:pt>
                <c:pt idx="379">
                  <c:v>-0.47199999999999998</c:v>
                </c:pt>
                <c:pt idx="380">
                  <c:v>-0.47199999999999998</c:v>
                </c:pt>
                <c:pt idx="381">
                  <c:v>-0.47199999999999998</c:v>
                </c:pt>
                <c:pt idx="382">
                  <c:v>-0.46300000000000002</c:v>
                </c:pt>
                <c:pt idx="383">
                  <c:v>-0.495</c:v>
                </c:pt>
                <c:pt idx="384">
                  <c:v>-0.46200000000000002</c:v>
                </c:pt>
                <c:pt idx="385">
                  <c:v>-0.433</c:v>
                </c:pt>
                <c:pt idx="386">
                  <c:v>-0.48099999999999998</c:v>
                </c:pt>
                <c:pt idx="387">
                  <c:v>-0.48099999999999998</c:v>
                </c:pt>
                <c:pt idx="388">
                  <c:v>-0.48099999999999998</c:v>
                </c:pt>
                <c:pt idx="389">
                  <c:v>-0.48</c:v>
                </c:pt>
                <c:pt idx="390">
                  <c:v>-0.47899999999999998</c:v>
                </c:pt>
                <c:pt idx="391">
                  <c:v>-0.48399999999999999</c:v>
                </c:pt>
                <c:pt idx="392">
                  <c:v>-0.49099999999999999</c:v>
                </c:pt>
                <c:pt idx="393">
                  <c:v>-0.48499999999999999</c:v>
                </c:pt>
                <c:pt idx="394">
                  <c:v>-0.48499999999999999</c:v>
                </c:pt>
                <c:pt idx="395">
                  <c:v>-0.48499999999999999</c:v>
                </c:pt>
                <c:pt idx="396">
                  <c:v>-0.53</c:v>
                </c:pt>
                <c:pt idx="397">
                  <c:v>-0.505</c:v>
                </c:pt>
                <c:pt idx="398">
                  <c:v>-0.505</c:v>
                </c:pt>
                <c:pt idx="399">
                  <c:v>-0.501</c:v>
                </c:pt>
                <c:pt idx="400">
                  <c:v>-0.52900000000000003</c:v>
                </c:pt>
                <c:pt idx="401">
                  <c:v>-0.52900000000000003</c:v>
                </c:pt>
                <c:pt idx="402">
                  <c:v>-0.52900000000000003</c:v>
                </c:pt>
                <c:pt idx="403">
                  <c:v>-0.52800000000000002</c:v>
                </c:pt>
                <c:pt idx="404">
                  <c:v>-0.54500000000000004</c:v>
                </c:pt>
                <c:pt idx="405">
                  <c:v>-0.52200000000000002</c:v>
                </c:pt>
                <c:pt idx="406">
                  <c:v>-0.53600000000000003</c:v>
                </c:pt>
                <c:pt idx="407">
                  <c:v>-0.53600000000000003</c:v>
                </c:pt>
                <c:pt idx="408">
                  <c:v>-0.53600000000000003</c:v>
                </c:pt>
                <c:pt idx="409">
                  <c:v>-0.53600000000000003</c:v>
                </c:pt>
                <c:pt idx="410">
                  <c:v>-0.51</c:v>
                </c:pt>
                <c:pt idx="411">
                  <c:v>-0.50700000000000001</c:v>
                </c:pt>
                <c:pt idx="412">
                  <c:v>-0.49299999999999999</c:v>
                </c:pt>
                <c:pt idx="413">
                  <c:v>-0.52300000000000002</c:v>
                </c:pt>
                <c:pt idx="414">
                  <c:v>-0.52700000000000002</c:v>
                </c:pt>
                <c:pt idx="415">
                  <c:v>-0.52700000000000002</c:v>
                </c:pt>
                <c:pt idx="416">
                  <c:v>-0.52700000000000002</c:v>
                </c:pt>
                <c:pt idx="417">
                  <c:v>-0.54500000000000004</c:v>
                </c:pt>
                <c:pt idx="418">
                  <c:v>-0.55600000000000005</c:v>
                </c:pt>
                <c:pt idx="419">
                  <c:v>-0.58099999999999996</c:v>
                </c:pt>
                <c:pt idx="420">
                  <c:v>-0.61</c:v>
                </c:pt>
                <c:pt idx="421">
                  <c:v>-0.622</c:v>
                </c:pt>
                <c:pt idx="422">
                  <c:v>-0.622</c:v>
                </c:pt>
                <c:pt idx="423">
                  <c:v>-0.622</c:v>
                </c:pt>
                <c:pt idx="424">
                  <c:v>-0.628</c:v>
                </c:pt>
                <c:pt idx="425">
                  <c:v>-0.60599999999999998</c:v>
                </c:pt>
                <c:pt idx="426">
                  <c:v>-0.58799999999999997</c:v>
                </c:pt>
                <c:pt idx="427">
                  <c:v>-0.56599999999999995</c:v>
                </c:pt>
                <c:pt idx="428">
                  <c:v>-0.57399999999999995</c:v>
                </c:pt>
                <c:pt idx="429">
                  <c:v>-0.57399999999999995</c:v>
                </c:pt>
                <c:pt idx="430">
                  <c:v>-0.57399999999999995</c:v>
                </c:pt>
                <c:pt idx="431">
                  <c:v>-0.57999999999999996</c:v>
                </c:pt>
                <c:pt idx="432">
                  <c:v>-0.61499999999999999</c:v>
                </c:pt>
                <c:pt idx="433">
                  <c:v>-0.625</c:v>
                </c:pt>
                <c:pt idx="434">
                  <c:v>-0.63600000000000001</c:v>
                </c:pt>
                <c:pt idx="435">
                  <c:v>-0.627</c:v>
                </c:pt>
                <c:pt idx="436">
                  <c:v>-0.627</c:v>
                </c:pt>
                <c:pt idx="437">
                  <c:v>-0.627</c:v>
                </c:pt>
                <c:pt idx="438">
                  <c:v>-0.64</c:v>
                </c:pt>
                <c:pt idx="439">
                  <c:v>-0.62</c:v>
                </c:pt>
                <c:pt idx="440">
                  <c:v>-0.63800000000000001</c:v>
                </c:pt>
                <c:pt idx="441">
                  <c:v>-0.63700000000000001</c:v>
                </c:pt>
                <c:pt idx="442">
                  <c:v>-0.621</c:v>
                </c:pt>
                <c:pt idx="443">
                  <c:v>-0.621</c:v>
                </c:pt>
                <c:pt idx="444">
                  <c:v>-0.621</c:v>
                </c:pt>
                <c:pt idx="445">
                  <c:v>-0.50900000000000001</c:v>
                </c:pt>
                <c:pt idx="446">
                  <c:v>-0.48499999999999999</c:v>
                </c:pt>
                <c:pt idx="447">
                  <c:v>-0.50700000000000001</c:v>
                </c:pt>
                <c:pt idx="448">
                  <c:v>-0.53600000000000003</c:v>
                </c:pt>
                <c:pt idx="449">
                  <c:v>-0.54700000000000004</c:v>
                </c:pt>
                <c:pt idx="450">
                  <c:v>-0.54700000000000004</c:v>
                </c:pt>
                <c:pt idx="451">
                  <c:v>-0.54700000000000004</c:v>
                </c:pt>
                <c:pt idx="452">
                  <c:v>-0.54500000000000004</c:v>
                </c:pt>
                <c:pt idx="453">
                  <c:v>-0.56299999999999994</c:v>
                </c:pt>
                <c:pt idx="454">
                  <c:v>-0.55400000000000005</c:v>
                </c:pt>
                <c:pt idx="455">
                  <c:v>-0.57099999999999995</c:v>
                </c:pt>
                <c:pt idx="456">
                  <c:v>-0.58299999999999996</c:v>
                </c:pt>
                <c:pt idx="457">
                  <c:v>-0.58299999999999996</c:v>
                </c:pt>
                <c:pt idx="458">
                  <c:v>-0.58299999999999996</c:v>
                </c:pt>
                <c:pt idx="459">
                  <c:v>-0.58099999999999996</c:v>
                </c:pt>
                <c:pt idx="460">
                  <c:v>-0.56299999999999994</c:v>
                </c:pt>
                <c:pt idx="461">
                  <c:v>-0.56799999999999995</c:v>
                </c:pt>
                <c:pt idx="462">
                  <c:v>-0.58799999999999997</c:v>
                </c:pt>
                <c:pt idx="463">
                  <c:v>-0.58799999999999997</c:v>
                </c:pt>
                <c:pt idx="464">
                  <c:v>-0.58799999999999997</c:v>
                </c:pt>
                <c:pt idx="465">
                  <c:v>-0.58799999999999997</c:v>
                </c:pt>
                <c:pt idx="466">
                  <c:v>-0.57099999999999995</c:v>
                </c:pt>
                <c:pt idx="467">
                  <c:v>-0.52800000000000002</c:v>
                </c:pt>
                <c:pt idx="468">
                  <c:v>-0.51900000000000002</c:v>
                </c:pt>
                <c:pt idx="469">
                  <c:v>-0.55600000000000005</c:v>
                </c:pt>
                <c:pt idx="470">
                  <c:v>-0.54700000000000004</c:v>
                </c:pt>
                <c:pt idx="471">
                  <c:v>-0.54700000000000004</c:v>
                </c:pt>
                <c:pt idx="472">
                  <c:v>-0.54700000000000004</c:v>
                </c:pt>
                <c:pt idx="473">
                  <c:v>-0.58199999999999996</c:v>
                </c:pt>
                <c:pt idx="474">
                  <c:v>-0.60699999999999998</c:v>
                </c:pt>
                <c:pt idx="475">
                  <c:v>-0.60499999999999998</c:v>
                </c:pt>
                <c:pt idx="476">
                  <c:v>-0.60299999999999998</c:v>
                </c:pt>
                <c:pt idx="477">
                  <c:v>-0.63600000000000001</c:v>
                </c:pt>
                <c:pt idx="478">
                  <c:v>-0.63600000000000001</c:v>
                </c:pt>
                <c:pt idx="479">
                  <c:v>-0.63600000000000001</c:v>
                </c:pt>
                <c:pt idx="480">
                  <c:v>-0.62</c:v>
                </c:pt>
                <c:pt idx="481">
                  <c:v>-0.61099999999999999</c:v>
                </c:pt>
                <c:pt idx="482">
                  <c:v>-0.56699999999999995</c:v>
                </c:pt>
                <c:pt idx="483">
                  <c:v>-0.56999999999999995</c:v>
                </c:pt>
                <c:pt idx="484">
                  <c:v>-0.57099999999999995</c:v>
                </c:pt>
                <c:pt idx="485">
                  <c:v>-0.57099999999999995</c:v>
                </c:pt>
                <c:pt idx="486">
                  <c:v>-0.57099999999999995</c:v>
                </c:pt>
                <c:pt idx="487">
                  <c:v>-0.57999999999999996</c:v>
                </c:pt>
                <c:pt idx="488">
                  <c:v>-0.59499999999999997</c:v>
                </c:pt>
                <c:pt idx="489">
                  <c:v>-0.54700000000000004</c:v>
                </c:pt>
                <c:pt idx="490">
                  <c:v>-0.54800000000000004</c:v>
                </c:pt>
                <c:pt idx="491">
                  <c:v>-0.54800000000000004</c:v>
                </c:pt>
                <c:pt idx="492">
                  <c:v>-0.54800000000000004</c:v>
                </c:pt>
                <c:pt idx="493">
                  <c:v>-0.54800000000000004</c:v>
                </c:pt>
                <c:pt idx="494">
                  <c:v>-0.56499999999999995</c:v>
                </c:pt>
                <c:pt idx="495">
                  <c:v>-0.57099999999999995</c:v>
                </c:pt>
                <c:pt idx="496">
                  <c:v>-0.56899999999999995</c:v>
                </c:pt>
                <c:pt idx="497">
                  <c:v>-0.56899999999999995</c:v>
                </c:pt>
                <c:pt idx="498">
                  <c:v>-0.56899999999999995</c:v>
                </c:pt>
                <c:pt idx="499">
                  <c:v>-0.56899999999999995</c:v>
                </c:pt>
                <c:pt idx="500">
                  <c:v>-0.56899999999999995</c:v>
                </c:pt>
                <c:pt idx="501">
                  <c:v>-0.60399999999999998</c:v>
                </c:pt>
                <c:pt idx="502">
                  <c:v>-0.57699999999999996</c:v>
                </c:pt>
                <c:pt idx="503">
                  <c:v>-0.52</c:v>
                </c:pt>
                <c:pt idx="504">
                  <c:v>-0.52200000000000002</c:v>
                </c:pt>
                <c:pt idx="505">
                  <c:v>-0.51900000000000002</c:v>
                </c:pt>
                <c:pt idx="506">
                  <c:v>-0.51900000000000002</c:v>
                </c:pt>
                <c:pt idx="507">
                  <c:v>-0.51900000000000002</c:v>
                </c:pt>
                <c:pt idx="508">
                  <c:v>-0.496</c:v>
                </c:pt>
                <c:pt idx="509">
                  <c:v>-0.46800000000000003</c:v>
                </c:pt>
                <c:pt idx="510">
                  <c:v>-0.52200000000000002</c:v>
                </c:pt>
                <c:pt idx="511">
                  <c:v>-0.55000000000000004</c:v>
                </c:pt>
                <c:pt idx="512">
                  <c:v>-0.54300000000000004</c:v>
                </c:pt>
                <c:pt idx="513">
                  <c:v>-0.54300000000000004</c:v>
                </c:pt>
                <c:pt idx="514">
                  <c:v>-0.54300000000000004</c:v>
                </c:pt>
                <c:pt idx="515">
                  <c:v>-0.52700000000000002</c:v>
                </c:pt>
                <c:pt idx="516">
                  <c:v>-0.52600000000000002</c:v>
                </c:pt>
                <c:pt idx="517">
                  <c:v>-0.52900000000000003</c:v>
                </c:pt>
                <c:pt idx="518">
                  <c:v>-0.496</c:v>
                </c:pt>
                <c:pt idx="519">
                  <c:v>-0.51200000000000001</c:v>
                </c:pt>
                <c:pt idx="520">
                  <c:v>-0.51200000000000001</c:v>
                </c:pt>
                <c:pt idx="521">
                  <c:v>-0.51200000000000001</c:v>
                </c:pt>
                <c:pt idx="522">
                  <c:v>-0.55000000000000004</c:v>
                </c:pt>
                <c:pt idx="523">
                  <c:v>-0.53300000000000003</c:v>
                </c:pt>
                <c:pt idx="524">
                  <c:v>-0.54600000000000004</c:v>
                </c:pt>
                <c:pt idx="525">
                  <c:v>-0.53900000000000003</c:v>
                </c:pt>
                <c:pt idx="526">
                  <c:v>-0.51800000000000002</c:v>
                </c:pt>
                <c:pt idx="527">
                  <c:v>-0.51800000000000002</c:v>
                </c:pt>
                <c:pt idx="528">
                  <c:v>-0.51800000000000002</c:v>
                </c:pt>
                <c:pt idx="529">
                  <c:v>-0.51600000000000001</c:v>
                </c:pt>
                <c:pt idx="530">
                  <c:v>-0.48899999999999999</c:v>
                </c:pt>
                <c:pt idx="531">
                  <c:v>-0.46400000000000002</c:v>
                </c:pt>
                <c:pt idx="532">
                  <c:v>-0.45400000000000001</c:v>
                </c:pt>
                <c:pt idx="533">
                  <c:v>-0.44800000000000001</c:v>
                </c:pt>
                <c:pt idx="534">
                  <c:v>-0.44800000000000001</c:v>
                </c:pt>
                <c:pt idx="535">
                  <c:v>-0.44800000000000001</c:v>
                </c:pt>
                <c:pt idx="536">
                  <c:v>-0.44500000000000001</c:v>
                </c:pt>
                <c:pt idx="537">
                  <c:v>-0.44600000000000001</c:v>
                </c:pt>
                <c:pt idx="538">
                  <c:v>-0.437</c:v>
                </c:pt>
                <c:pt idx="539">
                  <c:v>-0.45800000000000002</c:v>
                </c:pt>
                <c:pt idx="540">
                  <c:v>-0.42799999999999999</c:v>
                </c:pt>
                <c:pt idx="541">
                  <c:v>-0.42799999999999999</c:v>
                </c:pt>
                <c:pt idx="542">
                  <c:v>-0.42799999999999999</c:v>
                </c:pt>
                <c:pt idx="543">
                  <c:v>-0.38100000000000001</c:v>
                </c:pt>
                <c:pt idx="544">
                  <c:v>-0.34799999999999998</c:v>
                </c:pt>
                <c:pt idx="545">
                  <c:v>-0.36799999999999999</c:v>
                </c:pt>
                <c:pt idx="546">
                  <c:v>-0.34599999999999997</c:v>
                </c:pt>
                <c:pt idx="547">
                  <c:v>-0.30499999999999999</c:v>
                </c:pt>
                <c:pt idx="548">
                  <c:v>-0.30499999999999999</c:v>
                </c:pt>
                <c:pt idx="549">
                  <c:v>-0.30499999999999999</c:v>
                </c:pt>
                <c:pt idx="550">
                  <c:v>-0.33900000000000002</c:v>
                </c:pt>
                <c:pt idx="551">
                  <c:v>-0.315</c:v>
                </c:pt>
                <c:pt idx="552">
                  <c:v>-0.30399999999999999</c:v>
                </c:pt>
                <c:pt idx="553">
                  <c:v>-0.23200000000000001</c:v>
                </c:pt>
                <c:pt idx="554">
                  <c:v>-0.26</c:v>
                </c:pt>
                <c:pt idx="555">
                  <c:v>-0.26</c:v>
                </c:pt>
                <c:pt idx="556">
                  <c:v>-0.26</c:v>
                </c:pt>
                <c:pt idx="557">
                  <c:v>-0.33400000000000002</c:v>
                </c:pt>
                <c:pt idx="558">
                  <c:v>-0.35199999999999998</c:v>
                </c:pt>
                <c:pt idx="559">
                  <c:v>-0.28799999999999998</c:v>
                </c:pt>
                <c:pt idx="560">
                  <c:v>-0.311</c:v>
                </c:pt>
                <c:pt idx="561">
                  <c:v>-0.30199999999999999</c:v>
                </c:pt>
                <c:pt idx="562">
                  <c:v>-0.30199999999999999</c:v>
                </c:pt>
                <c:pt idx="563">
                  <c:v>-0.30199999999999999</c:v>
                </c:pt>
                <c:pt idx="564">
                  <c:v>-0.27700000000000002</c:v>
                </c:pt>
                <c:pt idx="565">
                  <c:v>-0.30099999999999999</c:v>
                </c:pt>
                <c:pt idx="566">
                  <c:v>-0.313</c:v>
                </c:pt>
                <c:pt idx="567">
                  <c:v>-0.33400000000000002</c:v>
                </c:pt>
                <c:pt idx="568">
                  <c:v>-0.30599999999999999</c:v>
                </c:pt>
                <c:pt idx="569">
                  <c:v>-0.30599999999999999</c:v>
                </c:pt>
                <c:pt idx="570">
                  <c:v>-0.30599999999999999</c:v>
                </c:pt>
                <c:pt idx="571">
                  <c:v>-0.33400000000000002</c:v>
                </c:pt>
                <c:pt idx="572">
                  <c:v>-0.33600000000000002</c:v>
                </c:pt>
                <c:pt idx="573">
                  <c:v>-0.29099999999999998</c:v>
                </c:pt>
                <c:pt idx="574">
                  <c:v>-0.26400000000000001</c:v>
                </c:pt>
                <c:pt idx="575">
                  <c:v>-0.29399999999999998</c:v>
                </c:pt>
                <c:pt idx="576">
                  <c:v>-0.29399999999999998</c:v>
                </c:pt>
                <c:pt idx="577">
                  <c:v>-0.29399999999999998</c:v>
                </c:pt>
                <c:pt idx="578">
                  <c:v>-0.311</c:v>
                </c:pt>
                <c:pt idx="579">
                  <c:v>-0.34100000000000003</c:v>
                </c:pt>
                <c:pt idx="580">
                  <c:v>-0.35299999999999998</c:v>
                </c:pt>
                <c:pt idx="581">
                  <c:v>-0.38400000000000001</c:v>
                </c:pt>
                <c:pt idx="582">
                  <c:v>-0.34599999999999997</c:v>
                </c:pt>
                <c:pt idx="583">
                  <c:v>-0.34599999999999997</c:v>
                </c:pt>
                <c:pt idx="584">
                  <c:v>-0.34599999999999997</c:v>
                </c:pt>
                <c:pt idx="585">
                  <c:v>-0.318</c:v>
                </c:pt>
                <c:pt idx="586">
                  <c:v>-0.28599999999999998</c:v>
                </c:pt>
                <c:pt idx="587">
                  <c:v>-0.29199999999999998</c:v>
                </c:pt>
                <c:pt idx="588">
                  <c:v>-0.32800000000000001</c:v>
                </c:pt>
                <c:pt idx="589">
                  <c:v>-0.32800000000000001</c:v>
                </c:pt>
                <c:pt idx="590">
                  <c:v>-0.32800000000000001</c:v>
                </c:pt>
                <c:pt idx="591">
                  <c:v>-0.32800000000000001</c:v>
                </c:pt>
                <c:pt idx="592">
                  <c:v>-0.32800000000000001</c:v>
                </c:pt>
                <c:pt idx="593">
                  <c:v>-0.316</c:v>
                </c:pt>
                <c:pt idx="594">
                  <c:v>-0.32400000000000001</c:v>
                </c:pt>
                <c:pt idx="595">
                  <c:v>-0.33600000000000002</c:v>
                </c:pt>
                <c:pt idx="596">
                  <c:v>-0.30299999999999999</c:v>
                </c:pt>
                <c:pt idx="597">
                  <c:v>-0.30299999999999999</c:v>
                </c:pt>
                <c:pt idx="598">
                  <c:v>-0.30299999999999999</c:v>
                </c:pt>
                <c:pt idx="599">
                  <c:v>-0.29299999999999998</c:v>
                </c:pt>
                <c:pt idx="600">
                  <c:v>-0.29199999999999998</c:v>
                </c:pt>
                <c:pt idx="601">
                  <c:v>-0.25800000000000001</c:v>
                </c:pt>
                <c:pt idx="602">
                  <c:v>-0.28999999999999998</c:v>
                </c:pt>
                <c:pt idx="603">
                  <c:v>-0.26200000000000001</c:v>
                </c:pt>
                <c:pt idx="604">
                  <c:v>-0.26200000000000001</c:v>
                </c:pt>
                <c:pt idx="605">
                  <c:v>-0.26200000000000001</c:v>
                </c:pt>
                <c:pt idx="606">
                  <c:v>-0.23499999999999999</c:v>
                </c:pt>
                <c:pt idx="607">
                  <c:v>-0.26200000000000001</c:v>
                </c:pt>
                <c:pt idx="608">
                  <c:v>-0.26200000000000001</c:v>
                </c:pt>
                <c:pt idx="609">
                  <c:v>-0.252</c:v>
                </c:pt>
                <c:pt idx="610">
                  <c:v>-0.25700000000000001</c:v>
                </c:pt>
                <c:pt idx="611">
                  <c:v>-0.25700000000000001</c:v>
                </c:pt>
                <c:pt idx="612">
                  <c:v>-0.25700000000000001</c:v>
                </c:pt>
                <c:pt idx="613">
                  <c:v>-0.253</c:v>
                </c:pt>
                <c:pt idx="614">
                  <c:v>-0.249</c:v>
                </c:pt>
                <c:pt idx="615">
                  <c:v>-0.23100000000000001</c:v>
                </c:pt>
                <c:pt idx="616">
                  <c:v>-0.193</c:v>
                </c:pt>
                <c:pt idx="617">
                  <c:v>-0.20200000000000001</c:v>
                </c:pt>
                <c:pt idx="618">
                  <c:v>-0.20200000000000001</c:v>
                </c:pt>
                <c:pt idx="619">
                  <c:v>-0.20200000000000001</c:v>
                </c:pt>
                <c:pt idx="620">
                  <c:v>-0.20399999999999999</c:v>
                </c:pt>
                <c:pt idx="621">
                  <c:v>-0.23799999999999999</c:v>
                </c:pt>
                <c:pt idx="622">
                  <c:v>-0.22800000000000001</c:v>
                </c:pt>
                <c:pt idx="623">
                  <c:v>-0.22500000000000001</c:v>
                </c:pt>
                <c:pt idx="624">
                  <c:v>-0.215</c:v>
                </c:pt>
                <c:pt idx="625">
                  <c:v>-0.215</c:v>
                </c:pt>
                <c:pt idx="626">
                  <c:v>-0.215</c:v>
                </c:pt>
                <c:pt idx="627">
                  <c:v>-0.21199999999999999</c:v>
                </c:pt>
                <c:pt idx="628">
                  <c:v>-0.161</c:v>
                </c:pt>
                <c:pt idx="629">
                  <c:v>-0.123</c:v>
                </c:pt>
                <c:pt idx="630">
                  <c:v>-0.12</c:v>
                </c:pt>
                <c:pt idx="631">
                  <c:v>-0.129</c:v>
                </c:pt>
                <c:pt idx="632">
                  <c:v>-0.129</c:v>
                </c:pt>
                <c:pt idx="633">
                  <c:v>-0.129</c:v>
                </c:pt>
                <c:pt idx="634">
                  <c:v>-0.115</c:v>
                </c:pt>
                <c:pt idx="635">
                  <c:v>-0.10299999999999999</c:v>
                </c:pt>
                <c:pt idx="636">
                  <c:v>-0.11</c:v>
                </c:pt>
                <c:pt idx="637">
                  <c:v>-0.109</c:v>
                </c:pt>
                <c:pt idx="638">
                  <c:v>-0.13</c:v>
                </c:pt>
                <c:pt idx="639">
                  <c:v>-0.13</c:v>
                </c:pt>
                <c:pt idx="640">
                  <c:v>-0.13</c:v>
                </c:pt>
                <c:pt idx="641">
                  <c:v>-0.14000000000000001</c:v>
                </c:pt>
                <c:pt idx="642">
                  <c:v>-0.16700000000000001</c:v>
                </c:pt>
                <c:pt idx="643">
                  <c:v>-0.20599999999999999</c:v>
                </c:pt>
                <c:pt idx="644">
                  <c:v>-0.17199999999999999</c:v>
                </c:pt>
                <c:pt idx="645">
                  <c:v>-0.183</c:v>
                </c:pt>
                <c:pt idx="646">
                  <c:v>-0.183</c:v>
                </c:pt>
                <c:pt idx="647">
                  <c:v>-0.183</c:v>
                </c:pt>
                <c:pt idx="648">
                  <c:v>-0.187</c:v>
                </c:pt>
                <c:pt idx="649">
                  <c:v>-0.17799999999999999</c:v>
                </c:pt>
                <c:pt idx="650">
                  <c:v>-0.19800000000000001</c:v>
                </c:pt>
                <c:pt idx="651">
                  <c:v>-0.183</c:v>
                </c:pt>
                <c:pt idx="652">
                  <c:v>-0.21299999999999999</c:v>
                </c:pt>
                <c:pt idx="653">
                  <c:v>-0.21299999999999999</c:v>
                </c:pt>
                <c:pt idx="654">
                  <c:v>-0.21299999999999999</c:v>
                </c:pt>
                <c:pt idx="655">
                  <c:v>-0.19800000000000001</c:v>
                </c:pt>
                <c:pt idx="656">
                  <c:v>-0.224</c:v>
                </c:pt>
                <c:pt idx="657">
                  <c:v>-0.24399999999999999</c:v>
                </c:pt>
                <c:pt idx="658">
                  <c:v>-0.25600000000000001</c:v>
                </c:pt>
                <c:pt idx="659">
                  <c:v>-0.27400000000000002</c:v>
                </c:pt>
                <c:pt idx="660">
                  <c:v>-0.27400000000000002</c:v>
                </c:pt>
                <c:pt idx="661">
                  <c:v>-0.27400000000000002</c:v>
                </c:pt>
                <c:pt idx="662">
                  <c:v>-0.251</c:v>
                </c:pt>
                <c:pt idx="663">
                  <c:v>-0.23200000000000001</c:v>
                </c:pt>
                <c:pt idx="664">
                  <c:v>-0.25</c:v>
                </c:pt>
                <c:pt idx="665">
                  <c:v>-0.19500000000000001</c:v>
                </c:pt>
                <c:pt idx="666">
                  <c:v>-0.2</c:v>
                </c:pt>
                <c:pt idx="667">
                  <c:v>-0.2</c:v>
                </c:pt>
                <c:pt idx="668">
                  <c:v>-0.2</c:v>
                </c:pt>
                <c:pt idx="669">
                  <c:v>-0.17100000000000001</c:v>
                </c:pt>
                <c:pt idx="670">
                  <c:v>-0.16400000000000001</c:v>
                </c:pt>
                <c:pt idx="671">
                  <c:v>-0.17799999999999999</c:v>
                </c:pt>
                <c:pt idx="672">
                  <c:v>-0.188</c:v>
                </c:pt>
                <c:pt idx="673">
                  <c:v>-0.155</c:v>
                </c:pt>
                <c:pt idx="674">
                  <c:v>-0.155</c:v>
                </c:pt>
                <c:pt idx="675">
                  <c:v>-0.155</c:v>
                </c:pt>
                <c:pt idx="676">
                  <c:v>-0.19</c:v>
                </c:pt>
                <c:pt idx="677">
                  <c:v>-0.17</c:v>
                </c:pt>
                <c:pt idx="678">
                  <c:v>-0.20699999999999999</c:v>
                </c:pt>
                <c:pt idx="679">
                  <c:v>-0.20100000000000001</c:v>
                </c:pt>
                <c:pt idx="680">
                  <c:v>-0.23499999999999999</c:v>
                </c:pt>
                <c:pt idx="681">
                  <c:v>-0.23499999999999999</c:v>
                </c:pt>
                <c:pt idx="682">
                  <c:v>-0.23499999999999999</c:v>
                </c:pt>
                <c:pt idx="683">
                  <c:v>-0.21</c:v>
                </c:pt>
                <c:pt idx="684">
                  <c:v>-0.26800000000000002</c:v>
                </c:pt>
                <c:pt idx="685">
                  <c:v>-0.29799999999999999</c:v>
                </c:pt>
                <c:pt idx="686">
                  <c:v>-0.307</c:v>
                </c:pt>
                <c:pt idx="687">
                  <c:v>-0.29299999999999998</c:v>
                </c:pt>
                <c:pt idx="688">
                  <c:v>-0.29299999999999998</c:v>
                </c:pt>
                <c:pt idx="689">
                  <c:v>-0.29299999999999998</c:v>
                </c:pt>
                <c:pt idx="690">
                  <c:v>-0.29499999999999998</c:v>
                </c:pt>
                <c:pt idx="691">
                  <c:v>-0.29399999999999998</c:v>
                </c:pt>
                <c:pt idx="692">
                  <c:v>-0.31900000000000001</c:v>
                </c:pt>
                <c:pt idx="693">
                  <c:v>-0.33400000000000002</c:v>
                </c:pt>
                <c:pt idx="694">
                  <c:v>-0.35299999999999998</c:v>
                </c:pt>
                <c:pt idx="695">
                  <c:v>-0.35299999999999998</c:v>
                </c:pt>
                <c:pt idx="696">
                  <c:v>-0.35299999999999998</c:v>
                </c:pt>
                <c:pt idx="697">
                  <c:v>-0.38600000000000001</c:v>
                </c:pt>
                <c:pt idx="698">
                  <c:v>-0.41</c:v>
                </c:pt>
                <c:pt idx="699">
                  <c:v>-0.39500000000000002</c:v>
                </c:pt>
                <c:pt idx="700">
                  <c:v>-0.42599999999999999</c:v>
                </c:pt>
                <c:pt idx="701">
                  <c:v>-0.42</c:v>
                </c:pt>
                <c:pt idx="702">
                  <c:v>-0.42</c:v>
                </c:pt>
                <c:pt idx="703">
                  <c:v>-0.42</c:v>
                </c:pt>
                <c:pt idx="704">
                  <c:v>-0.41799999999999998</c:v>
                </c:pt>
                <c:pt idx="705">
                  <c:v>-0.441</c:v>
                </c:pt>
                <c:pt idx="706">
                  <c:v>-0.45</c:v>
                </c:pt>
                <c:pt idx="707">
                  <c:v>-0.45</c:v>
                </c:pt>
                <c:pt idx="708">
                  <c:v>-0.46100000000000002</c:v>
                </c:pt>
                <c:pt idx="709">
                  <c:v>-0.46100000000000002</c:v>
                </c:pt>
                <c:pt idx="710">
                  <c:v>-0.46100000000000002</c:v>
                </c:pt>
                <c:pt idx="711">
                  <c:v>-0.48699999999999999</c:v>
                </c:pt>
                <c:pt idx="712">
                  <c:v>-0.48199999999999998</c:v>
                </c:pt>
                <c:pt idx="713">
                  <c:v>-0.501</c:v>
                </c:pt>
                <c:pt idx="714">
                  <c:v>-0.498</c:v>
                </c:pt>
                <c:pt idx="715">
                  <c:v>-0.45600000000000002</c:v>
                </c:pt>
                <c:pt idx="716">
                  <c:v>-0.45600000000000002</c:v>
                </c:pt>
                <c:pt idx="717">
                  <c:v>-0.45600000000000002</c:v>
                </c:pt>
                <c:pt idx="718">
                  <c:v>-0.46</c:v>
                </c:pt>
                <c:pt idx="719">
                  <c:v>-0.45700000000000002</c:v>
                </c:pt>
                <c:pt idx="720">
                  <c:v>-0.46400000000000002</c:v>
                </c:pt>
                <c:pt idx="721">
                  <c:v>-0.46</c:v>
                </c:pt>
                <c:pt idx="722">
                  <c:v>-0.46700000000000003</c:v>
                </c:pt>
                <c:pt idx="723">
                  <c:v>-0.46700000000000003</c:v>
                </c:pt>
                <c:pt idx="724">
                  <c:v>-0.46700000000000003</c:v>
                </c:pt>
                <c:pt idx="725">
                  <c:v>-0.46899999999999997</c:v>
                </c:pt>
                <c:pt idx="726">
                  <c:v>-0.47099999999999997</c:v>
                </c:pt>
                <c:pt idx="727">
                  <c:v>-0.48199999999999998</c:v>
                </c:pt>
                <c:pt idx="728">
                  <c:v>-0.48899999999999999</c:v>
                </c:pt>
                <c:pt idx="729">
                  <c:v>-0.495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1A-40A4-8088-A28BF4AC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4428"/>
          <c:min val="43709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>
                <a:solidFill>
                  <a:schemeClr val="tx1"/>
                </a:solidFill>
              </a:rPr>
              <a:t>איור </a:t>
            </a:r>
            <a:r>
              <a:rPr lang="he-IL" b="1" dirty="0" smtClean="0">
                <a:solidFill>
                  <a:schemeClr val="tx1"/>
                </a:solidFill>
              </a:rPr>
              <a:t>24: </a:t>
            </a:r>
            <a:r>
              <a:rPr lang="he-IL" b="1" dirty="0">
                <a:solidFill>
                  <a:schemeClr val="tx1"/>
                </a:solidFill>
              </a:rPr>
              <a:t>ריבית ריאלית לחמש שנים ולעשר שנים</a:t>
            </a:r>
            <a:r>
              <a:rPr lang="he-IL" dirty="0">
                <a:solidFill>
                  <a:schemeClr val="tx1"/>
                </a:solidFill>
              </a:rPr>
              <a:t>
</a:t>
            </a:r>
            <a:r>
              <a:rPr lang="he-IL" b="0" dirty="0">
                <a:solidFill>
                  <a:schemeClr val="tx1"/>
                </a:solidFill>
              </a:rPr>
              <a:t>השוואה </a:t>
            </a:r>
            <a:r>
              <a:rPr lang="he-IL" b="0" dirty="0" smtClean="0">
                <a:solidFill>
                  <a:schemeClr val="tx1"/>
                </a:solidFill>
              </a:rPr>
              <a:t>בינלאומית, אוגוסט 2021</a:t>
            </a:r>
            <a:endParaRPr lang="he-IL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811015562665721"/>
          <c:y val="2.367849003200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5928679985695222E-2"/>
          <c:y val="0.15199906521075324"/>
          <c:w val="0.92778776330439061"/>
          <c:h val="0.734440303409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28 נתונים'!$E$21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נתונים'!$G$21:$H$21</c:f>
              <c:numCache>
                <c:formatCode>0.0</c:formatCode>
                <c:ptCount val="2"/>
                <c:pt idx="0">
                  <c:v>-1.5831101473510001</c:v>
                </c:pt>
                <c:pt idx="1">
                  <c:v>-0.79459937574200001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F-4C6C-80B2-7C9FADB3679B}"/>
            </c:ext>
          </c:extLst>
        </c:ser>
        <c:ser>
          <c:idx val="1"/>
          <c:order val="1"/>
          <c:tx>
            <c:strRef>
              <c:f>'איור 28 נתונים'!$E$22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נתונים'!$G$22:$H$22</c:f>
              <c:numCache>
                <c:formatCode>0.0</c:formatCode>
                <c:ptCount val="2"/>
                <c:pt idx="0">
                  <c:v>-1.6907000000000001</c:v>
                </c:pt>
                <c:pt idx="1">
                  <c:v>-1.0116000000000001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F-4C6C-80B2-7C9FADB3679B}"/>
            </c:ext>
          </c:extLst>
        </c:ser>
        <c:ser>
          <c:idx val="2"/>
          <c:order val="2"/>
          <c:tx>
            <c:strRef>
              <c:f>'איור 28 נתונים'!$E$23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נתונים'!$G$23:$H$23</c:f>
              <c:numCache>
                <c:formatCode>0.0</c:formatCode>
                <c:ptCount val="2"/>
                <c:pt idx="0">
                  <c:v>-2.0150000000000001</c:v>
                </c:pt>
                <c:pt idx="1">
                  <c:v>-2.0270000000000001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F-4C6C-80B2-7C9FADB3679B}"/>
            </c:ext>
          </c:extLst>
        </c:ser>
        <c:ser>
          <c:idx val="3"/>
          <c:order val="3"/>
          <c:tx>
            <c:strRef>
              <c:f>'איור 28 נתונים'!$E$24</c:f>
              <c:strCache>
                <c:ptCount val="1"/>
                <c:pt idx="0">
                  <c:v>שבדיה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נתונים'!$G$24:$H$24</c:f>
              <c:numCache>
                <c:formatCode>0.0</c:formatCode>
                <c:ptCount val="2"/>
                <c:pt idx="0">
                  <c:v>-1.867</c:v>
                </c:pt>
                <c:pt idx="1">
                  <c:v>-1.7270000000000001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8F-4C6C-80B2-7C9FADB3679B}"/>
            </c:ext>
          </c:extLst>
        </c:ser>
        <c:ser>
          <c:idx val="5"/>
          <c:order val="4"/>
          <c:tx>
            <c:strRef>
              <c:f>'איור 28 נתונים'!$E$26</c:f>
              <c:strCache>
                <c:ptCount val="1"/>
                <c:pt idx="0">
                  <c:v>יפן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נתונים'!$G$26:$H$26</c:f>
              <c:numCache>
                <c:formatCode>0.00</c:formatCode>
                <c:ptCount val="2"/>
                <c:pt idx="0">
                  <c:v>-0.28000000000000003</c:v>
                </c:pt>
                <c:pt idx="1">
                  <c:v>-0.19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8F-4C6C-80B2-7C9FADB36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29336"/>
        <c:axId val="1253925072"/>
      </c:barChart>
      <c:valAx>
        <c:axId val="1253925072"/>
        <c:scaling>
          <c:orientation val="minMax"/>
          <c:min val="-3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9336"/>
        <c:crosses val="max"/>
        <c:crossBetween val="between"/>
      </c:valAx>
      <c:catAx>
        <c:axId val="12539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409191831896"/>
          <c:y val="0.95223338841985961"/>
          <c:w val="0.63535636201909806"/>
          <c:h val="3.5237728970673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25: </a:t>
            </a:r>
            <a:r>
              <a:rPr lang="he-IL" sz="1800" dirty="0"/>
              <a:t>הממוצע המשוקלל של המרווחים בין התשואות על אג"ח חברות שקליות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ענפים
</a:t>
            </a:r>
            <a:r>
              <a:rPr lang="he-IL" sz="1800" b="0" dirty="0"/>
              <a:t>ממוצע שבועי ינואר 2020 עד </a:t>
            </a:r>
            <a:r>
              <a:rPr lang="he-IL" sz="1800" b="0" dirty="0" smtClean="0"/>
              <a:t>אוגוסט </a:t>
            </a:r>
            <a:r>
              <a:rPr lang="he-IL" sz="1800" b="0" dirty="0"/>
              <a:t>2021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barChart>
        <c:barDir val="col"/>
        <c:grouping val="clustered"/>
        <c:varyColors val="0"/>
        <c:ser>
          <c:idx val="1"/>
          <c:order val="4"/>
          <c:tx>
            <c:strRef>
              <c:f>'איור 37 נתונים'!$G$3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114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8F-4995-9BEB-56CC318CF6EC}"/>
              </c:ext>
            </c:extLst>
          </c:dPt>
          <c:val>
            <c:numRef>
              <c:f>'איור 37 נתונים'!$G$4:$G$301</c:f>
              <c:numCache>
                <c:formatCode>General</c:formatCode>
                <c:ptCount val="298"/>
                <c:pt idx="114">
                  <c:v>15</c:v>
                </c:pt>
                <c:pt idx="13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F-4995-9BEB-56CC318C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2460160"/>
        <c:axId val="222461952"/>
      </c:barChart>
      <c:lineChart>
        <c:grouping val="standard"/>
        <c:varyColors val="0"/>
        <c:ser>
          <c:idx val="3"/>
          <c:order val="0"/>
          <c:tx>
            <c:strRef>
              <c:f>'איור 37 נתונים'!$B$3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</c:numCache>
            </c:numRef>
          </c:cat>
          <c:val>
            <c:numRef>
              <c:f>'איור 37 נתונים'!$B$4:$B$301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  <c:pt idx="145">
                  <c:v>0.48575270571840001</c:v>
                </c:pt>
                <c:pt idx="146">
                  <c:v>0.50255285759300006</c:v>
                </c:pt>
                <c:pt idx="147">
                  <c:v>0.52623174013660001</c:v>
                </c:pt>
                <c:pt idx="148">
                  <c:v>0.4647000295464</c:v>
                </c:pt>
                <c:pt idx="149">
                  <c:v>0.46983257448259996</c:v>
                </c:pt>
                <c:pt idx="150">
                  <c:v>0.43924765184160003</c:v>
                </c:pt>
                <c:pt idx="151">
                  <c:v>0.50027305710540004</c:v>
                </c:pt>
                <c:pt idx="152">
                  <c:v>0.46501629165520003</c:v>
                </c:pt>
                <c:pt idx="153">
                  <c:v>0.4580586882862</c:v>
                </c:pt>
                <c:pt idx="154">
                  <c:v>0.49978686299359998</c:v>
                </c:pt>
                <c:pt idx="155">
                  <c:v>0.44733782655420001</c:v>
                </c:pt>
                <c:pt idx="156">
                  <c:v>0.43409138151800003</c:v>
                </c:pt>
                <c:pt idx="157">
                  <c:v>0.4489952620812</c:v>
                </c:pt>
                <c:pt idx="158">
                  <c:v>0.38842721703220001</c:v>
                </c:pt>
                <c:pt idx="159">
                  <c:v>0.42614735796019998</c:v>
                </c:pt>
                <c:pt idx="160">
                  <c:v>0.43885414887899998</c:v>
                </c:pt>
                <c:pt idx="161">
                  <c:v>0.38108937096200002</c:v>
                </c:pt>
                <c:pt idx="162">
                  <c:v>0.3917518374856</c:v>
                </c:pt>
                <c:pt idx="163">
                  <c:v>0.42786690578780001</c:v>
                </c:pt>
                <c:pt idx="164">
                  <c:v>0.43746136739820002</c:v>
                </c:pt>
                <c:pt idx="165">
                  <c:v>0.47693659348500006</c:v>
                </c:pt>
                <c:pt idx="166">
                  <c:v>0.44474391476340003</c:v>
                </c:pt>
                <c:pt idx="167">
                  <c:v>0.3998683507595</c:v>
                </c:pt>
                <c:pt idx="168">
                  <c:v>0.38176553010125003</c:v>
                </c:pt>
                <c:pt idx="169">
                  <c:v>0.37671012765959999</c:v>
                </c:pt>
                <c:pt idx="170">
                  <c:v>0.40587802166833331</c:v>
                </c:pt>
                <c:pt idx="171">
                  <c:v>0.36924771477399998</c:v>
                </c:pt>
                <c:pt idx="172">
                  <c:v>0.40233964481679996</c:v>
                </c:pt>
                <c:pt idx="173">
                  <c:v>0.40295474345199994</c:v>
                </c:pt>
                <c:pt idx="174">
                  <c:v>0.42432108208840003</c:v>
                </c:pt>
                <c:pt idx="175">
                  <c:v>0.39509681414333331</c:v>
                </c:pt>
                <c:pt idx="176">
                  <c:v>0.37848673801279997</c:v>
                </c:pt>
                <c:pt idx="177">
                  <c:v>0.38414309285680004</c:v>
                </c:pt>
                <c:pt idx="178">
                  <c:v>0.38739671597800002</c:v>
                </c:pt>
                <c:pt idx="179">
                  <c:v>0.33575749621859996</c:v>
                </c:pt>
                <c:pt idx="180">
                  <c:v>0.29249293351220002</c:v>
                </c:pt>
                <c:pt idx="181">
                  <c:v>0.32556645579900001</c:v>
                </c:pt>
                <c:pt idx="182">
                  <c:v>0.34144529799520001</c:v>
                </c:pt>
                <c:pt idx="183">
                  <c:v>0.32056017934059999</c:v>
                </c:pt>
                <c:pt idx="184">
                  <c:v>0.38913816411925006</c:v>
                </c:pt>
                <c:pt idx="185">
                  <c:v>0.37178000548400003</c:v>
                </c:pt>
                <c:pt idx="186">
                  <c:v>0.36734494232600001</c:v>
                </c:pt>
                <c:pt idx="187">
                  <c:v>0.36003558906639999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8F-4995-9BEB-56CC318CF6EC}"/>
            </c:ext>
          </c:extLst>
        </c:ser>
        <c:ser>
          <c:idx val="4"/>
          <c:order val="1"/>
          <c:tx>
            <c:strRef>
              <c:f>'איור 37 נתונים'!$C$3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</c:numCache>
            </c:numRef>
          </c:cat>
          <c:val>
            <c:numRef>
              <c:f>'איור 37 נתונים'!$C$4:$C$301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  <c:pt idx="145">
                  <c:v>1.0888185802618</c:v>
                </c:pt>
                <c:pt idx="146">
                  <c:v>1.1112853838132</c:v>
                </c:pt>
                <c:pt idx="147">
                  <c:v>1.1054826519206</c:v>
                </c:pt>
                <c:pt idx="148">
                  <c:v>1.0135356342412001</c:v>
                </c:pt>
                <c:pt idx="149">
                  <c:v>0.96913112274500013</c:v>
                </c:pt>
                <c:pt idx="150">
                  <c:v>0.93163166072999992</c:v>
                </c:pt>
                <c:pt idx="151">
                  <c:v>0.98683580934539994</c:v>
                </c:pt>
                <c:pt idx="152">
                  <c:v>0.99390936250999995</c:v>
                </c:pt>
                <c:pt idx="153">
                  <c:v>0.97870576800980003</c:v>
                </c:pt>
                <c:pt idx="154">
                  <c:v>0.97810837279960006</c:v>
                </c:pt>
                <c:pt idx="155">
                  <c:v>0.93452848640939989</c:v>
                </c:pt>
                <c:pt idx="156">
                  <c:v>0.89661654449060002</c:v>
                </c:pt>
                <c:pt idx="157">
                  <c:v>0.90078580296880006</c:v>
                </c:pt>
                <c:pt idx="158">
                  <c:v>0.85802286012739992</c:v>
                </c:pt>
                <c:pt idx="159">
                  <c:v>0.88101847845379999</c:v>
                </c:pt>
                <c:pt idx="160">
                  <c:v>0.91248990838940003</c:v>
                </c:pt>
                <c:pt idx="161">
                  <c:v>0.83523098877039992</c:v>
                </c:pt>
                <c:pt idx="162">
                  <c:v>0.86392016526819992</c:v>
                </c:pt>
                <c:pt idx="163">
                  <c:v>0.92712895185400002</c:v>
                </c:pt>
                <c:pt idx="164">
                  <c:v>0.95489374243379999</c:v>
                </c:pt>
                <c:pt idx="165">
                  <c:v>0.9904112937556</c:v>
                </c:pt>
                <c:pt idx="166">
                  <c:v>0.93026786202320011</c:v>
                </c:pt>
                <c:pt idx="167">
                  <c:v>0.88704445912325003</c:v>
                </c:pt>
                <c:pt idx="168">
                  <c:v>0.87982144725675004</c:v>
                </c:pt>
                <c:pt idx="169">
                  <c:v>0.83945517731919994</c:v>
                </c:pt>
                <c:pt idx="170">
                  <c:v>0.83217628189466664</c:v>
                </c:pt>
                <c:pt idx="171">
                  <c:v>0.80112848899200007</c:v>
                </c:pt>
                <c:pt idx="172">
                  <c:v>0.8229938162964</c:v>
                </c:pt>
                <c:pt idx="173">
                  <c:v>0.79823189341560008</c:v>
                </c:pt>
                <c:pt idx="174">
                  <c:v>0.82182391268339994</c:v>
                </c:pt>
                <c:pt idx="175">
                  <c:v>0.7919957381303333</c:v>
                </c:pt>
                <c:pt idx="176">
                  <c:v>0.8091336263843999</c:v>
                </c:pt>
                <c:pt idx="177">
                  <c:v>0.81046866463520006</c:v>
                </c:pt>
                <c:pt idx="178">
                  <c:v>0.83338270317399998</c:v>
                </c:pt>
                <c:pt idx="179">
                  <c:v>0.81141320616900003</c:v>
                </c:pt>
                <c:pt idx="180">
                  <c:v>0.77237553900599998</c:v>
                </c:pt>
                <c:pt idx="181">
                  <c:v>0.76813394594039996</c:v>
                </c:pt>
                <c:pt idx="182">
                  <c:v>0.77701230369340002</c:v>
                </c:pt>
                <c:pt idx="183">
                  <c:v>0.82467495709499994</c:v>
                </c:pt>
                <c:pt idx="184">
                  <c:v>0.92597943214400003</c:v>
                </c:pt>
                <c:pt idx="185">
                  <c:v>0.90603009401799994</c:v>
                </c:pt>
                <c:pt idx="186">
                  <c:v>0.89481039981259991</c:v>
                </c:pt>
                <c:pt idx="187">
                  <c:v>0.88672594358700008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8F-4995-9BEB-56CC318CF6EC}"/>
            </c:ext>
          </c:extLst>
        </c:ser>
        <c:ser>
          <c:idx val="5"/>
          <c:order val="2"/>
          <c:tx>
            <c:strRef>
              <c:f>'איור 37 נתונים'!$D$3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</c:numCache>
            </c:numRef>
          </c:cat>
          <c:val>
            <c:numRef>
              <c:f>'איור 37 נתונים'!$D$4:$D$301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3.10411867922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  <c:pt idx="145">
                  <c:v>2.8091005093289998</c:v>
                </c:pt>
                <c:pt idx="146">
                  <c:v>2.8174120142466004</c:v>
                </c:pt>
                <c:pt idx="147">
                  <c:v>2.8099419840058002</c:v>
                </c:pt>
                <c:pt idx="148">
                  <c:v>2.4476061918161998</c:v>
                </c:pt>
                <c:pt idx="149">
                  <c:v>2.3462611934022002</c:v>
                </c:pt>
                <c:pt idx="150">
                  <c:v>2.2037658002339997</c:v>
                </c:pt>
                <c:pt idx="151">
                  <c:v>2.3463469217818003</c:v>
                </c:pt>
                <c:pt idx="152">
                  <c:v>2.2808131752180003</c:v>
                </c:pt>
                <c:pt idx="153">
                  <c:v>2.185353587387</c:v>
                </c:pt>
                <c:pt idx="154">
                  <c:v>2.2590972701752001</c:v>
                </c:pt>
                <c:pt idx="155">
                  <c:v>2.1731067151880001</c:v>
                </c:pt>
                <c:pt idx="156">
                  <c:v>2.1692850688946002</c:v>
                </c:pt>
                <c:pt idx="157">
                  <c:v>2.0920565544247998</c:v>
                </c:pt>
                <c:pt idx="158">
                  <c:v>2.0051396823180001</c:v>
                </c:pt>
                <c:pt idx="159">
                  <c:v>2.0289564511871996</c:v>
                </c:pt>
                <c:pt idx="160">
                  <c:v>2.2180552070979997</c:v>
                </c:pt>
                <c:pt idx="161">
                  <c:v>2.0897867652451998</c:v>
                </c:pt>
                <c:pt idx="162">
                  <c:v>2.1084109048326001</c:v>
                </c:pt>
                <c:pt idx="163">
                  <c:v>2.0926386660558003</c:v>
                </c:pt>
                <c:pt idx="164">
                  <c:v>2.0343229436936001</c:v>
                </c:pt>
                <c:pt idx="165">
                  <c:v>2.1083112401085997</c:v>
                </c:pt>
                <c:pt idx="166">
                  <c:v>1.9603436842868001</c:v>
                </c:pt>
                <c:pt idx="167">
                  <c:v>1.8469651821847501</c:v>
                </c:pt>
                <c:pt idx="168">
                  <c:v>1.8269754347539999</c:v>
                </c:pt>
                <c:pt idx="169">
                  <c:v>1.7811571607847998</c:v>
                </c:pt>
                <c:pt idx="170">
                  <c:v>1.7358318731356668</c:v>
                </c:pt>
                <c:pt idx="171">
                  <c:v>1.7374037734672001</c:v>
                </c:pt>
                <c:pt idx="172">
                  <c:v>1.7627147512886001</c:v>
                </c:pt>
                <c:pt idx="173">
                  <c:v>1.7368011054269998</c:v>
                </c:pt>
                <c:pt idx="174">
                  <c:v>1.7616688963712002</c:v>
                </c:pt>
                <c:pt idx="175">
                  <c:v>1.7354007720163331</c:v>
                </c:pt>
                <c:pt idx="176">
                  <c:v>1.7317794284136003</c:v>
                </c:pt>
                <c:pt idx="177">
                  <c:v>1.7381907062926001</c:v>
                </c:pt>
                <c:pt idx="178">
                  <c:v>1.7568409262366</c:v>
                </c:pt>
                <c:pt idx="179">
                  <c:v>1.6815225850510001</c:v>
                </c:pt>
                <c:pt idx="180">
                  <c:v>1.6052984758861999</c:v>
                </c:pt>
                <c:pt idx="181">
                  <c:v>1.6184814048034</c:v>
                </c:pt>
                <c:pt idx="182">
                  <c:v>1.6211387117417999</c:v>
                </c:pt>
                <c:pt idx="183">
                  <c:v>1.701666537061</c:v>
                </c:pt>
                <c:pt idx="184">
                  <c:v>1.7527789802517499</c:v>
                </c:pt>
                <c:pt idx="185">
                  <c:v>1.7253529358131998</c:v>
                </c:pt>
                <c:pt idx="186">
                  <c:v>1.7168961999692001</c:v>
                </c:pt>
                <c:pt idx="187">
                  <c:v>1.713954527202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8F-4995-9BEB-56CC318CF6EC}"/>
            </c:ext>
          </c:extLst>
        </c:ser>
        <c:ser>
          <c:idx val="0"/>
          <c:order val="3"/>
          <c:tx>
            <c:strRef>
              <c:f>'איור 37 נתונים'!$E$3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</c:numCache>
            </c:numRef>
          </c:cat>
          <c:val>
            <c:numRef>
              <c:f>'איור 37 נתונים'!$E$4:$E$301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4.9373884403670001</c:v>
                </c:pt>
                <c:pt idx="145">
                  <c:v>4.8422139422376</c:v>
                </c:pt>
                <c:pt idx="146">
                  <c:v>4.8959674328079998</c:v>
                </c:pt>
                <c:pt idx="147">
                  <c:v>4.7918816671498004</c:v>
                </c:pt>
                <c:pt idx="148">
                  <c:v>4.3388025338630003</c:v>
                </c:pt>
                <c:pt idx="149">
                  <c:v>4.1759813178032008</c:v>
                </c:pt>
                <c:pt idx="150">
                  <c:v>4.0868162623846001</c:v>
                </c:pt>
                <c:pt idx="151">
                  <c:v>4.7625578837446003</c:v>
                </c:pt>
                <c:pt idx="152">
                  <c:v>4.6301507951341998</c:v>
                </c:pt>
                <c:pt idx="153">
                  <c:v>4.4981292085989999</c:v>
                </c:pt>
                <c:pt idx="154">
                  <c:v>4.4914326855628</c:v>
                </c:pt>
                <c:pt idx="155">
                  <c:v>4.4148476156916008</c:v>
                </c:pt>
                <c:pt idx="156">
                  <c:v>3.7417503105438001</c:v>
                </c:pt>
                <c:pt idx="157">
                  <c:v>3.7098805555108001</c:v>
                </c:pt>
                <c:pt idx="158">
                  <c:v>3.6343684507786</c:v>
                </c:pt>
                <c:pt idx="159">
                  <c:v>3.6627290384991995</c:v>
                </c:pt>
                <c:pt idx="160">
                  <c:v>3.7034525322096004</c:v>
                </c:pt>
                <c:pt idx="161">
                  <c:v>3.5168846992096001</c:v>
                </c:pt>
                <c:pt idx="162">
                  <c:v>3.5302891370269998</c:v>
                </c:pt>
                <c:pt idx="163">
                  <c:v>3.6456891241390004</c:v>
                </c:pt>
                <c:pt idx="164">
                  <c:v>3.7290231854281997</c:v>
                </c:pt>
                <c:pt idx="165">
                  <c:v>4.2534211771884003</c:v>
                </c:pt>
                <c:pt idx="166">
                  <c:v>3.9843202492262</c:v>
                </c:pt>
                <c:pt idx="167">
                  <c:v>3.7174598644272496</c:v>
                </c:pt>
                <c:pt idx="168">
                  <c:v>3.6499534774287503</c:v>
                </c:pt>
                <c:pt idx="169">
                  <c:v>3.5595486111399999</c:v>
                </c:pt>
                <c:pt idx="170">
                  <c:v>3.5152307793599995</c:v>
                </c:pt>
                <c:pt idx="171">
                  <c:v>3.3886521803253999</c:v>
                </c:pt>
                <c:pt idx="172">
                  <c:v>3.3429564269647996</c:v>
                </c:pt>
                <c:pt idx="173">
                  <c:v>3.2048094331142005</c:v>
                </c:pt>
                <c:pt idx="174">
                  <c:v>3.188742776012</c:v>
                </c:pt>
                <c:pt idx="175">
                  <c:v>3.0778502065653335</c:v>
                </c:pt>
                <c:pt idx="176">
                  <c:v>3.0380600940862004</c:v>
                </c:pt>
                <c:pt idx="177">
                  <c:v>3.0587663335956004</c:v>
                </c:pt>
                <c:pt idx="178">
                  <c:v>2.9936165245416002</c:v>
                </c:pt>
                <c:pt idx="179">
                  <c:v>2.8998300733593996</c:v>
                </c:pt>
                <c:pt idx="180">
                  <c:v>2.7752580677771994</c:v>
                </c:pt>
                <c:pt idx="181">
                  <c:v>2.7785916654809997</c:v>
                </c:pt>
                <c:pt idx="182">
                  <c:v>2.8161757371960001</c:v>
                </c:pt>
                <c:pt idx="183">
                  <c:v>2.8529503579686</c:v>
                </c:pt>
                <c:pt idx="184">
                  <c:v>2.984048398473</c:v>
                </c:pt>
                <c:pt idx="185">
                  <c:v>2.9265399116076001</c:v>
                </c:pt>
                <c:pt idx="186">
                  <c:v>2.9332815349369996</c:v>
                </c:pt>
                <c:pt idx="187">
                  <c:v>2.9651890581662004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D8F-4995-9BEB-56CC318C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460160"/>
        <c:axId val="222461952"/>
      </c:lineChart>
      <c:dateAx>
        <c:axId val="222460160"/>
        <c:scaling>
          <c:orientation val="minMax"/>
          <c:min val="4383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26: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מאי 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124.80234260614934</c:v>
                </c:pt>
                <c:pt idx="79">
                  <c:v>124.9194729136164</c:v>
                </c:pt>
                <c:pt idx="80">
                  <c:v>125.30014641288433</c:v>
                </c:pt>
                <c:pt idx="81">
                  <c:v>126.44216691068814</c:v>
                </c:pt>
                <c:pt idx="82">
                  <c:v>127.58418740849194</c:v>
                </c:pt>
                <c:pt idx="83">
                  <c:v>128.34553440702783</c:v>
                </c:pt>
                <c:pt idx="84">
                  <c:v>128.60907759882869</c:v>
                </c:pt>
                <c:pt idx="85">
                  <c:v>129.63396778916544</c:v>
                </c:pt>
                <c:pt idx="86">
                  <c:v>131.18594436310394</c:v>
                </c:pt>
                <c:pt idx="87">
                  <c:v>132.24011713030745</c:v>
                </c:pt>
                <c:pt idx="88">
                  <c:v>133.0307467057101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27: </a:t>
            </a:r>
            <a:r>
              <a:rPr lang="he-IL" sz="2000" dirty="0"/>
              <a:t>המשכנתאות החדשות 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יולי 2021</a:t>
            </a:r>
            <a:endParaRPr lang="he-IL" sz="2000" b="0" dirty="0"/>
          </a:p>
        </c:rich>
      </c:tx>
      <c:layout>
        <c:manualLayout>
          <c:xMode val="edge"/>
          <c:yMode val="edge"/>
          <c:x val="0.32351552305961756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1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4.4837220000000002</c:v>
                </c:pt>
                <c:pt idx="1">
                  <c:v>4.5012315000000003</c:v>
                </c:pt>
                <c:pt idx="2">
                  <c:v>4.5294034999999999</c:v>
                </c:pt>
                <c:pt idx="3">
                  <c:v>4.0942377499999996</c:v>
                </c:pt>
                <c:pt idx="4">
                  <c:v>4.1640727499999999</c:v>
                </c:pt>
                <c:pt idx="5">
                  <c:v>3.5886179999999999</c:v>
                </c:pt>
                <c:pt idx="6">
                  <c:v>3.6265147500000001</c:v>
                </c:pt>
                <c:pt idx="7">
                  <c:v>3.3186542499999998</c:v>
                </c:pt>
                <c:pt idx="8">
                  <c:v>2.9964985</c:v>
                </c:pt>
                <c:pt idx="9">
                  <c:v>3.2866957499999998</c:v>
                </c:pt>
                <c:pt idx="10">
                  <c:v>3.0206987500000002</c:v>
                </c:pt>
                <c:pt idx="11">
                  <c:v>3.05353575</c:v>
                </c:pt>
                <c:pt idx="12">
                  <c:v>3.2248215</c:v>
                </c:pt>
                <c:pt idx="13">
                  <c:v>3.2491080000000001</c:v>
                </c:pt>
                <c:pt idx="14">
                  <c:v>3.3650057499999999</c:v>
                </c:pt>
                <c:pt idx="15">
                  <c:v>3.4662517500000001</c:v>
                </c:pt>
                <c:pt idx="16">
                  <c:v>3.6077165</c:v>
                </c:pt>
                <c:pt idx="17">
                  <c:v>3.6354145</c:v>
                </c:pt>
                <c:pt idx="18">
                  <c:v>4.04748675</c:v>
                </c:pt>
                <c:pt idx="19">
                  <c:v>5.2112429999999996</c:v>
                </c:pt>
                <c:pt idx="20">
                  <c:v>4.0974079999999997</c:v>
                </c:pt>
                <c:pt idx="21">
                  <c:v>3.6643802499999998</c:v>
                </c:pt>
                <c:pt idx="22">
                  <c:v>4.3873790000000001</c:v>
                </c:pt>
                <c:pt idx="23">
                  <c:v>4.4451974999999999</c:v>
                </c:pt>
                <c:pt idx="24">
                  <c:v>4.1795197499999999</c:v>
                </c:pt>
                <c:pt idx="25">
                  <c:v>4.2651760000000003</c:v>
                </c:pt>
                <c:pt idx="26">
                  <c:v>3.9599715</c:v>
                </c:pt>
                <c:pt idx="27">
                  <c:v>4.1657237499999997</c:v>
                </c:pt>
                <c:pt idx="28">
                  <c:v>5.2220380000000004</c:v>
                </c:pt>
                <c:pt idx="29">
                  <c:v>3.9510725</c:v>
                </c:pt>
                <c:pt idx="30">
                  <c:v>4.0608347499999997</c:v>
                </c:pt>
                <c:pt idx="31">
                  <c:v>4.3890789999999997</c:v>
                </c:pt>
                <c:pt idx="32">
                  <c:v>4.8468815000000003</c:v>
                </c:pt>
                <c:pt idx="33">
                  <c:v>4.3613189999999999</c:v>
                </c:pt>
                <c:pt idx="34">
                  <c:v>4.0482379999999996</c:v>
                </c:pt>
                <c:pt idx="35">
                  <c:v>4.2473704999999997</c:v>
                </c:pt>
                <c:pt idx="36">
                  <c:v>4.1074310000000001</c:v>
                </c:pt>
                <c:pt idx="37">
                  <c:v>4.6367834999999999</c:v>
                </c:pt>
                <c:pt idx="38">
                  <c:v>4.5149400000000002</c:v>
                </c:pt>
                <c:pt idx="39">
                  <c:v>4.2600020000000001</c:v>
                </c:pt>
                <c:pt idx="40">
                  <c:v>4.2149710000000002</c:v>
                </c:pt>
                <c:pt idx="41">
                  <c:v>4.1294244999999998</c:v>
                </c:pt>
                <c:pt idx="42">
                  <c:v>4.087593</c:v>
                </c:pt>
                <c:pt idx="43">
                  <c:v>3.8951772500000001</c:v>
                </c:pt>
                <c:pt idx="44">
                  <c:v>4.09542875</c:v>
                </c:pt>
                <c:pt idx="45">
                  <c:v>4.5588245000000001</c:v>
                </c:pt>
                <c:pt idx="46">
                  <c:v>4.4271459999999996</c:v>
                </c:pt>
                <c:pt idx="47">
                  <c:v>4.8855215000000003</c:v>
                </c:pt>
                <c:pt idx="48">
                  <c:v>4.9922294999999997</c:v>
                </c:pt>
                <c:pt idx="49">
                  <c:v>5.0230435</c:v>
                </c:pt>
                <c:pt idx="50">
                  <c:v>5.1493869999999999</c:v>
                </c:pt>
                <c:pt idx="51">
                  <c:v>5.3290794999999997</c:v>
                </c:pt>
                <c:pt idx="52">
                  <c:v>5.6937239999999996</c:v>
                </c:pt>
                <c:pt idx="53">
                  <c:v>5.8941784999999998</c:v>
                </c:pt>
                <c:pt idx="54">
                  <c:v>5.6507959999999997</c:v>
                </c:pt>
                <c:pt idx="55">
                  <c:v>5.8160185000000002</c:v>
                </c:pt>
                <c:pt idx="56">
                  <c:v>5.2821024999999997</c:v>
                </c:pt>
                <c:pt idx="57">
                  <c:v>5.1990109999999996</c:v>
                </c:pt>
                <c:pt idx="58">
                  <c:v>5.46373</c:v>
                </c:pt>
                <c:pt idx="59">
                  <c:v>5.0136539999999998</c:v>
                </c:pt>
                <c:pt idx="60">
                  <c:v>5.3017380000000003</c:v>
                </c:pt>
                <c:pt idx="61">
                  <c:v>5.0470350000000002</c:v>
                </c:pt>
                <c:pt idx="62">
                  <c:v>5.0029969999999997</c:v>
                </c:pt>
                <c:pt idx="63">
                  <c:v>5.2811620000000001</c:v>
                </c:pt>
                <c:pt idx="64">
                  <c:v>4.9161000000000001</c:v>
                </c:pt>
                <c:pt idx="65">
                  <c:v>5.1113179999999998</c:v>
                </c:pt>
                <c:pt idx="66">
                  <c:v>5.0209644999999998</c:v>
                </c:pt>
                <c:pt idx="67">
                  <c:v>4.8039810000000003</c:v>
                </c:pt>
                <c:pt idx="68">
                  <c:v>4.9868934999999999</c:v>
                </c:pt>
                <c:pt idx="69">
                  <c:v>4.0509267500000004</c:v>
                </c:pt>
                <c:pt idx="70">
                  <c:v>4.7077784999999999</c:v>
                </c:pt>
                <c:pt idx="71">
                  <c:v>4.3648195000000003</c:v>
                </c:pt>
                <c:pt idx="72">
                  <c:v>4.5054319999999999</c:v>
                </c:pt>
                <c:pt idx="73">
                  <c:v>4.4746610000000002</c:v>
                </c:pt>
                <c:pt idx="74">
                  <c:v>4.3343379999999998</c:v>
                </c:pt>
                <c:pt idx="75">
                  <c:v>4.2946055000000003</c:v>
                </c:pt>
                <c:pt idx="76">
                  <c:v>4.1939574999999998</c:v>
                </c:pt>
                <c:pt idx="77">
                  <c:v>4.3653009999999997</c:v>
                </c:pt>
                <c:pt idx="78">
                  <c:v>4.5359109999999996</c:v>
                </c:pt>
                <c:pt idx="79">
                  <c:v>4.1186767499999997</c:v>
                </c:pt>
                <c:pt idx="80">
                  <c:v>4.6728915000000004</c:v>
                </c:pt>
                <c:pt idx="81">
                  <c:v>4.566611</c:v>
                </c:pt>
                <c:pt idx="82">
                  <c:v>4.6646115000000004</c:v>
                </c:pt>
                <c:pt idx="83">
                  <c:v>4.8100984999999996</c:v>
                </c:pt>
                <c:pt idx="84">
                  <c:v>4.5984544999999999</c:v>
                </c:pt>
                <c:pt idx="85">
                  <c:v>4.6694779999999998</c:v>
                </c:pt>
                <c:pt idx="86">
                  <c:v>4.9410214999999997</c:v>
                </c:pt>
                <c:pt idx="87">
                  <c:v>4.8822925000000001</c:v>
                </c:pt>
                <c:pt idx="88">
                  <c:v>5.0711275000000002</c:v>
                </c:pt>
                <c:pt idx="89">
                  <c:v>4.8104610000000001</c:v>
                </c:pt>
                <c:pt idx="90">
                  <c:v>4.9212235</c:v>
                </c:pt>
                <c:pt idx="91">
                  <c:v>5.2173375000000002</c:v>
                </c:pt>
                <c:pt idx="92">
                  <c:v>4.5779459999999998</c:v>
                </c:pt>
                <c:pt idx="93">
                  <c:v>5.0322304999999998</c:v>
                </c:pt>
                <c:pt idx="94">
                  <c:v>5.122306</c:v>
                </c:pt>
                <c:pt idx="95">
                  <c:v>5.3644984999999998</c:v>
                </c:pt>
                <c:pt idx="96">
                  <c:v>5.2606064999999997</c:v>
                </c:pt>
                <c:pt idx="97">
                  <c:v>5.3635960000000003</c:v>
                </c:pt>
                <c:pt idx="98">
                  <c:v>5.4026149999999999</c:v>
                </c:pt>
                <c:pt idx="99">
                  <c:v>5.3420494999999999</c:v>
                </c:pt>
                <c:pt idx="100">
                  <c:v>5.6664329999999996</c:v>
                </c:pt>
                <c:pt idx="101">
                  <c:v>5.6209730000000002</c:v>
                </c:pt>
                <c:pt idx="102">
                  <c:v>5.6234029999999997</c:v>
                </c:pt>
                <c:pt idx="103">
                  <c:v>5.5422525</c:v>
                </c:pt>
                <c:pt idx="104">
                  <c:v>5.6609389999999999</c:v>
                </c:pt>
                <c:pt idx="105">
                  <c:v>5.8670530000000003</c:v>
                </c:pt>
                <c:pt idx="106">
                  <c:v>5.8838429999999997</c:v>
                </c:pt>
                <c:pt idx="107">
                  <c:v>6.1628080000000001</c:v>
                </c:pt>
                <c:pt idx="108">
                  <c:v>6.3954915000000003</c:v>
                </c:pt>
                <c:pt idx="109">
                  <c:v>6.5067430000000002</c:v>
                </c:pt>
                <c:pt idx="110">
                  <c:v>8.0488400000000002</c:v>
                </c:pt>
                <c:pt idx="111">
                  <c:v>5.7945095000000002</c:v>
                </c:pt>
                <c:pt idx="112">
                  <c:v>5.3219325</c:v>
                </c:pt>
                <c:pt idx="113">
                  <c:v>5.1558330000000003</c:v>
                </c:pt>
                <c:pt idx="114">
                  <c:v>5.8058719999999999</c:v>
                </c:pt>
                <c:pt idx="115">
                  <c:v>6.2587080000000004</c:v>
                </c:pt>
                <c:pt idx="116">
                  <c:v>7.2063474999999997</c:v>
                </c:pt>
                <c:pt idx="117">
                  <c:v>7.3161604999999996</c:v>
                </c:pt>
                <c:pt idx="118">
                  <c:v>7.2431935000000003</c:v>
                </c:pt>
                <c:pt idx="119">
                  <c:v>7.0894735000000004</c:v>
                </c:pt>
                <c:pt idx="120">
                  <c:v>7.0472524999999999</c:v>
                </c:pt>
                <c:pt idx="121">
                  <c:v>7.8231745000000004</c:v>
                </c:pt>
                <c:pt idx="122">
                  <c:v>7.76837</c:v>
                </c:pt>
                <c:pt idx="123">
                  <c:v>9.8734509999999993</c:v>
                </c:pt>
                <c:pt idx="124">
                  <c:v>9.5343110000000006</c:v>
                </c:pt>
                <c:pt idx="125">
                  <c:v>10.224213000000001</c:v>
                </c:pt>
                <c:pt idx="126">
                  <c:v>10.35782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3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4: 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עד </a:t>
            </a:r>
            <a:r>
              <a:rPr lang="he-IL" sz="1800" b="0" dirty="0" smtClean="0"/>
              <a:t>יולי 2021</a:t>
            </a:r>
            <a:endParaRPr lang="he-IL" sz="2000" b="0" dirty="0"/>
          </a:p>
        </c:rich>
      </c:tx>
      <c:layout>
        <c:manualLayout>
          <c:xMode val="edge"/>
          <c:yMode val="edge"/>
          <c:x val="0.2036395450568679"/>
          <c:y val="1.53249526006950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נתונים'!$A$4:$A$200</c:f>
              <c:numCache>
                <c:formatCode>m/d/yyyy</c:formatCode>
                <c:ptCount val="1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36 נתונים'!$B$4:$B$200</c:f>
              <c:numCache>
                <c:formatCode>0.00</c:formatCode>
                <c:ptCount val="197"/>
                <c:pt idx="0">
                  <c:v>4.2987270922</c:v>
                </c:pt>
                <c:pt idx="1">
                  <c:v>3.3067882488999998</c:v>
                </c:pt>
                <c:pt idx="2">
                  <c:v>3.4095163516999998</c:v>
                </c:pt>
                <c:pt idx="3">
                  <c:v>2.8354348920999999</c:v>
                </c:pt>
                <c:pt idx="4">
                  <c:v>2.6980017900000002</c:v>
                </c:pt>
                <c:pt idx="5">
                  <c:v>2.7136759426000001</c:v>
                </c:pt>
                <c:pt idx="6">
                  <c:v>2.3862752894999999</c:v>
                </c:pt>
                <c:pt idx="7">
                  <c:v>4.5799120453000004</c:v>
                </c:pt>
                <c:pt idx="8">
                  <c:v>4.4683617870000001</c:v>
                </c:pt>
                <c:pt idx="9">
                  <c:v>4.9290457166000001</c:v>
                </c:pt>
                <c:pt idx="10">
                  <c:v>4.9972842848000001</c:v>
                </c:pt>
                <c:pt idx="11">
                  <c:v>3.7108100570999998</c:v>
                </c:pt>
                <c:pt idx="12">
                  <c:v>4.7892478864000001</c:v>
                </c:pt>
                <c:pt idx="13">
                  <c:v>2.3202641835</c:v>
                </c:pt>
                <c:pt idx="14">
                  <c:v>1.52627391</c:v>
                </c:pt>
                <c:pt idx="15">
                  <c:v>2.2310167103</c:v>
                </c:pt>
                <c:pt idx="16">
                  <c:v>2.3447858554000001</c:v>
                </c:pt>
                <c:pt idx="17">
                  <c:v>4.5081454612999998</c:v>
                </c:pt>
                <c:pt idx="18">
                  <c:v>1.8891819782999999</c:v>
                </c:pt>
                <c:pt idx="19">
                  <c:v>-4.1285675880000001</c:v>
                </c:pt>
                <c:pt idx="20">
                  <c:v>-1.1772136010000001</c:v>
                </c:pt>
                <c:pt idx="21">
                  <c:v>0.94574140080000002</c:v>
                </c:pt>
                <c:pt idx="22">
                  <c:v>0.32791641119999998</c:v>
                </c:pt>
                <c:pt idx="23">
                  <c:v>0.72315027310000002</c:v>
                </c:pt>
                <c:pt idx="24">
                  <c:v>0.74050158509999997</c:v>
                </c:pt>
                <c:pt idx="25">
                  <c:v>1.6578543129000001</c:v>
                </c:pt>
                <c:pt idx="26">
                  <c:v>0.84764657340000005</c:v>
                </c:pt>
                <c:pt idx="27">
                  <c:v>0.66415814500000003</c:v>
                </c:pt>
                <c:pt idx="28">
                  <c:v>2.0964194398</c:v>
                </c:pt>
                <c:pt idx="29">
                  <c:v>2.0528155294000001</c:v>
                </c:pt>
                <c:pt idx="30">
                  <c:v>3.5673506155000001</c:v>
                </c:pt>
                <c:pt idx="31">
                  <c:v>3.4889730042</c:v>
                </c:pt>
                <c:pt idx="32">
                  <c:v>4.5341781953</c:v>
                </c:pt>
                <c:pt idx="33">
                  <c:v>0.96142041609999995</c:v>
                </c:pt>
                <c:pt idx="34">
                  <c:v>1.9189720499</c:v>
                </c:pt>
                <c:pt idx="35">
                  <c:v>2.2685914198999999</c:v>
                </c:pt>
                <c:pt idx="36">
                  <c:v>2.23385905</c:v>
                </c:pt>
                <c:pt idx="37">
                  <c:v>1.4458011318999999</c:v>
                </c:pt>
                <c:pt idx="38">
                  <c:v>2.8885882652000001</c:v>
                </c:pt>
                <c:pt idx="39">
                  <c:v>3.9712658946000001</c:v>
                </c:pt>
                <c:pt idx="40">
                  <c:v>3.2305569955000002</c:v>
                </c:pt>
                <c:pt idx="41">
                  <c:v>3.0627208375000001</c:v>
                </c:pt>
                <c:pt idx="42">
                  <c:v>3.339926116</c:v>
                </c:pt>
                <c:pt idx="43">
                  <c:v>2.2185405497000001</c:v>
                </c:pt>
                <c:pt idx="44">
                  <c:v>3.5432694499999999</c:v>
                </c:pt>
                <c:pt idx="45">
                  <c:v>2.3548929626000001</c:v>
                </c:pt>
                <c:pt idx="46">
                  <c:v>-0.24239783400000001</c:v>
                </c:pt>
                <c:pt idx="47">
                  <c:v>3.1392362810000001</c:v>
                </c:pt>
                <c:pt idx="48">
                  <c:v>3.390119452</c:v>
                </c:pt>
                <c:pt idx="49">
                  <c:v>3.7649310136</c:v>
                </c:pt>
                <c:pt idx="50">
                  <c:v>3.9576958067999999</c:v>
                </c:pt>
                <c:pt idx="51">
                  <c:v>4.7665125035999996</c:v>
                </c:pt>
                <c:pt idx="52">
                  <c:v>4.1944516510999996</c:v>
                </c:pt>
                <c:pt idx="53">
                  <c:v>5.2635890336999998</c:v>
                </c:pt>
                <c:pt idx="54">
                  <c:v>5.1036110210999999</c:v>
                </c:pt>
                <c:pt idx="55">
                  <c:v>4.2337791734000003</c:v>
                </c:pt>
                <c:pt idx="56">
                  <c:v>3.6056330742</c:v>
                </c:pt>
                <c:pt idx="57">
                  <c:v>4.7794164814000002</c:v>
                </c:pt>
                <c:pt idx="58">
                  <c:v>5.4014703096999996</c:v>
                </c:pt>
                <c:pt idx="59">
                  <c:v>3.7378134531999998</c:v>
                </c:pt>
                <c:pt idx="60">
                  <c:v>3.2552069246999999</c:v>
                </c:pt>
                <c:pt idx="61">
                  <c:v>3.9734401593999999</c:v>
                </c:pt>
                <c:pt idx="62">
                  <c:v>3.7217468662000002</c:v>
                </c:pt>
                <c:pt idx="63">
                  <c:v>4.1674800907999998</c:v>
                </c:pt>
                <c:pt idx="64">
                  <c:v>4.7160178326000004</c:v>
                </c:pt>
                <c:pt idx="65">
                  <c:v>5.2073783192</c:v>
                </c:pt>
                <c:pt idx="66">
                  <c:v>4.3393918016999997</c:v>
                </c:pt>
                <c:pt idx="67">
                  <c:v>4.0763648906999999</c:v>
                </c:pt>
                <c:pt idx="68">
                  <c:v>3.102827059</c:v>
                </c:pt>
                <c:pt idx="69">
                  <c:v>3.3545735254000002</c:v>
                </c:pt>
                <c:pt idx="70">
                  <c:v>5.6781548273000002</c:v>
                </c:pt>
                <c:pt idx="71">
                  <c:v>3.1081303448000002</c:v>
                </c:pt>
                <c:pt idx="72">
                  <c:v>3.5508267191999998</c:v>
                </c:pt>
                <c:pt idx="73">
                  <c:v>4.1838593094999998</c:v>
                </c:pt>
                <c:pt idx="74">
                  <c:v>4.1961265602999998</c:v>
                </c:pt>
                <c:pt idx="75">
                  <c:v>5.2271923540999996</c:v>
                </c:pt>
                <c:pt idx="76">
                  <c:v>5.8055894234999998</c:v>
                </c:pt>
                <c:pt idx="77">
                  <c:v>5.3090492709000001</c:v>
                </c:pt>
                <c:pt idx="78">
                  <c:v>5.0776570142999997</c:v>
                </c:pt>
                <c:pt idx="79">
                  <c:v>4.9201329446999997</c:v>
                </c:pt>
                <c:pt idx="80">
                  <c:v>4.0663463700999998</c:v>
                </c:pt>
                <c:pt idx="81">
                  <c:v>3.3667187776</c:v>
                </c:pt>
                <c:pt idx="82">
                  <c:v>1.9171369924999999</c:v>
                </c:pt>
                <c:pt idx="83">
                  <c:v>1.9642716898999999</c:v>
                </c:pt>
                <c:pt idx="84">
                  <c:v>4.1483782941999996</c:v>
                </c:pt>
                <c:pt idx="85">
                  <c:v>3.6861147123000002</c:v>
                </c:pt>
                <c:pt idx="86">
                  <c:v>-6.7324704110000004</c:v>
                </c:pt>
                <c:pt idx="87">
                  <c:v>-24.26656947</c:v>
                </c:pt>
                <c:pt idx="88">
                  <c:v>-25.959372179999999</c:v>
                </c:pt>
                <c:pt idx="89">
                  <c:v>-13.09143817</c:v>
                </c:pt>
                <c:pt idx="90">
                  <c:v>-7.7710182379999999</c:v>
                </c:pt>
                <c:pt idx="91">
                  <c:v>-6.4340884330000003</c:v>
                </c:pt>
                <c:pt idx="92">
                  <c:v>-8.0495887610000008</c:v>
                </c:pt>
                <c:pt idx="93">
                  <c:v>-10.73122841</c:v>
                </c:pt>
                <c:pt idx="94">
                  <c:v>-9.9412890049999998</c:v>
                </c:pt>
                <c:pt idx="95">
                  <c:v>-7.4821836409999998</c:v>
                </c:pt>
                <c:pt idx="96">
                  <c:v>-5.1359406669999998</c:v>
                </c:pt>
                <c:pt idx="97">
                  <c:v>-3.290999035</c:v>
                </c:pt>
                <c:pt idx="98">
                  <c:v>0.95956485349999998</c:v>
                </c:pt>
                <c:pt idx="99">
                  <c:v>4.7784762643000001</c:v>
                </c:pt>
                <c:pt idx="100">
                  <c:v>6.7379276068999996</c:v>
                </c:pt>
                <c:pt idx="101">
                  <c:v>7.3383954055</c:v>
                </c:pt>
                <c:pt idx="102">
                  <c:v>8.9463488611000006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13888"/>
        <c:axId val="232240256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graphics!$B$2</c:f>
              <c:strCache>
                <c:ptCount val="1"/>
                <c:pt idx="0">
                  <c:v>קטן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graphics!$A$4:$A$1000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</c:numCache>
            </c:numRef>
          </c:cat>
          <c:val>
            <c:numRef>
              <c:f>graphics!$B$4:$B$1000</c:f>
              <c:numCache>
                <c:formatCode>General</c:formatCode>
                <c:ptCount val="997"/>
                <c:pt idx="0">
                  <c:v>0.58004518001898719</c:v>
                </c:pt>
                <c:pt idx="1">
                  <c:v>0.48189117639525886</c:v>
                </c:pt>
                <c:pt idx="2">
                  <c:v>0.61888263866808602</c:v>
                </c:pt>
                <c:pt idx="3">
                  <c:v>0.46198928487758134</c:v>
                </c:pt>
                <c:pt idx="4">
                  <c:v>0.43136287169736492</c:v>
                </c:pt>
                <c:pt idx="5">
                  <c:v>0.54521642063726994</c:v>
                </c:pt>
                <c:pt idx="6">
                  <c:v>0.55550183728289226</c:v>
                </c:pt>
                <c:pt idx="7">
                  <c:v>0.533445286791004</c:v>
                </c:pt>
                <c:pt idx="8">
                  <c:v>0.41458733395463471</c:v>
                </c:pt>
                <c:pt idx="9">
                  <c:v>0.38261681938622888</c:v>
                </c:pt>
                <c:pt idx="10">
                  <c:v>0.3896655516994329</c:v>
                </c:pt>
                <c:pt idx="11">
                  <c:v>0.50894904871225488</c:v>
                </c:pt>
                <c:pt idx="12">
                  <c:v>0.59327163282221651</c:v>
                </c:pt>
                <c:pt idx="13">
                  <c:v>0.68488567779409071</c:v>
                </c:pt>
                <c:pt idx="14">
                  <c:v>0.67673722763381994</c:v>
                </c:pt>
                <c:pt idx="15">
                  <c:v>0.69889772468613154</c:v>
                </c:pt>
                <c:pt idx="16">
                  <c:v>0.57738341618970745</c:v>
                </c:pt>
                <c:pt idx="17">
                  <c:v>0.65810183084932106</c:v>
                </c:pt>
                <c:pt idx="18">
                  <c:v>0.65343941836101938</c:v>
                </c:pt>
                <c:pt idx="19">
                  <c:v>0.5535697010931413</c:v>
                </c:pt>
                <c:pt idx="20">
                  <c:v>0.58481701668539177</c:v>
                </c:pt>
                <c:pt idx="21">
                  <c:v>0.55002745399369735</c:v>
                </c:pt>
                <c:pt idx="22">
                  <c:v>0.56734400468582291</c:v>
                </c:pt>
                <c:pt idx="23">
                  <c:v>0.56032027045467658</c:v>
                </c:pt>
                <c:pt idx="24">
                  <c:v>0.50013254015803144</c:v>
                </c:pt>
                <c:pt idx="25">
                  <c:v>0.57034370224038244</c:v>
                </c:pt>
                <c:pt idx="26">
                  <c:v>0.64988916327271251</c:v>
                </c:pt>
                <c:pt idx="27">
                  <c:v>0.5435026763254569</c:v>
                </c:pt>
                <c:pt idx="28">
                  <c:v>0.72107698072278048</c:v>
                </c:pt>
                <c:pt idx="29">
                  <c:v>0.63041295548962573</c:v>
                </c:pt>
                <c:pt idx="30">
                  <c:v>0.55227399175702407</c:v>
                </c:pt>
                <c:pt idx="31">
                  <c:v>0.55577869436852256</c:v>
                </c:pt>
                <c:pt idx="32">
                  <c:v>0.6757558887436973</c:v>
                </c:pt>
                <c:pt idx="33">
                  <c:v>0.61252908750396906</c:v>
                </c:pt>
                <c:pt idx="34">
                  <c:v>0.63133952875992305</c:v>
                </c:pt>
                <c:pt idx="35">
                  <c:v>0.64032754343360943</c:v>
                </c:pt>
                <c:pt idx="36">
                  <c:v>0.70585701043669247</c:v>
                </c:pt>
                <c:pt idx="37">
                  <c:v>0.58030674627060364</c:v>
                </c:pt>
                <c:pt idx="38">
                  <c:v>0.6053397098598774</c:v>
                </c:pt>
                <c:pt idx="39">
                  <c:v>0.62633990967426401</c:v>
                </c:pt>
                <c:pt idx="40">
                  <c:v>0.59255655666705398</c:v>
                </c:pt>
                <c:pt idx="41">
                  <c:v>0.59273747589689474</c:v>
                </c:pt>
                <c:pt idx="42">
                  <c:v>0.58275651014296159</c:v>
                </c:pt>
                <c:pt idx="43">
                  <c:v>0.51628940663268286</c:v>
                </c:pt>
                <c:pt idx="44">
                  <c:v>0.59181773248114511</c:v>
                </c:pt>
                <c:pt idx="45">
                  <c:v>0.60331715740964975</c:v>
                </c:pt>
                <c:pt idx="46">
                  <c:v>0.53972745819371692</c:v>
                </c:pt>
                <c:pt idx="47">
                  <c:v>0.5344129774591353</c:v>
                </c:pt>
                <c:pt idx="48">
                  <c:v>0.61739689349391691</c:v>
                </c:pt>
                <c:pt idx="49">
                  <c:v>0.55466130677383341</c:v>
                </c:pt>
                <c:pt idx="50">
                  <c:v>0.48592333051420822</c:v>
                </c:pt>
                <c:pt idx="51">
                  <c:v>0.57333529874857914</c:v>
                </c:pt>
                <c:pt idx="52">
                  <c:v>0.68271894350954065</c:v>
                </c:pt>
                <c:pt idx="53">
                  <c:v>0.52876522217928568</c:v>
                </c:pt>
                <c:pt idx="54">
                  <c:v>0.5693120108190296</c:v>
                </c:pt>
                <c:pt idx="55">
                  <c:v>0.52709299781740071</c:v>
                </c:pt>
                <c:pt idx="56">
                  <c:v>0.56878546845799227</c:v>
                </c:pt>
                <c:pt idx="57">
                  <c:v>0.63471680110466611</c:v>
                </c:pt>
                <c:pt idx="58">
                  <c:v>0.67566779985938219</c:v>
                </c:pt>
                <c:pt idx="59">
                  <c:v>0.69151864290442788</c:v>
                </c:pt>
                <c:pt idx="60">
                  <c:v>0.66941028740793695</c:v>
                </c:pt>
                <c:pt idx="61">
                  <c:v>0.66253256596796173</c:v>
                </c:pt>
                <c:pt idx="62">
                  <c:v>0.83025669101351618</c:v>
                </c:pt>
                <c:pt idx="63">
                  <c:v>1.2926791694939432</c:v>
                </c:pt>
                <c:pt idx="64">
                  <c:v>0.84775184611823651</c:v>
                </c:pt>
                <c:pt idx="65">
                  <c:v>0.89388983826457791</c:v>
                </c:pt>
                <c:pt idx="66">
                  <c:v>0.7873182183961035</c:v>
                </c:pt>
                <c:pt idx="67">
                  <c:v>0.70962631389867814</c:v>
                </c:pt>
                <c:pt idx="68">
                  <c:v>0.83711632809406633</c:v>
                </c:pt>
                <c:pt idx="69">
                  <c:v>0.77913167851053933</c:v>
                </c:pt>
                <c:pt idx="70">
                  <c:v>0.75392603580184137</c:v>
                </c:pt>
                <c:pt idx="71">
                  <c:v>0.9235065925836774</c:v>
                </c:pt>
                <c:pt idx="72">
                  <c:v>0.87087085236660078</c:v>
                </c:pt>
                <c:pt idx="73">
                  <c:v>0.56326226611212904</c:v>
                </c:pt>
                <c:pt idx="74">
                  <c:v>0.61593033972103262</c:v>
                </c:pt>
                <c:pt idx="75">
                  <c:v>0.75470925264504929</c:v>
                </c:pt>
                <c:pt idx="76">
                  <c:v>0.66881426135847621</c:v>
                </c:pt>
                <c:pt idx="77">
                  <c:v>0.58844750625851572</c:v>
                </c:pt>
                <c:pt idx="78">
                  <c:v>0.65442519218631112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B-4501-AAA8-BF3078B7F531}"/>
            </c:ext>
          </c:extLst>
        </c:ser>
        <c:ser>
          <c:idx val="1"/>
          <c:order val="1"/>
          <c:tx>
            <c:strRef>
              <c:f>graphics!$C$2</c:f>
              <c:strCache>
                <c:ptCount val="1"/>
                <c:pt idx="0">
                  <c:v>בינוני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graphics!$A$4:$A$1000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</c:numCache>
            </c:numRef>
          </c:cat>
          <c:val>
            <c:numRef>
              <c:f>graphics!$C$4:$C$1000</c:f>
              <c:numCache>
                <c:formatCode>General</c:formatCode>
                <c:ptCount val="997"/>
                <c:pt idx="0">
                  <c:v>0.72512336994221183</c:v>
                </c:pt>
                <c:pt idx="1">
                  <c:v>0.77064245465929626</c:v>
                </c:pt>
                <c:pt idx="2">
                  <c:v>0.63445606990628955</c:v>
                </c:pt>
                <c:pt idx="3">
                  <c:v>0.60388528456958024</c:v>
                </c:pt>
                <c:pt idx="4">
                  <c:v>0.99998642952561501</c:v>
                </c:pt>
                <c:pt idx="5">
                  <c:v>0.55226556236165769</c:v>
                </c:pt>
                <c:pt idx="6">
                  <c:v>0.79700204003963881</c:v>
                </c:pt>
                <c:pt idx="7">
                  <c:v>0.47725857511633768</c:v>
                </c:pt>
                <c:pt idx="8">
                  <c:v>0.65216436566988267</c:v>
                </c:pt>
                <c:pt idx="9">
                  <c:v>0.88207169403090768</c:v>
                </c:pt>
                <c:pt idx="10">
                  <c:v>0.9350904756869699</c:v>
                </c:pt>
                <c:pt idx="11">
                  <c:v>0.89892489296874711</c:v>
                </c:pt>
                <c:pt idx="12">
                  <c:v>0.86297219470428299</c:v>
                </c:pt>
                <c:pt idx="13">
                  <c:v>0.80207228583228507</c:v>
                </c:pt>
                <c:pt idx="14">
                  <c:v>0.79700949493363882</c:v>
                </c:pt>
                <c:pt idx="15">
                  <c:v>0.73210354413151457</c:v>
                </c:pt>
                <c:pt idx="16">
                  <c:v>0.83554627828250505</c:v>
                </c:pt>
                <c:pt idx="17">
                  <c:v>0.77407951743554626</c:v>
                </c:pt>
                <c:pt idx="18">
                  <c:v>0.84278044977808853</c:v>
                </c:pt>
                <c:pt idx="19">
                  <c:v>0.79516108116855566</c:v>
                </c:pt>
                <c:pt idx="20">
                  <c:v>0.7574576966954415</c:v>
                </c:pt>
                <c:pt idx="21">
                  <c:v>0.91480931938759935</c:v>
                </c:pt>
                <c:pt idx="22">
                  <c:v>0.85737730969126558</c:v>
                </c:pt>
                <c:pt idx="23">
                  <c:v>0.8795935492489686</c:v>
                </c:pt>
                <c:pt idx="24">
                  <c:v>0.77230466822380894</c:v>
                </c:pt>
                <c:pt idx="25">
                  <c:v>0.847932589356162</c:v>
                </c:pt>
                <c:pt idx="26">
                  <c:v>0.82195572840709707</c:v>
                </c:pt>
                <c:pt idx="27">
                  <c:v>0.76904055172901165</c:v>
                </c:pt>
                <c:pt idx="28">
                  <c:v>0.79656148030488327</c:v>
                </c:pt>
                <c:pt idx="29">
                  <c:v>0.89225899208064541</c:v>
                </c:pt>
                <c:pt idx="30">
                  <c:v>0.89323413532949825</c:v>
                </c:pt>
                <c:pt idx="31">
                  <c:v>0.8512009476761293</c:v>
                </c:pt>
                <c:pt idx="32">
                  <c:v>0.81295645139481032</c:v>
                </c:pt>
                <c:pt idx="33">
                  <c:v>0.75393413143453769</c:v>
                </c:pt>
                <c:pt idx="34">
                  <c:v>0.73457636012265848</c:v>
                </c:pt>
                <c:pt idx="35">
                  <c:v>0.69561301801149744</c:v>
                </c:pt>
                <c:pt idx="36">
                  <c:v>0.7813390715900117</c:v>
                </c:pt>
                <c:pt idx="37">
                  <c:v>0.64572308454240546</c:v>
                </c:pt>
                <c:pt idx="38">
                  <c:v>0.80091094132375551</c:v>
                </c:pt>
                <c:pt idx="39">
                  <c:v>0.70476477859970077</c:v>
                </c:pt>
                <c:pt idx="40">
                  <c:v>0.9281722008236899</c:v>
                </c:pt>
                <c:pt idx="41">
                  <c:v>0.66642983187191229</c:v>
                </c:pt>
                <c:pt idx="42">
                  <c:v>0.8108305819045839</c:v>
                </c:pt>
                <c:pt idx="43">
                  <c:v>0.75132755709927335</c:v>
                </c:pt>
                <c:pt idx="44">
                  <c:v>0.69402397572175145</c:v>
                </c:pt>
                <c:pt idx="45">
                  <c:v>0.72867866563367545</c:v>
                </c:pt>
                <c:pt idx="46">
                  <c:v>0.80294317812358007</c:v>
                </c:pt>
                <c:pt idx="47">
                  <c:v>0.79826636418387564</c:v>
                </c:pt>
                <c:pt idx="48">
                  <c:v>0.64737136102044268</c:v>
                </c:pt>
                <c:pt idx="49">
                  <c:v>0.87910919445584002</c:v>
                </c:pt>
                <c:pt idx="50">
                  <c:v>0.72625103945433356</c:v>
                </c:pt>
                <c:pt idx="51">
                  <c:v>0.82462030947355691</c:v>
                </c:pt>
                <c:pt idx="52">
                  <c:v>0.74267590313642962</c:v>
                </c:pt>
                <c:pt idx="53">
                  <c:v>0.7367468432441141</c:v>
                </c:pt>
                <c:pt idx="54">
                  <c:v>0.81007635973147918</c:v>
                </c:pt>
                <c:pt idx="55">
                  <c:v>0.66890472226324105</c:v>
                </c:pt>
                <c:pt idx="56">
                  <c:v>0.65840797224622549</c:v>
                </c:pt>
                <c:pt idx="57">
                  <c:v>0.72254761444129756</c:v>
                </c:pt>
                <c:pt idx="58">
                  <c:v>0.80837595823086139</c:v>
                </c:pt>
                <c:pt idx="59">
                  <c:v>0.82130726713000546</c:v>
                </c:pt>
                <c:pt idx="60">
                  <c:v>0.58525808711709726</c:v>
                </c:pt>
                <c:pt idx="61">
                  <c:v>0.63859004486629301</c:v>
                </c:pt>
                <c:pt idx="62">
                  <c:v>0.69501233760281644</c:v>
                </c:pt>
                <c:pt idx="63">
                  <c:v>0.93404266098683619</c:v>
                </c:pt>
                <c:pt idx="64">
                  <c:v>1.008064351543948</c:v>
                </c:pt>
                <c:pt idx="65">
                  <c:v>0.88474735952589878</c:v>
                </c:pt>
                <c:pt idx="66">
                  <c:v>0.85722329094666638</c:v>
                </c:pt>
                <c:pt idx="67">
                  <c:v>0.85356450549423324</c:v>
                </c:pt>
                <c:pt idx="68">
                  <c:v>0.96316090197389015</c:v>
                </c:pt>
                <c:pt idx="69">
                  <c:v>0.65498605210491723</c:v>
                </c:pt>
                <c:pt idx="70">
                  <c:v>0.86562402516858838</c:v>
                </c:pt>
                <c:pt idx="71">
                  <c:v>0.74487835628497212</c:v>
                </c:pt>
                <c:pt idx="72">
                  <c:v>0.5593837386399888</c:v>
                </c:pt>
                <c:pt idx="73">
                  <c:v>0.66737950867922735</c:v>
                </c:pt>
                <c:pt idx="74">
                  <c:v>0.53326192195272204</c:v>
                </c:pt>
                <c:pt idx="75">
                  <c:v>0.62991455816224273</c:v>
                </c:pt>
                <c:pt idx="76">
                  <c:v>0.57907987386534177</c:v>
                </c:pt>
                <c:pt idx="77">
                  <c:v>0.48989180471596938</c:v>
                </c:pt>
                <c:pt idx="78">
                  <c:v>0.52631877274263394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B-4501-AAA8-BF3078B7F531}"/>
            </c:ext>
          </c:extLst>
        </c:ser>
        <c:ser>
          <c:idx val="2"/>
          <c:order val="2"/>
          <c:tx>
            <c:strRef>
              <c:f>graphics!$D$2</c:f>
              <c:strCache>
                <c:ptCount val="1"/>
                <c:pt idx="0">
                  <c:v>גדול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graphics!$A$4:$A$1000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</c:numCache>
            </c:numRef>
          </c:cat>
          <c:val>
            <c:numRef>
              <c:f>graphics!$D$4:$D$1000</c:f>
              <c:numCache>
                <c:formatCode>General</c:formatCode>
                <c:ptCount val="997"/>
                <c:pt idx="0">
                  <c:v>0.70452517931644121</c:v>
                </c:pt>
                <c:pt idx="1">
                  <c:v>0.59163926757372709</c:v>
                </c:pt>
                <c:pt idx="2">
                  <c:v>0.77391913376150523</c:v>
                </c:pt>
                <c:pt idx="3">
                  <c:v>0.61163262173337707</c:v>
                </c:pt>
                <c:pt idx="4">
                  <c:v>0.75932284539745165</c:v>
                </c:pt>
                <c:pt idx="5">
                  <c:v>0.68242292474721222</c:v>
                </c:pt>
                <c:pt idx="6">
                  <c:v>0.72419253261929561</c:v>
                </c:pt>
                <c:pt idx="7">
                  <c:v>0.60829574786828322</c:v>
                </c:pt>
                <c:pt idx="8">
                  <c:v>0.67731330999744732</c:v>
                </c:pt>
                <c:pt idx="9">
                  <c:v>0.63794288577078151</c:v>
                </c:pt>
                <c:pt idx="10">
                  <c:v>0.52089424511971538</c:v>
                </c:pt>
                <c:pt idx="11">
                  <c:v>0.6543408684708214</c:v>
                </c:pt>
                <c:pt idx="12">
                  <c:v>0.58683953001343259</c:v>
                </c:pt>
                <c:pt idx="13">
                  <c:v>0.55947731694969283</c:v>
                </c:pt>
                <c:pt idx="14">
                  <c:v>0.60135242192918048</c:v>
                </c:pt>
                <c:pt idx="15">
                  <c:v>0.4250804965537448</c:v>
                </c:pt>
                <c:pt idx="16">
                  <c:v>0.43485208114431589</c:v>
                </c:pt>
                <c:pt idx="17">
                  <c:v>0.49273289934380538</c:v>
                </c:pt>
                <c:pt idx="18">
                  <c:v>0.54691250650884848</c:v>
                </c:pt>
                <c:pt idx="19">
                  <c:v>0.53312933879706836</c:v>
                </c:pt>
                <c:pt idx="20">
                  <c:v>0.57242308886274762</c:v>
                </c:pt>
                <c:pt idx="21">
                  <c:v>0.59119206447283157</c:v>
                </c:pt>
                <c:pt idx="22">
                  <c:v>0.52984446924354012</c:v>
                </c:pt>
                <c:pt idx="23">
                  <c:v>0.57545720599582706</c:v>
                </c:pt>
                <c:pt idx="24">
                  <c:v>0.52425555422963488</c:v>
                </c:pt>
                <c:pt idx="25">
                  <c:v>0.49090563110718566</c:v>
                </c:pt>
                <c:pt idx="26">
                  <c:v>0.57854010483221974</c:v>
                </c:pt>
                <c:pt idx="27">
                  <c:v>0.4833293245381623</c:v>
                </c:pt>
                <c:pt idx="28">
                  <c:v>0.54004529698587089</c:v>
                </c:pt>
                <c:pt idx="29">
                  <c:v>0.51560813552150775</c:v>
                </c:pt>
                <c:pt idx="30">
                  <c:v>0.49406842424681219</c:v>
                </c:pt>
                <c:pt idx="31">
                  <c:v>0.42499493031342367</c:v>
                </c:pt>
                <c:pt idx="32">
                  <c:v>0.5090205893853792</c:v>
                </c:pt>
                <c:pt idx="33">
                  <c:v>0.47076181027040098</c:v>
                </c:pt>
                <c:pt idx="34">
                  <c:v>0.53482034299156256</c:v>
                </c:pt>
                <c:pt idx="35">
                  <c:v>0.44327428542779157</c:v>
                </c:pt>
                <c:pt idx="36">
                  <c:v>0.46084267931407813</c:v>
                </c:pt>
                <c:pt idx="37">
                  <c:v>0.45720894452029581</c:v>
                </c:pt>
                <c:pt idx="38">
                  <c:v>0.45180817101500392</c:v>
                </c:pt>
                <c:pt idx="39">
                  <c:v>0.47261822994697361</c:v>
                </c:pt>
                <c:pt idx="40">
                  <c:v>0.44658544506907399</c:v>
                </c:pt>
                <c:pt idx="41">
                  <c:v>0.49702168467677427</c:v>
                </c:pt>
                <c:pt idx="42">
                  <c:v>0.43131008439502877</c:v>
                </c:pt>
                <c:pt idx="43">
                  <c:v>0.44165269142699848</c:v>
                </c:pt>
                <c:pt idx="44">
                  <c:v>0.42221316297829153</c:v>
                </c:pt>
                <c:pt idx="45">
                  <c:v>0.43615049624754015</c:v>
                </c:pt>
                <c:pt idx="46">
                  <c:v>0.46562941005156355</c:v>
                </c:pt>
                <c:pt idx="47">
                  <c:v>0.45706245449424915</c:v>
                </c:pt>
                <c:pt idx="48">
                  <c:v>0.40785871154575554</c:v>
                </c:pt>
                <c:pt idx="49">
                  <c:v>0.41040506688306222</c:v>
                </c:pt>
                <c:pt idx="50">
                  <c:v>0.4160598008188664</c:v>
                </c:pt>
                <c:pt idx="51">
                  <c:v>0.40062238906738196</c:v>
                </c:pt>
                <c:pt idx="52">
                  <c:v>0.41698960969276849</c:v>
                </c:pt>
                <c:pt idx="53">
                  <c:v>0.43327344312836169</c:v>
                </c:pt>
                <c:pt idx="54">
                  <c:v>0.41310828737090599</c:v>
                </c:pt>
                <c:pt idx="55">
                  <c:v>0.41502681554872328</c:v>
                </c:pt>
                <c:pt idx="56">
                  <c:v>0.4825877197369256</c:v>
                </c:pt>
                <c:pt idx="57">
                  <c:v>0.41631908703843629</c:v>
                </c:pt>
                <c:pt idx="58">
                  <c:v>0.45036561165593458</c:v>
                </c:pt>
                <c:pt idx="59">
                  <c:v>0.47529220981050385</c:v>
                </c:pt>
                <c:pt idx="60">
                  <c:v>0.4758514544594396</c:v>
                </c:pt>
                <c:pt idx="61">
                  <c:v>0.41508238348073018</c:v>
                </c:pt>
                <c:pt idx="62">
                  <c:v>0.48748959710933315</c:v>
                </c:pt>
                <c:pt idx="63">
                  <c:v>0.76439928893444675</c:v>
                </c:pt>
                <c:pt idx="64">
                  <c:v>0.67977439959200614</c:v>
                </c:pt>
                <c:pt idx="65">
                  <c:v>0.65991708363741941</c:v>
                </c:pt>
                <c:pt idx="66">
                  <c:v>0.55894972656875386</c:v>
                </c:pt>
                <c:pt idx="67">
                  <c:v>0.61636653178271417</c:v>
                </c:pt>
                <c:pt idx="68">
                  <c:v>0.58215298409812399</c:v>
                </c:pt>
                <c:pt idx="69">
                  <c:v>0.51347834986996965</c:v>
                </c:pt>
                <c:pt idx="70">
                  <c:v>0.51565544729806911</c:v>
                </c:pt>
                <c:pt idx="71">
                  <c:v>0.5419806057228489</c:v>
                </c:pt>
                <c:pt idx="72">
                  <c:v>0.44409768683269957</c:v>
                </c:pt>
                <c:pt idx="73">
                  <c:v>0.45207801798056207</c:v>
                </c:pt>
                <c:pt idx="74">
                  <c:v>0.44416477064558946</c:v>
                </c:pt>
                <c:pt idx="75">
                  <c:v>0.40015071522303647</c:v>
                </c:pt>
                <c:pt idx="76">
                  <c:v>0.43343608315110604</c:v>
                </c:pt>
                <c:pt idx="77">
                  <c:v>0.40574841922603228</c:v>
                </c:pt>
                <c:pt idx="78">
                  <c:v>0.38458274359750705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6B-4501-AAA8-BF3078B7F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292640"/>
        <c:axId val="885292968"/>
      </c:lineChart>
      <c:dateAx>
        <c:axId val="885292640"/>
        <c:scaling>
          <c:orientation val="minMax"/>
          <c:min val="43709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1"/>
        <c:majorTimeUnit val="months"/>
      </c:dateAx>
      <c:valAx>
        <c:axId val="88529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>
                <a:solidFill>
                  <a:schemeClr val="tx1"/>
                </a:solidFill>
              </a:rPr>
              <a:t>איור </a:t>
            </a:r>
            <a:r>
              <a:rPr lang="he-IL" sz="2000" dirty="0" smtClean="0">
                <a:solidFill>
                  <a:schemeClr val="tx1"/>
                </a:solidFill>
              </a:rPr>
              <a:t>29: </a:t>
            </a:r>
            <a:r>
              <a:rPr lang="he-IL" sz="2000" dirty="0">
                <a:solidFill>
                  <a:schemeClr val="tx1"/>
                </a:solidFill>
              </a:rPr>
              <a:t>התפתחות שיעור הריבית באשראי במערכת הבנקאית במהלך המשבר 
</a:t>
            </a:r>
            <a:r>
              <a:rPr lang="he-IL" sz="2000" b="0" dirty="0">
                <a:solidFill>
                  <a:schemeClr val="tx1"/>
                </a:solidFill>
              </a:rPr>
              <a:t>פברואר 2020 עד </a:t>
            </a:r>
            <a:r>
              <a:rPr lang="he-IL" sz="2000" b="0" dirty="0" smtClean="0">
                <a:solidFill>
                  <a:schemeClr val="tx1"/>
                </a:solidFill>
              </a:rPr>
              <a:t>יוני </a:t>
            </a:r>
            <a:r>
              <a:rPr lang="he-IL" sz="2000" b="0" dirty="0">
                <a:solidFill>
                  <a:schemeClr val="tx1"/>
                </a:solidFill>
              </a:rPr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'איור 38 נתונים'!$B$1</c:f>
              <c:strCache>
                <c:ptCount val="1"/>
                <c:pt idx="0">
                  <c:v>צרכני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38 נתונים'!$A$2:$A$60</c:f>
              <c:numCache>
                <c:formatCode>m/d/yyyy</c:formatCode>
                <c:ptCount val="5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  <c:pt idx="44">
                  <c:v>44347.125</c:v>
                </c:pt>
                <c:pt idx="45">
                  <c:v>44377.125</c:v>
                </c:pt>
              </c:numCache>
            </c:numRef>
          </c:cat>
          <c:val>
            <c:numRef>
              <c:f>'איור 38 נתונים'!$B$2:$B$60</c:f>
              <c:numCache>
                <c:formatCode>0.0%</c:formatCode>
                <c:ptCount val="59"/>
                <c:pt idx="0">
                  <c:v>4.9847397829028299E-2</c:v>
                </c:pt>
                <c:pt idx="1">
                  <c:v>4.8138814038386803E-2</c:v>
                </c:pt>
                <c:pt idx="2">
                  <c:v>4.7385405658520001E-2</c:v>
                </c:pt>
                <c:pt idx="3">
                  <c:v>4.5695659823886001E-2</c:v>
                </c:pt>
                <c:pt idx="4">
                  <c:v>4.8566084980640099E-2</c:v>
                </c:pt>
                <c:pt idx="5">
                  <c:v>4.5787390380736002E-2</c:v>
                </c:pt>
                <c:pt idx="6">
                  <c:v>4.8673935090699401E-2</c:v>
                </c:pt>
                <c:pt idx="7">
                  <c:v>4.9771026588976197E-2</c:v>
                </c:pt>
                <c:pt idx="8">
                  <c:v>4.7367988894900202E-2</c:v>
                </c:pt>
                <c:pt idx="9">
                  <c:v>4.3320274364047097E-2</c:v>
                </c:pt>
                <c:pt idx="10">
                  <c:v>4.6877252259376001E-2</c:v>
                </c:pt>
                <c:pt idx="11">
                  <c:v>4.8372123320848698E-2</c:v>
                </c:pt>
                <c:pt idx="12">
                  <c:v>4.924167900326E-2</c:v>
                </c:pt>
                <c:pt idx="13">
                  <c:v>4.6886397958934803E-2</c:v>
                </c:pt>
                <c:pt idx="14">
                  <c:v>4.8270656806495602E-2</c:v>
                </c:pt>
                <c:pt idx="15">
                  <c:v>4.8938169335896897E-2</c:v>
                </c:pt>
                <c:pt idx="16">
                  <c:v>4.7500000000000001E-2</c:v>
                </c:pt>
                <c:pt idx="17">
                  <c:v>4.5400000000000003E-2</c:v>
                </c:pt>
                <c:pt idx="18">
                  <c:v>4.6100000000000002E-2</c:v>
                </c:pt>
                <c:pt idx="19">
                  <c:v>4.6899999999999997E-2</c:v>
                </c:pt>
                <c:pt idx="20">
                  <c:v>4.5900000000000003E-2</c:v>
                </c:pt>
                <c:pt idx="21">
                  <c:v>4.5199999999999997E-2</c:v>
                </c:pt>
                <c:pt idx="22">
                  <c:v>4.5699999999999998E-2</c:v>
                </c:pt>
                <c:pt idx="23">
                  <c:v>4.6541928302653003E-2</c:v>
                </c:pt>
                <c:pt idx="24">
                  <c:v>4.7217475277499497E-2</c:v>
                </c:pt>
                <c:pt idx="25">
                  <c:v>4.7051111494484099E-2</c:v>
                </c:pt>
                <c:pt idx="26">
                  <c:v>4.9411185117204402E-2</c:v>
                </c:pt>
                <c:pt idx="27">
                  <c:v>4.7968747295998801E-2</c:v>
                </c:pt>
                <c:pt idx="28">
                  <c:v>4.6338306330974799E-2</c:v>
                </c:pt>
                <c:pt idx="29">
                  <c:v>4.6880766809028002E-2</c:v>
                </c:pt>
                <c:pt idx="30">
                  <c:v>4.7476928342430703E-2</c:v>
                </c:pt>
                <c:pt idx="31">
                  <c:v>4.7140194339929699E-2</c:v>
                </c:pt>
                <c:pt idx="32">
                  <c:v>4.4636521911271501E-2</c:v>
                </c:pt>
                <c:pt idx="33">
                  <c:v>4.4654415922645303E-2</c:v>
                </c:pt>
                <c:pt idx="34">
                  <c:v>4.3561018981500499E-2</c:v>
                </c:pt>
                <c:pt idx="35">
                  <c:v>4.4166420113600502E-2</c:v>
                </c:pt>
                <c:pt idx="36">
                  <c:v>4.0756577613880497E-2</c:v>
                </c:pt>
                <c:pt idx="37">
                  <c:v>4.5330161441113501E-2</c:v>
                </c:pt>
                <c:pt idx="38">
                  <c:v>4.6053763114211999E-2</c:v>
                </c:pt>
                <c:pt idx="39">
                  <c:v>4.2523761693471697E-2</c:v>
                </c:pt>
                <c:pt idx="40">
                  <c:v>4.5012960186004897E-2</c:v>
                </c:pt>
                <c:pt idx="41">
                  <c:v>4.38956068919528E-2</c:v>
                </c:pt>
                <c:pt idx="42">
                  <c:v>4.2807805193710101E-2</c:v>
                </c:pt>
                <c:pt idx="43">
                  <c:v>4.5402919869975397E-2</c:v>
                </c:pt>
                <c:pt idx="44">
                  <c:v>4.4555229486525003E-2</c:v>
                </c:pt>
                <c:pt idx="45">
                  <c:v>4.4577967614444297E-2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F4F6-4BC4-A4B4-DC54A1297E05}"/>
            </c:ext>
          </c:extLst>
        </c:ser>
        <c:ser>
          <c:idx val="1"/>
          <c:order val="1"/>
          <c:tx>
            <c:v>דיור - שקלי לא צמוד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38 נתונים'!$A$2:$A$60</c:f>
              <c:numCache>
                <c:formatCode>m/d/yyyy</c:formatCode>
                <c:ptCount val="5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  <c:pt idx="44">
                  <c:v>44347.125</c:v>
                </c:pt>
                <c:pt idx="45">
                  <c:v>44377.125</c:v>
                </c:pt>
              </c:numCache>
            </c:numRef>
          </c:cat>
          <c:val>
            <c:numRef>
              <c:f>'איור 38 נתונים'!$C$2:$C$60</c:f>
              <c:numCache>
                <c:formatCode>0.0%</c:formatCode>
                <c:ptCount val="59"/>
                <c:pt idx="0">
                  <c:v>2.4565236786079799E-2</c:v>
                </c:pt>
                <c:pt idx="1">
                  <c:v>2.4828779767908499E-2</c:v>
                </c:pt>
                <c:pt idx="2">
                  <c:v>2.5307365063859E-2</c:v>
                </c:pt>
                <c:pt idx="3">
                  <c:v>2.61374175969472E-2</c:v>
                </c:pt>
                <c:pt idx="4">
                  <c:v>2.5733498333651902E-2</c:v>
                </c:pt>
                <c:pt idx="5">
                  <c:v>2.5347149580504599E-2</c:v>
                </c:pt>
                <c:pt idx="6">
                  <c:v>2.5487435552697599E-2</c:v>
                </c:pt>
                <c:pt idx="7">
                  <c:v>2.54659210708242E-2</c:v>
                </c:pt>
                <c:pt idx="8">
                  <c:v>2.5231188756003699E-2</c:v>
                </c:pt>
                <c:pt idx="9">
                  <c:v>2.533803249183E-2</c:v>
                </c:pt>
                <c:pt idx="10">
                  <c:v>2.6017733061794099E-2</c:v>
                </c:pt>
                <c:pt idx="11">
                  <c:v>2.5659762500181801E-2</c:v>
                </c:pt>
                <c:pt idx="12">
                  <c:v>2.54190907009097E-2</c:v>
                </c:pt>
                <c:pt idx="13">
                  <c:v>2.50887256704065E-2</c:v>
                </c:pt>
                <c:pt idx="14">
                  <c:v>2.5003504226391901E-2</c:v>
                </c:pt>
                <c:pt idx="15">
                  <c:v>2.4540521661279902E-2</c:v>
                </c:pt>
                <c:pt idx="16">
                  <c:v>2.4500000000000001E-2</c:v>
                </c:pt>
                <c:pt idx="17">
                  <c:v>2.4199999999999999E-2</c:v>
                </c:pt>
                <c:pt idx="18">
                  <c:v>2.4500000000000001E-2</c:v>
                </c:pt>
                <c:pt idx="19">
                  <c:v>2.3800000000000002E-2</c:v>
                </c:pt>
                <c:pt idx="20">
                  <c:v>2.4E-2</c:v>
                </c:pt>
                <c:pt idx="21">
                  <c:v>2.3900000000000001E-2</c:v>
                </c:pt>
                <c:pt idx="22">
                  <c:v>2.3800000000000002E-2</c:v>
                </c:pt>
                <c:pt idx="23">
                  <c:v>2.4205272930657801E-2</c:v>
                </c:pt>
                <c:pt idx="24">
                  <c:v>2.3723796787943601E-2</c:v>
                </c:pt>
                <c:pt idx="25">
                  <c:v>2.40865739040481E-2</c:v>
                </c:pt>
                <c:pt idx="26">
                  <c:v>2.3701426772971001E-2</c:v>
                </c:pt>
                <c:pt idx="27">
                  <c:v>2.3774672729870099E-2</c:v>
                </c:pt>
                <c:pt idx="28">
                  <c:v>2.3943925973189902E-2</c:v>
                </c:pt>
                <c:pt idx="29">
                  <c:v>2.41729187514232E-2</c:v>
                </c:pt>
                <c:pt idx="30">
                  <c:v>2.3747979201309999E-2</c:v>
                </c:pt>
                <c:pt idx="31">
                  <c:v>2.3672998429189501E-2</c:v>
                </c:pt>
                <c:pt idx="32">
                  <c:v>2.3688177886111699E-2</c:v>
                </c:pt>
                <c:pt idx="33">
                  <c:v>2.3650168384727398E-2</c:v>
                </c:pt>
                <c:pt idx="34">
                  <c:v>2.3607862569954799E-2</c:v>
                </c:pt>
                <c:pt idx="35">
                  <c:v>2.3857705684608099E-2</c:v>
                </c:pt>
                <c:pt idx="36">
                  <c:v>2.3658254236585699E-2</c:v>
                </c:pt>
                <c:pt idx="37">
                  <c:v>2.3256857128700199E-2</c:v>
                </c:pt>
                <c:pt idx="38">
                  <c:v>2.3267970087129199E-2</c:v>
                </c:pt>
                <c:pt idx="39">
                  <c:v>2.28191996152468E-2</c:v>
                </c:pt>
                <c:pt idx="40">
                  <c:v>2.3213928400503299E-2</c:v>
                </c:pt>
                <c:pt idx="41">
                  <c:v>2.2997176205571901E-2</c:v>
                </c:pt>
                <c:pt idx="42">
                  <c:v>2.2595921374506899E-2</c:v>
                </c:pt>
                <c:pt idx="43">
                  <c:v>2.27283735210854E-2</c:v>
                </c:pt>
                <c:pt idx="44">
                  <c:v>2.27004580635057E-2</c:v>
                </c:pt>
                <c:pt idx="45">
                  <c:v>2.1990542304867099E-2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F6-4BC4-A4B4-DC54A1297E05}"/>
            </c:ext>
          </c:extLst>
        </c:ser>
        <c:ser>
          <c:idx val="2"/>
          <c:order val="2"/>
          <c:tx>
            <c:strRef>
              <c:f>'איור 38 נתונים'!$D$1</c:f>
              <c:strCache>
                <c:ptCount val="1"/>
                <c:pt idx="0">
                  <c:v>עסקים קטנים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38 נתונים'!$A$2:$A$60</c:f>
              <c:numCache>
                <c:formatCode>m/d/yyyy</c:formatCode>
                <c:ptCount val="5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  <c:pt idx="44">
                  <c:v>44347.125</c:v>
                </c:pt>
                <c:pt idx="45">
                  <c:v>44377.125</c:v>
                </c:pt>
              </c:numCache>
            </c:numRef>
          </c:cat>
          <c:val>
            <c:numRef>
              <c:f>'איור 38 נתונים'!$D$2:$D$60</c:f>
              <c:numCache>
                <c:formatCode>0.0%</c:formatCode>
                <c:ptCount val="59"/>
                <c:pt idx="0">
                  <c:v>4.9959931258373197E-2</c:v>
                </c:pt>
                <c:pt idx="1">
                  <c:v>4.8773307588508598E-2</c:v>
                </c:pt>
                <c:pt idx="2">
                  <c:v>4.7075434953262503E-2</c:v>
                </c:pt>
                <c:pt idx="3">
                  <c:v>4.5241473272192703E-2</c:v>
                </c:pt>
                <c:pt idx="4">
                  <c:v>3.8276721356761398E-2</c:v>
                </c:pt>
                <c:pt idx="5">
                  <c:v>3.8246100450854498E-2</c:v>
                </c:pt>
                <c:pt idx="6">
                  <c:v>3.9204279070750199E-2</c:v>
                </c:pt>
                <c:pt idx="7">
                  <c:v>3.8563904424857597E-2</c:v>
                </c:pt>
                <c:pt idx="8">
                  <c:v>3.9133978748465699E-2</c:v>
                </c:pt>
                <c:pt idx="9">
                  <c:v>3.8296867545132902E-2</c:v>
                </c:pt>
                <c:pt idx="10">
                  <c:v>4.0941492959304E-2</c:v>
                </c:pt>
                <c:pt idx="11">
                  <c:v>4.2672253998092199E-2</c:v>
                </c:pt>
                <c:pt idx="12">
                  <c:v>4.2032293851616803E-2</c:v>
                </c:pt>
                <c:pt idx="13">
                  <c:v>4.2470898799438397E-2</c:v>
                </c:pt>
                <c:pt idx="14">
                  <c:v>4.4779728284800598E-2</c:v>
                </c:pt>
                <c:pt idx="15">
                  <c:v>4.4877281217876E-2</c:v>
                </c:pt>
                <c:pt idx="16">
                  <c:v>4.4200000000000003E-2</c:v>
                </c:pt>
                <c:pt idx="17">
                  <c:v>4.2799999999999998E-2</c:v>
                </c:pt>
                <c:pt idx="18">
                  <c:v>4.4400000000000002E-2</c:v>
                </c:pt>
                <c:pt idx="19">
                  <c:v>4.41E-2</c:v>
                </c:pt>
                <c:pt idx="20">
                  <c:v>4.2900000000000001E-2</c:v>
                </c:pt>
                <c:pt idx="21">
                  <c:v>4.3799999999999999E-2</c:v>
                </c:pt>
                <c:pt idx="22">
                  <c:v>4.4200000000000003E-2</c:v>
                </c:pt>
                <c:pt idx="23">
                  <c:v>4.47814724412871E-2</c:v>
                </c:pt>
                <c:pt idx="24">
                  <c:v>4.4140045730309503E-2</c:v>
                </c:pt>
                <c:pt idx="25">
                  <c:v>4.3312540884895397E-2</c:v>
                </c:pt>
                <c:pt idx="26">
                  <c:v>4.5435787077567298E-2</c:v>
                </c:pt>
                <c:pt idx="27">
                  <c:v>4.1761755671597602E-2</c:v>
                </c:pt>
                <c:pt idx="28">
                  <c:v>4.19498897348193E-2</c:v>
                </c:pt>
                <c:pt idx="29">
                  <c:v>4.3998542623199299E-2</c:v>
                </c:pt>
                <c:pt idx="30">
                  <c:v>4.3319788987919598E-2</c:v>
                </c:pt>
                <c:pt idx="31">
                  <c:v>4.2499879805904903E-2</c:v>
                </c:pt>
                <c:pt idx="32">
                  <c:v>4.1525176922799702E-2</c:v>
                </c:pt>
                <c:pt idx="33">
                  <c:v>4.4291486941733002E-2</c:v>
                </c:pt>
                <c:pt idx="34">
                  <c:v>4.3485760327275698E-2</c:v>
                </c:pt>
                <c:pt idx="35">
                  <c:v>4.0393567465591702E-2</c:v>
                </c:pt>
                <c:pt idx="36">
                  <c:v>4.0592598682806E-2</c:v>
                </c:pt>
                <c:pt idx="37">
                  <c:v>4.3614087164849401E-2</c:v>
                </c:pt>
                <c:pt idx="38">
                  <c:v>4.48804445255548E-2</c:v>
                </c:pt>
                <c:pt idx="39">
                  <c:v>4.4193212278167297E-2</c:v>
                </c:pt>
                <c:pt idx="40">
                  <c:v>4.2775671704268797E-2</c:v>
                </c:pt>
                <c:pt idx="41">
                  <c:v>4.0532484220699203E-2</c:v>
                </c:pt>
                <c:pt idx="42">
                  <c:v>4.2249106085586297E-2</c:v>
                </c:pt>
                <c:pt idx="43">
                  <c:v>4.2366437515648399E-2</c:v>
                </c:pt>
                <c:pt idx="44">
                  <c:v>4.1436637088522098E-2</c:v>
                </c:pt>
                <c:pt idx="45">
                  <c:v>4.0449404603612599E-2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4F6-4BC4-A4B4-DC54A1297E05}"/>
            </c:ext>
          </c:extLst>
        </c:ser>
        <c:ser>
          <c:idx val="3"/>
          <c:order val="3"/>
          <c:tx>
            <c:strRef>
              <c:f>'איור 38 נתונים'!$E$1</c:f>
              <c:strCache>
                <c:ptCount val="1"/>
                <c:pt idx="0">
                  <c:v>עסקי מסחרי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38 נתונים'!$A$2:$A$60</c:f>
              <c:numCache>
                <c:formatCode>m/d/yyyy</c:formatCode>
                <c:ptCount val="5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  <c:pt idx="44">
                  <c:v>44347.125</c:v>
                </c:pt>
                <c:pt idx="45">
                  <c:v>44377.125</c:v>
                </c:pt>
              </c:numCache>
            </c:numRef>
          </c:cat>
          <c:val>
            <c:numRef>
              <c:f>'איור 38 נתונים'!$E$2:$E$60</c:f>
              <c:numCache>
                <c:formatCode>0.0%</c:formatCode>
                <c:ptCount val="59"/>
                <c:pt idx="0">
                  <c:v>2.3610772243083701E-2</c:v>
                </c:pt>
                <c:pt idx="1">
                  <c:v>2.4322387167035001E-2</c:v>
                </c:pt>
                <c:pt idx="2">
                  <c:v>2.5867829913654501E-2</c:v>
                </c:pt>
                <c:pt idx="3">
                  <c:v>2.3416274860620898E-2</c:v>
                </c:pt>
                <c:pt idx="4">
                  <c:v>2.4297084982943799E-2</c:v>
                </c:pt>
                <c:pt idx="5">
                  <c:v>2.36069284940316E-2</c:v>
                </c:pt>
                <c:pt idx="6">
                  <c:v>2.4893967653041402E-2</c:v>
                </c:pt>
                <c:pt idx="7">
                  <c:v>2.3302590851094401E-2</c:v>
                </c:pt>
                <c:pt idx="8">
                  <c:v>2.4300305773838599E-2</c:v>
                </c:pt>
                <c:pt idx="9">
                  <c:v>2.3962421479589401E-2</c:v>
                </c:pt>
                <c:pt idx="10">
                  <c:v>2.2580382794335298E-2</c:v>
                </c:pt>
                <c:pt idx="11">
                  <c:v>2.1333906912400401E-2</c:v>
                </c:pt>
                <c:pt idx="12">
                  <c:v>2.2381896004472601E-2</c:v>
                </c:pt>
                <c:pt idx="13">
                  <c:v>2.41477044408616E-2</c:v>
                </c:pt>
                <c:pt idx="14">
                  <c:v>2.1365803416599501E-2</c:v>
                </c:pt>
                <c:pt idx="15">
                  <c:v>2.5089371799418701E-2</c:v>
                </c:pt>
                <c:pt idx="16">
                  <c:v>2.2700000000000001E-2</c:v>
                </c:pt>
                <c:pt idx="17">
                  <c:v>2.2499999999999999E-2</c:v>
                </c:pt>
                <c:pt idx="18">
                  <c:v>2.3099999999999999E-2</c:v>
                </c:pt>
                <c:pt idx="19">
                  <c:v>2.35E-2</c:v>
                </c:pt>
                <c:pt idx="20">
                  <c:v>2.3599999999999999E-2</c:v>
                </c:pt>
                <c:pt idx="21">
                  <c:v>2.41E-2</c:v>
                </c:pt>
                <c:pt idx="22">
                  <c:v>2.2800000000000001E-2</c:v>
                </c:pt>
                <c:pt idx="23">
                  <c:v>2.18442149462937E-2</c:v>
                </c:pt>
                <c:pt idx="24">
                  <c:v>2.3414446576442E-2</c:v>
                </c:pt>
                <c:pt idx="25">
                  <c:v>2.29578674409943E-2</c:v>
                </c:pt>
                <c:pt idx="26">
                  <c:v>2.16277556349459E-2</c:v>
                </c:pt>
                <c:pt idx="27">
                  <c:v>2.24492023553645E-2</c:v>
                </c:pt>
                <c:pt idx="28">
                  <c:v>2.3355987020980899E-2</c:v>
                </c:pt>
                <c:pt idx="29">
                  <c:v>2.23623909619525E-2</c:v>
                </c:pt>
                <c:pt idx="30">
                  <c:v>2.15443347755577E-2</c:v>
                </c:pt>
                <c:pt idx="31">
                  <c:v>2.3906647590116199E-2</c:v>
                </c:pt>
                <c:pt idx="32">
                  <c:v>2.31503841271023E-2</c:v>
                </c:pt>
                <c:pt idx="33">
                  <c:v>2.0890248563049201E-2</c:v>
                </c:pt>
                <c:pt idx="34">
                  <c:v>2.2741623307262201E-2</c:v>
                </c:pt>
                <c:pt idx="35">
                  <c:v>2.34018213744174E-2</c:v>
                </c:pt>
                <c:pt idx="36">
                  <c:v>2.3120480314085701E-2</c:v>
                </c:pt>
                <c:pt idx="37">
                  <c:v>2.2293642561440001E-2</c:v>
                </c:pt>
                <c:pt idx="38">
                  <c:v>2.2694793849103698E-2</c:v>
                </c:pt>
                <c:pt idx="39">
                  <c:v>2.29447170068959E-2</c:v>
                </c:pt>
                <c:pt idx="40">
                  <c:v>2.1713181044881302E-2</c:v>
                </c:pt>
                <c:pt idx="41">
                  <c:v>2.2167864993690899E-2</c:v>
                </c:pt>
                <c:pt idx="42">
                  <c:v>2.1794144042164301E-2</c:v>
                </c:pt>
                <c:pt idx="43">
                  <c:v>2.1922186084897499E-2</c:v>
                </c:pt>
                <c:pt idx="44">
                  <c:v>2.1464817810924301E-2</c:v>
                </c:pt>
                <c:pt idx="45">
                  <c:v>2.1475425292719199E-2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F4F6-4BC4-A4B4-DC54A1297E05}"/>
            </c:ext>
          </c:extLst>
        </c:ser>
        <c:ser>
          <c:idx val="4"/>
          <c:order val="4"/>
          <c:tx>
            <c:v>דיור - שקלי צמוד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38 נתונים'!$A$2:$A$60</c:f>
              <c:numCache>
                <c:formatCode>m/d/yyyy</c:formatCode>
                <c:ptCount val="5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  <c:pt idx="44">
                  <c:v>44347.125</c:v>
                </c:pt>
                <c:pt idx="45">
                  <c:v>44377.125</c:v>
                </c:pt>
              </c:numCache>
            </c:numRef>
          </c:cat>
          <c:val>
            <c:numRef>
              <c:f>'איור 38 נתונים'!$F$2:$F$60</c:f>
              <c:numCache>
                <c:formatCode>0.0%</c:formatCode>
                <c:ptCount val="59"/>
                <c:pt idx="0">
                  <c:v>2.5987346435875299E-2</c:v>
                </c:pt>
                <c:pt idx="1">
                  <c:v>2.78194222093993E-2</c:v>
                </c:pt>
                <c:pt idx="2">
                  <c:v>2.9855258483570402E-2</c:v>
                </c:pt>
                <c:pt idx="3">
                  <c:v>3.1835128341650601E-2</c:v>
                </c:pt>
                <c:pt idx="4">
                  <c:v>3.1870641355189099E-2</c:v>
                </c:pt>
                <c:pt idx="5">
                  <c:v>3.1252595937386697E-2</c:v>
                </c:pt>
                <c:pt idx="6">
                  <c:v>3.12975694918292E-2</c:v>
                </c:pt>
                <c:pt idx="7">
                  <c:v>3.11668836657099E-2</c:v>
                </c:pt>
                <c:pt idx="8">
                  <c:v>3.0854510554497099E-2</c:v>
                </c:pt>
                <c:pt idx="9">
                  <c:v>3.05493030179813E-2</c:v>
                </c:pt>
                <c:pt idx="10">
                  <c:v>3.02472486853573E-2</c:v>
                </c:pt>
                <c:pt idx="11">
                  <c:v>2.9538113769322701E-2</c:v>
                </c:pt>
                <c:pt idx="12">
                  <c:v>2.87772392500787E-2</c:v>
                </c:pt>
                <c:pt idx="13">
                  <c:v>2.8685057253381101E-2</c:v>
                </c:pt>
                <c:pt idx="14">
                  <c:v>2.7748696676249199E-2</c:v>
                </c:pt>
                <c:pt idx="15">
                  <c:v>2.8033784993683E-2</c:v>
                </c:pt>
                <c:pt idx="16">
                  <c:v>2.75E-2</c:v>
                </c:pt>
                <c:pt idx="17">
                  <c:v>2.8199999999999999E-2</c:v>
                </c:pt>
                <c:pt idx="18">
                  <c:v>2.8199999999999999E-2</c:v>
                </c:pt>
                <c:pt idx="19">
                  <c:v>2.8199999999999999E-2</c:v>
                </c:pt>
                <c:pt idx="20">
                  <c:v>2.8400000000000002E-2</c:v>
                </c:pt>
                <c:pt idx="21">
                  <c:v>2.81E-2</c:v>
                </c:pt>
                <c:pt idx="22">
                  <c:v>2.81E-2</c:v>
                </c:pt>
                <c:pt idx="23">
                  <c:v>2.7871713544719401E-2</c:v>
                </c:pt>
                <c:pt idx="24">
                  <c:v>2.7207707688915402E-2</c:v>
                </c:pt>
                <c:pt idx="25">
                  <c:v>2.7488106667646998E-2</c:v>
                </c:pt>
                <c:pt idx="26">
                  <c:v>2.76059143457308E-2</c:v>
                </c:pt>
                <c:pt idx="27">
                  <c:v>2.7869329748065001E-2</c:v>
                </c:pt>
                <c:pt idx="28">
                  <c:v>2.7688080542234501E-2</c:v>
                </c:pt>
                <c:pt idx="29">
                  <c:v>2.8041618447104399E-2</c:v>
                </c:pt>
                <c:pt idx="30">
                  <c:v>2.8055831636406299E-2</c:v>
                </c:pt>
                <c:pt idx="31">
                  <c:v>2.8438449483648699E-2</c:v>
                </c:pt>
                <c:pt idx="32">
                  <c:v>2.7821130733343899E-2</c:v>
                </c:pt>
                <c:pt idx="33">
                  <c:v>2.7591728506652001E-2</c:v>
                </c:pt>
                <c:pt idx="34">
                  <c:v>2.70678600871508E-2</c:v>
                </c:pt>
                <c:pt idx="35">
                  <c:v>2.78484780682117E-2</c:v>
                </c:pt>
                <c:pt idx="36">
                  <c:v>2.6235765669996199E-2</c:v>
                </c:pt>
                <c:pt idx="37">
                  <c:v>2.6236938758684401E-2</c:v>
                </c:pt>
                <c:pt idx="38">
                  <c:v>2.5748689652777101E-2</c:v>
                </c:pt>
                <c:pt idx="39">
                  <c:v>2.5323661417066701E-2</c:v>
                </c:pt>
                <c:pt idx="40">
                  <c:v>2.4916296939283E-2</c:v>
                </c:pt>
                <c:pt idx="41">
                  <c:v>2.47384186045424E-2</c:v>
                </c:pt>
                <c:pt idx="42">
                  <c:v>2.3735494482750499E-2</c:v>
                </c:pt>
                <c:pt idx="43">
                  <c:v>2.31813176427473E-2</c:v>
                </c:pt>
                <c:pt idx="44">
                  <c:v>2.2274510628323901E-2</c:v>
                </c:pt>
                <c:pt idx="45">
                  <c:v>2.1282676583668999E-2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F6-4BC4-A4B4-DC54A1297E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710992"/>
        <c:axId val="407716896"/>
        <c:extLst/>
      </c:lineChart>
      <c:dateAx>
        <c:axId val="407710992"/>
        <c:scaling>
          <c:orientation val="minMax"/>
          <c:min val="43890.083333333336"/>
        </c:scaling>
        <c:delete val="0"/>
        <c:axPos val="b"/>
        <c:numFmt formatCode="dd/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7716896"/>
        <c:crosses val="autoZero"/>
        <c:auto val="0"/>
        <c:lblOffset val="100"/>
        <c:baseTimeUnit val="days"/>
      </c:dateAx>
      <c:valAx>
        <c:axId val="407716896"/>
        <c:scaling>
          <c:orientation val="minMax"/>
          <c:max val="6.0000000000000012E-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i="0" baseline="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30: התפתחות </a:t>
            </a:r>
            <a:r>
              <a:rPr lang="he-IL" sz="1800" b="1" i="0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יתרת האשראי בחלוקה לסגמנטים</a:t>
            </a:r>
            <a:endParaRPr lang="he-IL" sz="18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he-IL" sz="1400" b="0" i="0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700240594925633E-2"/>
          <c:y val="0.10872316810797107"/>
          <c:w val="0.94324420384951879"/>
          <c:h val="0.7683352948273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'יתרות וביצועים'!$C$3</c:f>
              <c:strCache>
                <c:ptCount val="1"/>
                <c:pt idx="0">
                  <c:v>31.12.2019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וביצועים'!$D$3:$G$3</c:f>
              <c:numCache>
                <c:formatCode>#,##0.0</c:formatCode>
                <c:ptCount val="4"/>
                <c:pt idx="0">
                  <c:v>153.2169285139698</c:v>
                </c:pt>
                <c:pt idx="1">
                  <c:v>391.27041020908899</c:v>
                </c:pt>
                <c:pt idx="2">
                  <c:v>107.13348977188005</c:v>
                </c:pt>
                <c:pt idx="3">
                  <c:v>381.47473466816109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9-4550-99CF-8568C5BC69F7}"/>
            </c:ext>
          </c:extLst>
        </c:ser>
        <c:ser>
          <c:idx val="2"/>
          <c:order val="2"/>
          <c:tx>
            <c:strRef>
              <c:f>'יתרות וביצועים'!$C$5</c:f>
              <c:strCache>
                <c:ptCount val="1"/>
                <c:pt idx="0">
                  <c:v>31.03.2020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וביצועים'!$D$5:$G$5</c:f>
              <c:numCache>
                <c:formatCode>#,##0.0</c:formatCode>
                <c:ptCount val="4"/>
                <c:pt idx="0">
                  <c:v>150.09353408007999</c:v>
                </c:pt>
                <c:pt idx="1">
                  <c:v>400.13157420648321</c:v>
                </c:pt>
                <c:pt idx="2">
                  <c:v>104.96516367600005</c:v>
                </c:pt>
                <c:pt idx="3">
                  <c:v>406.54985271869191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9-4550-99CF-8568C5BC69F7}"/>
            </c:ext>
          </c:extLst>
        </c:ser>
        <c:ser>
          <c:idx val="3"/>
          <c:order val="4"/>
          <c:tx>
            <c:strRef>
              <c:f>'יתרות וביצועים'!$C$6</c:f>
              <c:strCache>
                <c:ptCount val="1"/>
                <c:pt idx="0">
                  <c:v>06.04.2020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וביצועים'!$D$6:$G$6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539-4550-99CF-8568C5BC69F7}"/>
            </c:ext>
          </c:extLst>
        </c:ser>
        <c:ser>
          <c:idx val="4"/>
          <c:order val="6"/>
          <c:tx>
            <c:strRef>
              <c:f>'יתרות וביצועים'!$C$7</c:f>
              <c:strCache>
                <c:ptCount val="1"/>
                <c:pt idx="0">
                  <c:v>20.04.2020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וביצועים'!$D$7:$G$7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9539-4550-99CF-8568C5BC69F7}"/>
            </c:ext>
          </c:extLst>
        </c:ser>
        <c:ser>
          <c:idx val="7"/>
          <c:order val="7"/>
          <c:tx>
            <c:strRef>
              <c:f>'יתרות וביצועים'!$C$10</c:f>
              <c:strCache>
                <c:ptCount val="1"/>
                <c:pt idx="0">
                  <c:v>30.06.2020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וביצועים'!$D$10:$G$10</c:f>
              <c:numCache>
                <c:formatCode>#,##0.0</c:formatCode>
                <c:ptCount val="4"/>
                <c:pt idx="0">
                  <c:v>145.93697323904269</c:v>
                </c:pt>
                <c:pt idx="1">
                  <c:v>407.58480840395003</c:v>
                </c:pt>
                <c:pt idx="2">
                  <c:v>108.35689874932989</c:v>
                </c:pt>
                <c:pt idx="3">
                  <c:v>394.36922235409412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39-4550-99CF-8568C5BC69F7}"/>
            </c:ext>
          </c:extLst>
        </c:ser>
        <c:ser>
          <c:idx val="10"/>
          <c:order val="10"/>
          <c:tx>
            <c:strRef>
              <c:f>'יתרות וביצועים'!$C$13</c:f>
              <c:strCache>
                <c:ptCount val="1"/>
                <c:pt idx="0">
                  <c:v>30.09.2020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וביצועים'!$D$13:$G$13</c:f>
              <c:numCache>
                <c:formatCode>#,##0.0</c:formatCode>
                <c:ptCount val="4"/>
                <c:pt idx="0">
                  <c:v>143.71375638144761</c:v>
                </c:pt>
                <c:pt idx="1">
                  <c:v>417.02012127207001</c:v>
                </c:pt>
                <c:pt idx="2">
                  <c:v>109.07084381980999</c:v>
                </c:pt>
                <c:pt idx="3">
                  <c:v>389.88008538595739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39-4550-99CF-8568C5BC69F7}"/>
            </c:ext>
          </c:extLst>
        </c:ser>
        <c:ser>
          <c:idx val="13"/>
          <c:order val="11"/>
          <c:tx>
            <c:strRef>
              <c:f>'יתרות וביצועים'!$C$16</c:f>
              <c:strCache>
                <c:ptCount val="1"/>
                <c:pt idx="0">
                  <c:v>31.12.2020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וביצועים'!$D$16:$G$16</c:f>
              <c:numCache>
                <c:formatCode>#,##0.0</c:formatCode>
                <c:ptCount val="4"/>
                <c:pt idx="0">
                  <c:v>143.59378416541261</c:v>
                </c:pt>
                <c:pt idx="1">
                  <c:v>427.24868812123003</c:v>
                </c:pt>
                <c:pt idx="2">
                  <c:v>109.85746300429997</c:v>
                </c:pt>
                <c:pt idx="3">
                  <c:v>403.88744727243846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39-4550-99CF-8568C5BC69F7}"/>
            </c:ext>
          </c:extLst>
        </c:ser>
        <c:ser>
          <c:idx val="15"/>
          <c:order val="12"/>
          <c:tx>
            <c:strRef>
              <c:f>'יתרות וביצועים'!$C$19</c:f>
              <c:strCache>
                <c:ptCount val="1"/>
                <c:pt idx="0">
                  <c:v>31.03.2021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וביצועים'!$D$19:$G$19</c:f>
              <c:numCache>
                <c:formatCode>#,##0.0</c:formatCode>
                <c:ptCount val="4"/>
                <c:pt idx="0">
                  <c:v>144.06956941268004</c:v>
                </c:pt>
                <c:pt idx="1">
                  <c:v>436.92477324055005</c:v>
                </c:pt>
                <c:pt idx="2">
                  <c:v>110.98054759316004</c:v>
                </c:pt>
                <c:pt idx="3">
                  <c:v>419.12331292681489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39-4550-99CF-8568C5BC69F7}"/>
            </c:ext>
          </c:extLst>
        </c:ser>
        <c:ser>
          <c:idx val="16"/>
          <c:order val="15"/>
          <c:tx>
            <c:strRef>
              <c:f>'יתרות וביצועים'!$C$22</c:f>
              <c:strCache>
                <c:ptCount val="1"/>
                <c:pt idx="0">
                  <c:v>30.06.2021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וביצועים'!$D$22:$G$22</c:f>
              <c:numCache>
                <c:formatCode>#,##0.0</c:formatCode>
                <c:ptCount val="4"/>
                <c:pt idx="0">
                  <c:v>145.45679772750006</c:v>
                </c:pt>
                <c:pt idx="1">
                  <c:v>453.60582738224002</c:v>
                </c:pt>
                <c:pt idx="2">
                  <c:v>112.68835680315003</c:v>
                </c:pt>
                <c:pt idx="3">
                  <c:v>438.21102322519994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9-4550-99CF-8568C5BC69F7}"/>
            </c:ext>
          </c:extLst>
        </c:ser>
        <c:ser>
          <c:idx val="14"/>
          <c:order val="16"/>
          <c:tx>
            <c:strRef>
              <c:f>'יתרות וביצועים'!$C$23</c:f>
              <c:strCache>
                <c:ptCount val="1"/>
                <c:pt idx="0">
                  <c:v>31.07.2021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39-4550-99CF-8568C5BC69F7}"/>
              </c:ext>
            </c:extLst>
          </c:dPt>
          <c:dPt>
            <c:idx val="2"/>
            <c:invertIfNegative val="0"/>
            <c:bubble3D val="0"/>
            <c:spPr>
              <a:solidFill>
                <a:srgbClr val="CC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39-4550-99CF-8568C5BC69F7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539-4550-99CF-8568C5BC69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וביצועים'!$D$23:$G$23</c:f>
              <c:numCache>
                <c:formatCode>#,##0.0</c:formatCode>
                <c:ptCount val="4"/>
                <c:pt idx="0">
                  <c:v>147.31161397986989</c:v>
                </c:pt>
                <c:pt idx="1">
                  <c:v>460.39795752308993</c:v>
                </c:pt>
                <c:pt idx="2">
                  <c:v>113.37028305955</c:v>
                </c:pt>
                <c:pt idx="3">
                  <c:v>431.4192775627705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39-4550-99CF-8568C5BC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7306016"/>
        <c:axId val="4073109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'יתרות וביצועים'!$C$4</c15:sqref>
                        </c15:formulaRef>
                      </c:ext>
                    </c:extLst>
                    <c:strCache>
                      <c:ptCount val="1"/>
                      <c:pt idx="0">
                        <c:v>29.02.2020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'יתרות וביצועים'!$D$4:$G$4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151.24469171333004</c:v>
                      </c:pt>
                      <c:pt idx="1">
                        <c:v>395.44807449997904</c:v>
                      </c:pt>
                      <c:pt idx="2">
                        <c:v>106.05417816649019</c:v>
                      </c:pt>
                      <c:pt idx="3">
                        <c:v>383.75467632551317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539-4550-99CF-8568C5BC69F7}"/>
                  </c:ext>
                </c:extLst>
              </c15:ser>
            </c15:filteredBarSeries>
            <c15:filteredBa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וביצועים'!$C$8</c15:sqref>
                        </c15:formulaRef>
                      </c:ext>
                    </c:extLst>
                    <c:strCache>
                      <c:ptCount val="1"/>
                      <c:pt idx="0">
                        <c:v>30.04.2020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9539-4550-99CF-8568C5BC69F7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9539-4550-99CF-8568C5BC69F7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9539-4550-99CF-8568C5BC69F7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וביצועים'!$D$8:$G$8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144.40971382281018</c:v>
                      </c:pt>
                      <c:pt idx="1">
                        <c:v>402.5846164597308</c:v>
                      </c:pt>
                      <c:pt idx="2">
                        <c:v>104.18846144364996</c:v>
                      </c:pt>
                      <c:pt idx="3">
                        <c:v>406.29475727080523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9539-4550-99CF-8568C5BC69F7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וביצועים'!$C$9</c15:sqref>
                        </c15:formulaRef>
                      </c:ext>
                    </c:extLst>
                    <c:strCache>
                      <c:ptCount val="1"/>
                      <c:pt idx="0">
                        <c:v>31.05.2020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וביצועים'!$D$9:$G$9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144.93351638182264</c:v>
                      </c:pt>
                      <c:pt idx="1">
                        <c:v>405.43438614679002</c:v>
                      </c:pt>
                      <c:pt idx="2">
                        <c:v>107.08987264459003</c:v>
                      </c:pt>
                      <c:pt idx="3">
                        <c:v>399.63075479125183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9539-4550-99CF-8568C5BC69F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וביצועים'!$C$11</c15:sqref>
                        </c15:formulaRef>
                      </c:ext>
                    </c:extLst>
                    <c:strCache>
                      <c:ptCount val="1"/>
                      <c:pt idx="0">
                        <c:v>31.07.2020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וביצועים'!$D$11:$G$11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145.69344473558016</c:v>
                      </c:pt>
                      <c:pt idx="1">
                        <c:v>411.07924576403002</c:v>
                      </c:pt>
                      <c:pt idx="2">
                        <c:v>108.88462308789005</c:v>
                      </c:pt>
                      <c:pt idx="3">
                        <c:v>391.36178145023007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9539-4550-99CF-8568C5BC69F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וביצועים'!$C$12</c15:sqref>
                        </c15:formulaRef>
                      </c:ext>
                    </c:extLst>
                    <c:strCache>
                      <c:ptCount val="1"/>
                      <c:pt idx="0">
                        <c:v>31.08.2020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וביצועים'!$D$12:$G$12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145.46397593729353</c:v>
                      </c:pt>
                      <c:pt idx="1">
                        <c:v>414.05749900056998</c:v>
                      </c:pt>
                      <c:pt idx="2">
                        <c:v>108.93919602214653</c:v>
                      </c:pt>
                      <c:pt idx="3">
                        <c:v>394.50307574210137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9539-4550-99CF-8568C5BC69F7}"/>
                  </c:ext>
                </c:extLst>
              </c15:ser>
            </c15:filteredBarSeries>
            <c15:filteredBarSeries>
              <c15:ser>
                <c:idx val="11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וביצועים'!$C$14</c15:sqref>
                        </c15:formulaRef>
                      </c:ext>
                    </c:extLst>
                    <c:strCache>
                      <c:ptCount val="1"/>
                      <c:pt idx="0">
                        <c:v>31.10.2020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וביצועים'!$D$14:$G$14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141.97838716421663</c:v>
                      </c:pt>
                      <c:pt idx="1">
                        <c:v>419.76240385023999</c:v>
                      </c:pt>
                      <c:pt idx="2">
                        <c:v>108.93767752066991</c:v>
                      </c:pt>
                      <c:pt idx="3">
                        <c:v>392.5730540745044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9539-4550-99CF-8568C5BC69F7}"/>
                  </c:ext>
                </c:extLst>
              </c15:ser>
            </c15:filteredBarSeries>
            <c15:filteredBarSeries>
              <c15:ser>
                <c:idx val="1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וביצועים'!$C$15</c15:sqref>
                        </c15:formulaRef>
                      </c:ext>
                    </c:extLst>
                    <c:strCache>
                      <c:ptCount val="1"/>
                      <c:pt idx="0">
                        <c:v>30.11.2020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9539-4550-99CF-8568C5BC69F7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539-4550-99CF-8568C5BC69F7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CCC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9539-4550-99CF-8568C5BC69F7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C0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9539-4550-99CF-8568C5BC69F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e-I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וביצועים'!$D$23:$G$23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147.31161397986989</c:v>
                      </c:pt>
                      <c:pt idx="1">
                        <c:v>460.39795752308993</c:v>
                      </c:pt>
                      <c:pt idx="2">
                        <c:v>113.37028305955</c:v>
                      </c:pt>
                      <c:pt idx="3">
                        <c:v>431.4192775627705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9539-4550-99CF-8568C5BC69F7}"/>
                  </c:ext>
                </c:extLst>
              </c15:ser>
            </c15:filteredBarSeries>
          </c:ext>
        </c:extLst>
      </c:barChart>
      <c:catAx>
        <c:axId val="4073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7310936"/>
        <c:crosses val="autoZero"/>
        <c:auto val="1"/>
        <c:lblAlgn val="ctr"/>
        <c:lblOffset val="100"/>
        <c:noMultiLvlLbl val="0"/>
      </c:catAx>
      <c:valAx>
        <c:axId val="4073109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73060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01588097402658"/>
          <c:y val="0.90253401502401787"/>
          <c:w val="0.80498414603169044"/>
          <c:h val="6.4556415247452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31: </a:t>
            </a:r>
            <a:r>
              <a:rPr lang="he-IL" sz="2000" dirty="0"/>
              <a:t>תחזיות הצמיחה של ה-</a:t>
            </a:r>
            <a:r>
              <a:rPr lang="en-US" sz="2000" dirty="0"/>
              <a:t>IMF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087239486913665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16 נתונים'!$C$4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C-432C-84B8-C3115C35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נתונים'!$C$5:$C$9</c:f>
              <c:numCache>
                <c:formatCode>0.0</c:formatCode>
                <c:ptCount val="5"/>
                <c:pt idx="0">
                  <c:v>-3.4</c:v>
                </c:pt>
                <c:pt idx="1">
                  <c:v>-6.4</c:v>
                </c:pt>
                <c:pt idx="2">
                  <c:v>-4.7</c:v>
                </c:pt>
                <c:pt idx="3">
                  <c:v>2.2999999999999998</c:v>
                </c:pt>
                <c:pt idx="4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C-432C-84B8-C3115C350C9A}"/>
            </c:ext>
          </c:extLst>
        </c:ser>
        <c:ser>
          <c:idx val="5"/>
          <c:order val="1"/>
          <c:tx>
            <c:strRef>
              <c:f>'איור 16 נתונים'!$D$4</c:f>
              <c:strCache>
                <c:ptCount val="1"/>
                <c:pt idx="0">
                  <c:v>התחזית ל- 2021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18D0581F-17F8-4BB9-AC2A-179480F5B2DB}" type="CELLRANGE">
                      <a:rPr lang="en-US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8875087806288997E-2"/>
                      <c:h val="6.217725611942017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80C-432C-84B8-C3115C350C9A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B9805599-A32A-45B6-919A-ACD65EE90011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5753040507967982E-2"/>
                      <c:h val="7.66230632049558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0C-432C-84B8-C3115C350C9A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A18B1CB9-DCF9-4412-8540-53B85A0200CF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5753040507967982E-2"/>
                      <c:h val="9.347650480474749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80C-432C-84B8-C3115C350C9A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00574D3A-C322-42AA-9D3C-ACF5F50082A2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1350605346886485E-2"/>
                      <c:h val="5.97696216051642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0C-432C-84B8-C3115C350C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3A96DB9-BA2C-41B4-AB0E-5498FC5DBE4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80C-432C-84B8-C3115C35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נתונים'!$D$5:$D$9</c:f>
              <c:numCache>
                <c:formatCode>0.0</c:formatCode>
                <c:ptCount val="5"/>
                <c:pt idx="0">
                  <c:v>7</c:v>
                </c:pt>
                <c:pt idx="1">
                  <c:v>4.5999999999999996</c:v>
                </c:pt>
                <c:pt idx="2">
                  <c:v>2.8</c:v>
                </c:pt>
                <c:pt idx="3">
                  <c:v>8.1</c:v>
                </c:pt>
                <c:pt idx="4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16 נתונים'!$F$5:$F$9</c15:f>
                <c15:dlblRangeCache>
                  <c:ptCount val="5"/>
                  <c:pt idx="0">
                    <c:v>7 (6.4)</c:v>
                  </c:pt>
                  <c:pt idx="1">
                    <c:v>4.6 (4.4)</c:v>
                  </c:pt>
                  <c:pt idx="2">
                    <c:v>2.8 (3.3)</c:v>
                  </c:pt>
                  <c:pt idx="3">
                    <c:v>8.1 (8.4)</c:v>
                  </c:pt>
                  <c:pt idx="4">
                    <c:v>6.0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80C-432C-84B8-C3115C350C9A}"/>
            </c:ext>
          </c:extLst>
        </c:ser>
        <c:ser>
          <c:idx val="6"/>
          <c:order val="2"/>
          <c:tx>
            <c:strRef>
              <c:f>'איור 16 נתונים'!$E$4</c:f>
              <c:strCache>
                <c:ptCount val="1"/>
                <c:pt idx="0">
                  <c:v>התחזית ל- 2022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3C1E13E3-E659-4D3B-BB7A-45B26C8158FA}" type="CELLRANGE">
                      <a:rPr lang="en-US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4353759486522593E-2"/>
                      <c:h val="7.42154286906999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80C-432C-84B8-C3115C350C9A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EC619E20-2892-4C9A-8B41-DFB2D8A96606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8551822927427234E-2"/>
                      <c:h val="8.62536012619796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80C-432C-84B8-C3115C350C9A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25D45D8E-D15A-4583-9C1C-294D5D910F77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475696596559374E-2"/>
                      <c:h val="6.94001596621880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80C-432C-84B8-C3115C350C9A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218AE9F0-CE37-4D08-B099-19837DAC6283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435364929823836E-2"/>
                      <c:h val="8.384596674772369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80C-432C-84B8-C3115C350C9A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5C1A3EDD-5630-405A-A2BE-8E5C76549CDD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4149387766345737E-2"/>
                      <c:h val="7.42154286906999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F80C-432C-84B8-C3115C35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נתונים'!$E$5:$E$9</c:f>
              <c:numCache>
                <c:formatCode>0.0</c:formatCode>
                <c:ptCount val="5"/>
                <c:pt idx="0">
                  <c:v>4.9000000000000004</c:v>
                </c:pt>
                <c:pt idx="1">
                  <c:v>4.3</c:v>
                </c:pt>
                <c:pt idx="2">
                  <c:v>3</c:v>
                </c:pt>
                <c:pt idx="3">
                  <c:v>5.7</c:v>
                </c:pt>
                <c:pt idx="4">
                  <c:v>4.9000000000000004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16 נתונים'!$G$5:$G$9</c15:f>
                <c15:dlblRangeCache>
                  <c:ptCount val="5"/>
                  <c:pt idx="0">
                    <c:v>4.9 (3.5)</c:v>
                  </c:pt>
                  <c:pt idx="1">
                    <c:v>4.3 (3.8)</c:v>
                  </c:pt>
                  <c:pt idx="2">
                    <c:v>3 (2.5)</c:v>
                  </c:pt>
                  <c:pt idx="3">
                    <c:v>5.7 (5.6)</c:v>
                  </c:pt>
                  <c:pt idx="4">
                    <c:v>4.9 (4.4)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F80C-432C-84B8-C3115C350C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29428608"/>
        <c:axId val="229430400"/>
      </c:barChart>
      <c:catAx>
        <c:axId val="2294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9430400"/>
        <c:crossesAt val="0"/>
        <c:auto val="0"/>
        <c:lblAlgn val="ctr"/>
        <c:lblOffset val="100"/>
        <c:noMultiLvlLbl val="0"/>
      </c:catAx>
      <c:valAx>
        <c:axId val="2294304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9428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32: </a:t>
            </a:r>
            <a:r>
              <a:rPr lang="he-IL" sz="2000" dirty="0"/>
              <a:t>מדד כמותי להיקף הסחר העולמי בסחורות
</a:t>
            </a:r>
            <a:r>
              <a:rPr lang="he-IL" sz="2000" b="0" dirty="0"/>
              <a:t>נתונים חודשיים, ינואר 2014 עד מאי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92015306037473377"/>
          <c:h val="0.752137103463742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נתונים'!$B$3</c:f>
              <c:strCache>
                <c:ptCount val="1"/>
                <c:pt idx="0">
                  <c:v>מדדד הסחר העולמי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31 נתונים'!$A$4:$A$300</c:f>
              <c:numCache>
                <c:formatCode>m/d/yyyy</c:formatCode>
                <c:ptCount val="297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</c:numCache>
            </c:numRef>
          </c:cat>
          <c:val>
            <c:numRef>
              <c:f>'איור 31 נתונים'!$B$4:$B$300</c:f>
              <c:numCache>
                <c:formatCode>#,##0.0</c:formatCode>
                <c:ptCount val="297"/>
                <c:pt idx="0">
                  <c:v>63.737256985302302</c:v>
                </c:pt>
                <c:pt idx="1">
                  <c:v>64.819005918943901</c:v>
                </c:pt>
                <c:pt idx="2">
                  <c:v>64.9221351145667</c:v>
                </c:pt>
                <c:pt idx="3">
                  <c:v>65.466209422310399</c:v>
                </c:pt>
                <c:pt idx="4">
                  <c:v>67.5850585981823</c:v>
                </c:pt>
                <c:pt idx="5">
                  <c:v>66.405483244628002</c:v>
                </c:pt>
                <c:pt idx="6">
                  <c:v>67.420611146893805</c:v>
                </c:pt>
                <c:pt idx="7">
                  <c:v>68.549378957773101</c:v>
                </c:pt>
                <c:pt idx="8">
                  <c:v>68.555710843718103</c:v>
                </c:pt>
                <c:pt idx="9">
                  <c:v>69.4298987573776</c:v>
                </c:pt>
                <c:pt idx="10">
                  <c:v>69.601702123578605</c:v>
                </c:pt>
                <c:pt idx="11">
                  <c:v>69.6578206343071</c:v>
                </c:pt>
                <c:pt idx="12">
                  <c:v>69.566062376272598</c:v>
                </c:pt>
                <c:pt idx="13">
                  <c:v>68.721299980600307</c:v>
                </c:pt>
                <c:pt idx="14">
                  <c:v>68.428889347090902</c:v>
                </c:pt>
                <c:pt idx="15">
                  <c:v>67.736006686271494</c:v>
                </c:pt>
                <c:pt idx="16">
                  <c:v>67.349051237402307</c:v>
                </c:pt>
                <c:pt idx="17">
                  <c:v>67.176666308647498</c:v>
                </c:pt>
                <c:pt idx="18">
                  <c:v>66.400146557191206</c:v>
                </c:pt>
                <c:pt idx="19">
                  <c:v>66.526812158147095</c:v>
                </c:pt>
                <c:pt idx="20">
                  <c:v>65.3773769785995</c:v>
                </c:pt>
                <c:pt idx="21">
                  <c:v>66.439285803138304</c:v>
                </c:pt>
                <c:pt idx="22">
                  <c:v>66.201395949193497</c:v>
                </c:pt>
                <c:pt idx="23">
                  <c:v>65.183547358331296</c:v>
                </c:pt>
                <c:pt idx="24">
                  <c:v>66.584093274741903</c:v>
                </c:pt>
                <c:pt idx="25">
                  <c:v>67.357029776940905</c:v>
                </c:pt>
                <c:pt idx="26">
                  <c:v>67.693814763475203</c:v>
                </c:pt>
                <c:pt idx="27">
                  <c:v>68.727347627773796</c:v>
                </c:pt>
                <c:pt idx="28">
                  <c:v>68.214659264371406</c:v>
                </c:pt>
                <c:pt idx="29">
                  <c:v>69.421695989296296</c:v>
                </c:pt>
                <c:pt idx="30">
                  <c:v>70.008372700370302</c:v>
                </c:pt>
                <c:pt idx="31">
                  <c:v>69.937307093877905</c:v>
                </c:pt>
                <c:pt idx="32">
                  <c:v>70.600182453624598</c:v>
                </c:pt>
                <c:pt idx="33">
                  <c:v>70.571044717522199</c:v>
                </c:pt>
                <c:pt idx="34">
                  <c:v>71.576941505426205</c:v>
                </c:pt>
                <c:pt idx="35">
                  <c:v>70.428387894327301</c:v>
                </c:pt>
                <c:pt idx="36">
                  <c:v>71.885823911029902</c:v>
                </c:pt>
                <c:pt idx="37">
                  <c:v>71.583554045990198</c:v>
                </c:pt>
                <c:pt idx="38">
                  <c:v>71.687105170557899</c:v>
                </c:pt>
                <c:pt idx="39">
                  <c:v>71.927525748178098</c:v>
                </c:pt>
                <c:pt idx="40">
                  <c:v>71.969011526630595</c:v>
                </c:pt>
                <c:pt idx="41">
                  <c:v>71.724349048760104</c:v>
                </c:pt>
                <c:pt idx="42">
                  <c:v>72.893505217756697</c:v>
                </c:pt>
                <c:pt idx="43">
                  <c:v>71.920553711805795</c:v>
                </c:pt>
                <c:pt idx="44">
                  <c:v>74.4070742898746</c:v>
                </c:pt>
                <c:pt idx="45">
                  <c:v>75.696920831451294</c:v>
                </c:pt>
                <c:pt idx="46">
                  <c:v>75.961528330323304</c:v>
                </c:pt>
                <c:pt idx="47">
                  <c:v>77.449984034701899</c:v>
                </c:pt>
                <c:pt idx="48">
                  <c:v>77.009426828588204</c:v>
                </c:pt>
                <c:pt idx="49">
                  <c:v>78.473677769010706</c:v>
                </c:pt>
                <c:pt idx="50">
                  <c:v>79.235415832539999</c:v>
                </c:pt>
                <c:pt idx="51">
                  <c:v>79.903360426839598</c:v>
                </c:pt>
                <c:pt idx="52">
                  <c:v>80.248178394508599</c:v>
                </c:pt>
                <c:pt idx="53">
                  <c:v>81.619384489648894</c:v>
                </c:pt>
                <c:pt idx="54">
                  <c:v>81.240035611899799</c:v>
                </c:pt>
                <c:pt idx="55">
                  <c:v>80.732344430754907</c:v>
                </c:pt>
                <c:pt idx="56">
                  <c:v>81.515179584066701</c:v>
                </c:pt>
                <c:pt idx="57">
                  <c:v>82.178081772006095</c:v>
                </c:pt>
                <c:pt idx="58">
                  <c:v>83.252661275077202</c:v>
                </c:pt>
                <c:pt idx="59">
                  <c:v>84.150151327588006</c:v>
                </c:pt>
                <c:pt idx="60">
                  <c:v>83.865704323134693</c:v>
                </c:pt>
                <c:pt idx="61">
                  <c:v>83.398649025778298</c:v>
                </c:pt>
                <c:pt idx="62">
                  <c:v>83.597269522447505</c:v>
                </c:pt>
                <c:pt idx="63">
                  <c:v>85.905579896763697</c:v>
                </c:pt>
                <c:pt idx="64">
                  <c:v>86.155098416311702</c:v>
                </c:pt>
                <c:pt idx="65">
                  <c:v>86.355872047682098</c:v>
                </c:pt>
                <c:pt idx="66">
                  <c:v>85.658313875587496</c:v>
                </c:pt>
                <c:pt idx="67">
                  <c:v>86.900620469529699</c:v>
                </c:pt>
                <c:pt idx="68">
                  <c:v>87.395299613932096</c:v>
                </c:pt>
                <c:pt idx="69">
                  <c:v>87.989745229533597</c:v>
                </c:pt>
                <c:pt idx="70">
                  <c:v>89.1245987527263</c:v>
                </c:pt>
                <c:pt idx="71">
                  <c:v>91.308535498720005</c:v>
                </c:pt>
                <c:pt idx="72">
                  <c:v>91.085225658629795</c:v>
                </c:pt>
                <c:pt idx="73">
                  <c:v>91.944370649763798</c:v>
                </c:pt>
                <c:pt idx="74">
                  <c:v>93.008647614367405</c:v>
                </c:pt>
                <c:pt idx="75">
                  <c:v>93.096197961768695</c:v>
                </c:pt>
                <c:pt idx="76">
                  <c:v>93.396047203270101</c:v>
                </c:pt>
                <c:pt idx="77">
                  <c:v>94.238662209997202</c:v>
                </c:pt>
                <c:pt idx="78">
                  <c:v>93.168263612126495</c:v>
                </c:pt>
                <c:pt idx="79">
                  <c:v>94.401374074433903</c:v>
                </c:pt>
                <c:pt idx="80">
                  <c:v>95.560279728217296</c:v>
                </c:pt>
                <c:pt idx="81">
                  <c:v>95.641535295505093</c:v>
                </c:pt>
                <c:pt idx="82">
                  <c:v>97.162048215366696</c:v>
                </c:pt>
                <c:pt idx="83">
                  <c:v>97.646665249394204</c:v>
                </c:pt>
                <c:pt idx="84">
                  <c:v>98.186904889557496</c:v>
                </c:pt>
                <c:pt idx="85">
                  <c:v>98.504196144459996</c:v>
                </c:pt>
                <c:pt idx="86">
                  <c:v>98.241525374835504</c:v>
                </c:pt>
                <c:pt idx="87">
                  <c:v>98.535096466933098</c:v>
                </c:pt>
                <c:pt idx="88">
                  <c:v>98.823050826245293</c:v>
                </c:pt>
                <c:pt idx="89">
                  <c:v>99.560244452822602</c:v>
                </c:pt>
                <c:pt idx="90">
                  <c:v>99.901450990355798</c:v>
                </c:pt>
                <c:pt idx="91">
                  <c:v>100.78509977281701</c:v>
                </c:pt>
                <c:pt idx="92">
                  <c:v>100.31357721848001</c:v>
                </c:pt>
                <c:pt idx="93">
                  <c:v>101.407013042592</c:v>
                </c:pt>
                <c:pt idx="94">
                  <c:v>101.90137471766199</c:v>
                </c:pt>
                <c:pt idx="95">
                  <c:v>101.526122121971</c:v>
                </c:pt>
                <c:pt idx="96">
                  <c:v>104.577640871654</c:v>
                </c:pt>
                <c:pt idx="97">
                  <c:v>103.772624191345</c:v>
                </c:pt>
                <c:pt idx="98">
                  <c:v>101.74430124185101</c:v>
                </c:pt>
                <c:pt idx="99">
                  <c:v>103.080698840542</c:v>
                </c:pt>
                <c:pt idx="100">
                  <c:v>102.932654038295</c:v>
                </c:pt>
                <c:pt idx="101">
                  <c:v>101.953281742185</c:v>
                </c:pt>
                <c:pt idx="102">
                  <c:v>103.159118163442</c:v>
                </c:pt>
                <c:pt idx="103">
                  <c:v>102.43804617272799</c:v>
                </c:pt>
                <c:pt idx="104">
                  <c:v>101.342085151501</c:v>
                </c:pt>
                <c:pt idx="105">
                  <c:v>100.286965106192</c:v>
                </c:pt>
                <c:pt idx="106">
                  <c:v>94.152913281292001</c:v>
                </c:pt>
                <c:pt idx="107">
                  <c:v>88.48047255873</c:v>
                </c:pt>
                <c:pt idx="108">
                  <c:v>84.685975397999002</c:v>
                </c:pt>
                <c:pt idx="109">
                  <c:v>84.675597181712803</c:v>
                </c:pt>
                <c:pt idx="110">
                  <c:v>84.062651483797893</c:v>
                </c:pt>
                <c:pt idx="111">
                  <c:v>84.6514420254518</c:v>
                </c:pt>
                <c:pt idx="112">
                  <c:v>83.699142067068195</c:v>
                </c:pt>
                <c:pt idx="113">
                  <c:v>85.792606147874906</c:v>
                </c:pt>
                <c:pt idx="114">
                  <c:v>87.658553914335698</c:v>
                </c:pt>
                <c:pt idx="115">
                  <c:v>87.727661421587399</c:v>
                </c:pt>
                <c:pt idx="116">
                  <c:v>90.809704611252201</c:v>
                </c:pt>
                <c:pt idx="117">
                  <c:v>92.069529172042806</c:v>
                </c:pt>
                <c:pt idx="118">
                  <c:v>92.518275076690998</c:v>
                </c:pt>
                <c:pt idx="119">
                  <c:v>94.905300790653698</c:v>
                </c:pt>
                <c:pt idx="120">
                  <c:v>95.001549376001904</c:v>
                </c:pt>
                <c:pt idx="121">
                  <c:v>96.025094777399701</c:v>
                </c:pt>
                <c:pt idx="122">
                  <c:v>97.482279416270998</c:v>
                </c:pt>
                <c:pt idx="123">
                  <c:v>97.728239040980398</c:v>
                </c:pt>
                <c:pt idx="124">
                  <c:v>99.996266796665395</c:v>
                </c:pt>
                <c:pt idx="125">
                  <c:v>101.203341875985</c:v>
                </c:pt>
                <c:pt idx="126">
                  <c:v>100.650291985951</c:v>
                </c:pt>
                <c:pt idx="127">
                  <c:v>101.162976425528</c:v>
                </c:pt>
                <c:pt idx="128">
                  <c:v>101.048813525493</c:v>
                </c:pt>
                <c:pt idx="129">
                  <c:v>102.70928857625699</c:v>
                </c:pt>
                <c:pt idx="130">
                  <c:v>103.61291425813199</c:v>
                </c:pt>
                <c:pt idx="131">
                  <c:v>103.378943945337</c:v>
                </c:pt>
                <c:pt idx="132">
                  <c:v>104.933220528991</c:v>
                </c:pt>
                <c:pt idx="133">
                  <c:v>104.114290814494</c:v>
                </c:pt>
                <c:pt idx="134">
                  <c:v>104.432086558552</c:v>
                </c:pt>
                <c:pt idx="135">
                  <c:v>103.565994924278</c:v>
                </c:pt>
                <c:pt idx="136">
                  <c:v>104.618643486068</c:v>
                </c:pt>
                <c:pt idx="137">
                  <c:v>103.912132950697</c:v>
                </c:pt>
                <c:pt idx="138">
                  <c:v>104.79566771901</c:v>
                </c:pt>
                <c:pt idx="139">
                  <c:v>105.804745142114</c:v>
                </c:pt>
                <c:pt idx="140">
                  <c:v>104.93105235331301</c:v>
                </c:pt>
                <c:pt idx="141">
                  <c:v>104.828560708892</c:v>
                </c:pt>
                <c:pt idx="142">
                  <c:v>104.658648097213</c:v>
                </c:pt>
                <c:pt idx="143">
                  <c:v>104.87194998809601</c:v>
                </c:pt>
                <c:pt idx="144">
                  <c:v>104.55258366015001</c:v>
                </c:pt>
                <c:pt idx="145">
                  <c:v>105.035013266226</c:v>
                </c:pt>
                <c:pt idx="146">
                  <c:v>105.87045737431001</c:v>
                </c:pt>
                <c:pt idx="147">
                  <c:v>104.696969607144</c:v>
                </c:pt>
                <c:pt idx="148">
                  <c:v>107.288214236228</c:v>
                </c:pt>
                <c:pt idx="149">
                  <c:v>106.66902501097201</c:v>
                </c:pt>
                <c:pt idx="150">
                  <c:v>106.426643492716</c:v>
                </c:pt>
                <c:pt idx="151">
                  <c:v>106.32443582499501</c:v>
                </c:pt>
                <c:pt idx="152">
                  <c:v>107.10318483516799</c:v>
                </c:pt>
                <c:pt idx="153">
                  <c:v>105.983355394772</c:v>
                </c:pt>
                <c:pt idx="154">
                  <c:v>106.362035071615</c:v>
                </c:pt>
                <c:pt idx="155">
                  <c:v>106.50755797142099</c:v>
                </c:pt>
                <c:pt idx="156">
                  <c:v>108.551217749527</c:v>
                </c:pt>
                <c:pt idx="157">
                  <c:v>107.50341918281801</c:v>
                </c:pt>
                <c:pt idx="158">
                  <c:v>108.243162076234</c:v>
                </c:pt>
                <c:pt idx="159">
                  <c:v>108.50820735820299</c:v>
                </c:pt>
                <c:pt idx="160">
                  <c:v>108.573915775993</c:v>
                </c:pt>
                <c:pt idx="161">
                  <c:v>107.496717303373</c:v>
                </c:pt>
                <c:pt idx="162">
                  <c:v>108.403676630297</c:v>
                </c:pt>
                <c:pt idx="163">
                  <c:v>108.899149602807</c:v>
                </c:pt>
                <c:pt idx="164">
                  <c:v>108.50151228812101</c:v>
                </c:pt>
                <c:pt idx="165">
                  <c:v>109.569570217129</c:v>
                </c:pt>
                <c:pt idx="166">
                  <c:v>109.801992907393</c:v>
                </c:pt>
                <c:pt idx="167">
                  <c:v>109.257744471984</c:v>
                </c:pt>
                <c:pt idx="168">
                  <c:v>110.61915669131599</c:v>
                </c:pt>
                <c:pt idx="169">
                  <c:v>110.37140560911</c:v>
                </c:pt>
                <c:pt idx="170">
                  <c:v>110.052993083967</c:v>
                </c:pt>
                <c:pt idx="171">
                  <c:v>110.96665817195399</c:v>
                </c:pt>
                <c:pt idx="172">
                  <c:v>110.606736891705</c:v>
                </c:pt>
                <c:pt idx="173">
                  <c:v>110.764896815955</c:v>
                </c:pt>
                <c:pt idx="174">
                  <c:v>111.51952506312</c:v>
                </c:pt>
                <c:pt idx="175">
                  <c:v>111.49177444385001</c:v>
                </c:pt>
                <c:pt idx="176">
                  <c:v>113.311758653436</c:v>
                </c:pt>
                <c:pt idx="177">
                  <c:v>113.042952453664</c:v>
                </c:pt>
                <c:pt idx="178">
                  <c:v>112.702519187788</c:v>
                </c:pt>
                <c:pt idx="179">
                  <c:v>113.762670302953</c:v>
                </c:pt>
                <c:pt idx="180">
                  <c:v>114.178398498108</c:v>
                </c:pt>
                <c:pt idx="181">
                  <c:v>114.06812422119</c:v>
                </c:pt>
                <c:pt idx="182">
                  <c:v>112.71929480977499</c:v>
                </c:pt>
                <c:pt idx="183">
                  <c:v>113.13160173419401</c:v>
                </c:pt>
                <c:pt idx="184">
                  <c:v>111.742276589859</c:v>
                </c:pt>
                <c:pt idx="185">
                  <c:v>113.333397404425</c:v>
                </c:pt>
                <c:pt idx="186">
                  <c:v>113.64544590499401</c:v>
                </c:pt>
                <c:pt idx="187">
                  <c:v>113.45416307815999</c:v>
                </c:pt>
                <c:pt idx="188">
                  <c:v>114.059622675494</c:v>
                </c:pt>
                <c:pt idx="189">
                  <c:v>114.600719159107</c:v>
                </c:pt>
                <c:pt idx="190">
                  <c:v>113.674505579295</c:v>
                </c:pt>
                <c:pt idx="191">
                  <c:v>114.797860811235</c:v>
                </c:pt>
                <c:pt idx="192">
                  <c:v>113.452713373767</c:v>
                </c:pt>
                <c:pt idx="193">
                  <c:v>114.9554693266</c:v>
                </c:pt>
                <c:pt idx="194">
                  <c:v>113.47726164441799</c:v>
                </c:pt>
                <c:pt idx="195">
                  <c:v>114.369425291902</c:v>
                </c:pt>
                <c:pt idx="196">
                  <c:v>113.935345177215</c:v>
                </c:pt>
                <c:pt idx="197">
                  <c:v>115.130962613355</c:v>
                </c:pt>
                <c:pt idx="198">
                  <c:v>113.902264372429</c:v>
                </c:pt>
                <c:pt idx="199">
                  <c:v>115.901430120713</c:v>
                </c:pt>
                <c:pt idx="200">
                  <c:v>115.650241438834</c:v>
                </c:pt>
                <c:pt idx="201">
                  <c:v>115.139518792036</c:v>
                </c:pt>
                <c:pt idx="202">
                  <c:v>117.661344789241</c:v>
                </c:pt>
                <c:pt idx="203">
                  <c:v>118.691762953794</c:v>
                </c:pt>
                <c:pt idx="204">
                  <c:v>118.404479734966</c:v>
                </c:pt>
                <c:pt idx="205">
                  <c:v>118.085799965888</c:v>
                </c:pt>
                <c:pt idx="206">
                  <c:v>120.680420136031</c:v>
                </c:pt>
                <c:pt idx="207">
                  <c:v>118.93356892379499</c:v>
                </c:pt>
                <c:pt idx="208">
                  <c:v>120.517708294369</c:v>
                </c:pt>
                <c:pt idx="209">
                  <c:v>120.573014782198</c:v>
                </c:pt>
                <c:pt idx="210">
                  <c:v>120.252194131951</c:v>
                </c:pt>
                <c:pt idx="211">
                  <c:v>121.40058691622799</c:v>
                </c:pt>
                <c:pt idx="212">
                  <c:v>121.964343385519</c:v>
                </c:pt>
                <c:pt idx="213">
                  <c:v>120.52937828396701</c:v>
                </c:pt>
                <c:pt idx="214">
                  <c:v>123.847250505885</c:v>
                </c:pt>
                <c:pt idx="215">
                  <c:v>124.600158208713</c:v>
                </c:pt>
                <c:pt idx="216">
                  <c:v>125.033602991672</c:v>
                </c:pt>
                <c:pt idx="217">
                  <c:v>124.242055193289</c:v>
                </c:pt>
                <c:pt idx="218">
                  <c:v>123.44353925665099</c:v>
                </c:pt>
                <c:pt idx="219">
                  <c:v>124.11420379584</c:v>
                </c:pt>
                <c:pt idx="220">
                  <c:v>125.108266150407</c:v>
                </c:pt>
                <c:pt idx="221">
                  <c:v>125.216468651988</c:v>
                </c:pt>
                <c:pt idx="222">
                  <c:v>126.203761056234</c:v>
                </c:pt>
                <c:pt idx="223">
                  <c:v>126.36419415693901</c:v>
                </c:pt>
                <c:pt idx="224">
                  <c:v>125.397245122097</c:v>
                </c:pt>
                <c:pt idx="225">
                  <c:v>126.93431828233101</c:v>
                </c:pt>
                <c:pt idx="226">
                  <c:v>124.736515485569</c:v>
                </c:pt>
                <c:pt idx="227">
                  <c:v>122.871162450537</c:v>
                </c:pt>
                <c:pt idx="228">
                  <c:v>125.27840344949</c:v>
                </c:pt>
                <c:pt idx="229">
                  <c:v>123.959904140251</c:v>
                </c:pt>
                <c:pt idx="230">
                  <c:v>125.302344403449</c:v>
                </c:pt>
                <c:pt idx="231">
                  <c:v>124.600148356834</c:v>
                </c:pt>
                <c:pt idx="232">
                  <c:v>125.774008842508</c:v>
                </c:pt>
                <c:pt idx="233">
                  <c:v>123.509317607463</c:v>
                </c:pt>
                <c:pt idx="234">
                  <c:v>125.095202066794</c:v>
                </c:pt>
                <c:pt idx="235">
                  <c:v>125.32979501141899</c:v>
                </c:pt>
                <c:pt idx="236">
                  <c:v>124.250762445695</c:v>
                </c:pt>
                <c:pt idx="237">
                  <c:v>124.868494768134</c:v>
                </c:pt>
                <c:pt idx="238">
                  <c:v>123.474983582972</c:v>
                </c:pt>
                <c:pt idx="239">
                  <c:v>123.57602839721</c:v>
                </c:pt>
                <c:pt idx="240">
                  <c:v>121.07866254314401</c:v>
                </c:pt>
                <c:pt idx="241">
                  <c:v>121.298670840038</c:v>
                </c:pt>
                <c:pt idx="242">
                  <c:v>118.673369663402</c:v>
                </c:pt>
                <c:pt idx="243">
                  <c:v>104.909947172084</c:v>
                </c:pt>
                <c:pt idx="244">
                  <c:v>104.55493239353299</c:v>
                </c:pt>
                <c:pt idx="245">
                  <c:v>112.196382574358</c:v>
                </c:pt>
                <c:pt idx="246">
                  <c:v>117.146673200173</c:v>
                </c:pt>
                <c:pt idx="247">
                  <c:v>119.359186110794</c:v>
                </c:pt>
                <c:pt idx="248">
                  <c:v>122.420489406611</c:v>
                </c:pt>
                <c:pt idx="249">
                  <c:v>122.825582256121</c:v>
                </c:pt>
                <c:pt idx="250">
                  <c:v>124.830215574885</c:v>
                </c:pt>
                <c:pt idx="251">
                  <c:v>125.19086387539301</c:v>
                </c:pt>
                <c:pt idx="252">
                  <c:v>127.48802116311801</c:v>
                </c:pt>
                <c:pt idx="253" formatCode="#,##0">
                  <c:v>127.652217444556</c:v>
                </c:pt>
                <c:pt idx="254" formatCode="#,##0">
                  <c:v>130.837842886967</c:v>
                </c:pt>
                <c:pt idx="255" formatCode="#,##0">
                  <c:v>130.75343335390099</c:v>
                </c:pt>
                <c:pt idx="256" formatCode="#,##0">
                  <c:v>130.41339851136701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F1-4EFC-B642-8D824EDB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37792"/>
        <c:axId val="235939328"/>
      </c:lineChart>
      <c:dateAx>
        <c:axId val="235937792"/>
        <c:scaling>
          <c:orientation val="minMax"/>
          <c:max val="44347"/>
          <c:min val="4167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b="0"/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6"/>
      </c:dateAx>
      <c:valAx>
        <c:axId val="235939328"/>
        <c:scaling>
          <c:orientation val="minMax"/>
          <c:min val="1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59377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33: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יולי 2021</a:t>
            </a:r>
            <a:endParaRPr lang="he-IL" sz="20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51.7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53.7</c:v>
                </c:pt>
                <c:pt idx="78">
                  <c:v>54.6</c:v>
                </c:pt>
                <c:pt idx="79">
                  <c:v>54.9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53.5</c:v>
                </c:pt>
                <c:pt idx="85">
                  <c:v>52.7</c:v>
                </c:pt>
                <c:pt idx="86">
                  <c:v>50.8</c:v>
                </c:pt>
                <c:pt idx="87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50.8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  <c:pt idx="79">
                  <c:v>52.2</c:v>
                </c:pt>
                <c:pt idx="80">
                  <c:v>52</c:v>
                </c:pt>
                <c:pt idx="81">
                  <c:v>52.4</c:v>
                </c:pt>
                <c:pt idx="82">
                  <c:v>53.9</c:v>
                </c:pt>
                <c:pt idx="83">
                  <c:v>55.9</c:v>
                </c:pt>
                <c:pt idx="84">
                  <c:v>58.2</c:v>
                </c:pt>
                <c:pt idx="85">
                  <c:v>61.2</c:v>
                </c:pt>
                <c:pt idx="86">
                  <c:v>59.3</c:v>
                </c:pt>
                <c:pt idx="87">
                  <c:v>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1.5943517847071043</c:v>
                </c:pt>
                <c:pt idx="1">
                  <c:v>1.5750407338120942</c:v>
                </c:pt>
                <c:pt idx="2">
                  <c:v>1.4960590391083883</c:v>
                </c:pt>
                <c:pt idx="3">
                  <c:v>1.4206083451967944</c:v>
                </c:pt>
                <c:pt idx="4">
                  <c:v>1.4271835908940878</c:v>
                </c:pt>
                <c:pt idx="5">
                  <c:v>1.4887443721860905</c:v>
                </c:pt>
                <c:pt idx="6">
                  <c:v>1.5131980050573146</c:v>
                </c:pt>
                <c:pt idx="7">
                  <c:v>1.5671820688001992</c:v>
                </c:pt>
                <c:pt idx="8">
                  <c:v>1.5552673583399956</c:v>
                </c:pt>
                <c:pt idx="9">
                  <c:v>1.5256463844270707</c:v>
                </c:pt>
                <c:pt idx="10">
                  <c:v>1.5935819307890453</c:v>
                </c:pt>
                <c:pt idx="11">
                  <c:v>1.65799094015735</c:v>
                </c:pt>
                <c:pt idx="12">
                  <c:v>1.5415729000406442</c:v>
                </c:pt>
                <c:pt idx="13">
                  <c:v>1.4822956273764287</c:v>
                </c:pt>
                <c:pt idx="14">
                  <c:v>1.5818370678142291</c:v>
                </c:pt>
                <c:pt idx="15">
                  <c:v>1.6962723525399737</c:v>
                </c:pt>
                <c:pt idx="16">
                  <c:v>1.7665297416857628</c:v>
                </c:pt>
                <c:pt idx="17">
                  <c:v>1.7173051519154603</c:v>
                </c:pt>
                <c:pt idx="18">
                  <c:v>1.7741983124440086</c:v>
                </c:pt>
                <c:pt idx="19">
                  <c:v>1.6944485420661737</c:v>
                </c:pt>
                <c:pt idx="20">
                  <c:v>1.7063035982671781</c:v>
                </c:pt>
                <c:pt idx="21">
                  <c:v>1.5821202764299436</c:v>
                </c:pt>
                <c:pt idx="22">
                  <c:v>1.5128089711724746</c:v>
                </c:pt>
                <c:pt idx="23">
                  <c:v>1.4697116277251787</c:v>
                </c:pt>
                <c:pt idx="24">
                  <c:v>1.3570773045906259</c:v>
                </c:pt>
                <c:pt idx="25">
                  <c:v>1.3962474021602223</c:v>
                </c:pt>
                <c:pt idx="26">
                  <c:v>1.3595107319543498</c:v>
                </c:pt>
                <c:pt idx="27">
                  <c:v>1.3384655760650732</c:v>
                </c:pt>
                <c:pt idx="28">
                  <c:v>1.2846760656310297</c:v>
                </c:pt>
                <c:pt idx="29">
                  <c:v>1.2899786780383726</c:v>
                </c:pt>
                <c:pt idx="30">
                  <c:v>1.1937815012237563</c:v>
                </c:pt>
                <c:pt idx="31">
                  <c:v>1.2291118675537671</c:v>
                </c:pt>
                <c:pt idx="32">
                  <c:v>1.2343532684283565</c:v>
                </c:pt>
                <c:pt idx="33">
                  <c:v>1.1579770141562529</c:v>
                </c:pt>
                <c:pt idx="34">
                  <c:v>1.1567379988432602</c:v>
                </c:pt>
                <c:pt idx="35">
                  <c:v>1.1286920847096926</c:v>
                </c:pt>
                <c:pt idx="36">
                  <c:v>1.3369808122062121</c:v>
                </c:pt>
                <c:pt idx="37">
                  <c:v>1.3943418013856901</c:v>
                </c:pt>
                <c:pt idx="38">
                  <c:v>1.3845119139123785</c:v>
                </c:pt>
                <c:pt idx="39">
                  <c:v>1.4675414364640815</c:v>
                </c:pt>
                <c:pt idx="40">
                  <c:v>1.4973415720649363</c:v>
                </c:pt>
                <c:pt idx="41">
                  <c:v>1.4984068662628802</c:v>
                </c:pt>
                <c:pt idx="42">
                  <c:v>1.5812165999063321</c:v>
                </c:pt>
                <c:pt idx="43">
                  <c:v>1.6975706684244196</c:v>
                </c:pt>
                <c:pt idx="44">
                  <c:v>1.6839353521476141</c:v>
                </c:pt>
                <c:pt idx="45">
                  <c:v>1.8201070314512124</c:v>
                </c:pt>
                <c:pt idx="46">
                  <c:v>1.7619592147894103</c:v>
                </c:pt>
                <c:pt idx="47">
                  <c:v>1.8284147073108103</c:v>
                </c:pt>
                <c:pt idx="48">
                  <c:v>1.9010684004410416</c:v>
                </c:pt>
                <c:pt idx="49">
                  <c:v>1.8867029202137342</c:v>
                </c:pt>
                <c:pt idx="50">
                  <c:v>1.6925540887595902</c:v>
                </c:pt>
                <c:pt idx="51">
                  <c:v>1.7024937137239293</c:v>
                </c:pt>
                <c:pt idx="52">
                  <c:v>1.6526975497413776</c:v>
                </c:pt>
                <c:pt idx="53">
                  <c:v>1.6959378564627592</c:v>
                </c:pt>
                <c:pt idx="54">
                  <c:v>1.5876601070988317</c:v>
                </c:pt>
                <c:pt idx="55">
                  <c:v>1.5048470729691177</c:v>
                </c:pt>
                <c:pt idx="56">
                  <c:v>1.5838016870115101</c:v>
                </c:pt>
                <c:pt idx="57">
                  <c:v>1.6948199780769668</c:v>
                </c:pt>
                <c:pt idx="58">
                  <c:v>1.6968039779378108</c:v>
                </c:pt>
                <c:pt idx="59">
                  <c:v>1.7207679862338621</c:v>
                </c:pt>
                <c:pt idx="60">
                  <c:v>1.73127868363121</c:v>
                </c:pt>
                <c:pt idx="61">
                  <c:v>1.7846996469722542</c:v>
                </c:pt>
                <c:pt idx="62">
                  <c:v>2.082809136403041</c:v>
                </c:pt>
                <c:pt idx="63">
                  <c:v>2.0123249091432927</c:v>
                </c:pt>
                <c:pt idx="64">
                  <c:v>2.107726162731316</c:v>
                </c:pt>
                <c:pt idx="65">
                  <c:v>2.0671882531795749</c:v>
                </c:pt>
                <c:pt idx="66">
                  <c:v>2.1251760171941081</c:v>
                </c:pt>
                <c:pt idx="67">
                  <c:v>2.0257639415869111</c:v>
                </c:pt>
                <c:pt idx="68" formatCode="0.00">
                  <c:v>2.0394025880462241</c:v>
                </c:pt>
                <c:pt idx="69" formatCode="0.00">
                  <c:v>1.9300573028946166</c:v>
                </c:pt>
                <c:pt idx="70" formatCode="0.00">
                  <c:v>2.0598337031887404</c:v>
                </c:pt>
                <c:pt idx="71" formatCode="0.00">
                  <c:v>2.0566521711149255</c:v>
                </c:pt>
                <c:pt idx="72" formatCode="0.00">
                  <c:v>1.833852924995405</c:v>
                </c:pt>
                <c:pt idx="73" formatCode="0.00">
                  <c:v>1.6682986648119957</c:v>
                </c:pt>
                <c:pt idx="74" formatCode="0.00">
                  <c:v>1.5628708623176557</c:v>
                </c:pt>
                <c:pt idx="75" formatCode="0.00">
                  <c:v>1.6901742109483253</c:v>
                </c:pt>
                <c:pt idx="76" formatCode="0.00">
                  <c:v>1.6140912438960209</c:v>
                </c:pt>
                <c:pt idx="77" formatCode="0.00">
                  <c:v>1.7174359253810056</c:v>
                </c:pt>
                <c:pt idx="78" formatCode="0.00">
                  <c:v>1.7344291442152437</c:v>
                </c:pt>
                <c:pt idx="79" formatCode="0.00">
                  <c:v>1.8522045951363753</c:v>
                </c:pt>
                <c:pt idx="80" formatCode="0.00">
                  <c:v>1.7126046616881663</c:v>
                </c:pt>
                <c:pt idx="81" formatCode="0.00">
                  <c:v>1.7163619273144581</c:v>
                </c:pt>
                <c:pt idx="82" formatCode="0.00">
                  <c:v>1.5680542774138884</c:v>
                </c:pt>
                <c:pt idx="83" formatCode="0.00">
                  <c:v>1.6377493108480579</c:v>
                </c:pt>
                <c:pt idx="84" formatCode="0.00">
                  <c:v>1.7828200972447306</c:v>
                </c:pt>
                <c:pt idx="85" formatCode="0.00">
                  <c:v>1.9073594008785166</c:v>
                </c:pt>
                <c:pt idx="86" formatCode="0.00">
                  <c:v>1.7042083880130177</c:v>
                </c:pt>
                <c:pt idx="87" formatCode="0.00">
                  <c:v>0.91481717096597581</c:v>
                </c:pt>
                <c:pt idx="88" formatCode="0.00">
                  <c:v>1.0022909507445554</c:v>
                </c:pt>
                <c:pt idx="89" formatCode="0.00">
                  <c:v>1.1321731832102611</c:v>
                </c:pt>
                <c:pt idx="90" formatCode="0.00">
                  <c:v>1.3018279090503793</c:v>
                </c:pt>
                <c:pt idx="91" formatCode="0.00">
                  <c:v>1.4979205443097721</c:v>
                </c:pt>
                <c:pt idx="92" formatCode="0.00">
                  <c:v>1.5698559185525873</c:v>
                </c:pt>
                <c:pt idx="93" formatCode="0.00">
                  <c:v>1.4190510040874349</c:v>
                </c:pt>
                <c:pt idx="94" formatCode="0.00">
                  <c:v>1.3839539511085963</c:v>
                </c:pt>
                <c:pt idx="95" formatCode="0.00">
                  <c:v>1.4801815216620495</c:v>
                </c:pt>
                <c:pt idx="96" formatCode="0.00">
                  <c:v>1.5092002830856321</c:v>
                </c:pt>
                <c:pt idx="97" formatCode="0.00">
                  <c:v>1.4874354105021359</c:v>
                </c:pt>
                <c:pt idx="98" formatCode="0.00">
                  <c:v>1.973486522315504</c:v>
                </c:pt>
                <c:pt idx="99" formatCode="0.00">
                  <c:v>3.103135987498673</c:v>
                </c:pt>
                <c:pt idx="100" formatCode="0.00">
                  <c:v>3.4430819393252099</c:v>
                </c:pt>
                <c:pt idx="101" formatCode="0.00">
                  <c:v>3.5403699289277446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B7-4155-A39F-3CF4531627DC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1</c:v>
                </c:pt>
                <c:pt idx="101">
                  <c:v>0.9</c:v>
                </c:pt>
                <c:pt idx="10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B7-4155-A39F-3CF4531627DC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</c:v>
                </c:pt>
                <c:pt idx="97" formatCode="0.00">
                  <c:v>0</c:v>
                </c:pt>
                <c:pt idx="98" formatCode="0.00">
                  <c:v>0</c:v>
                </c:pt>
                <c:pt idx="99" formatCode="0.00">
                  <c:v>-0.9</c:v>
                </c:pt>
                <c:pt idx="100" formatCode="0.00">
                  <c:v>-0.9</c:v>
                </c:pt>
                <c:pt idx="101" formatCode="0.00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7-4155-A39F-3CF453162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6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  <c:pt idx="100">
                  <c:v>5</c:v>
                </c:pt>
                <c:pt idx="101">
                  <c:v>5.4</c:v>
                </c:pt>
                <c:pt idx="102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D-4D88-BDA5-F6A334025F6B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  <c:pt idx="100">
                  <c:v>2</c:v>
                </c:pt>
                <c:pt idx="101">
                  <c:v>1.9</c:v>
                </c:pt>
                <c:pt idx="102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DD-4D88-BDA5-F6A334025F6B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-0.7</c:v>
                </c:pt>
                <c:pt idx="97">
                  <c:v>-0.5</c:v>
                </c:pt>
                <c:pt idx="98">
                  <c:v>-0.4</c:v>
                </c:pt>
                <c:pt idx="99">
                  <c:v>-1.1000000000000001</c:v>
                </c:pt>
                <c:pt idx="100">
                  <c:v>-0.8</c:v>
                </c:pt>
                <c:pt idx="101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DD-4D88-BDA5-F6A334025F6B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DD-4D88-BDA5-F6A33402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6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he-IL" sz="1800" dirty="0" smtClean="0"/>
              <a:t>איור 35: מדד </a:t>
            </a:r>
            <a:r>
              <a:rPr lang="he-IL" sz="1800" dirty="0"/>
              <a:t>המחירים לצרכן </a:t>
            </a:r>
            <a:endParaRPr lang="en-US" sz="1800" dirty="0"/>
          </a:p>
          <a:p>
            <a:pPr>
              <a:defRPr sz="1800"/>
            </a:pPr>
            <a:r>
              <a:rPr lang="he-IL" sz="1800" b="0" dirty="0"/>
              <a:t>שיעור שינוי מדינות עיקריות</a:t>
            </a:r>
          </a:p>
        </c:rich>
      </c:tx>
      <c:layout>
        <c:manualLayout>
          <c:xMode val="edge"/>
          <c:yMode val="edge"/>
          <c:x val="0.34620461504811906"/>
          <c:y val="3.18664287810592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658864193442757E-2"/>
          <c:y val="0.12689275564049346"/>
          <c:w val="0.87737034692895755"/>
          <c:h val="0.6657862669384188"/>
        </c:manualLayout>
      </c:layout>
      <c:lineChart>
        <c:grouping val="standard"/>
        <c:varyColors val="0"/>
        <c:ser>
          <c:idx val="0"/>
          <c:order val="0"/>
          <c:tx>
            <c:strRef>
              <c:f>'כולל+תחזיות'!$N$70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'כולל+תחזיות'!$N$71:$N$114</c:f>
              <c:numCache>
                <c:formatCode>General</c:formatCode>
                <c:ptCount val="44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2.2999999999999998</c:v>
                </c:pt>
                <c:pt idx="4">
                  <c:v>2.5</c:v>
                </c:pt>
                <c:pt idx="5">
                  <c:v>2.2000000000000002</c:v>
                </c:pt>
                <c:pt idx="6">
                  <c:v>1.9</c:v>
                </c:pt>
                <c:pt idx="7">
                  <c:v>1.6</c:v>
                </c:pt>
                <c:pt idx="8">
                  <c:v>1.5</c:v>
                </c:pt>
                <c:pt idx="9">
                  <c:v>1.9</c:v>
                </c:pt>
                <c:pt idx="10">
                  <c:v>2</c:v>
                </c:pt>
                <c:pt idx="11">
                  <c:v>1.8</c:v>
                </c:pt>
                <c:pt idx="12">
                  <c:v>1.6</c:v>
                </c:pt>
                <c:pt idx="13">
                  <c:v>1.8</c:v>
                </c:pt>
                <c:pt idx="14">
                  <c:v>1.7</c:v>
                </c:pt>
                <c:pt idx="15">
                  <c:v>1.7</c:v>
                </c:pt>
                <c:pt idx="16">
                  <c:v>1.8</c:v>
                </c:pt>
                <c:pt idx="17">
                  <c:v>2.1</c:v>
                </c:pt>
                <c:pt idx="18">
                  <c:v>2.2999999999999998</c:v>
                </c:pt>
                <c:pt idx="19">
                  <c:v>2.5</c:v>
                </c:pt>
                <c:pt idx="20">
                  <c:v>2.2999999999999998</c:v>
                </c:pt>
                <c:pt idx="21">
                  <c:v>1.5</c:v>
                </c:pt>
                <c:pt idx="22">
                  <c:v>0.3</c:v>
                </c:pt>
                <c:pt idx="23">
                  <c:v>0.1</c:v>
                </c:pt>
                <c:pt idx="24">
                  <c:v>0.6</c:v>
                </c:pt>
                <c:pt idx="25">
                  <c:v>1</c:v>
                </c:pt>
                <c:pt idx="26">
                  <c:v>1.3</c:v>
                </c:pt>
                <c:pt idx="27">
                  <c:v>1.4</c:v>
                </c:pt>
                <c:pt idx="28">
                  <c:v>1.2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1.7</c:v>
                </c:pt>
                <c:pt idx="33">
                  <c:v>2.6</c:v>
                </c:pt>
                <c:pt idx="34">
                  <c:v>4.2</c:v>
                </c:pt>
                <c:pt idx="35">
                  <c:v>5</c:v>
                </c:pt>
                <c:pt idx="36">
                  <c:v>5.4</c:v>
                </c:pt>
                <c:pt idx="37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2-4B6D-9171-AA8571176FF4}"/>
            </c:ext>
          </c:extLst>
        </c:ser>
        <c:ser>
          <c:idx val="1"/>
          <c:order val="1"/>
          <c:tx>
            <c:strRef>
              <c:f>'כולל+תחזיות'!$O$70</c:f>
              <c:strCache>
                <c:ptCount val="1"/>
                <c:pt idx="0">
                  <c:v>אירופה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'כולל+תחזיות'!$O$71:$O$114</c:f>
              <c:numCache>
                <c:formatCode>General</c:formatCode>
                <c:ptCount val="44"/>
                <c:pt idx="0">
                  <c:v>2</c:v>
                </c:pt>
                <c:pt idx="1">
                  <c:v>2.2000000000000002</c:v>
                </c:pt>
                <c:pt idx="2">
                  <c:v>2.1</c:v>
                </c:pt>
                <c:pt idx="3">
                  <c:v>2.1</c:v>
                </c:pt>
                <c:pt idx="4">
                  <c:v>2.2999999999999998</c:v>
                </c:pt>
                <c:pt idx="5">
                  <c:v>1.9</c:v>
                </c:pt>
                <c:pt idx="6">
                  <c:v>1.5</c:v>
                </c:pt>
                <c:pt idx="7">
                  <c:v>1.4</c:v>
                </c:pt>
                <c:pt idx="8">
                  <c:v>1.5</c:v>
                </c:pt>
                <c:pt idx="9">
                  <c:v>1.4</c:v>
                </c:pt>
                <c:pt idx="10">
                  <c:v>1.7</c:v>
                </c:pt>
                <c:pt idx="11">
                  <c:v>1.2</c:v>
                </c:pt>
                <c:pt idx="12">
                  <c:v>1.3</c:v>
                </c:pt>
                <c:pt idx="13">
                  <c:v>1</c:v>
                </c:pt>
                <c:pt idx="14">
                  <c:v>1</c:v>
                </c:pt>
                <c:pt idx="15">
                  <c:v>0.8</c:v>
                </c:pt>
                <c:pt idx="16">
                  <c:v>0.7</c:v>
                </c:pt>
                <c:pt idx="17">
                  <c:v>1</c:v>
                </c:pt>
                <c:pt idx="18">
                  <c:v>1.3</c:v>
                </c:pt>
                <c:pt idx="19">
                  <c:v>1.4</c:v>
                </c:pt>
                <c:pt idx="20">
                  <c:v>1.2</c:v>
                </c:pt>
                <c:pt idx="21">
                  <c:v>0.7</c:v>
                </c:pt>
                <c:pt idx="22">
                  <c:v>0.3</c:v>
                </c:pt>
                <c:pt idx="23">
                  <c:v>0.1</c:v>
                </c:pt>
                <c:pt idx="24">
                  <c:v>0.3</c:v>
                </c:pt>
                <c:pt idx="25">
                  <c:v>0.4</c:v>
                </c:pt>
                <c:pt idx="26">
                  <c:v>-0.2</c:v>
                </c:pt>
                <c:pt idx="27">
                  <c:v>-0.3</c:v>
                </c:pt>
                <c:pt idx="28">
                  <c:v>-0.3</c:v>
                </c:pt>
                <c:pt idx="29">
                  <c:v>-0.3</c:v>
                </c:pt>
                <c:pt idx="30">
                  <c:v>-0.3</c:v>
                </c:pt>
                <c:pt idx="31">
                  <c:v>0.9</c:v>
                </c:pt>
                <c:pt idx="32">
                  <c:v>0.9</c:v>
                </c:pt>
                <c:pt idx="33">
                  <c:v>1.3</c:v>
                </c:pt>
                <c:pt idx="34">
                  <c:v>1.6</c:v>
                </c:pt>
                <c:pt idx="35">
                  <c:v>2</c:v>
                </c:pt>
                <c:pt idx="36">
                  <c:v>1.9</c:v>
                </c:pt>
                <c:pt idx="37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2-4B6D-9171-AA8571176FF4}"/>
            </c:ext>
          </c:extLst>
        </c:ser>
        <c:ser>
          <c:idx val="2"/>
          <c:order val="2"/>
          <c:tx>
            <c:strRef>
              <c:f>'כולל+תחזיות'!$R$70</c:f>
              <c:strCache>
                <c:ptCount val="1"/>
                <c:pt idx="0">
                  <c:v>בריטניה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'כולל+תחזיות'!$R$71:$R$114</c:f>
              <c:numCache>
                <c:formatCode>General</c:formatCode>
                <c:ptCount val="44"/>
                <c:pt idx="0">
                  <c:v>2.4</c:v>
                </c:pt>
                <c:pt idx="1">
                  <c:v>2.5</c:v>
                </c:pt>
                <c:pt idx="2">
                  <c:v>2.7</c:v>
                </c:pt>
                <c:pt idx="3">
                  <c:v>2.4</c:v>
                </c:pt>
                <c:pt idx="4">
                  <c:v>2.4</c:v>
                </c:pt>
                <c:pt idx="5">
                  <c:v>2.2999999999999998</c:v>
                </c:pt>
                <c:pt idx="6">
                  <c:v>2.1</c:v>
                </c:pt>
                <c:pt idx="7">
                  <c:v>1.8</c:v>
                </c:pt>
                <c:pt idx="8">
                  <c:v>1.9</c:v>
                </c:pt>
                <c:pt idx="9">
                  <c:v>1.9</c:v>
                </c:pt>
                <c:pt idx="10">
                  <c:v>2.1</c:v>
                </c:pt>
                <c:pt idx="11">
                  <c:v>2</c:v>
                </c:pt>
                <c:pt idx="12">
                  <c:v>2</c:v>
                </c:pt>
                <c:pt idx="13">
                  <c:v>2.1</c:v>
                </c:pt>
                <c:pt idx="14">
                  <c:v>1.7</c:v>
                </c:pt>
                <c:pt idx="15">
                  <c:v>1.7</c:v>
                </c:pt>
                <c:pt idx="16">
                  <c:v>1.5</c:v>
                </c:pt>
                <c:pt idx="17">
                  <c:v>1.5</c:v>
                </c:pt>
                <c:pt idx="18">
                  <c:v>1.3</c:v>
                </c:pt>
                <c:pt idx="19">
                  <c:v>1.8</c:v>
                </c:pt>
                <c:pt idx="20">
                  <c:v>1.7</c:v>
                </c:pt>
                <c:pt idx="21">
                  <c:v>1.5</c:v>
                </c:pt>
                <c:pt idx="22">
                  <c:v>0.8</c:v>
                </c:pt>
                <c:pt idx="23">
                  <c:v>0.5</c:v>
                </c:pt>
                <c:pt idx="24">
                  <c:v>0.6</c:v>
                </c:pt>
                <c:pt idx="25">
                  <c:v>1</c:v>
                </c:pt>
                <c:pt idx="26">
                  <c:v>0.2</c:v>
                </c:pt>
                <c:pt idx="27">
                  <c:v>0.5</c:v>
                </c:pt>
                <c:pt idx="28">
                  <c:v>0.7</c:v>
                </c:pt>
                <c:pt idx="29">
                  <c:v>0.3</c:v>
                </c:pt>
                <c:pt idx="30">
                  <c:v>0.6</c:v>
                </c:pt>
                <c:pt idx="31">
                  <c:v>0.7</c:v>
                </c:pt>
                <c:pt idx="32">
                  <c:v>0.4</c:v>
                </c:pt>
                <c:pt idx="33">
                  <c:v>0.7</c:v>
                </c:pt>
                <c:pt idx="34">
                  <c:v>1.5</c:v>
                </c:pt>
                <c:pt idx="35">
                  <c:v>2.1</c:v>
                </c:pt>
                <c:pt idx="36">
                  <c:v>2.5</c:v>
                </c:pt>
                <c:pt idx="3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B2-4B6D-9171-AA8571176FF4}"/>
            </c:ext>
          </c:extLst>
        </c:ser>
        <c:ser>
          <c:idx val="3"/>
          <c:order val="3"/>
          <c:tx>
            <c:strRef>
              <c:f>'כולל+תחזיות'!$Q$70</c:f>
              <c:strCache>
                <c:ptCount val="1"/>
                <c:pt idx="0">
                  <c:v>יפן</c:v>
                </c:pt>
              </c:strCache>
            </c:strRef>
          </c:tx>
          <c:spPr>
            <a:ln w="28575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'כולל+תחזיות'!$Q$71:$Q$114</c:f>
              <c:numCache>
                <c:formatCode>General</c:formatCode>
                <c:ptCount val="44"/>
                <c:pt idx="0">
                  <c:v>0.7</c:v>
                </c:pt>
                <c:pt idx="1">
                  <c:v>0.9</c:v>
                </c:pt>
                <c:pt idx="2">
                  <c:v>1.3</c:v>
                </c:pt>
                <c:pt idx="3">
                  <c:v>1.2</c:v>
                </c:pt>
                <c:pt idx="4">
                  <c:v>1.4</c:v>
                </c:pt>
                <c:pt idx="5">
                  <c:v>0.8</c:v>
                </c:pt>
                <c:pt idx="6">
                  <c:v>0.3</c:v>
                </c:pt>
                <c:pt idx="7">
                  <c:v>0.2</c:v>
                </c:pt>
                <c:pt idx="8">
                  <c:v>0.2</c:v>
                </c:pt>
                <c:pt idx="9">
                  <c:v>0.5</c:v>
                </c:pt>
                <c:pt idx="10">
                  <c:v>0.9</c:v>
                </c:pt>
                <c:pt idx="11">
                  <c:v>0.7</c:v>
                </c:pt>
                <c:pt idx="12">
                  <c:v>0.7</c:v>
                </c:pt>
                <c:pt idx="13">
                  <c:v>0.5</c:v>
                </c:pt>
                <c:pt idx="14">
                  <c:v>0.3</c:v>
                </c:pt>
                <c:pt idx="15">
                  <c:v>0.2</c:v>
                </c:pt>
                <c:pt idx="16">
                  <c:v>0.2</c:v>
                </c:pt>
                <c:pt idx="17">
                  <c:v>0.5</c:v>
                </c:pt>
                <c:pt idx="18">
                  <c:v>0.8</c:v>
                </c:pt>
                <c:pt idx="19">
                  <c:v>0.7</c:v>
                </c:pt>
                <c:pt idx="20">
                  <c:v>0.4</c:v>
                </c:pt>
                <c:pt idx="21">
                  <c:v>0.4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0.3</c:v>
                </c:pt>
                <c:pt idx="26">
                  <c:v>0.2</c:v>
                </c:pt>
                <c:pt idx="27">
                  <c:v>0</c:v>
                </c:pt>
                <c:pt idx="28">
                  <c:v>-0.4</c:v>
                </c:pt>
                <c:pt idx="29">
                  <c:v>-0.9</c:v>
                </c:pt>
                <c:pt idx="30">
                  <c:v>-1.2</c:v>
                </c:pt>
                <c:pt idx="31">
                  <c:v>-0.7</c:v>
                </c:pt>
                <c:pt idx="32">
                  <c:v>-0.5</c:v>
                </c:pt>
                <c:pt idx="33">
                  <c:v>-0.4</c:v>
                </c:pt>
                <c:pt idx="34">
                  <c:v>-1.1000000000000001</c:v>
                </c:pt>
                <c:pt idx="35">
                  <c:v>-0.8</c:v>
                </c:pt>
                <c:pt idx="36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B2-4B6D-9171-AA8571176FF4}"/>
            </c:ext>
          </c:extLst>
        </c:ser>
        <c:ser>
          <c:idx val="5"/>
          <c:order val="4"/>
          <c:tx>
            <c:strRef>
              <c:f>'כולל+תחזיות'!$S$70</c:f>
              <c:strCache>
                <c:ptCount val="1"/>
                <c:pt idx="0">
                  <c:v>ארה"ב תחזית</c:v>
                </c:pt>
              </c:strCache>
            </c:strRef>
          </c:tx>
          <c:spPr>
            <a:ln w="38100">
              <a:solidFill>
                <a:schemeClr val="accent4"/>
              </a:solidFill>
              <a:prstDash val="sysDot"/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'כולל+תחזיות'!$S$71:$S$114</c:f>
              <c:numCache>
                <c:formatCode>General</c:formatCode>
                <c:ptCount val="44"/>
                <c:pt idx="37" formatCode="_ * #,##0.0_ ;_ * \-#,##0.0_ ;_ * &quot;-&quot;??_ ;_ @_ ">
                  <c:v>5.4</c:v>
                </c:pt>
                <c:pt idx="38" formatCode="_ * #,##0.0_ ;_ * \-#,##0.0_ ;_ * &quot;-&quot;??_ ;_ @_ ">
                  <c:v>5.0999999999999996</c:v>
                </c:pt>
                <c:pt idx="39" formatCode="_ * #,##0.0_ ;_ * \-#,##0.0_ ;_ * &quot;-&quot;??_ ;_ @_ ">
                  <c:v>5</c:v>
                </c:pt>
                <c:pt idx="40" formatCode="_ * #,##0.0_ ;_ * \-#,##0.0_ ;_ * &quot;-&quot;??_ ;_ @_ ">
                  <c:v>4.5</c:v>
                </c:pt>
                <c:pt idx="41" formatCode="_ * #,##0.0_ ;_ * \-#,##0.0_ ;_ * &quot;-&quot;??_ ;_ @_ ">
                  <c:v>2.9</c:v>
                </c:pt>
                <c:pt idx="42" formatCode="_ * #,##0.0_ ;_ * \-#,##0.0_ ;_ * &quot;-&quot;??_ ;_ @_ ">
                  <c:v>2.2999999999999998</c:v>
                </c:pt>
                <c:pt idx="43" formatCode="_ * #,##0.0_ ;_ * \-#,##0.0_ ;_ * &quot;-&quot;??_ ;_ @_ 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B2-4B6D-9171-AA8571176FF4}"/>
            </c:ext>
          </c:extLst>
        </c:ser>
        <c:ser>
          <c:idx val="6"/>
          <c:order val="5"/>
          <c:tx>
            <c:strRef>
              <c:f>'כולל+תחזיות'!$T$70</c:f>
              <c:strCache>
                <c:ptCount val="1"/>
                <c:pt idx="0">
                  <c:v>אירופה תחזית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'כולל+תחזיות'!$T$71:$T$114</c:f>
              <c:numCache>
                <c:formatCode>General</c:formatCode>
                <c:ptCount val="44"/>
                <c:pt idx="37" formatCode="_ * #,##0.0_ ;_ * \-#,##0.0_ ;_ * &quot;-&quot;??_ ;_ @_ ">
                  <c:v>2.2000000000000002</c:v>
                </c:pt>
                <c:pt idx="38" formatCode="_ * #,##0.0_ ;_ * \-#,##0.0_ ;_ * &quot;-&quot;??_ ;_ @_ ">
                  <c:v>2.7</c:v>
                </c:pt>
                <c:pt idx="39" formatCode="_ * #,##0.0_ ;_ * \-#,##0.0_ ;_ * &quot;-&quot;??_ ;_ @_ ">
                  <c:v>2.8</c:v>
                </c:pt>
                <c:pt idx="40" formatCode="_ * #,##0.0_ ;_ * \-#,##0.0_ ;_ * &quot;-&quot;??_ ;_ @_ ">
                  <c:v>1.9</c:v>
                </c:pt>
                <c:pt idx="41" formatCode="_ * #,##0.0_ ;_ * \-#,##0.0_ ;_ * &quot;-&quot;??_ ;_ @_ ">
                  <c:v>1.6</c:v>
                </c:pt>
                <c:pt idx="42" formatCode="_ * #,##0.0_ ;_ * \-#,##0.0_ ;_ * &quot;-&quot;??_ ;_ @_ ">
                  <c:v>1.3</c:v>
                </c:pt>
                <c:pt idx="43" formatCode="_ * #,##0.0_ ;_ * \-#,##0.0_ ;_ * &quot;-&quot;??_ ;_ @_ 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B2-4B6D-9171-AA8571176FF4}"/>
            </c:ext>
          </c:extLst>
        </c:ser>
        <c:ser>
          <c:idx val="7"/>
          <c:order val="6"/>
          <c:tx>
            <c:strRef>
              <c:f>'כולל+תחזיות'!$W$70</c:f>
              <c:strCache>
                <c:ptCount val="1"/>
                <c:pt idx="0">
                  <c:v>בריטניה תחזית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ysDot"/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'כולל+תחזיות'!$W$71:$W$114</c:f>
              <c:numCache>
                <c:formatCode>General</c:formatCode>
                <c:ptCount val="44"/>
                <c:pt idx="37" formatCode="_ * #,##0.0_ ;_ * \-#,##0.0_ ;_ * &quot;-&quot;??_ ;_ @_ ">
                  <c:v>2</c:v>
                </c:pt>
                <c:pt idx="38" formatCode="_ * #,##0.0_ ;_ * \-#,##0.0_ ;_ * &quot;-&quot;??_ ;_ @_ ">
                  <c:v>2.6</c:v>
                </c:pt>
                <c:pt idx="39" formatCode="_ * #,##0.0_ ;_ * \-#,##0.0_ ;_ * &quot;-&quot;??_ ;_ @_ ">
                  <c:v>3.3</c:v>
                </c:pt>
                <c:pt idx="40" formatCode="_ * #,##0.0_ ;_ * \-#,##0.0_ ;_ * &quot;-&quot;??_ ;_ @_ ">
                  <c:v>3.6</c:v>
                </c:pt>
                <c:pt idx="41" formatCode="_ * #,##0.0_ ;_ * \-#,##0.0_ ;_ * &quot;-&quot;??_ ;_ @_ ">
                  <c:v>2.8</c:v>
                </c:pt>
                <c:pt idx="42" formatCode="_ * #,##0.0_ ;_ * \-#,##0.0_ ;_ * &quot;-&quot;??_ ;_ @_ ">
                  <c:v>2.2999999999999998</c:v>
                </c:pt>
                <c:pt idx="43" formatCode="_ * #,##0.0_ ;_ * \-#,##0.0_ ;_ * &quot;-&quot;??_ ;_ @_ 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B2-4B6D-9171-AA8571176FF4}"/>
            </c:ext>
          </c:extLst>
        </c:ser>
        <c:ser>
          <c:idx val="8"/>
          <c:order val="7"/>
          <c:tx>
            <c:strRef>
              <c:f>'כולל+תחזיות'!$V$70</c:f>
              <c:strCache>
                <c:ptCount val="1"/>
                <c:pt idx="0">
                  <c:v>יפן תחזית*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ysDot"/>
            </a:ln>
          </c:spPr>
          <c:marker>
            <c:symbol val="none"/>
          </c:marker>
          <c:cat>
            <c:numRef>
              <c:f>'כולל+תחזיות'!$M$71:$M$114</c:f>
              <c:numCache>
                <c:formatCode>m/d/yyyy</c:formatCode>
                <c:ptCount val="44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  <c:pt idx="12">
                  <c:v>43646</c:v>
                </c:pt>
                <c:pt idx="13">
                  <c:v>43677</c:v>
                </c:pt>
                <c:pt idx="14">
                  <c:v>43708</c:v>
                </c:pt>
                <c:pt idx="15">
                  <c:v>43738</c:v>
                </c:pt>
                <c:pt idx="16">
                  <c:v>43769</c:v>
                </c:pt>
                <c:pt idx="17">
                  <c:v>43799</c:v>
                </c:pt>
                <c:pt idx="18">
                  <c:v>43830</c:v>
                </c:pt>
                <c:pt idx="19">
                  <c:v>43861</c:v>
                </c:pt>
                <c:pt idx="20">
                  <c:v>43890</c:v>
                </c:pt>
                <c:pt idx="21">
                  <c:v>43921</c:v>
                </c:pt>
                <c:pt idx="22">
                  <c:v>43951</c:v>
                </c:pt>
                <c:pt idx="23">
                  <c:v>43982</c:v>
                </c:pt>
                <c:pt idx="24">
                  <c:v>44012</c:v>
                </c:pt>
                <c:pt idx="25">
                  <c:v>44043</c:v>
                </c:pt>
                <c:pt idx="26">
                  <c:v>44074</c:v>
                </c:pt>
                <c:pt idx="27">
                  <c:v>44104</c:v>
                </c:pt>
                <c:pt idx="28">
                  <c:v>44135</c:v>
                </c:pt>
                <c:pt idx="29">
                  <c:v>44165</c:v>
                </c:pt>
                <c:pt idx="30">
                  <c:v>44196</c:v>
                </c:pt>
                <c:pt idx="31">
                  <c:v>44227</c:v>
                </c:pt>
                <c:pt idx="32">
                  <c:v>44255</c:v>
                </c:pt>
                <c:pt idx="33">
                  <c:v>44286</c:v>
                </c:pt>
                <c:pt idx="34">
                  <c:v>44316</c:v>
                </c:pt>
                <c:pt idx="35">
                  <c:v>44347</c:v>
                </c:pt>
                <c:pt idx="36">
                  <c:v>44377</c:v>
                </c:pt>
                <c:pt idx="37">
                  <c:v>44408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</c:numCache>
            </c:numRef>
          </c:cat>
          <c:val>
            <c:numRef>
              <c:f>'כולל+תחזיות'!$V$71:$V$114</c:f>
              <c:numCache>
                <c:formatCode>General</c:formatCode>
                <c:ptCount val="44"/>
                <c:pt idx="36" formatCode="_ * #,##0.0_ ;_ * \-#,##0.0_ ;_ * &quot;-&quot;??_ ;_ @_ ">
                  <c:v>-0.5</c:v>
                </c:pt>
                <c:pt idx="37" formatCode="_ * #,##0.0_ ;_ * \-#,##0.0_ ;_ * &quot;-&quot;??_ ;_ @_ ">
                  <c:v>-0.16666666666666666</c:v>
                </c:pt>
                <c:pt idx="38" formatCode="_ * #,##0.0_ ;_ * \-#,##0.0_ ;_ * &quot;-&quot;??_ ;_ @_ ">
                  <c:v>0</c:v>
                </c:pt>
                <c:pt idx="39" formatCode="_ * #,##0.0_ ;_ * \-#,##0.0_ ;_ * &quot;-&quot;??_ ;_ @_ ">
                  <c:v>0.7</c:v>
                </c:pt>
                <c:pt idx="40" formatCode="_ * #,##0.0_ ;_ * \-#,##0.0_ ;_ * &quot;-&quot;??_ ;_ @_ ">
                  <c:v>0.4</c:v>
                </c:pt>
                <c:pt idx="41" formatCode="_ * #,##0.0_ ;_ * \-#,##0.0_ ;_ * &quot;-&quot;??_ ;_ @_ ">
                  <c:v>0.6</c:v>
                </c:pt>
                <c:pt idx="42" formatCode="_ * #,##0.0_ ;_ * \-#,##0.0_ ;_ * &quot;-&quot;??_ ;_ @_ ">
                  <c:v>0.5</c:v>
                </c:pt>
                <c:pt idx="43" formatCode="_ * #,##0.0_ ;_ * \-#,##0.0_ ;_ * &quot;-&quot;??_ ;_ @_ 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5B2-4B6D-9171-AA8571176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722880"/>
        <c:axId val="367724416"/>
      </c:lineChart>
      <c:dateAx>
        <c:axId val="367722880"/>
        <c:scaling>
          <c:orientation val="minMax"/>
          <c:min val="43281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28575"/>
        </c:spPr>
        <c:txPr>
          <a:bodyPr/>
          <a:lstStyle/>
          <a:p>
            <a:pPr>
              <a:defRPr sz="1200" b="0"/>
            </a:pPr>
            <a:endParaRPr lang="he-IL"/>
          </a:p>
        </c:txPr>
        <c:crossAx val="367724416"/>
        <c:crossesAt val="2"/>
        <c:auto val="1"/>
        <c:lblOffset val="100"/>
        <c:baseTimeUnit val="months"/>
        <c:majorUnit val="6"/>
      </c:dateAx>
      <c:valAx>
        <c:axId val="367724416"/>
        <c:scaling>
          <c:orientation val="minMax"/>
          <c:min val="-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he-IL"/>
          </a:p>
        </c:txPr>
        <c:crossAx val="367722880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0659735453561065"/>
          <c:y val="0.92368867055413983"/>
          <c:w val="0.64675658365109623"/>
          <c:h val="5.1189058422410151E-2"/>
        </c:manualLayout>
      </c:layout>
      <c:overlay val="0"/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 b="1" i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993000874890641E-2"/>
          <c:y val="3.1717244736345011E-2"/>
          <c:w val="0.93572922134733161"/>
          <c:h val="0.75670148828119332"/>
        </c:manualLayout>
      </c:layout>
      <c:lineChart>
        <c:grouping val="standard"/>
        <c:varyColors val="0"/>
        <c:ser>
          <c:idx val="0"/>
          <c:order val="0"/>
          <c:tx>
            <c:strRef>
              <c:f>'סקר מגמות - מאזן נטו'!$B$1</c:f>
              <c:strCache>
                <c:ptCount val="1"/>
                <c:pt idx="0">
                  <c:v>תעשייה וחרושת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מאזן נטו'!$A$50:$A$80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מאזן נטו'!$B$50:$B$80</c:f>
              <c:numCache>
                <c:formatCode>General</c:formatCode>
                <c:ptCount val="31"/>
                <c:pt idx="0">
                  <c:v>22.75</c:v>
                </c:pt>
                <c:pt idx="1">
                  <c:v>25.03</c:v>
                </c:pt>
                <c:pt idx="2">
                  <c:v>23.35</c:v>
                </c:pt>
                <c:pt idx="3">
                  <c:v>27.28</c:v>
                </c:pt>
                <c:pt idx="4">
                  <c:v>25.35</c:v>
                </c:pt>
                <c:pt idx="5">
                  <c:v>24.95</c:v>
                </c:pt>
                <c:pt idx="6">
                  <c:v>24.31</c:v>
                </c:pt>
                <c:pt idx="7">
                  <c:v>21</c:v>
                </c:pt>
                <c:pt idx="8">
                  <c:v>22.31</c:v>
                </c:pt>
                <c:pt idx="9">
                  <c:v>25.06</c:v>
                </c:pt>
                <c:pt idx="10">
                  <c:v>20.9</c:v>
                </c:pt>
                <c:pt idx="11">
                  <c:v>21.74</c:v>
                </c:pt>
                <c:pt idx="12">
                  <c:v>31.68</c:v>
                </c:pt>
                <c:pt idx="13">
                  <c:v>28.62</c:v>
                </c:pt>
                <c:pt idx="14">
                  <c:v>9.41</c:v>
                </c:pt>
                <c:pt idx="15">
                  <c:v>4.37</c:v>
                </c:pt>
                <c:pt idx="16">
                  <c:v>3.62</c:v>
                </c:pt>
                <c:pt idx="17">
                  <c:v>7.62</c:v>
                </c:pt>
                <c:pt idx="18">
                  <c:v>7.62</c:v>
                </c:pt>
                <c:pt idx="19">
                  <c:v>10.81</c:v>
                </c:pt>
                <c:pt idx="20">
                  <c:v>7.96</c:v>
                </c:pt>
                <c:pt idx="21">
                  <c:v>13</c:v>
                </c:pt>
                <c:pt idx="22">
                  <c:v>16.32</c:v>
                </c:pt>
                <c:pt idx="23">
                  <c:v>16.22</c:v>
                </c:pt>
                <c:pt idx="24">
                  <c:v>20.94</c:v>
                </c:pt>
                <c:pt idx="25">
                  <c:v>21.74</c:v>
                </c:pt>
                <c:pt idx="26">
                  <c:v>28.36</c:v>
                </c:pt>
                <c:pt idx="27">
                  <c:v>27.74</c:v>
                </c:pt>
                <c:pt idx="28">
                  <c:v>30.41</c:v>
                </c:pt>
                <c:pt idx="29">
                  <c:v>31.73</c:v>
                </c:pt>
                <c:pt idx="30">
                  <c:v>28.75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89-4974-80C6-D05863586B22}"/>
            </c:ext>
          </c:extLst>
        </c:ser>
        <c:ser>
          <c:idx val="1"/>
          <c:order val="1"/>
          <c:tx>
            <c:strRef>
              <c:f>'סקר מגמות - מאזן נטו'!$C$1</c:f>
              <c:strCache>
                <c:ptCount val="1"/>
                <c:pt idx="0">
                  <c:v>בינוי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מאזן נטו'!$A$50:$A$80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מאזן נטו'!$C$50:$C$80</c:f>
              <c:numCache>
                <c:formatCode>General</c:formatCode>
                <c:ptCount val="31"/>
                <c:pt idx="0">
                  <c:v>23.45</c:v>
                </c:pt>
                <c:pt idx="1">
                  <c:v>24.44</c:v>
                </c:pt>
                <c:pt idx="2">
                  <c:v>24.39</c:v>
                </c:pt>
                <c:pt idx="3">
                  <c:v>25.83</c:v>
                </c:pt>
                <c:pt idx="4">
                  <c:v>25.33</c:v>
                </c:pt>
                <c:pt idx="5">
                  <c:v>25.65</c:v>
                </c:pt>
                <c:pt idx="6">
                  <c:v>23.09</c:v>
                </c:pt>
                <c:pt idx="7">
                  <c:v>21.42</c:v>
                </c:pt>
                <c:pt idx="8">
                  <c:v>22.01</c:v>
                </c:pt>
                <c:pt idx="9">
                  <c:v>21.77</c:v>
                </c:pt>
                <c:pt idx="10">
                  <c:v>20.03</c:v>
                </c:pt>
                <c:pt idx="11">
                  <c:v>22.52</c:v>
                </c:pt>
                <c:pt idx="12">
                  <c:v>25.26</c:v>
                </c:pt>
                <c:pt idx="13">
                  <c:v>19.96</c:v>
                </c:pt>
                <c:pt idx="14">
                  <c:v>-1.55</c:v>
                </c:pt>
                <c:pt idx="15">
                  <c:v>-6.94</c:v>
                </c:pt>
                <c:pt idx="16">
                  <c:v>-1.73</c:v>
                </c:pt>
                <c:pt idx="17">
                  <c:v>7.48</c:v>
                </c:pt>
                <c:pt idx="18">
                  <c:v>1.01</c:v>
                </c:pt>
                <c:pt idx="19">
                  <c:v>6.02</c:v>
                </c:pt>
                <c:pt idx="20">
                  <c:v>2.06</c:v>
                </c:pt>
                <c:pt idx="21">
                  <c:v>2.73</c:v>
                </c:pt>
                <c:pt idx="22">
                  <c:v>6.92</c:v>
                </c:pt>
                <c:pt idx="23">
                  <c:v>4.58</c:v>
                </c:pt>
                <c:pt idx="24">
                  <c:v>13.08</c:v>
                </c:pt>
                <c:pt idx="25">
                  <c:v>13.79</c:v>
                </c:pt>
                <c:pt idx="26">
                  <c:v>11.8</c:v>
                </c:pt>
                <c:pt idx="27">
                  <c:v>10.75</c:v>
                </c:pt>
                <c:pt idx="28">
                  <c:v>15.08</c:v>
                </c:pt>
                <c:pt idx="29">
                  <c:v>16.64</c:v>
                </c:pt>
                <c:pt idx="30">
                  <c:v>17.649999999999999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89-4974-80C6-D05863586B22}"/>
            </c:ext>
          </c:extLst>
        </c:ser>
        <c:ser>
          <c:idx val="2"/>
          <c:order val="2"/>
          <c:tx>
            <c:strRef>
              <c:f>'סקר מגמות - מאזן נטו'!$D$1</c:f>
              <c:strCache>
                <c:ptCount val="1"/>
                <c:pt idx="0">
                  <c:v>מסחר קמעונאי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מאזן נטו'!$A$50:$A$80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מאזן נטו'!$D$50:$D$80</c:f>
              <c:numCache>
                <c:formatCode>General</c:formatCode>
                <c:ptCount val="31"/>
                <c:pt idx="0">
                  <c:v>21.08</c:v>
                </c:pt>
                <c:pt idx="1">
                  <c:v>19.489999999999998</c:v>
                </c:pt>
                <c:pt idx="2">
                  <c:v>20.350000000000001</c:v>
                </c:pt>
                <c:pt idx="3">
                  <c:v>23.81</c:v>
                </c:pt>
                <c:pt idx="4">
                  <c:v>20.350000000000001</c:v>
                </c:pt>
                <c:pt idx="5">
                  <c:v>20.93</c:v>
                </c:pt>
                <c:pt idx="6">
                  <c:v>18.190000000000001</c:v>
                </c:pt>
                <c:pt idx="7">
                  <c:v>21.25</c:v>
                </c:pt>
                <c:pt idx="8">
                  <c:v>20.29</c:v>
                </c:pt>
                <c:pt idx="9">
                  <c:v>22.95</c:v>
                </c:pt>
                <c:pt idx="10">
                  <c:v>15.97</c:v>
                </c:pt>
                <c:pt idx="11">
                  <c:v>21.07</c:v>
                </c:pt>
                <c:pt idx="12">
                  <c:v>20.170000000000002</c:v>
                </c:pt>
                <c:pt idx="13">
                  <c:v>17.25</c:v>
                </c:pt>
                <c:pt idx="14">
                  <c:v>5.28</c:v>
                </c:pt>
                <c:pt idx="15">
                  <c:v>-20.13</c:v>
                </c:pt>
                <c:pt idx="16">
                  <c:v>-5.42</c:v>
                </c:pt>
                <c:pt idx="17">
                  <c:v>2.57</c:v>
                </c:pt>
                <c:pt idx="18">
                  <c:v>2.93</c:v>
                </c:pt>
                <c:pt idx="19">
                  <c:v>8.4</c:v>
                </c:pt>
                <c:pt idx="20">
                  <c:v>10.79</c:v>
                </c:pt>
                <c:pt idx="21">
                  <c:v>-3.23</c:v>
                </c:pt>
                <c:pt idx="22">
                  <c:v>-0.04</c:v>
                </c:pt>
                <c:pt idx="23">
                  <c:v>-0.15</c:v>
                </c:pt>
                <c:pt idx="24">
                  <c:v>9.92</c:v>
                </c:pt>
                <c:pt idx="25">
                  <c:v>15.23</c:v>
                </c:pt>
                <c:pt idx="26">
                  <c:v>12.31</c:v>
                </c:pt>
                <c:pt idx="27">
                  <c:v>17.43</c:v>
                </c:pt>
                <c:pt idx="28">
                  <c:v>16.170000000000002</c:v>
                </c:pt>
                <c:pt idx="29">
                  <c:v>15.92</c:v>
                </c:pt>
                <c:pt idx="30">
                  <c:v>19.34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89-4974-80C6-D05863586B22}"/>
            </c:ext>
          </c:extLst>
        </c:ser>
        <c:ser>
          <c:idx val="3"/>
          <c:order val="3"/>
          <c:tx>
            <c:strRef>
              <c:f>'סקר מגמות - מאזן נטו'!$E$1</c:f>
              <c:strCache>
                <c:ptCount val="1"/>
                <c:pt idx="0">
                  <c:v>מלונאות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מאזן נטו'!$A$50:$A$80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מאזן נטו'!$E$50:$E$80</c:f>
              <c:numCache>
                <c:formatCode>General</c:formatCode>
                <c:ptCount val="31"/>
                <c:pt idx="0">
                  <c:v>39.46</c:v>
                </c:pt>
                <c:pt idx="1">
                  <c:v>34.130000000000003</c:v>
                </c:pt>
                <c:pt idx="2">
                  <c:v>23.8</c:v>
                </c:pt>
                <c:pt idx="3">
                  <c:v>38.4</c:v>
                </c:pt>
                <c:pt idx="4">
                  <c:v>43.23</c:v>
                </c:pt>
                <c:pt idx="5">
                  <c:v>32.83</c:v>
                </c:pt>
                <c:pt idx="6">
                  <c:v>42.52</c:v>
                </c:pt>
                <c:pt idx="7">
                  <c:v>39.78</c:v>
                </c:pt>
                <c:pt idx="8">
                  <c:v>30.48</c:v>
                </c:pt>
                <c:pt idx="9">
                  <c:v>37.479999999999997</c:v>
                </c:pt>
                <c:pt idx="10">
                  <c:v>36.81</c:v>
                </c:pt>
                <c:pt idx="11">
                  <c:v>40.04</c:v>
                </c:pt>
                <c:pt idx="12">
                  <c:v>36.96</c:v>
                </c:pt>
                <c:pt idx="13">
                  <c:v>24.64</c:v>
                </c:pt>
                <c:pt idx="14">
                  <c:v>-42.5</c:v>
                </c:pt>
                <c:pt idx="15">
                  <c:v>-87.21</c:v>
                </c:pt>
                <c:pt idx="16">
                  <c:v>-78.05</c:v>
                </c:pt>
                <c:pt idx="17">
                  <c:v>-66.53</c:v>
                </c:pt>
                <c:pt idx="18">
                  <c:v>-61.92</c:v>
                </c:pt>
                <c:pt idx="19">
                  <c:v>-46.93</c:v>
                </c:pt>
                <c:pt idx="20">
                  <c:v>-53.72</c:v>
                </c:pt>
                <c:pt idx="21">
                  <c:v>-71.69</c:v>
                </c:pt>
                <c:pt idx="22">
                  <c:v>-77.39</c:v>
                </c:pt>
                <c:pt idx="23">
                  <c:v>-66.95</c:v>
                </c:pt>
                <c:pt idx="24">
                  <c:v>-72.19</c:v>
                </c:pt>
                <c:pt idx="25">
                  <c:v>-89.84</c:v>
                </c:pt>
                <c:pt idx="26">
                  <c:v>-52.69</c:v>
                </c:pt>
                <c:pt idx="27">
                  <c:v>-33.94</c:v>
                </c:pt>
                <c:pt idx="28">
                  <c:v>-24.63</c:v>
                </c:pt>
                <c:pt idx="29">
                  <c:v>-3.94</c:v>
                </c:pt>
                <c:pt idx="30">
                  <c:v>-8.15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89-4974-80C6-D05863586B22}"/>
            </c:ext>
          </c:extLst>
        </c:ser>
        <c:ser>
          <c:idx val="4"/>
          <c:order val="4"/>
          <c:tx>
            <c:strRef>
              <c:f>'סקר מגמות - מאזן נטו'!$F$1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'סקר מגמות - מאזן נטו'!$A$50:$A$80</c:f>
              <c:numCache>
                <c:formatCode>mmm\-yy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</c:numCache>
            </c:numRef>
          </c:cat>
          <c:val>
            <c:numRef>
              <c:f>'סקר מגמות - מאזן נטו'!$F$50:$F$80</c:f>
              <c:numCache>
                <c:formatCode>General</c:formatCode>
                <c:ptCount val="31"/>
                <c:pt idx="0">
                  <c:v>24.98</c:v>
                </c:pt>
                <c:pt idx="1">
                  <c:v>26.36</c:v>
                </c:pt>
                <c:pt idx="2">
                  <c:v>25.83</c:v>
                </c:pt>
                <c:pt idx="3">
                  <c:v>25.75</c:v>
                </c:pt>
                <c:pt idx="4">
                  <c:v>25.74</c:v>
                </c:pt>
                <c:pt idx="5">
                  <c:v>27.76</c:v>
                </c:pt>
                <c:pt idx="6">
                  <c:v>24.42</c:v>
                </c:pt>
                <c:pt idx="7">
                  <c:v>26.09</c:v>
                </c:pt>
                <c:pt idx="8">
                  <c:v>28.1</c:v>
                </c:pt>
                <c:pt idx="9">
                  <c:v>21.01</c:v>
                </c:pt>
                <c:pt idx="10">
                  <c:v>20.74</c:v>
                </c:pt>
                <c:pt idx="11">
                  <c:v>24.92</c:v>
                </c:pt>
                <c:pt idx="12">
                  <c:v>27.35</c:v>
                </c:pt>
                <c:pt idx="13">
                  <c:v>23.66</c:v>
                </c:pt>
                <c:pt idx="14">
                  <c:v>-4.8</c:v>
                </c:pt>
                <c:pt idx="15">
                  <c:v>-25.03</c:v>
                </c:pt>
                <c:pt idx="16">
                  <c:v>-14.53</c:v>
                </c:pt>
                <c:pt idx="17">
                  <c:v>-2.54</c:v>
                </c:pt>
                <c:pt idx="18">
                  <c:v>-1.37</c:v>
                </c:pt>
                <c:pt idx="19">
                  <c:v>3.85</c:v>
                </c:pt>
                <c:pt idx="20">
                  <c:v>3.65</c:v>
                </c:pt>
                <c:pt idx="21">
                  <c:v>-1.37</c:v>
                </c:pt>
                <c:pt idx="22">
                  <c:v>2.74</c:v>
                </c:pt>
                <c:pt idx="23">
                  <c:v>5.03</c:v>
                </c:pt>
                <c:pt idx="24">
                  <c:v>12.13</c:v>
                </c:pt>
                <c:pt idx="25">
                  <c:v>12.47</c:v>
                </c:pt>
                <c:pt idx="26">
                  <c:v>15.26</c:v>
                </c:pt>
                <c:pt idx="27">
                  <c:v>18.48</c:v>
                </c:pt>
                <c:pt idx="28">
                  <c:v>20.09</c:v>
                </c:pt>
                <c:pt idx="29">
                  <c:v>24.67</c:v>
                </c:pt>
                <c:pt idx="30">
                  <c:v>25.04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89-4974-80C6-D05863586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250976"/>
        <c:axId val="627255568"/>
      </c:lineChart>
      <c:dateAx>
        <c:axId val="627250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ysClr val="windowText" lastClr="000000">
                <a:alpha val="75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27255568"/>
        <c:crosses val="autoZero"/>
        <c:auto val="1"/>
        <c:lblOffset val="100"/>
        <c:baseTimeUnit val="months"/>
        <c:majorUnit val="2"/>
        <c:majorTimeUnit val="months"/>
      </c:dateAx>
      <c:valAx>
        <c:axId val="62725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272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13298337707785E-2"/>
          <c:y val="0.87316507679342048"/>
          <c:w val="0.94600002122980298"/>
          <c:h val="0.12462811133229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36: </a:t>
            </a:r>
            <a:r>
              <a:rPr lang="he-IL" sz="2000" dirty="0"/>
              <a:t>מחיר הנפט והמדד למחירי הסחורות
</a:t>
            </a:r>
            <a:r>
              <a:rPr lang="he-IL" sz="2000" b="0" dirty="0"/>
              <a:t>אוגוסט 2020 עד אוגוסט 2021</a:t>
            </a:r>
          </a:p>
        </c:rich>
      </c:tx>
      <c:layout>
        <c:manualLayout>
          <c:xMode val="edge"/>
          <c:yMode val="edge"/>
          <c:x val="0.28664581198245664"/>
          <c:y val="2.2445752548405128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99.51433095540888</c:v>
                </c:pt>
                <c:pt idx="2">
                  <c:v>99.51433095540888</c:v>
                </c:pt>
                <c:pt idx="3">
                  <c:v>99.51433095540888</c:v>
                </c:pt>
                <c:pt idx="4">
                  <c:v>99.487900793260422</c:v>
                </c:pt>
                <c:pt idx="5">
                  <c:v>100.28794654233032</c:v>
                </c:pt>
                <c:pt idx="6">
                  <c:v>100.57793757029769</c:v>
                </c:pt>
                <c:pt idx="7">
                  <c:v>101.00784252838278</c:v>
                </c:pt>
                <c:pt idx="8">
                  <c:v>101.42868063712098</c:v>
                </c:pt>
                <c:pt idx="9">
                  <c:v>101.42868063712098</c:v>
                </c:pt>
                <c:pt idx="10">
                  <c:v>101.42868063712098</c:v>
                </c:pt>
                <c:pt idx="11">
                  <c:v>101.67798936393383</c:v>
                </c:pt>
                <c:pt idx="12">
                  <c:v>102.2777644112533</c:v>
                </c:pt>
                <c:pt idx="13">
                  <c:v>101.64447757762228</c:v>
                </c:pt>
                <c:pt idx="14">
                  <c:v>100.9256779099549</c:v>
                </c:pt>
                <c:pt idx="15">
                  <c:v>101.39887262913739</c:v>
                </c:pt>
                <c:pt idx="16">
                  <c:v>101.39887262913739</c:v>
                </c:pt>
                <c:pt idx="17">
                  <c:v>101.39887262913739</c:v>
                </c:pt>
                <c:pt idx="18">
                  <c:v>101.39887262913739</c:v>
                </c:pt>
                <c:pt idx="19">
                  <c:v>101.48951149237968</c:v>
                </c:pt>
                <c:pt idx="20">
                  <c:v>101.71268635931033</c:v>
                </c:pt>
                <c:pt idx="21">
                  <c:v>102.34943992945632</c:v>
                </c:pt>
                <c:pt idx="22">
                  <c:v>102.90485852751992</c:v>
                </c:pt>
                <c:pt idx="23">
                  <c:v>102.90485852751992</c:v>
                </c:pt>
                <c:pt idx="24">
                  <c:v>102.90485852751992</c:v>
                </c:pt>
                <c:pt idx="25">
                  <c:v>103.52469323826372</c:v>
                </c:pt>
                <c:pt idx="26">
                  <c:v>103.15277463368147</c:v>
                </c:pt>
                <c:pt idx="27">
                  <c:v>103.66774797240356</c:v>
                </c:pt>
                <c:pt idx="28">
                  <c:v>104.04037770242481</c:v>
                </c:pt>
                <c:pt idx="29">
                  <c:v>104.90555068961388</c:v>
                </c:pt>
                <c:pt idx="30">
                  <c:v>104.90555068961388</c:v>
                </c:pt>
                <c:pt idx="31">
                  <c:v>104.90555068961388</c:v>
                </c:pt>
                <c:pt idx="32">
                  <c:v>102.62360841640658</c:v>
                </c:pt>
                <c:pt idx="33">
                  <c:v>102.97096356311771</c:v>
                </c:pt>
                <c:pt idx="34">
                  <c:v>101.87434887576994</c:v>
                </c:pt>
                <c:pt idx="35">
                  <c:v>101.42770283964239</c:v>
                </c:pt>
                <c:pt idx="36">
                  <c:v>101.40165787044005</c:v>
                </c:pt>
                <c:pt idx="37">
                  <c:v>101.40165787044005</c:v>
                </c:pt>
                <c:pt idx="38">
                  <c:v>101.40165787044005</c:v>
                </c:pt>
                <c:pt idx="39">
                  <c:v>101.77452464227426</c:v>
                </c:pt>
                <c:pt idx="40">
                  <c:v>102.01719619832339</c:v>
                </c:pt>
                <c:pt idx="41">
                  <c:v>103.34311920951295</c:v>
                </c:pt>
                <c:pt idx="42">
                  <c:v>102.6300678058106</c:v>
                </c:pt>
                <c:pt idx="43">
                  <c:v>102.80802694691327</c:v>
                </c:pt>
                <c:pt idx="44">
                  <c:v>102.80802694691327</c:v>
                </c:pt>
                <c:pt idx="45">
                  <c:v>102.80802694691327</c:v>
                </c:pt>
                <c:pt idx="46">
                  <c:v>103.27781419003402</c:v>
                </c:pt>
                <c:pt idx="47">
                  <c:v>103.88739684236599</c:v>
                </c:pt>
                <c:pt idx="48">
                  <c:v>104.91553607598608</c:v>
                </c:pt>
                <c:pt idx="49">
                  <c:v>104.84264571849145</c:v>
                </c:pt>
                <c:pt idx="50">
                  <c:v>106.13724958013964</c:v>
                </c:pt>
                <c:pt idx="51">
                  <c:v>106.13724958013964</c:v>
                </c:pt>
                <c:pt idx="52">
                  <c:v>106.13724958013964</c:v>
                </c:pt>
                <c:pt idx="53">
                  <c:v>105.43148721218674</c:v>
                </c:pt>
                <c:pt idx="54">
                  <c:v>105.17817840477966</c:v>
                </c:pt>
                <c:pt idx="55">
                  <c:v>105.77946459365693</c:v>
                </c:pt>
                <c:pt idx="56">
                  <c:v>106.59074019861727</c:v>
                </c:pt>
                <c:pt idx="57">
                  <c:v>106.55710989139924</c:v>
                </c:pt>
                <c:pt idx="58">
                  <c:v>106.55710989139924</c:v>
                </c:pt>
                <c:pt idx="59">
                  <c:v>106.55710989139924</c:v>
                </c:pt>
                <c:pt idx="60">
                  <c:v>106.73530607431493</c:v>
                </c:pt>
                <c:pt idx="61">
                  <c:v>107.12995106271768</c:v>
                </c:pt>
                <c:pt idx="62">
                  <c:v>107.6480948356885</c:v>
                </c:pt>
                <c:pt idx="63">
                  <c:v>107.07946115655066</c:v>
                </c:pt>
                <c:pt idx="64">
                  <c:v>107.28302081345633</c:v>
                </c:pt>
                <c:pt idx="65">
                  <c:v>107.28302081345633</c:v>
                </c:pt>
                <c:pt idx="66">
                  <c:v>107.28302081345633</c:v>
                </c:pt>
                <c:pt idx="67">
                  <c:v>106.80822606203617</c:v>
                </c:pt>
                <c:pt idx="68">
                  <c:v>106.8034259653231</c:v>
                </c:pt>
                <c:pt idx="69">
                  <c:v>105.36523402545588</c:v>
                </c:pt>
                <c:pt idx="70">
                  <c:v>105.10265095711553</c:v>
                </c:pt>
                <c:pt idx="71">
                  <c:v>105.32218130617146</c:v>
                </c:pt>
                <c:pt idx="72">
                  <c:v>105.32218130617146</c:v>
                </c:pt>
                <c:pt idx="73">
                  <c:v>105.32218130617146</c:v>
                </c:pt>
                <c:pt idx="74">
                  <c:v>105.94009005218471</c:v>
                </c:pt>
                <c:pt idx="75">
                  <c:v>106.601318189522</c:v>
                </c:pt>
                <c:pt idx="76">
                  <c:v>106.9527623075072</c:v>
                </c:pt>
                <c:pt idx="77">
                  <c:v>107.91796693977832</c:v>
                </c:pt>
                <c:pt idx="78">
                  <c:v>108.04066570822759</c:v>
                </c:pt>
                <c:pt idx="79">
                  <c:v>108.04066570822759</c:v>
                </c:pt>
                <c:pt idx="80">
                  <c:v>108.04066570822759</c:v>
                </c:pt>
                <c:pt idx="81">
                  <c:v>107.83935794854531</c:v>
                </c:pt>
                <c:pt idx="82">
                  <c:v>109.31372839512025</c:v>
                </c:pt>
                <c:pt idx="83">
                  <c:v>109.05321944264357</c:v>
                </c:pt>
                <c:pt idx="84">
                  <c:v>109.09944259617673</c:v>
                </c:pt>
                <c:pt idx="85">
                  <c:v>109.05754545573065</c:v>
                </c:pt>
                <c:pt idx="86">
                  <c:v>109.05754545573065</c:v>
                </c:pt>
                <c:pt idx="87">
                  <c:v>109.05754545573065</c:v>
                </c:pt>
                <c:pt idx="88">
                  <c:v>109.99975703214166</c:v>
                </c:pt>
                <c:pt idx="89">
                  <c:v>110.51508593358324</c:v>
                </c:pt>
                <c:pt idx="90">
                  <c:v>110.94425013600272</c:v>
                </c:pt>
                <c:pt idx="91">
                  <c:v>110.08891438405276</c:v>
                </c:pt>
                <c:pt idx="92">
                  <c:v>110.86407074275866</c:v>
                </c:pt>
                <c:pt idx="93">
                  <c:v>110.86407074275866</c:v>
                </c:pt>
                <c:pt idx="94">
                  <c:v>110.86407074275866</c:v>
                </c:pt>
                <c:pt idx="95">
                  <c:v>110.90250114668977</c:v>
                </c:pt>
                <c:pt idx="96">
                  <c:v>111.21539633983737</c:v>
                </c:pt>
                <c:pt idx="97">
                  <c:v>110.45932184707722</c:v>
                </c:pt>
                <c:pt idx="98">
                  <c:v>110.45932184707722</c:v>
                </c:pt>
                <c:pt idx="99">
                  <c:v>111.47146075832046</c:v>
                </c:pt>
                <c:pt idx="100">
                  <c:v>111.47146075832046</c:v>
                </c:pt>
                <c:pt idx="101">
                  <c:v>111.47146075832046</c:v>
                </c:pt>
                <c:pt idx="102">
                  <c:v>110.73520888717165</c:v>
                </c:pt>
                <c:pt idx="103">
                  <c:v>111.01500711718043</c:v>
                </c:pt>
                <c:pt idx="104">
                  <c:v>111.19234402352404</c:v>
                </c:pt>
                <c:pt idx="105">
                  <c:v>111.06837115532997</c:v>
                </c:pt>
                <c:pt idx="106">
                  <c:v>110.79221744319591</c:v>
                </c:pt>
                <c:pt idx="107">
                  <c:v>110.79221744319591</c:v>
                </c:pt>
                <c:pt idx="108">
                  <c:v>110.79221744319591</c:v>
                </c:pt>
                <c:pt idx="109">
                  <c:v>110.76009827753568</c:v>
                </c:pt>
                <c:pt idx="110">
                  <c:v>110.28856285104412</c:v>
                </c:pt>
                <c:pt idx="111">
                  <c:v>111.14226894052976</c:v>
                </c:pt>
                <c:pt idx="112">
                  <c:v>111.84894984550799</c:v>
                </c:pt>
                <c:pt idx="113">
                  <c:v>111.90160275821853</c:v>
                </c:pt>
                <c:pt idx="114">
                  <c:v>111.90160275821853</c:v>
                </c:pt>
                <c:pt idx="115">
                  <c:v>111.90160275821853</c:v>
                </c:pt>
                <c:pt idx="116">
                  <c:v>111.80897866979244</c:v>
                </c:pt>
                <c:pt idx="117">
                  <c:v>112.27826219906061</c:v>
                </c:pt>
                <c:pt idx="118">
                  <c:v>112.65080303840196</c:v>
                </c:pt>
                <c:pt idx="119">
                  <c:v>113.9433624144131</c:v>
                </c:pt>
                <c:pt idx="120">
                  <c:v>114.32642198420591</c:v>
                </c:pt>
                <c:pt idx="121">
                  <c:v>114.32642198420591</c:v>
                </c:pt>
                <c:pt idx="122">
                  <c:v>114.32642198420591</c:v>
                </c:pt>
                <c:pt idx="123">
                  <c:v>114.03136418748583</c:v>
                </c:pt>
                <c:pt idx="124">
                  <c:v>113.53022816459708</c:v>
                </c:pt>
                <c:pt idx="125">
                  <c:v>114.81170583585092</c:v>
                </c:pt>
                <c:pt idx="126">
                  <c:v>115.0689850936256</c:v>
                </c:pt>
                <c:pt idx="127">
                  <c:v>115.0689850936256</c:v>
                </c:pt>
                <c:pt idx="128">
                  <c:v>115.0689850936256</c:v>
                </c:pt>
                <c:pt idx="129">
                  <c:v>115.0689850936256</c:v>
                </c:pt>
                <c:pt idx="130">
                  <c:v>114.95455315840438</c:v>
                </c:pt>
                <c:pt idx="131">
                  <c:v>115.54194277099509</c:v>
                </c:pt>
                <c:pt idx="132">
                  <c:v>116.56175591093391</c:v>
                </c:pt>
                <c:pt idx="133">
                  <c:v>117.03231353994688</c:v>
                </c:pt>
                <c:pt idx="134">
                  <c:v>117.03231353994688</c:v>
                </c:pt>
                <c:pt idx="135">
                  <c:v>117.03231353994688</c:v>
                </c:pt>
                <c:pt idx="136">
                  <c:v>117.03231353994688</c:v>
                </c:pt>
                <c:pt idx="137">
                  <c:v>117.95111723732511</c:v>
                </c:pt>
                <c:pt idx="138">
                  <c:v>119.60323941341638</c:v>
                </c:pt>
                <c:pt idx="139">
                  <c:v>119.24023950704789</c:v>
                </c:pt>
                <c:pt idx="140">
                  <c:v>119.16669728456755</c:v>
                </c:pt>
                <c:pt idx="141">
                  <c:v>118.30333174120251</c:v>
                </c:pt>
                <c:pt idx="142">
                  <c:v>118.30333174120251</c:v>
                </c:pt>
                <c:pt idx="143">
                  <c:v>118.30333174120251</c:v>
                </c:pt>
                <c:pt idx="144">
                  <c:v>117.61730310418109</c:v>
                </c:pt>
                <c:pt idx="145">
                  <c:v>119.81657704510789</c:v>
                </c:pt>
                <c:pt idx="146">
                  <c:v>120.3866922355769</c:v>
                </c:pt>
                <c:pt idx="147">
                  <c:v>121.60132411556738</c:v>
                </c:pt>
                <c:pt idx="148">
                  <c:v>121.00753437402591</c:v>
                </c:pt>
                <c:pt idx="149">
                  <c:v>121.00753437402591</c:v>
                </c:pt>
                <c:pt idx="150">
                  <c:v>121.00753437402591</c:v>
                </c:pt>
                <c:pt idx="151">
                  <c:v>121.00753437402591</c:v>
                </c:pt>
                <c:pt idx="152">
                  <c:v>120.46497529431704</c:v>
                </c:pt>
                <c:pt idx="153">
                  <c:v>120.74127715758421</c:v>
                </c:pt>
                <c:pt idx="154">
                  <c:v>120.93298472384035</c:v>
                </c:pt>
                <c:pt idx="155">
                  <c:v>119.28364778905173</c:v>
                </c:pt>
                <c:pt idx="156">
                  <c:v>119.28364778905173</c:v>
                </c:pt>
                <c:pt idx="157">
                  <c:v>119.28364778905173</c:v>
                </c:pt>
                <c:pt idx="158">
                  <c:v>120.27996415927784</c:v>
                </c:pt>
                <c:pt idx="159">
                  <c:v>121.56067144463945</c:v>
                </c:pt>
                <c:pt idx="160">
                  <c:v>120.73336588707562</c:v>
                </c:pt>
                <c:pt idx="161">
                  <c:v>120.20997756399235</c:v>
                </c:pt>
                <c:pt idx="162">
                  <c:v>121.11402540851189</c:v>
                </c:pt>
                <c:pt idx="163">
                  <c:v>121.11402540851189</c:v>
                </c:pt>
                <c:pt idx="164">
                  <c:v>121.11402540851189</c:v>
                </c:pt>
                <c:pt idx="165">
                  <c:v>121.0550908877571</c:v>
                </c:pt>
                <c:pt idx="166">
                  <c:v>120.45658994018245</c:v>
                </c:pt>
                <c:pt idx="167">
                  <c:v>121.20427907880806</c:v>
                </c:pt>
                <c:pt idx="168">
                  <c:v>120.93328102610654</c:v>
                </c:pt>
                <c:pt idx="169">
                  <c:v>121.65454000258372</c:v>
                </c:pt>
                <c:pt idx="170">
                  <c:v>121.65454000258372</c:v>
                </c:pt>
                <c:pt idx="171">
                  <c:v>121.65454000258372</c:v>
                </c:pt>
                <c:pt idx="172">
                  <c:v>123.18814127217968</c:v>
                </c:pt>
                <c:pt idx="173">
                  <c:v>123.4816582971153</c:v>
                </c:pt>
                <c:pt idx="174">
                  <c:v>122.48762345433921</c:v>
                </c:pt>
                <c:pt idx="175">
                  <c:v>122.93773622698173</c:v>
                </c:pt>
                <c:pt idx="176">
                  <c:v>123.38464893514889</c:v>
                </c:pt>
                <c:pt idx="177">
                  <c:v>123.38464893514889</c:v>
                </c:pt>
                <c:pt idx="178">
                  <c:v>123.38464893514889</c:v>
                </c:pt>
                <c:pt idx="179">
                  <c:v>123.38464893514889</c:v>
                </c:pt>
                <c:pt idx="180">
                  <c:v>124.6130292402928</c:v>
                </c:pt>
                <c:pt idx="181">
                  <c:v>124.04024732942764</c:v>
                </c:pt>
                <c:pt idx="182">
                  <c:v>124.81842597124917</c:v>
                </c:pt>
                <c:pt idx="183">
                  <c:v>125.37331122523354</c:v>
                </c:pt>
                <c:pt idx="184">
                  <c:v>125.37331122523354</c:v>
                </c:pt>
                <c:pt idx="185">
                  <c:v>125.37331122523354</c:v>
                </c:pt>
                <c:pt idx="186">
                  <c:v>127.17426602965625</c:v>
                </c:pt>
                <c:pt idx="187">
                  <c:v>127.2194521252576</c:v>
                </c:pt>
                <c:pt idx="188">
                  <c:v>128.6663257215256</c:v>
                </c:pt>
                <c:pt idx="189">
                  <c:v>128.07215078703803</c:v>
                </c:pt>
                <c:pt idx="190">
                  <c:v>125.3017838581636</c:v>
                </c:pt>
                <c:pt idx="191">
                  <c:v>125.3017838581636</c:v>
                </c:pt>
                <c:pt idx="192">
                  <c:v>125.3017838581636</c:v>
                </c:pt>
                <c:pt idx="193">
                  <c:v>124.45637423213262</c:v>
                </c:pt>
                <c:pt idx="194">
                  <c:v>125.83995766433215</c:v>
                </c:pt>
                <c:pt idx="195">
                  <c:v>124.59566592749123</c:v>
                </c:pt>
                <c:pt idx="196">
                  <c:v>123.19362286410508</c:v>
                </c:pt>
                <c:pt idx="197">
                  <c:v>124.1470050359533</c:v>
                </c:pt>
                <c:pt idx="198">
                  <c:v>124.1470050359533</c:v>
                </c:pt>
                <c:pt idx="199">
                  <c:v>124.1470050359533</c:v>
                </c:pt>
                <c:pt idx="200">
                  <c:v>124.26294811273233</c:v>
                </c:pt>
                <c:pt idx="201">
                  <c:v>124.43133669063553</c:v>
                </c:pt>
                <c:pt idx="202">
                  <c:v>123.98264616887094</c:v>
                </c:pt>
                <c:pt idx="203">
                  <c:v>125.05057879684685</c:v>
                </c:pt>
                <c:pt idx="204">
                  <c:v>124.936591315025</c:v>
                </c:pt>
                <c:pt idx="205">
                  <c:v>124.936591315025</c:v>
                </c:pt>
                <c:pt idx="206">
                  <c:v>124.936591315025</c:v>
                </c:pt>
                <c:pt idx="207">
                  <c:v>126.05471754690168</c:v>
                </c:pt>
                <c:pt idx="208">
                  <c:v>126.00609434501199</c:v>
                </c:pt>
                <c:pt idx="209">
                  <c:v>126.24441025774742</c:v>
                </c:pt>
                <c:pt idx="210">
                  <c:v>124.77952148369212</c:v>
                </c:pt>
                <c:pt idx="211">
                  <c:v>125.56679660508716</c:v>
                </c:pt>
                <c:pt idx="212">
                  <c:v>125.56679660508716</c:v>
                </c:pt>
                <c:pt idx="213">
                  <c:v>125.56679660508716</c:v>
                </c:pt>
                <c:pt idx="214">
                  <c:v>125.26480533533713</c:v>
                </c:pt>
                <c:pt idx="215">
                  <c:v>124.88776070154896</c:v>
                </c:pt>
                <c:pt idx="216">
                  <c:v>125.17523316025328</c:v>
                </c:pt>
                <c:pt idx="217">
                  <c:v>123.87736997367648</c:v>
                </c:pt>
                <c:pt idx="218">
                  <c:v>125.12269876844923</c:v>
                </c:pt>
                <c:pt idx="219">
                  <c:v>125.12269876844923</c:v>
                </c:pt>
                <c:pt idx="220">
                  <c:v>125.12269876844923</c:v>
                </c:pt>
                <c:pt idx="221">
                  <c:v>124.36846134973975</c:v>
                </c:pt>
                <c:pt idx="222">
                  <c:v>122.85823832894999</c:v>
                </c:pt>
                <c:pt idx="223">
                  <c:v>124.80233675819242</c:v>
                </c:pt>
                <c:pt idx="224">
                  <c:v>124.22398436472197</c:v>
                </c:pt>
                <c:pt idx="225">
                  <c:v>124.22398436472197</c:v>
                </c:pt>
                <c:pt idx="226">
                  <c:v>124.22398436472197</c:v>
                </c:pt>
                <c:pt idx="227">
                  <c:v>124.22398436472197</c:v>
                </c:pt>
                <c:pt idx="228">
                  <c:v>124.3705354656034</c:v>
                </c:pt>
                <c:pt idx="229">
                  <c:v>125.58107837431979</c:v>
                </c:pt>
                <c:pt idx="230">
                  <c:v>125.72564425001741</c:v>
                </c:pt>
                <c:pt idx="231">
                  <c:v>127.22351146630503</c:v>
                </c:pt>
                <c:pt idx="232">
                  <c:v>126.70397507268287</c:v>
                </c:pt>
                <c:pt idx="233">
                  <c:v>126.70397507268287</c:v>
                </c:pt>
                <c:pt idx="234">
                  <c:v>126.70397507268287</c:v>
                </c:pt>
                <c:pt idx="235">
                  <c:v>125.32507321628991</c:v>
                </c:pt>
                <c:pt idx="236">
                  <c:v>126.23113591621988</c:v>
                </c:pt>
                <c:pt idx="237">
                  <c:v>127.90660671089073</c:v>
                </c:pt>
                <c:pt idx="238">
                  <c:v>128.66398493362232</c:v>
                </c:pt>
                <c:pt idx="239">
                  <c:v>128.24397647122959</c:v>
                </c:pt>
                <c:pt idx="240">
                  <c:v>128.24397647122959</c:v>
                </c:pt>
                <c:pt idx="241">
                  <c:v>128.24397647122959</c:v>
                </c:pt>
                <c:pt idx="242">
                  <c:v>128.82988457248911</c:v>
                </c:pt>
                <c:pt idx="243">
                  <c:v>129.78374082796327</c:v>
                </c:pt>
                <c:pt idx="244">
                  <c:v>131.15668700880485</c:v>
                </c:pt>
                <c:pt idx="245">
                  <c:v>132.63745758433052</c:v>
                </c:pt>
                <c:pt idx="246">
                  <c:v>133.40873238334871</c:v>
                </c:pt>
                <c:pt idx="247">
                  <c:v>133.40873238334871</c:v>
                </c:pt>
                <c:pt idx="248">
                  <c:v>133.40873238334871</c:v>
                </c:pt>
                <c:pt idx="249">
                  <c:v>136.02925925618644</c:v>
                </c:pt>
                <c:pt idx="250">
                  <c:v>136.14964686695902</c:v>
                </c:pt>
                <c:pt idx="251">
                  <c:v>135.42764713481628</c:v>
                </c:pt>
                <c:pt idx="252">
                  <c:v>135.25911040577998</c:v>
                </c:pt>
                <c:pt idx="253">
                  <c:v>136.60215968795811</c:v>
                </c:pt>
                <c:pt idx="254">
                  <c:v>136.60215968795811</c:v>
                </c:pt>
                <c:pt idx="255">
                  <c:v>136.60215968795811</c:v>
                </c:pt>
                <c:pt idx="256">
                  <c:v>136.62829354784031</c:v>
                </c:pt>
                <c:pt idx="257">
                  <c:v>137.71927849212958</c:v>
                </c:pt>
                <c:pt idx="258">
                  <c:v>139.13255141140615</c:v>
                </c:pt>
                <c:pt idx="259">
                  <c:v>141.01851533601263</c:v>
                </c:pt>
                <c:pt idx="260">
                  <c:v>142.85517456351707</c:v>
                </c:pt>
                <c:pt idx="261">
                  <c:v>142.85517456351707</c:v>
                </c:pt>
                <c:pt idx="262">
                  <c:v>142.85517456351707</c:v>
                </c:pt>
                <c:pt idx="263">
                  <c:v>141.48480621239176</c:v>
                </c:pt>
                <c:pt idx="264">
                  <c:v>142.66788190102784</c:v>
                </c:pt>
                <c:pt idx="265">
                  <c:v>141.98801635114418</c:v>
                </c:pt>
                <c:pt idx="266">
                  <c:v>138.34361699732017</c:v>
                </c:pt>
                <c:pt idx="267">
                  <c:v>137.17710460536676</c:v>
                </c:pt>
                <c:pt idx="268">
                  <c:v>137.17710460536676</c:v>
                </c:pt>
                <c:pt idx="269">
                  <c:v>137.17710460536676</c:v>
                </c:pt>
                <c:pt idx="270">
                  <c:v>138.24850396985767</c:v>
                </c:pt>
                <c:pt idx="271">
                  <c:v>138.80430776086737</c:v>
                </c:pt>
                <c:pt idx="272">
                  <c:v>136.78912641795438</c:v>
                </c:pt>
                <c:pt idx="273">
                  <c:v>136.91701047606281</c:v>
                </c:pt>
                <c:pt idx="274">
                  <c:v>136.39697036858806</c:v>
                </c:pt>
                <c:pt idx="275">
                  <c:v>136.39697036858806</c:v>
                </c:pt>
                <c:pt idx="276">
                  <c:v>136.39697036858806</c:v>
                </c:pt>
                <c:pt idx="277">
                  <c:v>136.17219546941973</c:v>
                </c:pt>
                <c:pt idx="278">
                  <c:v>135.00962389760733</c:v>
                </c:pt>
                <c:pt idx="279">
                  <c:v>135.05632113476648</c:v>
                </c:pt>
                <c:pt idx="280">
                  <c:v>138.35283199780017</c:v>
                </c:pt>
                <c:pt idx="281">
                  <c:v>138.16654676301619</c:v>
                </c:pt>
                <c:pt idx="282">
                  <c:v>138.16654676301619</c:v>
                </c:pt>
                <c:pt idx="283">
                  <c:v>138.16654676301619</c:v>
                </c:pt>
                <c:pt idx="284">
                  <c:v>138.16654676301619</c:v>
                </c:pt>
                <c:pt idx="285">
                  <c:v>139.89665569558136</c:v>
                </c:pt>
                <c:pt idx="286">
                  <c:v>139.42129796985532</c:v>
                </c:pt>
                <c:pt idx="287">
                  <c:v>137.15165224069693</c:v>
                </c:pt>
                <c:pt idx="288">
                  <c:v>139.36043748436998</c:v>
                </c:pt>
                <c:pt idx="289">
                  <c:v>139.36043748436998</c:v>
                </c:pt>
                <c:pt idx="290">
                  <c:v>139.36043748436998</c:v>
                </c:pt>
                <c:pt idx="291">
                  <c:v>137.96467602902806</c:v>
                </c:pt>
                <c:pt idx="292">
                  <c:v>138.05697418496126</c:v>
                </c:pt>
                <c:pt idx="293">
                  <c:v>137.77679076200636</c:v>
                </c:pt>
                <c:pt idx="294">
                  <c:v>137.50917055513997</c:v>
                </c:pt>
                <c:pt idx="295">
                  <c:v>136.51537275417687</c:v>
                </c:pt>
                <c:pt idx="296">
                  <c:v>136.51537275417687</c:v>
                </c:pt>
                <c:pt idx="297">
                  <c:v>136.51537275417687</c:v>
                </c:pt>
                <c:pt idx="298">
                  <c:v>134.76354486549644</c:v>
                </c:pt>
                <c:pt idx="299">
                  <c:v>133.13734913770105</c:v>
                </c:pt>
                <c:pt idx="300">
                  <c:v>132.86513624570796</c:v>
                </c:pt>
                <c:pt idx="301">
                  <c:v>127.24508227128715</c:v>
                </c:pt>
                <c:pt idx="302">
                  <c:v>128.72952699491418</c:v>
                </c:pt>
                <c:pt idx="303">
                  <c:v>128.72952699491418</c:v>
                </c:pt>
                <c:pt idx="304">
                  <c:v>128.72952699491418</c:v>
                </c:pt>
                <c:pt idx="305">
                  <c:v>128.74031239740526</c:v>
                </c:pt>
                <c:pt idx="306">
                  <c:v>128.31375565492868</c:v>
                </c:pt>
                <c:pt idx="307">
                  <c:v>128.86135187316358</c:v>
                </c:pt>
                <c:pt idx="308">
                  <c:v>128.36943085075481</c:v>
                </c:pt>
                <c:pt idx="309">
                  <c:v>127.85822055081397</c:v>
                </c:pt>
                <c:pt idx="310">
                  <c:v>127.85822055081397</c:v>
                </c:pt>
                <c:pt idx="311">
                  <c:v>127.85822055081397</c:v>
                </c:pt>
                <c:pt idx="312">
                  <c:v>129.65476045146974</c:v>
                </c:pt>
                <c:pt idx="313">
                  <c:v>129.87719456273481</c:v>
                </c:pt>
                <c:pt idx="314">
                  <c:v>132.60978295266383</c:v>
                </c:pt>
                <c:pt idx="315">
                  <c:v>132.01282277687363</c:v>
                </c:pt>
                <c:pt idx="316">
                  <c:v>131.82757460002151</c:v>
                </c:pt>
                <c:pt idx="317">
                  <c:v>131.82757460002151</c:v>
                </c:pt>
                <c:pt idx="318">
                  <c:v>131.82757460002151</c:v>
                </c:pt>
                <c:pt idx="319">
                  <c:v>131.82757460002151</c:v>
                </c:pt>
                <c:pt idx="320">
                  <c:v>128.83595876894697</c:v>
                </c:pt>
                <c:pt idx="321">
                  <c:v>128.57867951117228</c:v>
                </c:pt>
                <c:pt idx="322">
                  <c:v>127.37421079891378</c:v>
                </c:pt>
                <c:pt idx="323">
                  <c:v>128.10616628720214</c:v>
                </c:pt>
                <c:pt idx="324">
                  <c:v>128.10616628720214</c:v>
                </c:pt>
                <c:pt idx="325">
                  <c:v>128.10616628720214</c:v>
                </c:pt>
                <c:pt idx="326">
                  <c:v>129.07661546958568</c:v>
                </c:pt>
                <c:pt idx="327">
                  <c:v>129.58326271462647</c:v>
                </c:pt>
                <c:pt idx="328">
                  <c:v>130.59537199564309</c:v>
                </c:pt>
                <c:pt idx="329">
                  <c:v>131.20679172202574</c:v>
                </c:pt>
                <c:pt idx="330">
                  <c:v>131.28922301249324</c:v>
                </c:pt>
                <c:pt idx="331">
                  <c:v>131.28922301249324</c:v>
                </c:pt>
                <c:pt idx="332">
                  <c:v>131.28922301249324</c:v>
                </c:pt>
                <c:pt idx="333">
                  <c:v>129.71381349313108</c:v>
                </c:pt>
                <c:pt idx="334">
                  <c:v>131.34729825667594</c:v>
                </c:pt>
                <c:pt idx="335">
                  <c:v>131.85273066242516</c:v>
                </c:pt>
                <c:pt idx="336">
                  <c:v>131.87673114599042</c:v>
                </c:pt>
                <c:pt idx="337">
                  <c:v>131.54493186825681</c:v>
                </c:pt>
                <c:pt idx="338">
                  <c:v>131.54493186825681</c:v>
                </c:pt>
                <c:pt idx="339">
                  <c:v>131.54493186825681</c:v>
                </c:pt>
                <c:pt idx="340">
                  <c:v>132.86163987896637</c:v>
                </c:pt>
                <c:pt idx="341">
                  <c:v>132.23656061811016</c:v>
                </c:pt>
                <c:pt idx="342">
                  <c:v>132.62207949671276</c:v>
                </c:pt>
                <c:pt idx="343">
                  <c:v>134.07612360782372</c:v>
                </c:pt>
                <c:pt idx="344">
                  <c:v>132.46358741450192</c:v>
                </c:pt>
                <c:pt idx="345">
                  <c:v>132.46358741450192</c:v>
                </c:pt>
                <c:pt idx="346">
                  <c:v>132.46358741450192</c:v>
                </c:pt>
                <c:pt idx="347">
                  <c:v>133.61854401807199</c:v>
                </c:pt>
                <c:pt idx="348">
                  <c:v>132.68163625222661</c:v>
                </c:pt>
                <c:pt idx="349">
                  <c:v>132.10838025773546</c:v>
                </c:pt>
                <c:pt idx="350">
                  <c:v>132.42094951839019</c:v>
                </c:pt>
                <c:pt idx="351">
                  <c:v>132.22207143729108</c:v>
                </c:pt>
                <c:pt idx="352">
                  <c:v>132.22207143729108</c:v>
                </c:pt>
                <c:pt idx="353">
                  <c:v>132.22207143729108</c:v>
                </c:pt>
                <c:pt idx="354">
                  <c:v>130.86657745993094</c:v>
                </c:pt>
                <c:pt idx="355">
                  <c:v>132.34607393571179</c:v>
                </c:pt>
                <c:pt idx="356">
                  <c:v>133.0639550663538</c:v>
                </c:pt>
                <c:pt idx="357">
                  <c:v>134.32892870137815</c:v>
                </c:pt>
                <c:pt idx="358">
                  <c:v>135.37505348255891</c:v>
                </c:pt>
                <c:pt idx="359">
                  <c:v>135.37505348255891</c:v>
                </c:pt>
                <c:pt idx="360">
                  <c:v>135.37505348255891</c:v>
                </c:pt>
                <c:pt idx="361">
                  <c:v>135.33520082774987</c:v>
                </c:pt>
                <c:pt idx="362">
                  <c:v>133.94672840815741</c:v>
                </c:pt>
                <c:pt idx="363">
                  <c:v>133.56280956179251</c:v>
                </c:pt>
                <c:pt idx="364">
                  <c:v>131.66167496115463</c:v>
                </c:pt>
                <c:pt idx="365">
                  <c:v>131.06296660199362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1-414C-938E-07DD33567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44.9</c:v>
                </c:pt>
                <c:pt idx="1">
                  <c:v>44.35</c:v>
                </c:pt>
                <c:pt idx="2">
                  <c:v>44.35</c:v>
                </c:pt>
                <c:pt idx="3">
                  <c:v>44.35</c:v>
                </c:pt>
                <c:pt idx="4">
                  <c:v>45.13</c:v>
                </c:pt>
                <c:pt idx="5">
                  <c:v>45.86</c:v>
                </c:pt>
                <c:pt idx="6">
                  <c:v>45.64</c:v>
                </c:pt>
                <c:pt idx="7">
                  <c:v>45.09</c:v>
                </c:pt>
                <c:pt idx="8">
                  <c:v>45.05</c:v>
                </c:pt>
                <c:pt idx="9">
                  <c:v>45.05</c:v>
                </c:pt>
                <c:pt idx="10">
                  <c:v>45.05</c:v>
                </c:pt>
                <c:pt idx="11">
                  <c:v>45.28</c:v>
                </c:pt>
                <c:pt idx="12">
                  <c:v>45.58</c:v>
                </c:pt>
                <c:pt idx="13">
                  <c:v>44.43</c:v>
                </c:pt>
                <c:pt idx="14">
                  <c:v>44.07</c:v>
                </c:pt>
                <c:pt idx="15">
                  <c:v>42.66</c:v>
                </c:pt>
                <c:pt idx="16">
                  <c:v>42.66</c:v>
                </c:pt>
                <c:pt idx="17">
                  <c:v>42.66</c:v>
                </c:pt>
                <c:pt idx="18">
                  <c:v>42.01</c:v>
                </c:pt>
                <c:pt idx="19">
                  <c:v>39.78</c:v>
                </c:pt>
                <c:pt idx="20">
                  <c:v>40.79</c:v>
                </c:pt>
                <c:pt idx="21">
                  <c:v>40.06</c:v>
                </c:pt>
                <c:pt idx="22">
                  <c:v>39.83</c:v>
                </c:pt>
                <c:pt idx="23">
                  <c:v>39.83</c:v>
                </c:pt>
                <c:pt idx="24">
                  <c:v>39.83</c:v>
                </c:pt>
                <c:pt idx="25">
                  <c:v>39.61</c:v>
                </c:pt>
                <c:pt idx="26">
                  <c:v>40.53</c:v>
                </c:pt>
                <c:pt idx="27">
                  <c:v>42.22</c:v>
                </c:pt>
                <c:pt idx="28">
                  <c:v>43.3</c:v>
                </c:pt>
                <c:pt idx="29">
                  <c:v>43.15</c:v>
                </c:pt>
                <c:pt idx="30">
                  <c:v>43.15</c:v>
                </c:pt>
                <c:pt idx="31">
                  <c:v>43.15</c:v>
                </c:pt>
                <c:pt idx="32">
                  <c:v>41.44</c:v>
                </c:pt>
                <c:pt idx="33">
                  <c:v>41.72</c:v>
                </c:pt>
                <c:pt idx="34">
                  <c:v>41.77</c:v>
                </c:pt>
                <c:pt idx="35">
                  <c:v>41.94</c:v>
                </c:pt>
                <c:pt idx="36">
                  <c:v>41.92</c:v>
                </c:pt>
                <c:pt idx="37">
                  <c:v>41.92</c:v>
                </c:pt>
                <c:pt idx="38">
                  <c:v>41.92</c:v>
                </c:pt>
                <c:pt idx="39">
                  <c:v>42.43</c:v>
                </c:pt>
                <c:pt idx="40">
                  <c:v>41.03</c:v>
                </c:pt>
                <c:pt idx="41">
                  <c:v>40.950000000000003</c:v>
                </c:pt>
                <c:pt idx="42">
                  <c:v>40.93</c:v>
                </c:pt>
                <c:pt idx="43">
                  <c:v>39.270000000000003</c:v>
                </c:pt>
                <c:pt idx="44">
                  <c:v>39.270000000000003</c:v>
                </c:pt>
                <c:pt idx="45">
                  <c:v>39.270000000000003</c:v>
                </c:pt>
                <c:pt idx="46">
                  <c:v>41.29</c:v>
                </c:pt>
                <c:pt idx="47">
                  <c:v>42.65</c:v>
                </c:pt>
                <c:pt idx="48">
                  <c:v>41.99</c:v>
                </c:pt>
                <c:pt idx="49">
                  <c:v>43.34</c:v>
                </c:pt>
                <c:pt idx="50">
                  <c:v>42.85</c:v>
                </c:pt>
                <c:pt idx="51">
                  <c:v>42.85</c:v>
                </c:pt>
                <c:pt idx="52">
                  <c:v>42.85</c:v>
                </c:pt>
                <c:pt idx="53">
                  <c:v>41.72</c:v>
                </c:pt>
                <c:pt idx="54">
                  <c:v>42.45</c:v>
                </c:pt>
                <c:pt idx="55">
                  <c:v>43.32</c:v>
                </c:pt>
                <c:pt idx="56">
                  <c:v>43.16</c:v>
                </c:pt>
                <c:pt idx="57">
                  <c:v>42.93</c:v>
                </c:pt>
                <c:pt idx="58">
                  <c:v>42.93</c:v>
                </c:pt>
                <c:pt idx="59">
                  <c:v>42.93</c:v>
                </c:pt>
                <c:pt idx="60">
                  <c:v>42.62</c:v>
                </c:pt>
                <c:pt idx="61">
                  <c:v>43.16</c:v>
                </c:pt>
                <c:pt idx="62">
                  <c:v>41.73</c:v>
                </c:pt>
                <c:pt idx="63">
                  <c:v>42.46</c:v>
                </c:pt>
                <c:pt idx="64">
                  <c:v>41.77</c:v>
                </c:pt>
                <c:pt idx="65">
                  <c:v>41.77</c:v>
                </c:pt>
                <c:pt idx="66">
                  <c:v>41.77</c:v>
                </c:pt>
                <c:pt idx="67">
                  <c:v>40.46</c:v>
                </c:pt>
                <c:pt idx="68">
                  <c:v>41.2</c:v>
                </c:pt>
                <c:pt idx="69">
                  <c:v>39.119999999999997</c:v>
                </c:pt>
                <c:pt idx="70">
                  <c:v>37.65</c:v>
                </c:pt>
                <c:pt idx="71">
                  <c:v>37.46</c:v>
                </c:pt>
                <c:pt idx="72">
                  <c:v>37.46</c:v>
                </c:pt>
                <c:pt idx="73">
                  <c:v>37.46</c:v>
                </c:pt>
                <c:pt idx="74">
                  <c:v>38.97</c:v>
                </c:pt>
                <c:pt idx="75">
                  <c:v>39.71</c:v>
                </c:pt>
                <c:pt idx="76">
                  <c:v>41.23</c:v>
                </c:pt>
                <c:pt idx="77">
                  <c:v>40.93</c:v>
                </c:pt>
                <c:pt idx="78">
                  <c:v>39.450000000000003</c:v>
                </c:pt>
                <c:pt idx="79">
                  <c:v>39.450000000000003</c:v>
                </c:pt>
                <c:pt idx="80">
                  <c:v>39.450000000000003</c:v>
                </c:pt>
                <c:pt idx="81">
                  <c:v>42.4</c:v>
                </c:pt>
                <c:pt idx="82">
                  <c:v>43.61</c:v>
                </c:pt>
                <c:pt idx="83">
                  <c:v>43.8</c:v>
                </c:pt>
                <c:pt idx="84">
                  <c:v>43.53</c:v>
                </c:pt>
                <c:pt idx="85">
                  <c:v>42.78</c:v>
                </c:pt>
                <c:pt idx="86">
                  <c:v>42.78</c:v>
                </c:pt>
                <c:pt idx="87">
                  <c:v>42.78</c:v>
                </c:pt>
                <c:pt idx="88">
                  <c:v>43.82</c:v>
                </c:pt>
                <c:pt idx="89">
                  <c:v>43.75</c:v>
                </c:pt>
                <c:pt idx="90">
                  <c:v>44.34</c:v>
                </c:pt>
                <c:pt idx="91">
                  <c:v>44.2</c:v>
                </c:pt>
                <c:pt idx="92">
                  <c:v>44.96</c:v>
                </c:pt>
                <c:pt idx="93">
                  <c:v>44.96</c:v>
                </c:pt>
                <c:pt idx="94">
                  <c:v>44.96</c:v>
                </c:pt>
                <c:pt idx="95">
                  <c:v>46.06</c:v>
                </c:pt>
                <c:pt idx="96">
                  <c:v>47.86</c:v>
                </c:pt>
                <c:pt idx="97">
                  <c:v>48.61</c:v>
                </c:pt>
                <c:pt idx="98">
                  <c:v>47.8</c:v>
                </c:pt>
                <c:pt idx="99">
                  <c:v>48.18</c:v>
                </c:pt>
                <c:pt idx="100">
                  <c:v>48.18</c:v>
                </c:pt>
                <c:pt idx="101">
                  <c:v>48.18</c:v>
                </c:pt>
                <c:pt idx="102">
                  <c:v>47.59</c:v>
                </c:pt>
                <c:pt idx="103">
                  <c:v>47.42</c:v>
                </c:pt>
                <c:pt idx="104">
                  <c:v>48.25</c:v>
                </c:pt>
                <c:pt idx="105">
                  <c:v>48.71</c:v>
                </c:pt>
                <c:pt idx="106">
                  <c:v>49.25</c:v>
                </c:pt>
                <c:pt idx="107">
                  <c:v>49.25</c:v>
                </c:pt>
                <c:pt idx="108">
                  <c:v>49.25</c:v>
                </c:pt>
                <c:pt idx="109">
                  <c:v>48.79</c:v>
                </c:pt>
                <c:pt idx="110">
                  <c:v>48.84</c:v>
                </c:pt>
                <c:pt idx="111">
                  <c:v>48.86</c:v>
                </c:pt>
                <c:pt idx="112">
                  <c:v>50.25</c:v>
                </c:pt>
                <c:pt idx="113">
                  <c:v>49.97</c:v>
                </c:pt>
                <c:pt idx="114">
                  <c:v>49.97</c:v>
                </c:pt>
                <c:pt idx="115">
                  <c:v>49.97</c:v>
                </c:pt>
                <c:pt idx="116">
                  <c:v>50.29</c:v>
                </c:pt>
                <c:pt idx="117">
                  <c:v>50.76</c:v>
                </c:pt>
                <c:pt idx="118">
                  <c:v>51.08</c:v>
                </c:pt>
                <c:pt idx="119">
                  <c:v>51.5</c:v>
                </c:pt>
                <c:pt idx="120">
                  <c:v>52.26</c:v>
                </c:pt>
                <c:pt idx="121">
                  <c:v>52.26</c:v>
                </c:pt>
                <c:pt idx="122">
                  <c:v>52.26</c:v>
                </c:pt>
                <c:pt idx="123">
                  <c:v>50.91</c:v>
                </c:pt>
                <c:pt idx="124">
                  <c:v>50.08</c:v>
                </c:pt>
                <c:pt idx="125">
                  <c:v>51.2</c:v>
                </c:pt>
                <c:pt idx="126">
                  <c:v>51.29</c:v>
                </c:pt>
                <c:pt idx="127">
                  <c:v>51.29</c:v>
                </c:pt>
                <c:pt idx="128">
                  <c:v>51.29</c:v>
                </c:pt>
                <c:pt idx="129">
                  <c:v>51.29</c:v>
                </c:pt>
                <c:pt idx="130">
                  <c:v>50.86</c:v>
                </c:pt>
                <c:pt idx="131">
                  <c:v>51.09</c:v>
                </c:pt>
                <c:pt idx="132">
                  <c:v>51.34</c:v>
                </c:pt>
                <c:pt idx="133">
                  <c:v>51.8</c:v>
                </c:pt>
                <c:pt idx="134">
                  <c:v>51.8</c:v>
                </c:pt>
                <c:pt idx="135">
                  <c:v>51.8</c:v>
                </c:pt>
                <c:pt idx="136">
                  <c:v>51.8</c:v>
                </c:pt>
                <c:pt idx="137">
                  <c:v>51.09</c:v>
                </c:pt>
                <c:pt idx="138">
                  <c:v>53.6</c:v>
                </c:pt>
                <c:pt idx="139">
                  <c:v>54.3</c:v>
                </c:pt>
                <c:pt idx="140">
                  <c:v>54.38</c:v>
                </c:pt>
                <c:pt idx="141">
                  <c:v>55.99</c:v>
                </c:pt>
                <c:pt idx="142">
                  <c:v>55.99</c:v>
                </c:pt>
                <c:pt idx="143">
                  <c:v>55.99</c:v>
                </c:pt>
                <c:pt idx="144">
                  <c:v>55.66</c:v>
                </c:pt>
                <c:pt idx="145">
                  <c:v>56.58</c:v>
                </c:pt>
                <c:pt idx="146">
                  <c:v>56.06</c:v>
                </c:pt>
                <c:pt idx="147">
                  <c:v>56.42</c:v>
                </c:pt>
                <c:pt idx="148">
                  <c:v>55.1</c:v>
                </c:pt>
                <c:pt idx="149">
                  <c:v>55.1</c:v>
                </c:pt>
                <c:pt idx="150">
                  <c:v>55.1</c:v>
                </c:pt>
                <c:pt idx="151">
                  <c:v>54.75</c:v>
                </c:pt>
                <c:pt idx="152">
                  <c:v>55.9</c:v>
                </c:pt>
                <c:pt idx="153">
                  <c:v>56.08</c:v>
                </c:pt>
                <c:pt idx="154">
                  <c:v>56.1</c:v>
                </c:pt>
                <c:pt idx="155">
                  <c:v>55.41</c:v>
                </c:pt>
                <c:pt idx="156">
                  <c:v>55.41</c:v>
                </c:pt>
                <c:pt idx="157">
                  <c:v>55.41</c:v>
                </c:pt>
                <c:pt idx="158">
                  <c:v>55.88</c:v>
                </c:pt>
                <c:pt idx="159">
                  <c:v>55.91</c:v>
                </c:pt>
                <c:pt idx="160">
                  <c:v>55.81</c:v>
                </c:pt>
                <c:pt idx="161">
                  <c:v>55.53</c:v>
                </c:pt>
                <c:pt idx="162">
                  <c:v>55.88</c:v>
                </c:pt>
                <c:pt idx="163">
                  <c:v>55.88</c:v>
                </c:pt>
                <c:pt idx="164">
                  <c:v>55.88</c:v>
                </c:pt>
                <c:pt idx="165">
                  <c:v>56.35</c:v>
                </c:pt>
                <c:pt idx="166">
                  <c:v>57.46</c:v>
                </c:pt>
                <c:pt idx="167">
                  <c:v>58.46</c:v>
                </c:pt>
                <c:pt idx="168">
                  <c:v>58.84</c:v>
                </c:pt>
                <c:pt idx="169">
                  <c:v>59.34</c:v>
                </c:pt>
                <c:pt idx="170">
                  <c:v>59.34</c:v>
                </c:pt>
                <c:pt idx="171">
                  <c:v>59.34</c:v>
                </c:pt>
                <c:pt idx="172">
                  <c:v>60.56</c:v>
                </c:pt>
                <c:pt idx="173">
                  <c:v>61.09</c:v>
                </c:pt>
                <c:pt idx="174">
                  <c:v>61.47</c:v>
                </c:pt>
                <c:pt idx="175">
                  <c:v>61.14</c:v>
                </c:pt>
                <c:pt idx="176">
                  <c:v>62.43</c:v>
                </c:pt>
                <c:pt idx="177">
                  <c:v>62.43</c:v>
                </c:pt>
                <c:pt idx="178">
                  <c:v>62.43</c:v>
                </c:pt>
                <c:pt idx="179">
                  <c:v>63.3</c:v>
                </c:pt>
                <c:pt idx="180">
                  <c:v>63.35</c:v>
                </c:pt>
                <c:pt idx="181">
                  <c:v>64.34</c:v>
                </c:pt>
                <c:pt idx="182">
                  <c:v>63.93</c:v>
                </c:pt>
                <c:pt idx="183">
                  <c:v>62.91</c:v>
                </c:pt>
                <c:pt idx="184">
                  <c:v>62.91</c:v>
                </c:pt>
                <c:pt idx="185">
                  <c:v>62.91</c:v>
                </c:pt>
                <c:pt idx="186">
                  <c:v>65.239999999999995</c:v>
                </c:pt>
                <c:pt idx="187">
                  <c:v>65.37</c:v>
                </c:pt>
                <c:pt idx="188">
                  <c:v>67.040000000000006</c:v>
                </c:pt>
                <c:pt idx="189">
                  <c:v>66.88</c:v>
                </c:pt>
                <c:pt idx="190">
                  <c:v>66.13</c:v>
                </c:pt>
                <c:pt idx="191">
                  <c:v>66.13</c:v>
                </c:pt>
                <c:pt idx="192">
                  <c:v>66.13</c:v>
                </c:pt>
                <c:pt idx="193">
                  <c:v>63.69</c:v>
                </c:pt>
                <c:pt idx="194">
                  <c:v>62.7</c:v>
                </c:pt>
                <c:pt idx="195">
                  <c:v>64.069999999999993</c:v>
                </c:pt>
                <c:pt idx="196">
                  <c:v>66.739999999999995</c:v>
                </c:pt>
                <c:pt idx="197">
                  <c:v>69.36</c:v>
                </c:pt>
                <c:pt idx="198">
                  <c:v>69.36</c:v>
                </c:pt>
                <c:pt idx="199">
                  <c:v>69.36</c:v>
                </c:pt>
                <c:pt idx="200">
                  <c:v>68.239999999999995</c:v>
                </c:pt>
                <c:pt idx="201">
                  <c:v>67.52</c:v>
                </c:pt>
                <c:pt idx="202">
                  <c:v>67.900000000000006</c:v>
                </c:pt>
                <c:pt idx="203">
                  <c:v>69.63</c:v>
                </c:pt>
                <c:pt idx="204">
                  <c:v>69.22</c:v>
                </c:pt>
                <c:pt idx="205">
                  <c:v>69.22</c:v>
                </c:pt>
                <c:pt idx="206">
                  <c:v>69.22</c:v>
                </c:pt>
                <c:pt idx="207">
                  <c:v>68.88</c:v>
                </c:pt>
                <c:pt idx="208">
                  <c:v>68.39</c:v>
                </c:pt>
                <c:pt idx="209">
                  <c:v>68</c:v>
                </c:pt>
                <c:pt idx="210">
                  <c:v>63.28</c:v>
                </c:pt>
                <c:pt idx="211">
                  <c:v>64.53</c:v>
                </c:pt>
                <c:pt idx="212">
                  <c:v>64.53</c:v>
                </c:pt>
                <c:pt idx="213">
                  <c:v>64.53</c:v>
                </c:pt>
                <c:pt idx="214">
                  <c:v>64.62</c:v>
                </c:pt>
                <c:pt idx="215">
                  <c:v>60.79</c:v>
                </c:pt>
                <c:pt idx="216">
                  <c:v>64.41</c:v>
                </c:pt>
                <c:pt idx="217">
                  <c:v>61.95</c:v>
                </c:pt>
                <c:pt idx="218">
                  <c:v>64.569999999999993</c:v>
                </c:pt>
                <c:pt idx="219">
                  <c:v>64.569999999999993</c:v>
                </c:pt>
                <c:pt idx="220">
                  <c:v>64.569999999999993</c:v>
                </c:pt>
                <c:pt idx="221">
                  <c:v>64.98</c:v>
                </c:pt>
                <c:pt idx="222">
                  <c:v>64.14</c:v>
                </c:pt>
                <c:pt idx="223">
                  <c:v>63.54</c:v>
                </c:pt>
                <c:pt idx="224">
                  <c:v>64.86</c:v>
                </c:pt>
                <c:pt idx="225">
                  <c:v>64.86</c:v>
                </c:pt>
                <c:pt idx="226">
                  <c:v>64.86</c:v>
                </c:pt>
                <c:pt idx="227">
                  <c:v>64.86</c:v>
                </c:pt>
                <c:pt idx="228">
                  <c:v>62.15</c:v>
                </c:pt>
                <c:pt idx="229">
                  <c:v>62.74</c:v>
                </c:pt>
                <c:pt idx="230">
                  <c:v>63.16</c:v>
                </c:pt>
                <c:pt idx="231">
                  <c:v>63.2</c:v>
                </c:pt>
                <c:pt idx="232">
                  <c:v>62.95</c:v>
                </c:pt>
                <c:pt idx="233">
                  <c:v>62.95</c:v>
                </c:pt>
                <c:pt idx="234">
                  <c:v>62.95</c:v>
                </c:pt>
                <c:pt idx="235">
                  <c:v>63.28</c:v>
                </c:pt>
                <c:pt idx="236">
                  <c:v>63.67</c:v>
                </c:pt>
                <c:pt idx="237">
                  <c:v>66.58</c:v>
                </c:pt>
                <c:pt idx="238">
                  <c:v>66.94</c:v>
                </c:pt>
                <c:pt idx="239">
                  <c:v>66.77</c:v>
                </c:pt>
                <c:pt idx="240">
                  <c:v>66.77</c:v>
                </c:pt>
                <c:pt idx="241">
                  <c:v>66.77</c:v>
                </c:pt>
                <c:pt idx="242">
                  <c:v>67.05</c:v>
                </c:pt>
                <c:pt idx="243">
                  <c:v>66.569999999999993</c:v>
                </c:pt>
                <c:pt idx="244">
                  <c:v>65.319999999999993</c:v>
                </c:pt>
                <c:pt idx="245">
                  <c:v>65.400000000000006</c:v>
                </c:pt>
                <c:pt idx="246">
                  <c:v>66.11</c:v>
                </c:pt>
                <c:pt idx="247">
                  <c:v>66.11</c:v>
                </c:pt>
                <c:pt idx="248">
                  <c:v>66.11</c:v>
                </c:pt>
                <c:pt idx="249">
                  <c:v>65.650000000000006</c:v>
                </c:pt>
                <c:pt idx="250">
                  <c:v>66.42</c:v>
                </c:pt>
                <c:pt idx="251">
                  <c:v>67.27</c:v>
                </c:pt>
                <c:pt idx="252">
                  <c:v>68.56</c:v>
                </c:pt>
                <c:pt idx="253">
                  <c:v>67.25</c:v>
                </c:pt>
                <c:pt idx="254">
                  <c:v>67.25</c:v>
                </c:pt>
                <c:pt idx="255">
                  <c:v>67.25</c:v>
                </c:pt>
                <c:pt idx="256">
                  <c:v>67.56</c:v>
                </c:pt>
                <c:pt idx="257">
                  <c:v>68.88</c:v>
                </c:pt>
                <c:pt idx="258">
                  <c:v>68.959999999999994</c:v>
                </c:pt>
                <c:pt idx="259">
                  <c:v>68.09</c:v>
                </c:pt>
                <c:pt idx="260">
                  <c:v>68.28</c:v>
                </c:pt>
                <c:pt idx="261">
                  <c:v>68.28</c:v>
                </c:pt>
                <c:pt idx="262">
                  <c:v>68.28</c:v>
                </c:pt>
                <c:pt idx="263">
                  <c:v>68.319999999999993</c:v>
                </c:pt>
                <c:pt idx="264">
                  <c:v>68.55</c:v>
                </c:pt>
                <c:pt idx="265">
                  <c:v>69.319999999999993</c:v>
                </c:pt>
                <c:pt idx="266">
                  <c:v>67.05</c:v>
                </c:pt>
                <c:pt idx="267">
                  <c:v>68.709999999999994</c:v>
                </c:pt>
                <c:pt idx="268">
                  <c:v>68.709999999999994</c:v>
                </c:pt>
                <c:pt idx="269">
                  <c:v>68.709999999999994</c:v>
                </c:pt>
                <c:pt idx="270">
                  <c:v>69.459999999999994</c:v>
                </c:pt>
                <c:pt idx="271">
                  <c:v>68.709999999999994</c:v>
                </c:pt>
                <c:pt idx="272">
                  <c:v>66.66</c:v>
                </c:pt>
                <c:pt idx="273">
                  <c:v>65.11</c:v>
                </c:pt>
                <c:pt idx="274">
                  <c:v>66.44</c:v>
                </c:pt>
                <c:pt idx="275">
                  <c:v>66.44</c:v>
                </c:pt>
                <c:pt idx="276">
                  <c:v>66.44</c:v>
                </c:pt>
                <c:pt idx="277">
                  <c:v>68.459999999999994</c:v>
                </c:pt>
                <c:pt idx="278">
                  <c:v>68.650000000000006</c:v>
                </c:pt>
                <c:pt idx="279">
                  <c:v>68.87</c:v>
                </c:pt>
                <c:pt idx="280">
                  <c:v>69.459999999999994</c:v>
                </c:pt>
                <c:pt idx="281">
                  <c:v>69.63</c:v>
                </c:pt>
                <c:pt idx="282">
                  <c:v>69.63</c:v>
                </c:pt>
                <c:pt idx="283">
                  <c:v>69.63</c:v>
                </c:pt>
                <c:pt idx="284">
                  <c:v>69.319999999999993</c:v>
                </c:pt>
                <c:pt idx="285">
                  <c:v>70.25</c:v>
                </c:pt>
                <c:pt idx="286">
                  <c:v>71.349999999999994</c:v>
                </c:pt>
                <c:pt idx="287">
                  <c:v>71.31</c:v>
                </c:pt>
                <c:pt idx="288">
                  <c:v>71.89</c:v>
                </c:pt>
                <c:pt idx="289">
                  <c:v>71.89</c:v>
                </c:pt>
                <c:pt idx="290">
                  <c:v>71.89</c:v>
                </c:pt>
                <c:pt idx="291">
                  <c:v>71.489999999999995</c:v>
                </c:pt>
                <c:pt idx="292">
                  <c:v>72.22</c:v>
                </c:pt>
                <c:pt idx="293">
                  <c:v>72.22</c:v>
                </c:pt>
                <c:pt idx="294">
                  <c:v>72.52</c:v>
                </c:pt>
                <c:pt idx="295">
                  <c:v>72.69</c:v>
                </c:pt>
                <c:pt idx="296">
                  <c:v>72.69</c:v>
                </c:pt>
                <c:pt idx="297">
                  <c:v>72.69</c:v>
                </c:pt>
                <c:pt idx="298">
                  <c:v>72.86</c:v>
                </c:pt>
                <c:pt idx="299">
                  <c:v>73.989999999999995</c:v>
                </c:pt>
                <c:pt idx="300">
                  <c:v>74.39</c:v>
                </c:pt>
                <c:pt idx="301">
                  <c:v>73.08</c:v>
                </c:pt>
                <c:pt idx="302">
                  <c:v>73.510000000000005</c:v>
                </c:pt>
                <c:pt idx="303">
                  <c:v>73.510000000000005</c:v>
                </c:pt>
                <c:pt idx="304">
                  <c:v>73.510000000000005</c:v>
                </c:pt>
                <c:pt idx="305">
                  <c:v>74.900000000000006</c:v>
                </c:pt>
                <c:pt idx="306">
                  <c:v>74.81</c:v>
                </c:pt>
                <c:pt idx="307">
                  <c:v>75.19</c:v>
                </c:pt>
                <c:pt idx="308">
                  <c:v>75.56</c:v>
                </c:pt>
                <c:pt idx="309">
                  <c:v>76.180000000000007</c:v>
                </c:pt>
                <c:pt idx="310">
                  <c:v>76.180000000000007</c:v>
                </c:pt>
                <c:pt idx="311">
                  <c:v>76.180000000000007</c:v>
                </c:pt>
                <c:pt idx="312">
                  <c:v>74.680000000000007</c:v>
                </c:pt>
                <c:pt idx="313">
                  <c:v>74.760000000000005</c:v>
                </c:pt>
                <c:pt idx="314">
                  <c:v>75.13</c:v>
                </c:pt>
                <c:pt idx="315">
                  <c:v>75.84</c:v>
                </c:pt>
                <c:pt idx="316">
                  <c:v>76.17</c:v>
                </c:pt>
                <c:pt idx="317">
                  <c:v>76.17</c:v>
                </c:pt>
                <c:pt idx="318">
                  <c:v>76.17</c:v>
                </c:pt>
                <c:pt idx="319">
                  <c:v>77.16</c:v>
                </c:pt>
                <c:pt idx="320">
                  <c:v>74.53</c:v>
                </c:pt>
                <c:pt idx="321">
                  <c:v>73.430000000000007</c:v>
                </c:pt>
                <c:pt idx="322">
                  <c:v>74.12</c:v>
                </c:pt>
                <c:pt idx="323">
                  <c:v>75.55</c:v>
                </c:pt>
                <c:pt idx="324">
                  <c:v>75.55</c:v>
                </c:pt>
                <c:pt idx="325">
                  <c:v>75.55</c:v>
                </c:pt>
                <c:pt idx="326">
                  <c:v>75.16</c:v>
                </c:pt>
                <c:pt idx="327">
                  <c:v>76.489999999999995</c:v>
                </c:pt>
                <c:pt idx="328">
                  <c:v>74.760000000000005</c:v>
                </c:pt>
                <c:pt idx="329">
                  <c:v>73.47</c:v>
                </c:pt>
                <c:pt idx="330">
                  <c:v>73.59</c:v>
                </c:pt>
                <c:pt idx="331">
                  <c:v>73.59</c:v>
                </c:pt>
                <c:pt idx="332">
                  <c:v>73.59</c:v>
                </c:pt>
                <c:pt idx="333">
                  <c:v>68.62</c:v>
                </c:pt>
                <c:pt idx="334">
                  <c:v>69.349999999999994</c:v>
                </c:pt>
                <c:pt idx="335">
                  <c:v>72.23</c:v>
                </c:pt>
                <c:pt idx="336">
                  <c:v>73.790000000000006</c:v>
                </c:pt>
                <c:pt idx="337">
                  <c:v>74.099999999999994</c:v>
                </c:pt>
                <c:pt idx="338">
                  <c:v>74.099999999999994</c:v>
                </c:pt>
                <c:pt idx="339">
                  <c:v>74.099999999999994</c:v>
                </c:pt>
                <c:pt idx="340">
                  <c:v>74.5</c:v>
                </c:pt>
                <c:pt idx="341">
                  <c:v>74.48</c:v>
                </c:pt>
                <c:pt idx="342">
                  <c:v>74.739999999999995</c:v>
                </c:pt>
                <c:pt idx="343">
                  <c:v>76.05</c:v>
                </c:pt>
                <c:pt idx="344">
                  <c:v>76.33</c:v>
                </c:pt>
                <c:pt idx="345">
                  <c:v>76.33</c:v>
                </c:pt>
                <c:pt idx="346">
                  <c:v>76.33</c:v>
                </c:pt>
                <c:pt idx="347">
                  <c:v>72.89</c:v>
                </c:pt>
                <c:pt idx="348">
                  <c:v>72.41</c:v>
                </c:pt>
                <c:pt idx="349">
                  <c:v>70.38</c:v>
                </c:pt>
                <c:pt idx="350">
                  <c:v>71.290000000000006</c:v>
                </c:pt>
                <c:pt idx="351">
                  <c:v>70.7</c:v>
                </c:pt>
                <c:pt idx="352">
                  <c:v>70.7</c:v>
                </c:pt>
                <c:pt idx="353">
                  <c:v>70.7</c:v>
                </c:pt>
                <c:pt idx="354">
                  <c:v>69.040000000000006</c:v>
                </c:pt>
                <c:pt idx="355">
                  <c:v>70.63</c:v>
                </c:pt>
                <c:pt idx="356">
                  <c:v>71.44</c:v>
                </c:pt>
                <c:pt idx="357">
                  <c:v>71.31</c:v>
                </c:pt>
                <c:pt idx="358">
                  <c:v>70.59</c:v>
                </c:pt>
                <c:pt idx="359">
                  <c:v>70.59</c:v>
                </c:pt>
                <c:pt idx="360">
                  <c:v>70.59</c:v>
                </c:pt>
                <c:pt idx="361">
                  <c:v>69.510000000000005</c:v>
                </c:pt>
                <c:pt idx="362">
                  <c:v>69.03</c:v>
                </c:pt>
                <c:pt idx="363">
                  <c:v>68.23</c:v>
                </c:pt>
                <c:pt idx="364">
                  <c:v>66.45</c:v>
                </c:pt>
                <c:pt idx="365">
                  <c:v>65.180000000000007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1-414C-938E-07DD33567743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7F1-414C-938E-07DD33567743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F1-414C-938E-07DD33567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4428"/>
          <c:min val="44063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6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8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37: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יולי 2021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38: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אוגוסט 2020 עד אוגוסט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6768479075032208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100.3441135899761</c:v>
                </c:pt>
                <c:pt idx="2">
                  <c:v>100.3441135899761</c:v>
                </c:pt>
                <c:pt idx="3">
                  <c:v>100.3441135899761</c:v>
                </c:pt>
                <c:pt idx="4">
                  <c:v>101.35193811272157</c:v>
                </c:pt>
                <c:pt idx="5">
                  <c:v>101.71643267927135</c:v>
                </c:pt>
                <c:pt idx="6">
                  <c:v>102.75349947275298</c:v>
                </c:pt>
                <c:pt idx="7">
                  <c:v>102.92540857950499</c:v>
                </c:pt>
                <c:pt idx="8">
                  <c:v>103.61836178301051</c:v>
                </c:pt>
                <c:pt idx="9">
                  <c:v>103.61836178301051</c:v>
                </c:pt>
                <c:pt idx="10">
                  <c:v>103.61836178301051</c:v>
                </c:pt>
                <c:pt idx="11">
                  <c:v>103.39092189950699</c:v>
                </c:pt>
                <c:pt idx="12">
                  <c:v>104.16894352697228</c:v>
                </c:pt>
                <c:pt idx="13">
                  <c:v>105.76958862918731</c:v>
                </c:pt>
                <c:pt idx="14">
                  <c:v>102.05434336333371</c:v>
                </c:pt>
                <c:pt idx="15">
                  <c:v>101.22433547678192</c:v>
                </c:pt>
                <c:pt idx="16">
                  <c:v>101.22433547678192</c:v>
                </c:pt>
                <c:pt idx="17">
                  <c:v>101.22433547678192</c:v>
                </c:pt>
                <c:pt idx="18">
                  <c:v>101.22433547678192</c:v>
                </c:pt>
                <c:pt idx="19">
                  <c:v>98.414714474333252</c:v>
                </c:pt>
                <c:pt idx="20">
                  <c:v>100.39728135495093</c:v>
                </c:pt>
                <c:pt idx="21">
                  <c:v>98.63181618131388</c:v>
                </c:pt>
                <c:pt idx="22">
                  <c:v>98.684393193344562</c:v>
                </c:pt>
                <c:pt idx="23">
                  <c:v>98.684393193344562</c:v>
                </c:pt>
                <c:pt idx="24">
                  <c:v>98.684393193344562</c:v>
                </c:pt>
                <c:pt idx="25">
                  <c:v>99.941810834999742</c:v>
                </c:pt>
                <c:pt idx="26">
                  <c:v>100.46344568469742</c:v>
                </c:pt>
                <c:pt idx="27">
                  <c:v>99.999409247055823</c:v>
                </c:pt>
                <c:pt idx="28">
                  <c:v>99.158177054564888</c:v>
                </c:pt>
                <c:pt idx="29">
                  <c:v>98.049333778367199</c:v>
                </c:pt>
                <c:pt idx="30">
                  <c:v>98.049333778367199</c:v>
                </c:pt>
                <c:pt idx="31">
                  <c:v>98.049333778367199</c:v>
                </c:pt>
                <c:pt idx="32">
                  <c:v>96.914792749098339</c:v>
                </c:pt>
                <c:pt idx="33">
                  <c:v>97.934136954255024</c:v>
                </c:pt>
                <c:pt idx="34">
                  <c:v>95.611001001326215</c:v>
                </c:pt>
                <c:pt idx="35">
                  <c:v>95.89663004982998</c:v>
                </c:pt>
                <c:pt idx="36">
                  <c:v>97.428747810521855</c:v>
                </c:pt>
                <c:pt idx="37">
                  <c:v>97.428747810521855</c:v>
                </c:pt>
                <c:pt idx="38">
                  <c:v>97.428747810521855</c:v>
                </c:pt>
                <c:pt idx="39">
                  <c:v>98.998378383168216</c:v>
                </c:pt>
                <c:pt idx="40">
                  <c:v>98.521936133699143</c:v>
                </c:pt>
                <c:pt idx="41">
                  <c:v>99.335107561342255</c:v>
                </c:pt>
                <c:pt idx="42">
                  <c:v>99.8608776816491</c:v>
                </c:pt>
                <c:pt idx="43">
                  <c:v>98.905039417990153</c:v>
                </c:pt>
                <c:pt idx="44">
                  <c:v>98.905039417990153</c:v>
                </c:pt>
                <c:pt idx="45">
                  <c:v>98.905039417990153</c:v>
                </c:pt>
                <c:pt idx="46">
                  <c:v>100.68291040345468</c:v>
                </c:pt>
                <c:pt idx="47">
                  <c:v>99.274555384565346</c:v>
                </c:pt>
                <c:pt idx="48">
                  <c:v>101.00250774624794</c:v>
                </c:pt>
                <c:pt idx="49">
                  <c:v>101.81124852680981</c:v>
                </c:pt>
                <c:pt idx="50">
                  <c:v>102.70623923721978</c:v>
                </c:pt>
                <c:pt idx="51">
                  <c:v>102.70623923721978</c:v>
                </c:pt>
                <c:pt idx="52">
                  <c:v>102.70623923721978</c:v>
                </c:pt>
                <c:pt idx="53">
                  <c:v>104.39254351633872</c:v>
                </c:pt>
                <c:pt idx="54">
                  <c:v>103.73414936006684</c:v>
                </c:pt>
                <c:pt idx="55">
                  <c:v>103.04710368600296</c:v>
                </c:pt>
                <c:pt idx="56">
                  <c:v>102.88966802638299</c:v>
                </c:pt>
                <c:pt idx="57">
                  <c:v>102.90355072057085</c:v>
                </c:pt>
                <c:pt idx="58">
                  <c:v>102.90355072057085</c:v>
                </c:pt>
                <c:pt idx="59">
                  <c:v>102.90355072057085</c:v>
                </c:pt>
                <c:pt idx="60">
                  <c:v>101.22315397089355</c:v>
                </c:pt>
                <c:pt idx="61">
                  <c:v>101.70166385566718</c:v>
                </c:pt>
                <c:pt idx="62">
                  <c:v>101.47835924277281</c:v>
                </c:pt>
                <c:pt idx="63">
                  <c:v>102.00796925721671</c:v>
                </c:pt>
                <c:pt idx="64">
                  <c:v>102.3594672589949</c:v>
                </c:pt>
                <c:pt idx="65">
                  <c:v>102.3594672589949</c:v>
                </c:pt>
                <c:pt idx="66">
                  <c:v>102.3594672589949</c:v>
                </c:pt>
                <c:pt idx="67">
                  <c:v>100.45665202583947</c:v>
                </c:pt>
                <c:pt idx="68">
                  <c:v>100.15270963606659</c:v>
                </c:pt>
                <c:pt idx="69">
                  <c:v>96.618530147599571</c:v>
                </c:pt>
                <c:pt idx="70">
                  <c:v>97.772861400497945</c:v>
                </c:pt>
                <c:pt idx="71">
                  <c:v>96.586924865086729</c:v>
                </c:pt>
                <c:pt idx="72">
                  <c:v>96.586924865086729</c:v>
                </c:pt>
                <c:pt idx="73">
                  <c:v>96.586924865086729</c:v>
                </c:pt>
                <c:pt idx="74">
                  <c:v>97.776701294635004</c:v>
                </c:pt>
                <c:pt idx="75">
                  <c:v>99.51705946814505</c:v>
                </c:pt>
                <c:pt idx="76">
                  <c:v>101.71111590277381</c:v>
                </c:pt>
                <c:pt idx="77">
                  <c:v>103.69043364219858</c:v>
                </c:pt>
                <c:pt idx="78">
                  <c:v>103.66060061851826</c:v>
                </c:pt>
                <c:pt idx="79">
                  <c:v>103.66060061851826</c:v>
                </c:pt>
                <c:pt idx="80">
                  <c:v>103.66060061851826</c:v>
                </c:pt>
                <c:pt idx="81">
                  <c:v>104.87341641288897</c:v>
                </c:pt>
                <c:pt idx="82">
                  <c:v>104.72661430626398</c:v>
                </c:pt>
                <c:pt idx="83">
                  <c:v>105.52797067502378</c:v>
                </c:pt>
                <c:pt idx="84">
                  <c:v>104.4749535520497</c:v>
                </c:pt>
                <c:pt idx="85">
                  <c:v>105.89689588865483</c:v>
                </c:pt>
                <c:pt idx="86">
                  <c:v>105.89689588865483</c:v>
                </c:pt>
                <c:pt idx="87">
                  <c:v>105.89689588865483</c:v>
                </c:pt>
                <c:pt idx="88">
                  <c:v>107.13038803607131</c:v>
                </c:pt>
                <c:pt idx="89">
                  <c:v>106.61702372759194</c:v>
                </c:pt>
                <c:pt idx="90">
                  <c:v>105.38412233311961</c:v>
                </c:pt>
                <c:pt idx="91">
                  <c:v>105.80001240581176</c:v>
                </c:pt>
                <c:pt idx="92">
                  <c:v>105.08136144923505</c:v>
                </c:pt>
                <c:pt idx="93">
                  <c:v>105.08136144923505</c:v>
                </c:pt>
                <c:pt idx="94">
                  <c:v>105.08136144923505</c:v>
                </c:pt>
                <c:pt idx="95">
                  <c:v>105.67359127576046</c:v>
                </c:pt>
                <c:pt idx="96">
                  <c:v>107.38145803734143</c:v>
                </c:pt>
                <c:pt idx="97">
                  <c:v>107.21132118942192</c:v>
                </c:pt>
                <c:pt idx="98">
                  <c:v>107.21132118942192</c:v>
                </c:pt>
                <c:pt idx="99">
                  <c:v>107.46829872013369</c:v>
                </c:pt>
                <c:pt idx="100">
                  <c:v>107.46829872013369</c:v>
                </c:pt>
                <c:pt idx="101">
                  <c:v>107.46829872013369</c:v>
                </c:pt>
                <c:pt idx="102">
                  <c:v>106.97442925881177</c:v>
                </c:pt>
                <c:pt idx="103">
                  <c:v>108.18015601785248</c:v>
                </c:pt>
                <c:pt idx="104">
                  <c:v>108.37392298353861</c:v>
                </c:pt>
                <c:pt idx="105">
                  <c:v>108.3062817714317</c:v>
                </c:pt>
                <c:pt idx="106">
                  <c:v>109.26330154097897</c:v>
                </c:pt>
                <c:pt idx="107">
                  <c:v>109.26330154097897</c:v>
                </c:pt>
                <c:pt idx="108">
                  <c:v>109.26330154097897</c:v>
                </c:pt>
                <c:pt idx="109">
                  <c:v>109.05181198696792</c:v>
                </c:pt>
                <c:pt idx="110">
                  <c:v>109.3557543767408</c:v>
                </c:pt>
                <c:pt idx="111">
                  <c:v>108.48646141940203</c:v>
                </c:pt>
                <c:pt idx="112">
                  <c:v>108.34704372457908</c:v>
                </c:pt>
                <c:pt idx="113">
                  <c:v>108.20998904153281</c:v>
                </c:pt>
                <c:pt idx="114">
                  <c:v>108.20998904153281</c:v>
                </c:pt>
                <c:pt idx="115">
                  <c:v>108.20998904153281</c:v>
                </c:pt>
                <c:pt idx="116">
                  <c:v>107.73827281561707</c:v>
                </c:pt>
                <c:pt idx="117">
                  <c:v>109.13038212854185</c:v>
                </c:pt>
                <c:pt idx="118">
                  <c:v>109.3238537177559</c:v>
                </c:pt>
                <c:pt idx="119">
                  <c:v>109.95330097976368</c:v>
                </c:pt>
                <c:pt idx="120">
                  <c:v>109.56724393075186</c:v>
                </c:pt>
                <c:pt idx="121">
                  <c:v>109.56724393075186</c:v>
                </c:pt>
                <c:pt idx="122">
                  <c:v>109.56724393075186</c:v>
                </c:pt>
                <c:pt idx="123">
                  <c:v>109.13924342270433</c:v>
                </c:pt>
                <c:pt idx="124">
                  <c:v>108.91298504508914</c:v>
                </c:pt>
                <c:pt idx="125">
                  <c:v>108.99421357491184</c:v>
                </c:pt>
                <c:pt idx="126">
                  <c:v>109.37967987097949</c:v>
                </c:pt>
                <c:pt idx="127">
                  <c:v>109.37967987097949</c:v>
                </c:pt>
                <c:pt idx="128">
                  <c:v>109.37967987097949</c:v>
                </c:pt>
                <c:pt idx="129">
                  <c:v>109.37967987097949</c:v>
                </c:pt>
                <c:pt idx="130">
                  <c:v>110.33374587580595</c:v>
                </c:pt>
                <c:pt idx="131">
                  <c:v>110.0879926510333</c:v>
                </c:pt>
                <c:pt idx="132">
                  <c:v>110.23568088707455</c:v>
                </c:pt>
                <c:pt idx="133">
                  <c:v>110.94547054948877</c:v>
                </c:pt>
                <c:pt idx="134">
                  <c:v>110.94547054948877</c:v>
                </c:pt>
                <c:pt idx="135">
                  <c:v>110.94547054948877</c:v>
                </c:pt>
                <c:pt idx="136">
                  <c:v>110.94547054948877</c:v>
                </c:pt>
                <c:pt idx="137">
                  <c:v>109.3084941412076</c:v>
                </c:pt>
                <c:pt idx="138">
                  <c:v>110.08267587453581</c:v>
                </c:pt>
                <c:pt idx="139">
                  <c:v>110.71123700712735</c:v>
                </c:pt>
                <c:pt idx="140">
                  <c:v>112.35500707426642</c:v>
                </c:pt>
                <c:pt idx="141">
                  <c:v>112.97204852444675</c:v>
                </c:pt>
                <c:pt idx="142">
                  <c:v>112.97204852444675</c:v>
                </c:pt>
                <c:pt idx="143">
                  <c:v>112.97204852444675</c:v>
                </c:pt>
                <c:pt idx="144">
                  <c:v>112.23153970893594</c:v>
                </c:pt>
                <c:pt idx="145">
                  <c:v>112.27820919152498</c:v>
                </c:pt>
                <c:pt idx="146">
                  <c:v>112.53370983987634</c:v>
                </c:pt>
                <c:pt idx="147">
                  <c:v>112.11132148479837</c:v>
                </c:pt>
                <c:pt idx="148">
                  <c:v>111.30523909248525</c:v>
                </c:pt>
                <c:pt idx="149">
                  <c:v>111.30523909248525</c:v>
                </c:pt>
                <c:pt idx="150">
                  <c:v>111.30523909248525</c:v>
                </c:pt>
                <c:pt idx="151">
                  <c:v>111.30523909248525</c:v>
                </c:pt>
                <c:pt idx="152">
                  <c:v>112.21086335589017</c:v>
                </c:pt>
                <c:pt idx="153">
                  <c:v>113.7745863990949</c:v>
                </c:pt>
                <c:pt idx="154">
                  <c:v>113.81062232868896</c:v>
                </c:pt>
                <c:pt idx="155">
                  <c:v>113.46798562107327</c:v>
                </c:pt>
                <c:pt idx="156">
                  <c:v>113.46798562107327</c:v>
                </c:pt>
                <c:pt idx="157">
                  <c:v>113.46798562107327</c:v>
                </c:pt>
                <c:pt idx="158">
                  <c:v>113.87826354079586</c:v>
                </c:pt>
                <c:pt idx="159">
                  <c:v>113.7087174458205</c:v>
                </c:pt>
                <c:pt idx="160">
                  <c:v>110.78892101928506</c:v>
                </c:pt>
                <c:pt idx="161">
                  <c:v>111.87029428357907</c:v>
                </c:pt>
                <c:pt idx="162">
                  <c:v>109.70991076676771</c:v>
                </c:pt>
                <c:pt idx="163">
                  <c:v>109.70991076676771</c:v>
                </c:pt>
                <c:pt idx="164">
                  <c:v>109.70991076676771</c:v>
                </c:pt>
                <c:pt idx="165">
                  <c:v>111.47094529332354</c:v>
                </c:pt>
                <c:pt idx="166">
                  <c:v>113.02019488939621</c:v>
                </c:pt>
                <c:pt idx="167">
                  <c:v>113.13421020762006</c:v>
                </c:pt>
                <c:pt idx="168">
                  <c:v>114.36209020206698</c:v>
                </c:pt>
                <c:pt idx="169">
                  <c:v>114.80781329843946</c:v>
                </c:pt>
                <c:pt idx="170">
                  <c:v>114.80781329843946</c:v>
                </c:pt>
                <c:pt idx="171">
                  <c:v>114.80781329843946</c:v>
                </c:pt>
                <c:pt idx="172">
                  <c:v>115.6573160321487</c:v>
                </c:pt>
                <c:pt idx="173">
                  <c:v>115.52853189032072</c:v>
                </c:pt>
                <c:pt idx="174">
                  <c:v>115.4886560665896</c:v>
                </c:pt>
                <c:pt idx="175">
                  <c:v>115.68065077344322</c:v>
                </c:pt>
                <c:pt idx="176">
                  <c:v>116.2256203644354</c:v>
                </c:pt>
                <c:pt idx="177">
                  <c:v>116.2256203644354</c:v>
                </c:pt>
                <c:pt idx="178">
                  <c:v>116.2256203644354</c:v>
                </c:pt>
                <c:pt idx="179">
                  <c:v>116.2256203644354</c:v>
                </c:pt>
                <c:pt idx="180">
                  <c:v>116.15945603468893</c:v>
                </c:pt>
                <c:pt idx="181">
                  <c:v>116.12223859920654</c:v>
                </c:pt>
                <c:pt idx="182">
                  <c:v>115.60946504367134</c:v>
                </c:pt>
                <c:pt idx="183">
                  <c:v>115.39502172493945</c:v>
                </c:pt>
                <c:pt idx="184">
                  <c:v>115.39502172493945</c:v>
                </c:pt>
                <c:pt idx="185">
                  <c:v>115.39502172493945</c:v>
                </c:pt>
                <c:pt idx="186">
                  <c:v>114.50268940277824</c:v>
                </c:pt>
                <c:pt idx="187">
                  <c:v>114.6465377446824</c:v>
                </c:pt>
                <c:pt idx="188">
                  <c:v>115.94796648067786</c:v>
                </c:pt>
                <c:pt idx="189">
                  <c:v>113.1096939604372</c:v>
                </c:pt>
                <c:pt idx="190">
                  <c:v>112.57240415771913</c:v>
                </c:pt>
                <c:pt idx="191">
                  <c:v>112.57240415771913</c:v>
                </c:pt>
                <c:pt idx="192">
                  <c:v>112.57240415771913</c:v>
                </c:pt>
                <c:pt idx="193">
                  <c:v>115.25058263009109</c:v>
                </c:pt>
                <c:pt idx="194">
                  <c:v>114.31926061361499</c:v>
                </c:pt>
                <c:pt idx="195">
                  <c:v>112.82554179429381</c:v>
                </c:pt>
                <c:pt idx="196">
                  <c:v>111.31173737487104</c:v>
                </c:pt>
                <c:pt idx="197">
                  <c:v>113.48186831526112</c:v>
                </c:pt>
                <c:pt idx="198">
                  <c:v>113.48186831526112</c:v>
                </c:pt>
                <c:pt idx="199">
                  <c:v>113.48186831526112</c:v>
                </c:pt>
                <c:pt idx="200">
                  <c:v>112.87368815924327</c:v>
                </c:pt>
                <c:pt idx="201">
                  <c:v>114.47137949673748</c:v>
                </c:pt>
                <c:pt idx="202">
                  <c:v>115.16167431199428</c:v>
                </c:pt>
                <c:pt idx="203">
                  <c:v>116.35883515334463</c:v>
                </c:pt>
                <c:pt idx="204">
                  <c:v>116.47698574217762</c:v>
                </c:pt>
                <c:pt idx="205">
                  <c:v>116.47698574217762</c:v>
                </c:pt>
                <c:pt idx="206">
                  <c:v>116.47698574217762</c:v>
                </c:pt>
                <c:pt idx="207">
                  <c:v>117.2331495107088</c:v>
                </c:pt>
                <c:pt idx="208">
                  <c:v>117.04912996860141</c:v>
                </c:pt>
                <c:pt idx="209">
                  <c:v>117.38615452324751</c:v>
                </c:pt>
                <c:pt idx="210">
                  <c:v>115.65347613801161</c:v>
                </c:pt>
                <c:pt idx="211">
                  <c:v>115.58376729060014</c:v>
                </c:pt>
                <c:pt idx="212">
                  <c:v>115.58376729060014</c:v>
                </c:pt>
                <c:pt idx="213">
                  <c:v>115.58376729060014</c:v>
                </c:pt>
                <c:pt idx="214">
                  <c:v>116.39575721235491</c:v>
                </c:pt>
                <c:pt idx="215">
                  <c:v>115.50756016080285</c:v>
                </c:pt>
                <c:pt idx="216">
                  <c:v>114.87604526349048</c:v>
                </c:pt>
                <c:pt idx="217">
                  <c:v>115.4780225135946</c:v>
                </c:pt>
                <c:pt idx="218">
                  <c:v>117.39856033507498</c:v>
                </c:pt>
                <c:pt idx="219">
                  <c:v>117.39856033507498</c:v>
                </c:pt>
                <c:pt idx="220">
                  <c:v>117.39856033507498</c:v>
                </c:pt>
                <c:pt idx="221">
                  <c:v>117.29665545220652</c:v>
                </c:pt>
                <c:pt idx="222">
                  <c:v>116.92625335621508</c:v>
                </c:pt>
                <c:pt idx="223">
                  <c:v>117.34982321718137</c:v>
                </c:pt>
                <c:pt idx="224">
                  <c:v>118.73750188302493</c:v>
                </c:pt>
                <c:pt idx="225">
                  <c:v>118.73750188302493</c:v>
                </c:pt>
                <c:pt idx="226">
                  <c:v>118.73750188302493</c:v>
                </c:pt>
                <c:pt idx="227">
                  <c:v>118.73750188302493</c:v>
                </c:pt>
                <c:pt idx="228">
                  <c:v>120.45186692699171</c:v>
                </c:pt>
                <c:pt idx="229">
                  <c:v>120.33460246757497</c:v>
                </c:pt>
                <c:pt idx="230">
                  <c:v>120.51212372729654</c:v>
                </c:pt>
                <c:pt idx="231">
                  <c:v>121.0207620122226</c:v>
                </c:pt>
                <c:pt idx="232">
                  <c:v>121.95503779341954</c:v>
                </c:pt>
                <c:pt idx="233">
                  <c:v>121.95503779341954</c:v>
                </c:pt>
                <c:pt idx="234">
                  <c:v>121.95503779341954</c:v>
                </c:pt>
                <c:pt idx="235">
                  <c:v>121.93111229918084</c:v>
                </c:pt>
                <c:pt idx="236">
                  <c:v>122.33282430121305</c:v>
                </c:pt>
                <c:pt idx="237">
                  <c:v>121.83275193397738</c:v>
                </c:pt>
                <c:pt idx="238">
                  <c:v>123.18439467022687</c:v>
                </c:pt>
                <c:pt idx="239">
                  <c:v>123.62893626071101</c:v>
                </c:pt>
                <c:pt idx="240">
                  <c:v>123.62893626071101</c:v>
                </c:pt>
                <c:pt idx="241">
                  <c:v>123.62893626071101</c:v>
                </c:pt>
                <c:pt idx="242">
                  <c:v>122.9729051162158</c:v>
                </c:pt>
                <c:pt idx="243">
                  <c:v>122.13639894727815</c:v>
                </c:pt>
                <c:pt idx="244">
                  <c:v>123.2730076118516</c:v>
                </c:pt>
                <c:pt idx="245">
                  <c:v>122.13758045316648</c:v>
                </c:pt>
                <c:pt idx="246">
                  <c:v>123.47238673050728</c:v>
                </c:pt>
                <c:pt idx="247">
                  <c:v>123.47238673050728</c:v>
                </c:pt>
                <c:pt idx="248">
                  <c:v>123.47238673050728</c:v>
                </c:pt>
                <c:pt idx="249">
                  <c:v>123.69244220220874</c:v>
                </c:pt>
                <c:pt idx="250">
                  <c:v>123.66585831972132</c:v>
                </c:pt>
                <c:pt idx="251">
                  <c:v>123.56129504860412</c:v>
                </c:pt>
                <c:pt idx="252">
                  <c:v>124.39691508812548</c:v>
                </c:pt>
                <c:pt idx="253">
                  <c:v>123.50192437771553</c:v>
                </c:pt>
                <c:pt idx="254">
                  <c:v>123.50192437771553</c:v>
                </c:pt>
                <c:pt idx="255">
                  <c:v>123.50192437771553</c:v>
                </c:pt>
                <c:pt idx="256">
                  <c:v>123.84131194413831</c:v>
                </c:pt>
                <c:pt idx="257">
                  <c:v>123.01425782230734</c:v>
                </c:pt>
                <c:pt idx="258">
                  <c:v>123.1008031286275</c:v>
                </c:pt>
                <c:pt idx="259">
                  <c:v>124.10596926312421</c:v>
                </c:pt>
                <c:pt idx="260">
                  <c:v>125.02104557363579</c:v>
                </c:pt>
                <c:pt idx="261">
                  <c:v>125.02104557363579</c:v>
                </c:pt>
                <c:pt idx="262">
                  <c:v>125.02104557363579</c:v>
                </c:pt>
                <c:pt idx="263">
                  <c:v>123.71636769644742</c:v>
                </c:pt>
                <c:pt idx="264">
                  <c:v>122.64326497337173</c:v>
                </c:pt>
                <c:pt idx="265">
                  <c:v>120.01264211300503</c:v>
                </c:pt>
                <c:pt idx="266">
                  <c:v>121.47357414392503</c:v>
                </c:pt>
                <c:pt idx="267">
                  <c:v>123.28570880015114</c:v>
                </c:pt>
                <c:pt idx="268">
                  <c:v>123.28570880015114</c:v>
                </c:pt>
                <c:pt idx="269">
                  <c:v>123.28570880015114</c:v>
                </c:pt>
                <c:pt idx="270">
                  <c:v>122.97379124563203</c:v>
                </c:pt>
                <c:pt idx="271">
                  <c:v>121.92638627562751</c:v>
                </c:pt>
                <c:pt idx="272">
                  <c:v>121.56750386204729</c:v>
                </c:pt>
                <c:pt idx="273">
                  <c:v>122.85061925677361</c:v>
                </c:pt>
                <c:pt idx="274">
                  <c:v>122.75432652687472</c:v>
                </c:pt>
                <c:pt idx="275">
                  <c:v>122.75432652687472</c:v>
                </c:pt>
                <c:pt idx="276">
                  <c:v>122.75432652687472</c:v>
                </c:pt>
                <c:pt idx="277">
                  <c:v>123.97098221538252</c:v>
                </c:pt>
                <c:pt idx="278">
                  <c:v>123.70750640228493</c:v>
                </c:pt>
                <c:pt idx="279">
                  <c:v>123.93967230934176</c:v>
                </c:pt>
                <c:pt idx="280">
                  <c:v>124.08411140419011</c:v>
                </c:pt>
                <c:pt idx="281">
                  <c:v>124.17951800467274</c:v>
                </c:pt>
                <c:pt idx="282">
                  <c:v>124.17951800467274</c:v>
                </c:pt>
                <c:pt idx="283">
                  <c:v>124.17951800467274</c:v>
                </c:pt>
                <c:pt idx="284">
                  <c:v>124.17951800467274</c:v>
                </c:pt>
                <c:pt idx="285">
                  <c:v>124.11837507495169</c:v>
                </c:pt>
                <c:pt idx="286">
                  <c:v>124.29796396997784</c:v>
                </c:pt>
                <c:pt idx="287">
                  <c:v>123.84692409710789</c:v>
                </c:pt>
                <c:pt idx="288">
                  <c:v>124.94099854970145</c:v>
                </c:pt>
                <c:pt idx="289">
                  <c:v>124.94099854970145</c:v>
                </c:pt>
                <c:pt idx="290">
                  <c:v>124.94099854970145</c:v>
                </c:pt>
                <c:pt idx="291">
                  <c:v>124.84145667860965</c:v>
                </c:pt>
                <c:pt idx="292">
                  <c:v>124.86331453754374</c:v>
                </c:pt>
                <c:pt idx="293">
                  <c:v>124.63557927756814</c:v>
                </c:pt>
                <c:pt idx="294">
                  <c:v>125.21540329226607</c:v>
                </c:pt>
                <c:pt idx="295">
                  <c:v>125.4593842582062</c:v>
                </c:pt>
                <c:pt idx="296">
                  <c:v>125.4593842582062</c:v>
                </c:pt>
                <c:pt idx="297">
                  <c:v>125.4593842582062</c:v>
                </c:pt>
                <c:pt idx="298">
                  <c:v>125.68711951818179</c:v>
                </c:pt>
                <c:pt idx="299">
                  <c:v>125.43427725807919</c:v>
                </c:pt>
                <c:pt idx="300">
                  <c:v>124.75816051348237</c:v>
                </c:pt>
                <c:pt idx="301">
                  <c:v>124.70381124261918</c:v>
                </c:pt>
                <c:pt idx="302">
                  <c:v>123.06713021081009</c:v>
                </c:pt>
                <c:pt idx="303">
                  <c:v>123.06713021081009</c:v>
                </c:pt>
                <c:pt idx="304">
                  <c:v>123.06713021081009</c:v>
                </c:pt>
                <c:pt idx="305">
                  <c:v>124.79035654893937</c:v>
                </c:pt>
                <c:pt idx="306">
                  <c:v>125.42984661099794</c:v>
                </c:pt>
                <c:pt idx="307">
                  <c:v>125.29397343384001</c:v>
                </c:pt>
                <c:pt idx="308">
                  <c:v>126.02207643752334</c:v>
                </c:pt>
                <c:pt idx="309">
                  <c:v>126.44180640435256</c:v>
                </c:pt>
                <c:pt idx="310">
                  <c:v>126.44180640435256</c:v>
                </c:pt>
                <c:pt idx="311">
                  <c:v>126.44180640435256</c:v>
                </c:pt>
                <c:pt idx="312">
                  <c:v>126.73452448818632</c:v>
                </c:pt>
                <c:pt idx="313">
                  <c:v>126.76967428836414</c:v>
                </c:pt>
                <c:pt idx="314">
                  <c:v>126.93803887745116</c:v>
                </c:pt>
                <c:pt idx="315">
                  <c:v>127.60086368080425</c:v>
                </c:pt>
                <c:pt idx="316">
                  <c:v>128.55788345035154</c:v>
                </c:pt>
                <c:pt idx="317">
                  <c:v>128.55788345035154</c:v>
                </c:pt>
                <c:pt idx="318">
                  <c:v>128.55788345035154</c:v>
                </c:pt>
                <c:pt idx="319">
                  <c:v>128.55788345035154</c:v>
                </c:pt>
                <c:pt idx="320">
                  <c:v>128.29795215491896</c:v>
                </c:pt>
                <c:pt idx="321">
                  <c:v>128.72890642768732</c:v>
                </c:pt>
                <c:pt idx="322">
                  <c:v>127.62685681034752</c:v>
                </c:pt>
                <c:pt idx="323">
                  <c:v>129.06622635880552</c:v>
                </c:pt>
                <c:pt idx="324">
                  <c:v>129.06622635880552</c:v>
                </c:pt>
                <c:pt idx="325">
                  <c:v>129.06622635880552</c:v>
                </c:pt>
                <c:pt idx="326">
                  <c:v>129.51165407870593</c:v>
                </c:pt>
                <c:pt idx="327">
                  <c:v>129.05618355875473</c:v>
                </c:pt>
                <c:pt idx="328">
                  <c:v>129.20653018304472</c:v>
                </c:pt>
                <c:pt idx="329">
                  <c:v>128.78502795738299</c:v>
                </c:pt>
                <c:pt idx="330">
                  <c:v>127.81412549364785</c:v>
                </c:pt>
                <c:pt idx="331">
                  <c:v>127.81412549364785</c:v>
                </c:pt>
                <c:pt idx="332">
                  <c:v>127.81412549364785</c:v>
                </c:pt>
                <c:pt idx="333">
                  <c:v>125.78577525985737</c:v>
                </c:pt>
                <c:pt idx="334">
                  <c:v>127.69302114009405</c:v>
                </c:pt>
                <c:pt idx="335">
                  <c:v>128.74544751012394</c:v>
                </c:pt>
                <c:pt idx="336">
                  <c:v>129.00508342908446</c:v>
                </c:pt>
                <c:pt idx="337">
                  <c:v>130.313896576882</c:v>
                </c:pt>
                <c:pt idx="338">
                  <c:v>130.313896576882</c:v>
                </c:pt>
                <c:pt idx="339">
                  <c:v>130.313896576882</c:v>
                </c:pt>
                <c:pt idx="340">
                  <c:v>130.62433724904071</c:v>
                </c:pt>
                <c:pt idx="341">
                  <c:v>130.00877268122079</c:v>
                </c:pt>
                <c:pt idx="342">
                  <c:v>129.98455181051003</c:v>
                </c:pt>
                <c:pt idx="343">
                  <c:v>130.53129366033471</c:v>
                </c:pt>
                <c:pt idx="344">
                  <c:v>129.82563926852967</c:v>
                </c:pt>
                <c:pt idx="345">
                  <c:v>129.82563926852967</c:v>
                </c:pt>
                <c:pt idx="346">
                  <c:v>129.82563926852967</c:v>
                </c:pt>
                <c:pt idx="347">
                  <c:v>129.58638432614285</c:v>
                </c:pt>
                <c:pt idx="348">
                  <c:v>130.64944424916774</c:v>
                </c:pt>
                <c:pt idx="349">
                  <c:v>130.04421785787073</c:v>
                </c:pt>
                <c:pt idx="350">
                  <c:v>130.82519325005686</c:v>
                </c:pt>
                <c:pt idx="351">
                  <c:v>131.04436259234205</c:v>
                </c:pt>
                <c:pt idx="352">
                  <c:v>131.04436259234205</c:v>
                </c:pt>
                <c:pt idx="353">
                  <c:v>131.04436259234205</c:v>
                </c:pt>
                <c:pt idx="354">
                  <c:v>130.92119060348367</c:v>
                </c:pt>
                <c:pt idx="355">
                  <c:v>131.05115625119993</c:v>
                </c:pt>
                <c:pt idx="356">
                  <c:v>131.37459348813027</c:v>
                </c:pt>
                <c:pt idx="357">
                  <c:v>131.76242279597457</c:v>
                </c:pt>
                <c:pt idx="358">
                  <c:v>131.97420772645771</c:v>
                </c:pt>
                <c:pt idx="359">
                  <c:v>131.97420772645771</c:v>
                </c:pt>
                <c:pt idx="360">
                  <c:v>131.97420772645771</c:v>
                </c:pt>
                <c:pt idx="361">
                  <c:v>132.3200935752663</c:v>
                </c:pt>
                <c:pt idx="362">
                  <c:v>131.38581779406937</c:v>
                </c:pt>
                <c:pt idx="363">
                  <c:v>129.97362288104299</c:v>
                </c:pt>
                <c:pt idx="364">
                  <c:v>130.13696607010459</c:v>
                </c:pt>
                <c:pt idx="365">
                  <c:v>131.19648147546448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6-449A-A1E8-C16B536E8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100.1734218740576</c:v>
                </c:pt>
                <c:pt idx="2">
                  <c:v>100.1734218740576</c:v>
                </c:pt>
                <c:pt idx="3">
                  <c:v>100.1734218740576</c:v>
                </c:pt>
                <c:pt idx="4">
                  <c:v>100.45842289238665</c:v>
                </c:pt>
                <c:pt idx="5">
                  <c:v>101.8187881272448</c:v>
                </c:pt>
                <c:pt idx="6">
                  <c:v>101.79295840759561</c:v>
                </c:pt>
                <c:pt idx="7">
                  <c:v>101.43457651060154</c:v>
                </c:pt>
                <c:pt idx="8">
                  <c:v>100.00887213720608</c:v>
                </c:pt>
                <c:pt idx="9">
                  <c:v>100.00887213720608</c:v>
                </c:pt>
                <c:pt idx="10">
                  <c:v>100.00887213720608</c:v>
                </c:pt>
                <c:pt idx="11">
                  <c:v>101.13257420471997</c:v>
                </c:pt>
                <c:pt idx="12">
                  <c:v>101.12518804123314</c:v>
                </c:pt>
                <c:pt idx="13">
                  <c:v>101.60192337445402</c:v>
                </c:pt>
                <c:pt idx="14">
                  <c:v>102.55635555330231</c:v>
                </c:pt>
                <c:pt idx="15">
                  <c:v>101.41958565808095</c:v>
                </c:pt>
                <c:pt idx="16">
                  <c:v>101.41958565808095</c:v>
                </c:pt>
                <c:pt idx="17">
                  <c:v>101.41958565808095</c:v>
                </c:pt>
                <c:pt idx="18">
                  <c:v>100.9148790548508</c:v>
                </c:pt>
                <c:pt idx="19">
                  <c:v>101.71983975958693</c:v>
                </c:pt>
                <c:pt idx="20">
                  <c:v>100.66396802184556</c:v>
                </c:pt>
                <c:pt idx="21">
                  <c:v>101.55087580668706</c:v>
                </c:pt>
                <c:pt idx="22">
                  <c:v>102.29832058746661</c:v>
                </c:pt>
                <c:pt idx="23">
                  <c:v>102.29832058746661</c:v>
                </c:pt>
                <c:pt idx="24">
                  <c:v>102.29832058746661</c:v>
                </c:pt>
                <c:pt idx="25">
                  <c:v>102.96617836404781</c:v>
                </c:pt>
                <c:pt idx="26">
                  <c:v>102.50985331691184</c:v>
                </c:pt>
                <c:pt idx="27">
                  <c:v>102.6000606626918</c:v>
                </c:pt>
                <c:pt idx="28">
                  <c:v>101.91756167446509</c:v>
                </c:pt>
                <c:pt idx="29">
                  <c:v>102.0964466871964</c:v>
                </c:pt>
                <c:pt idx="30">
                  <c:v>102.0964466871964</c:v>
                </c:pt>
                <c:pt idx="31">
                  <c:v>102.0964466871964</c:v>
                </c:pt>
                <c:pt idx="32">
                  <c:v>102.0964466871964</c:v>
                </c:pt>
                <c:pt idx="33">
                  <c:v>102.0964466871964</c:v>
                </c:pt>
                <c:pt idx="34">
                  <c:v>102.0360899311295</c:v>
                </c:pt>
                <c:pt idx="35">
                  <c:v>100.90556986655082</c:v>
                </c:pt>
                <c:pt idx="36">
                  <c:v>101.41604554422038</c:v>
                </c:pt>
                <c:pt idx="37">
                  <c:v>101.41604554422038</c:v>
                </c:pt>
                <c:pt idx="38">
                  <c:v>101.41604554422038</c:v>
                </c:pt>
                <c:pt idx="39">
                  <c:v>102.7577924024786</c:v>
                </c:pt>
                <c:pt idx="40">
                  <c:v>102.87789404308099</c:v>
                </c:pt>
                <c:pt idx="41">
                  <c:v>101.33082058091082</c:v>
                </c:pt>
                <c:pt idx="42">
                  <c:v>101.33082058091082</c:v>
                </c:pt>
                <c:pt idx="43">
                  <c:v>100.65242987296674</c:v>
                </c:pt>
                <c:pt idx="44">
                  <c:v>100.65242987296674</c:v>
                </c:pt>
                <c:pt idx="45">
                  <c:v>100.65242987296674</c:v>
                </c:pt>
                <c:pt idx="46">
                  <c:v>101.88596288037648</c:v>
                </c:pt>
                <c:pt idx="47">
                  <c:v>102.41737330544363</c:v>
                </c:pt>
                <c:pt idx="48">
                  <c:v>102.36969103109966</c:v>
                </c:pt>
                <c:pt idx="49">
                  <c:v>103.34977810915962</c:v>
                </c:pt>
                <c:pt idx="50">
                  <c:v>103.23011351965111</c:v>
                </c:pt>
                <c:pt idx="51">
                  <c:v>103.23011351965111</c:v>
                </c:pt>
                <c:pt idx="52">
                  <c:v>103.23011351965111</c:v>
                </c:pt>
                <c:pt idx="53">
                  <c:v>102.96351235237506</c:v>
                </c:pt>
                <c:pt idx="54">
                  <c:v>103.15183766873449</c:v>
                </c:pt>
                <c:pt idx="55">
                  <c:v>103.26088191666133</c:v>
                </c:pt>
                <c:pt idx="56">
                  <c:v>102.73860585945658</c:v>
                </c:pt>
                <c:pt idx="57">
                  <c:v>102.31641450275384</c:v>
                </c:pt>
                <c:pt idx="58">
                  <c:v>102.31641450275384</c:v>
                </c:pt>
                <c:pt idx="59">
                  <c:v>102.31641450275384</c:v>
                </c:pt>
                <c:pt idx="60">
                  <c:v>103.45493260235079</c:v>
                </c:pt>
                <c:pt idx="61">
                  <c:v>103.00000611871529</c:v>
                </c:pt>
                <c:pt idx="62">
                  <c:v>103.31651852091417</c:v>
                </c:pt>
                <c:pt idx="63">
                  <c:v>102.59455381890874</c:v>
                </c:pt>
                <c:pt idx="64">
                  <c:v>102.77951384184517</c:v>
                </c:pt>
                <c:pt idx="65">
                  <c:v>102.77951384184517</c:v>
                </c:pt>
                <c:pt idx="66">
                  <c:v>102.77951384184517</c:v>
                </c:pt>
                <c:pt idx="67">
                  <c:v>102.68226997345349</c:v>
                </c:pt>
                <c:pt idx="68">
                  <c:v>102.64494581003484</c:v>
                </c:pt>
                <c:pt idx="69">
                  <c:v>102.35085412895276</c:v>
                </c:pt>
                <c:pt idx="70">
                  <c:v>101.9724989969677</c:v>
                </c:pt>
                <c:pt idx="71">
                  <c:v>100.42179801071822</c:v>
                </c:pt>
                <c:pt idx="72">
                  <c:v>100.42179801071822</c:v>
                </c:pt>
                <c:pt idx="73">
                  <c:v>100.42179801071822</c:v>
                </c:pt>
                <c:pt idx="74">
                  <c:v>101.81315016813353</c:v>
                </c:pt>
                <c:pt idx="75">
                  <c:v>101.81315016813353</c:v>
                </c:pt>
                <c:pt idx="76">
                  <c:v>103.56026191597952</c:v>
                </c:pt>
                <c:pt idx="77">
                  <c:v>105.35238992649673</c:v>
                </c:pt>
                <c:pt idx="78">
                  <c:v>106.31368380751918</c:v>
                </c:pt>
                <c:pt idx="79">
                  <c:v>106.31368380751918</c:v>
                </c:pt>
                <c:pt idx="80">
                  <c:v>106.31368380751918</c:v>
                </c:pt>
                <c:pt idx="81">
                  <c:v>108.56279244181319</c:v>
                </c:pt>
                <c:pt idx="82">
                  <c:v>108.85015353604926</c:v>
                </c:pt>
                <c:pt idx="83">
                  <c:v>110.79070409805324</c:v>
                </c:pt>
                <c:pt idx="84">
                  <c:v>111.53928521167693</c:v>
                </c:pt>
                <c:pt idx="85">
                  <c:v>110.94922252980902</c:v>
                </c:pt>
                <c:pt idx="86">
                  <c:v>110.94922252980902</c:v>
                </c:pt>
                <c:pt idx="87">
                  <c:v>110.94922252980902</c:v>
                </c:pt>
                <c:pt idx="88">
                  <c:v>113.22652095965925</c:v>
                </c:pt>
                <c:pt idx="89">
                  <c:v>113.69718128267496</c:v>
                </c:pt>
                <c:pt idx="90">
                  <c:v>112.44511730888404</c:v>
                </c:pt>
                <c:pt idx="91">
                  <c:v>112.03516338281035</c:v>
                </c:pt>
                <c:pt idx="92">
                  <c:v>111.56764982767066</c:v>
                </c:pt>
                <c:pt idx="93">
                  <c:v>111.56764982767066</c:v>
                </c:pt>
                <c:pt idx="94">
                  <c:v>111.56764982767066</c:v>
                </c:pt>
                <c:pt idx="95">
                  <c:v>111.56764982767066</c:v>
                </c:pt>
                <c:pt idx="96">
                  <c:v>114.3569973191285</c:v>
                </c:pt>
                <c:pt idx="97">
                  <c:v>114.93071429008471</c:v>
                </c:pt>
                <c:pt idx="98">
                  <c:v>115.98160364535566</c:v>
                </c:pt>
                <c:pt idx="99">
                  <c:v>116.45099652019908</c:v>
                </c:pt>
                <c:pt idx="100">
                  <c:v>116.45099652019908</c:v>
                </c:pt>
                <c:pt idx="101">
                  <c:v>116.45099652019908</c:v>
                </c:pt>
                <c:pt idx="102">
                  <c:v>115.52842536609575</c:v>
                </c:pt>
                <c:pt idx="103">
                  <c:v>117.07523659760957</c:v>
                </c:pt>
                <c:pt idx="104">
                  <c:v>117.13397626462907</c:v>
                </c:pt>
                <c:pt idx="105">
                  <c:v>117.17064485140686</c:v>
                </c:pt>
                <c:pt idx="106">
                  <c:v>116.91658705052561</c:v>
                </c:pt>
                <c:pt idx="107">
                  <c:v>116.91658705052561</c:v>
                </c:pt>
                <c:pt idx="108">
                  <c:v>116.91658705052561</c:v>
                </c:pt>
                <c:pt idx="109">
                  <c:v>116.02587692116721</c:v>
                </c:pt>
                <c:pt idx="110">
                  <c:v>115.67466266211305</c:v>
                </c:pt>
                <c:pt idx="111">
                  <c:v>117.20810013015367</c:v>
                </c:pt>
                <c:pt idx="112">
                  <c:v>116.93843960522035</c:v>
                </c:pt>
                <c:pt idx="113">
                  <c:v>116.48513021063226</c:v>
                </c:pt>
                <c:pt idx="114">
                  <c:v>116.48513021063226</c:v>
                </c:pt>
                <c:pt idx="115">
                  <c:v>116.48513021063226</c:v>
                </c:pt>
                <c:pt idx="116">
                  <c:v>116.8344214448733</c:v>
                </c:pt>
                <c:pt idx="117">
                  <c:v>116.63949665699606</c:v>
                </c:pt>
                <c:pt idx="118">
                  <c:v>116.94350939790957</c:v>
                </c:pt>
                <c:pt idx="119">
                  <c:v>117.15884447187172</c:v>
                </c:pt>
                <c:pt idx="120">
                  <c:v>116.96968875843389</c:v>
                </c:pt>
                <c:pt idx="121">
                  <c:v>116.96968875843389</c:v>
                </c:pt>
                <c:pt idx="122">
                  <c:v>116.96968875843389</c:v>
                </c:pt>
                <c:pt idx="123">
                  <c:v>116.75566483775341</c:v>
                </c:pt>
                <c:pt idx="124">
                  <c:v>115.54053168139664</c:v>
                </c:pt>
                <c:pt idx="125">
                  <c:v>115.92688484839999</c:v>
                </c:pt>
                <c:pt idx="126">
                  <c:v>116.55431539879591</c:v>
                </c:pt>
                <c:pt idx="127">
                  <c:v>116.50300560037262</c:v>
                </c:pt>
                <c:pt idx="128">
                  <c:v>116.50300560037262</c:v>
                </c:pt>
                <c:pt idx="129">
                  <c:v>116.50300560037262</c:v>
                </c:pt>
                <c:pt idx="130">
                  <c:v>117.36583186994048</c:v>
                </c:pt>
                <c:pt idx="131">
                  <c:v>120.48690114166477</c:v>
                </c:pt>
                <c:pt idx="132">
                  <c:v>119.9450451954535</c:v>
                </c:pt>
                <c:pt idx="133">
                  <c:v>119.9450451954535</c:v>
                </c:pt>
                <c:pt idx="134">
                  <c:v>119.9450451954535</c:v>
                </c:pt>
                <c:pt idx="135">
                  <c:v>119.9450451954535</c:v>
                </c:pt>
                <c:pt idx="136">
                  <c:v>119.9450451954535</c:v>
                </c:pt>
                <c:pt idx="137">
                  <c:v>119.13304796810566</c:v>
                </c:pt>
                <c:pt idx="138">
                  <c:v>118.69708950194521</c:v>
                </c:pt>
                <c:pt idx="139">
                  <c:v>118.24828173362424</c:v>
                </c:pt>
                <c:pt idx="140">
                  <c:v>120.14591387820775</c:v>
                </c:pt>
                <c:pt idx="141">
                  <c:v>122.98193842649358</c:v>
                </c:pt>
                <c:pt idx="142">
                  <c:v>122.98193842649358</c:v>
                </c:pt>
                <c:pt idx="143">
                  <c:v>122.98193842649358</c:v>
                </c:pt>
                <c:pt idx="144">
                  <c:v>122.98193842649358</c:v>
                </c:pt>
                <c:pt idx="145">
                  <c:v>123.09255605835847</c:v>
                </c:pt>
                <c:pt idx="146">
                  <c:v>124.36983788026713</c:v>
                </c:pt>
                <c:pt idx="147">
                  <c:v>125.4260592588836</c:v>
                </c:pt>
                <c:pt idx="148">
                  <c:v>124.64338815993611</c:v>
                </c:pt>
                <c:pt idx="149">
                  <c:v>124.64338815993611</c:v>
                </c:pt>
                <c:pt idx="150">
                  <c:v>124.64338815993611</c:v>
                </c:pt>
                <c:pt idx="151">
                  <c:v>123.43288774517463</c:v>
                </c:pt>
                <c:pt idx="152">
                  <c:v>125.14285015003952</c:v>
                </c:pt>
                <c:pt idx="153">
                  <c:v>124.66121984456703</c:v>
                </c:pt>
                <c:pt idx="154">
                  <c:v>125.68217119990618</c:v>
                </c:pt>
                <c:pt idx="155">
                  <c:v>125.13406542305223</c:v>
                </c:pt>
                <c:pt idx="156">
                  <c:v>125.13406542305223</c:v>
                </c:pt>
                <c:pt idx="157">
                  <c:v>125.13406542305223</c:v>
                </c:pt>
                <c:pt idx="158">
                  <c:v>125.96813373064181</c:v>
                </c:pt>
                <c:pt idx="159">
                  <c:v>124.76139195528782</c:v>
                </c:pt>
                <c:pt idx="160">
                  <c:v>125.15049854418268</c:v>
                </c:pt>
                <c:pt idx="161">
                  <c:v>123.23713256021897</c:v>
                </c:pt>
                <c:pt idx="162">
                  <c:v>120.90314860349054</c:v>
                </c:pt>
                <c:pt idx="163">
                  <c:v>120.90314860349054</c:v>
                </c:pt>
                <c:pt idx="164">
                  <c:v>120.90314860349054</c:v>
                </c:pt>
                <c:pt idx="165">
                  <c:v>122.77224131164267</c:v>
                </c:pt>
                <c:pt idx="166">
                  <c:v>123.95717423741129</c:v>
                </c:pt>
                <c:pt idx="167">
                  <c:v>125.19984161268346</c:v>
                </c:pt>
                <c:pt idx="168">
                  <c:v>123.86880250622569</c:v>
                </c:pt>
                <c:pt idx="169">
                  <c:v>125.77976470917297</c:v>
                </c:pt>
                <c:pt idx="170">
                  <c:v>125.77976470917297</c:v>
                </c:pt>
                <c:pt idx="171">
                  <c:v>125.77976470917297</c:v>
                </c:pt>
                <c:pt idx="172">
                  <c:v>128.4427607293857</c:v>
                </c:pt>
                <c:pt idx="173">
                  <c:v>128.9559898289468</c:v>
                </c:pt>
                <c:pt idx="174">
                  <c:v>129.20510895246704</c:v>
                </c:pt>
                <c:pt idx="175">
                  <c:v>129.20510895246704</c:v>
                </c:pt>
                <c:pt idx="176">
                  <c:v>129.01778885362356</c:v>
                </c:pt>
                <c:pt idx="177">
                  <c:v>129.01778885362356</c:v>
                </c:pt>
                <c:pt idx="178">
                  <c:v>129.01778885362356</c:v>
                </c:pt>
                <c:pt idx="179">
                  <c:v>131.48310666406749</c:v>
                </c:pt>
                <c:pt idx="180">
                  <c:v>133.15963466024942</c:v>
                </c:pt>
                <c:pt idx="181">
                  <c:v>132.39234775980705</c:v>
                </c:pt>
                <c:pt idx="182">
                  <c:v>132.14716209613186</c:v>
                </c:pt>
                <c:pt idx="183">
                  <c:v>131.19364772458073</c:v>
                </c:pt>
                <c:pt idx="184">
                  <c:v>131.19364772458073</c:v>
                </c:pt>
                <c:pt idx="185">
                  <c:v>131.19364772458073</c:v>
                </c:pt>
                <c:pt idx="186">
                  <c:v>131.79725899035935</c:v>
                </c:pt>
                <c:pt idx="187">
                  <c:v>131.79725899035935</c:v>
                </c:pt>
                <c:pt idx="188">
                  <c:v>129.68048942729683</c:v>
                </c:pt>
                <c:pt idx="189">
                  <c:v>131.85075404425214</c:v>
                </c:pt>
                <c:pt idx="190">
                  <c:v>126.59626356278791</c:v>
                </c:pt>
                <c:pt idx="191">
                  <c:v>126.59626356278791</c:v>
                </c:pt>
                <c:pt idx="192">
                  <c:v>126.59626356278791</c:v>
                </c:pt>
                <c:pt idx="193">
                  <c:v>129.64465123759743</c:v>
                </c:pt>
                <c:pt idx="194">
                  <c:v>128.52872867955486</c:v>
                </c:pt>
                <c:pt idx="195">
                  <c:v>129.18836989557084</c:v>
                </c:pt>
                <c:pt idx="196">
                  <c:v>126.43936222007954</c:v>
                </c:pt>
                <c:pt idx="197">
                  <c:v>126.1518263054059</c:v>
                </c:pt>
                <c:pt idx="198">
                  <c:v>126.1518263054059</c:v>
                </c:pt>
                <c:pt idx="199">
                  <c:v>126.1518263054059</c:v>
                </c:pt>
                <c:pt idx="200">
                  <c:v>125.62268854602701</c:v>
                </c:pt>
                <c:pt idx="201">
                  <c:v>126.86692930523719</c:v>
                </c:pt>
                <c:pt idx="202">
                  <c:v>126.90460310953098</c:v>
                </c:pt>
                <c:pt idx="203">
                  <c:v>127.66979216472265</c:v>
                </c:pt>
                <c:pt idx="204">
                  <c:v>129.88210109691067</c:v>
                </c:pt>
                <c:pt idx="205">
                  <c:v>129.88210109691067</c:v>
                </c:pt>
                <c:pt idx="206">
                  <c:v>129.88210109691067</c:v>
                </c:pt>
                <c:pt idx="207">
                  <c:v>130.09686800445076</c:v>
                </c:pt>
                <c:pt idx="208">
                  <c:v>130.77045115036202</c:v>
                </c:pt>
                <c:pt idx="209">
                  <c:v>130.74090649641471</c:v>
                </c:pt>
                <c:pt idx="210">
                  <c:v>132.06263641457252</c:v>
                </c:pt>
                <c:pt idx="211">
                  <c:v>130.20648041879969</c:v>
                </c:pt>
                <c:pt idx="212">
                  <c:v>130.20648041879969</c:v>
                </c:pt>
                <c:pt idx="213">
                  <c:v>130.20648041879969</c:v>
                </c:pt>
                <c:pt idx="214">
                  <c:v>127.50594170962137</c:v>
                </c:pt>
                <c:pt idx="215">
                  <c:v>126.72698554497197</c:v>
                </c:pt>
                <c:pt idx="216">
                  <c:v>124.14663588661482</c:v>
                </c:pt>
                <c:pt idx="217">
                  <c:v>125.56425481477324</c:v>
                </c:pt>
                <c:pt idx="218">
                  <c:v>127.51708651251569</c:v>
                </c:pt>
                <c:pt idx="219">
                  <c:v>127.51708651251569</c:v>
                </c:pt>
                <c:pt idx="220">
                  <c:v>127.51708651251569</c:v>
                </c:pt>
                <c:pt idx="221">
                  <c:v>128.42536609584866</c:v>
                </c:pt>
                <c:pt idx="222">
                  <c:v>128.63593731288736</c:v>
                </c:pt>
                <c:pt idx="223">
                  <c:v>127.5262645854875</c:v>
                </c:pt>
                <c:pt idx="224">
                  <c:v>128.44437781843308</c:v>
                </c:pt>
                <c:pt idx="225">
                  <c:v>130.47723357146774</c:v>
                </c:pt>
                <c:pt idx="226">
                  <c:v>130.47723357146774</c:v>
                </c:pt>
                <c:pt idx="227">
                  <c:v>130.47723357146774</c:v>
                </c:pt>
                <c:pt idx="228">
                  <c:v>131.50539626985616</c:v>
                </c:pt>
                <c:pt idx="229">
                  <c:v>129.7894462650049</c:v>
                </c:pt>
                <c:pt idx="230">
                  <c:v>129.93874291867948</c:v>
                </c:pt>
                <c:pt idx="231">
                  <c:v>129.84342207510093</c:v>
                </c:pt>
                <c:pt idx="232">
                  <c:v>130.10163186137422</c:v>
                </c:pt>
                <c:pt idx="233">
                  <c:v>130.10163186137422</c:v>
                </c:pt>
                <c:pt idx="234">
                  <c:v>130.10163186137422</c:v>
                </c:pt>
                <c:pt idx="235">
                  <c:v>129.09934258774439</c:v>
                </c:pt>
                <c:pt idx="236">
                  <c:v>130.02973695642848</c:v>
                </c:pt>
                <c:pt idx="237">
                  <c:v>129.4588608175826</c:v>
                </c:pt>
                <c:pt idx="238">
                  <c:v>129.55370090495782</c:v>
                </c:pt>
                <c:pt idx="239">
                  <c:v>129.73149328995439</c:v>
                </c:pt>
                <c:pt idx="240">
                  <c:v>129.73149328995439</c:v>
                </c:pt>
                <c:pt idx="241">
                  <c:v>129.73149328995439</c:v>
                </c:pt>
                <c:pt idx="242">
                  <c:v>129.74023431183227</c:v>
                </c:pt>
                <c:pt idx="243">
                  <c:v>127.18352911765484</c:v>
                </c:pt>
                <c:pt idx="244">
                  <c:v>124.59692962865498</c:v>
                </c:pt>
                <c:pt idx="245">
                  <c:v>127.56721627298541</c:v>
                </c:pt>
                <c:pt idx="246">
                  <c:v>126.83498087027343</c:v>
                </c:pt>
                <c:pt idx="247">
                  <c:v>126.83498087027343</c:v>
                </c:pt>
                <c:pt idx="248">
                  <c:v>126.83498087027343</c:v>
                </c:pt>
                <c:pt idx="249">
                  <c:v>127.29650682542675</c:v>
                </c:pt>
                <c:pt idx="250">
                  <c:v>126.70937238588796</c:v>
                </c:pt>
                <c:pt idx="251">
                  <c:v>126.98069370497809</c:v>
                </c:pt>
                <c:pt idx="252">
                  <c:v>126.98069370497809</c:v>
                </c:pt>
                <c:pt idx="253">
                  <c:v>125.92591459497146</c:v>
                </c:pt>
                <c:pt idx="254">
                  <c:v>125.92591459497146</c:v>
                </c:pt>
                <c:pt idx="255">
                  <c:v>125.92591459497146</c:v>
                </c:pt>
                <c:pt idx="256">
                  <c:v>125.92591459497146</c:v>
                </c:pt>
                <c:pt idx="257">
                  <c:v>125.92591459497146</c:v>
                </c:pt>
                <c:pt idx="258">
                  <c:v>125.92591459497146</c:v>
                </c:pt>
                <c:pt idx="259">
                  <c:v>128.19307343944334</c:v>
                </c:pt>
                <c:pt idx="260">
                  <c:v>128.3086734537786</c:v>
                </c:pt>
                <c:pt idx="261">
                  <c:v>128.3086734537786</c:v>
                </c:pt>
                <c:pt idx="262">
                  <c:v>128.3086734537786</c:v>
                </c:pt>
                <c:pt idx="263">
                  <c:v>129.01022786969915</c:v>
                </c:pt>
                <c:pt idx="264">
                  <c:v>125.03415554298772</c:v>
                </c:pt>
                <c:pt idx="265">
                  <c:v>123.0190003592558</c:v>
                </c:pt>
                <c:pt idx="266">
                  <c:v>119.96182795745901</c:v>
                </c:pt>
                <c:pt idx="267">
                  <c:v>122.7434833496643</c:v>
                </c:pt>
                <c:pt idx="268">
                  <c:v>122.7434833496643</c:v>
                </c:pt>
                <c:pt idx="269">
                  <c:v>122.7434833496643</c:v>
                </c:pt>
                <c:pt idx="270">
                  <c:v>121.60872388947486</c:v>
                </c:pt>
                <c:pt idx="271">
                  <c:v>124.15240496105422</c:v>
                </c:pt>
                <c:pt idx="272">
                  <c:v>122.56857550188747</c:v>
                </c:pt>
                <c:pt idx="273">
                  <c:v>122.80370899040307</c:v>
                </c:pt>
                <c:pt idx="274">
                  <c:v>123.76338578237812</c:v>
                </c:pt>
                <c:pt idx="275">
                  <c:v>123.76338578237812</c:v>
                </c:pt>
                <c:pt idx="276">
                  <c:v>123.76338578237812</c:v>
                </c:pt>
                <c:pt idx="277">
                  <c:v>123.96783828410227</c:v>
                </c:pt>
                <c:pt idx="278">
                  <c:v>124.79548194061157</c:v>
                </c:pt>
                <c:pt idx="279">
                  <c:v>125.1810047105365</c:v>
                </c:pt>
                <c:pt idx="280">
                  <c:v>124.77376050124496</c:v>
                </c:pt>
                <c:pt idx="281">
                  <c:v>127.39781526899165</c:v>
                </c:pt>
                <c:pt idx="282">
                  <c:v>127.39781526899165</c:v>
                </c:pt>
                <c:pt idx="283">
                  <c:v>127.39781526899165</c:v>
                </c:pt>
                <c:pt idx="284">
                  <c:v>126.13329533902473</c:v>
                </c:pt>
                <c:pt idx="285">
                  <c:v>125.93338816867706</c:v>
                </c:pt>
                <c:pt idx="286">
                  <c:v>126.50942151043091</c:v>
                </c:pt>
                <c:pt idx="287">
                  <c:v>126.99878762026535</c:v>
                </c:pt>
                <c:pt idx="288">
                  <c:v>126.48922974989296</c:v>
                </c:pt>
                <c:pt idx="289">
                  <c:v>126.48922974989296</c:v>
                </c:pt>
                <c:pt idx="290">
                  <c:v>126.48922974989296</c:v>
                </c:pt>
                <c:pt idx="291">
                  <c:v>126.82890586006829</c:v>
                </c:pt>
                <c:pt idx="292">
                  <c:v>126.58555581098744</c:v>
                </c:pt>
                <c:pt idx="293">
                  <c:v>126.13644210690074</c:v>
                </c:pt>
                <c:pt idx="294">
                  <c:v>126.56370325629268</c:v>
                </c:pt>
                <c:pt idx="295">
                  <c:v>126.52074113376278</c:v>
                </c:pt>
                <c:pt idx="296">
                  <c:v>126.52074113376278</c:v>
                </c:pt>
                <c:pt idx="297">
                  <c:v>126.52074113376278</c:v>
                </c:pt>
                <c:pt idx="298">
                  <c:v>127.45196589952525</c:v>
                </c:pt>
                <c:pt idx="299">
                  <c:v>128.67352370696227</c:v>
                </c:pt>
                <c:pt idx="300">
                  <c:v>128.0166796179472</c:v>
                </c:pt>
                <c:pt idx="301">
                  <c:v>126.82492869511384</c:v>
                </c:pt>
                <c:pt idx="302">
                  <c:v>126.5878284766757</c:v>
                </c:pt>
                <c:pt idx="303">
                  <c:v>126.5878284766757</c:v>
                </c:pt>
                <c:pt idx="304">
                  <c:v>126.5878284766757</c:v>
                </c:pt>
                <c:pt idx="305">
                  <c:v>122.42207597521376</c:v>
                </c:pt>
                <c:pt idx="306">
                  <c:v>126.23840612710649</c:v>
                </c:pt>
                <c:pt idx="307">
                  <c:v>126.19802260603056</c:v>
                </c:pt>
                <c:pt idx="308">
                  <c:v>126.1995085797498</c:v>
                </c:pt>
                <c:pt idx="309">
                  <c:v>127.03405764354265</c:v>
                </c:pt>
                <c:pt idx="310">
                  <c:v>127.03405764354265</c:v>
                </c:pt>
                <c:pt idx="311">
                  <c:v>127.03405764354265</c:v>
                </c:pt>
                <c:pt idx="312">
                  <c:v>126.95468916489129</c:v>
                </c:pt>
                <c:pt idx="313">
                  <c:v>125.92582718475265</c:v>
                </c:pt>
                <c:pt idx="314">
                  <c:v>125.83369681415954</c:v>
                </c:pt>
                <c:pt idx="315">
                  <c:v>125.4644323449275</c:v>
                </c:pt>
                <c:pt idx="316">
                  <c:v>125.79764009891318</c:v>
                </c:pt>
                <c:pt idx="317">
                  <c:v>125.79764009891318</c:v>
                </c:pt>
                <c:pt idx="318">
                  <c:v>125.79764009891318</c:v>
                </c:pt>
                <c:pt idx="319">
                  <c:v>124.98870222922258</c:v>
                </c:pt>
                <c:pt idx="320">
                  <c:v>125.18546263169421</c:v>
                </c:pt>
                <c:pt idx="321">
                  <c:v>123.97806527969938</c:v>
                </c:pt>
                <c:pt idx="322">
                  <c:v>122.89015769677547</c:v>
                </c:pt>
                <c:pt idx="323">
                  <c:v>122.11391124890824</c:v>
                </c:pt>
                <c:pt idx="324">
                  <c:v>122.11391124890824</c:v>
                </c:pt>
                <c:pt idx="325">
                  <c:v>122.11391124890824</c:v>
                </c:pt>
                <c:pt idx="326">
                  <c:v>124.86121442513335</c:v>
                </c:pt>
                <c:pt idx="327">
                  <c:v>125.51338206744374</c:v>
                </c:pt>
                <c:pt idx="328">
                  <c:v>125.03371849189378</c:v>
                </c:pt>
                <c:pt idx="329">
                  <c:v>123.59407218860305</c:v>
                </c:pt>
                <c:pt idx="330">
                  <c:v>122.38776746434297</c:v>
                </c:pt>
                <c:pt idx="331">
                  <c:v>122.38776746434297</c:v>
                </c:pt>
                <c:pt idx="332">
                  <c:v>122.38776746434297</c:v>
                </c:pt>
                <c:pt idx="333">
                  <c:v>120.85660266199059</c:v>
                </c:pt>
                <c:pt idx="334">
                  <c:v>119.70025287776271</c:v>
                </c:pt>
                <c:pt idx="335">
                  <c:v>120.39883534624478</c:v>
                </c:pt>
                <c:pt idx="336">
                  <c:v>120.39883534624478</c:v>
                </c:pt>
                <c:pt idx="337">
                  <c:v>120.39883534624478</c:v>
                </c:pt>
                <c:pt idx="338">
                  <c:v>120.39883534624478</c:v>
                </c:pt>
                <c:pt idx="339">
                  <c:v>120.39883534624478</c:v>
                </c:pt>
                <c:pt idx="340">
                  <c:v>121.64569841201835</c:v>
                </c:pt>
                <c:pt idx="341">
                  <c:v>122.24415247488902</c:v>
                </c:pt>
                <c:pt idx="342">
                  <c:v>120.54594674444989</c:v>
                </c:pt>
                <c:pt idx="343">
                  <c:v>121.42337052055385</c:v>
                </c:pt>
                <c:pt idx="344">
                  <c:v>119.24322854887652</c:v>
                </c:pt>
                <c:pt idx="345">
                  <c:v>119.24322854887652</c:v>
                </c:pt>
                <c:pt idx="346">
                  <c:v>119.24322854887652</c:v>
                </c:pt>
                <c:pt idx="347">
                  <c:v>121.41725180523933</c:v>
                </c:pt>
                <c:pt idx="348">
                  <c:v>120.80892038764664</c:v>
                </c:pt>
                <c:pt idx="349">
                  <c:v>120.55652338092217</c:v>
                </c:pt>
                <c:pt idx="350">
                  <c:v>121.18605177656879</c:v>
                </c:pt>
                <c:pt idx="351">
                  <c:v>121.58778914207724</c:v>
                </c:pt>
                <c:pt idx="352">
                  <c:v>121.58778914207724</c:v>
                </c:pt>
                <c:pt idx="353">
                  <c:v>121.58778914207724</c:v>
                </c:pt>
                <c:pt idx="354">
                  <c:v>121.58778914207724</c:v>
                </c:pt>
                <c:pt idx="355">
                  <c:v>121.88546464212926</c:v>
                </c:pt>
                <c:pt idx="356">
                  <c:v>122.6824710169565</c:v>
                </c:pt>
                <c:pt idx="357">
                  <c:v>122.43995136495407</c:v>
                </c:pt>
                <c:pt idx="358">
                  <c:v>122.27444011569597</c:v>
                </c:pt>
                <c:pt idx="359">
                  <c:v>122.27444011569597</c:v>
                </c:pt>
                <c:pt idx="360">
                  <c:v>122.27444011569597</c:v>
                </c:pt>
                <c:pt idx="361">
                  <c:v>120.29040296984938</c:v>
                </c:pt>
                <c:pt idx="362">
                  <c:v>119.85894612995607</c:v>
                </c:pt>
                <c:pt idx="363">
                  <c:v>120.56452141594045</c:v>
                </c:pt>
                <c:pt idx="364">
                  <c:v>119.23265191240425</c:v>
                </c:pt>
                <c:pt idx="365">
                  <c:v>118.06170462164029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6-449A-A1E8-C16B536E86EA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101.04669887278584</c:v>
                </c:pt>
                <c:pt idx="2">
                  <c:v>101.04669887278584</c:v>
                </c:pt>
                <c:pt idx="3">
                  <c:v>101.04669887278584</c:v>
                </c:pt>
                <c:pt idx="4">
                  <c:v>102.56260758509637</c:v>
                </c:pt>
                <c:pt idx="5">
                  <c:v>103.16323319821575</c:v>
                </c:pt>
                <c:pt idx="6">
                  <c:v>103.59079719399564</c:v>
                </c:pt>
                <c:pt idx="7">
                  <c:v>103.39459899679795</c:v>
                </c:pt>
                <c:pt idx="8">
                  <c:v>103.79995187591395</c:v>
                </c:pt>
                <c:pt idx="9">
                  <c:v>103.79995187591395</c:v>
                </c:pt>
                <c:pt idx="10">
                  <c:v>103.79995187591395</c:v>
                </c:pt>
                <c:pt idx="11">
                  <c:v>101.93977085531314</c:v>
                </c:pt>
                <c:pt idx="12">
                  <c:v>103.65372869121002</c:v>
                </c:pt>
                <c:pt idx="13">
                  <c:v>103.55007681344522</c:v>
                </c:pt>
                <c:pt idx="14">
                  <c:v>102.6199863031448</c:v>
                </c:pt>
                <c:pt idx="15">
                  <c:v>101.75467821644742</c:v>
                </c:pt>
                <c:pt idx="16">
                  <c:v>101.75467821644742</c:v>
                </c:pt>
                <c:pt idx="17">
                  <c:v>101.75467821644742</c:v>
                </c:pt>
                <c:pt idx="18">
                  <c:v>101.29749939844901</c:v>
                </c:pt>
                <c:pt idx="19">
                  <c:v>100.64504784644724</c:v>
                </c:pt>
                <c:pt idx="20">
                  <c:v>100.48216632424538</c:v>
                </c:pt>
                <c:pt idx="21">
                  <c:v>100.44144594369492</c:v>
                </c:pt>
                <c:pt idx="22">
                  <c:v>101.04114609361996</c:v>
                </c:pt>
                <c:pt idx="23">
                  <c:v>101.04114609361996</c:v>
                </c:pt>
                <c:pt idx="24">
                  <c:v>101.04114609361996</c:v>
                </c:pt>
                <c:pt idx="25">
                  <c:v>102.19612416014225</c:v>
                </c:pt>
                <c:pt idx="26">
                  <c:v>102.96888592740676</c:v>
                </c:pt>
                <c:pt idx="27">
                  <c:v>103.37331334332843</c:v>
                </c:pt>
                <c:pt idx="28">
                  <c:v>102.43211727469607</c:v>
                </c:pt>
                <c:pt idx="29">
                  <c:v>102.59037148092628</c:v>
                </c:pt>
                <c:pt idx="30">
                  <c:v>102.59037148092628</c:v>
                </c:pt>
                <c:pt idx="31">
                  <c:v>102.59037148092628</c:v>
                </c:pt>
                <c:pt idx="32">
                  <c:v>100.90787939363658</c:v>
                </c:pt>
                <c:pt idx="33">
                  <c:v>100.21563292427867</c:v>
                </c:pt>
                <c:pt idx="34">
                  <c:v>99.737168452810707</c:v>
                </c:pt>
                <c:pt idx="35">
                  <c:v>97.889943916930491</c:v>
                </c:pt>
                <c:pt idx="36">
                  <c:v>98.015806911359192</c:v>
                </c:pt>
                <c:pt idx="37">
                  <c:v>98.015806911359192</c:v>
                </c:pt>
                <c:pt idx="38">
                  <c:v>98.015806911359192</c:v>
                </c:pt>
                <c:pt idx="39">
                  <c:v>99.01345623484562</c:v>
                </c:pt>
                <c:pt idx="40">
                  <c:v>98.912580746663764</c:v>
                </c:pt>
                <c:pt idx="41">
                  <c:v>100.13511762637206</c:v>
                </c:pt>
                <c:pt idx="42">
                  <c:v>100.39702371036711</c:v>
                </c:pt>
                <c:pt idx="43">
                  <c:v>100.10827919373655</c:v>
                </c:pt>
                <c:pt idx="44">
                  <c:v>100.10827919373655</c:v>
                </c:pt>
                <c:pt idx="45">
                  <c:v>100.10827919373655</c:v>
                </c:pt>
                <c:pt idx="46">
                  <c:v>101.00320210265248</c:v>
                </c:pt>
                <c:pt idx="47">
                  <c:v>102.02954078516306</c:v>
                </c:pt>
                <c:pt idx="48">
                  <c:v>102.53206729968359</c:v>
                </c:pt>
                <c:pt idx="49">
                  <c:v>103.41495918707322</c:v>
                </c:pt>
                <c:pt idx="50">
                  <c:v>103.88416902659789</c:v>
                </c:pt>
                <c:pt idx="51">
                  <c:v>103.88416902659789</c:v>
                </c:pt>
                <c:pt idx="52">
                  <c:v>103.88416902659789</c:v>
                </c:pt>
                <c:pt idx="53">
                  <c:v>105.24089806948386</c:v>
                </c:pt>
                <c:pt idx="54">
                  <c:v>105.17148832990921</c:v>
                </c:pt>
                <c:pt idx="55">
                  <c:v>105.09189849519692</c:v>
                </c:pt>
                <c:pt idx="56">
                  <c:v>103.70185277731512</c:v>
                </c:pt>
                <c:pt idx="57">
                  <c:v>104.02946674810751</c:v>
                </c:pt>
                <c:pt idx="58">
                  <c:v>104.02946674810751</c:v>
                </c:pt>
                <c:pt idx="59">
                  <c:v>104.02946674810751</c:v>
                </c:pt>
                <c:pt idx="60">
                  <c:v>104.32561497029272</c:v>
                </c:pt>
                <c:pt idx="61">
                  <c:v>104.94197345771568</c:v>
                </c:pt>
                <c:pt idx="62">
                  <c:v>105.30938234586421</c:v>
                </c:pt>
                <c:pt idx="63">
                  <c:v>105.18259388824116</c:v>
                </c:pt>
                <c:pt idx="64">
                  <c:v>105.17426471949221</c:v>
                </c:pt>
                <c:pt idx="65">
                  <c:v>105.17426471949221</c:v>
                </c:pt>
                <c:pt idx="66">
                  <c:v>105.17426471949221</c:v>
                </c:pt>
                <c:pt idx="67">
                  <c:v>104.63749606678154</c:v>
                </c:pt>
                <c:pt idx="68">
                  <c:v>104.94660077368734</c:v>
                </c:pt>
                <c:pt idx="69">
                  <c:v>103.72128750439606</c:v>
                </c:pt>
                <c:pt idx="70">
                  <c:v>103.66113239676469</c:v>
                </c:pt>
                <c:pt idx="71">
                  <c:v>102.12116164140164</c:v>
                </c:pt>
                <c:pt idx="72">
                  <c:v>102.12116164140164</c:v>
                </c:pt>
                <c:pt idx="73">
                  <c:v>102.12116164140164</c:v>
                </c:pt>
                <c:pt idx="74">
                  <c:v>103.16693505099313</c:v>
                </c:pt>
                <c:pt idx="75">
                  <c:v>103.73331852592234</c:v>
                </c:pt>
                <c:pt idx="76">
                  <c:v>105.06413459936709</c:v>
                </c:pt>
                <c:pt idx="77">
                  <c:v>107.93029411220328</c:v>
                </c:pt>
                <c:pt idx="78">
                  <c:v>108.86778832805831</c:v>
                </c:pt>
                <c:pt idx="79">
                  <c:v>108.86778832805831</c:v>
                </c:pt>
                <c:pt idx="80">
                  <c:v>108.86778832805831</c:v>
                </c:pt>
                <c:pt idx="81">
                  <c:v>110.34945490217866</c:v>
                </c:pt>
                <c:pt idx="82">
                  <c:v>109.19725322523936</c:v>
                </c:pt>
                <c:pt idx="83">
                  <c:v>109.0991541266405</c:v>
                </c:pt>
                <c:pt idx="84">
                  <c:v>109.39900420160302</c:v>
                </c:pt>
                <c:pt idx="85">
                  <c:v>109.97741869805849</c:v>
                </c:pt>
                <c:pt idx="86">
                  <c:v>109.97741869805849</c:v>
                </c:pt>
                <c:pt idx="87">
                  <c:v>109.97741869805849</c:v>
                </c:pt>
                <c:pt idx="88">
                  <c:v>111.33692413052745</c:v>
                </c:pt>
                <c:pt idx="89">
                  <c:v>111.18792455624053</c:v>
                </c:pt>
                <c:pt idx="90">
                  <c:v>111.75430803116971</c:v>
                </c:pt>
                <c:pt idx="91">
                  <c:v>111.09630370000197</c:v>
                </c:pt>
                <c:pt idx="92">
                  <c:v>111.91256223739992</c:v>
                </c:pt>
                <c:pt idx="93">
                  <c:v>111.91256223739992</c:v>
                </c:pt>
                <c:pt idx="94">
                  <c:v>111.91256223739992</c:v>
                </c:pt>
                <c:pt idx="95">
                  <c:v>112.9546337942141</c:v>
                </c:pt>
                <c:pt idx="96">
                  <c:v>113.46086216151193</c:v>
                </c:pt>
                <c:pt idx="97">
                  <c:v>112.74825550187877</c:v>
                </c:pt>
                <c:pt idx="98">
                  <c:v>113.79310344827596</c:v>
                </c:pt>
                <c:pt idx="99">
                  <c:v>113.89860625242946</c:v>
                </c:pt>
                <c:pt idx="100">
                  <c:v>113.89860625242946</c:v>
                </c:pt>
                <c:pt idx="101">
                  <c:v>113.89860625242946</c:v>
                </c:pt>
                <c:pt idx="102">
                  <c:v>111.52479315897618</c:v>
                </c:pt>
                <c:pt idx="103">
                  <c:v>113.27669498584054</c:v>
                </c:pt>
                <c:pt idx="104">
                  <c:v>113.71258815036938</c:v>
                </c:pt>
                <c:pt idx="105">
                  <c:v>114.70746108427279</c:v>
                </c:pt>
                <c:pt idx="106">
                  <c:v>115.77914746330551</c:v>
                </c:pt>
                <c:pt idx="107">
                  <c:v>115.77914746330551</c:v>
                </c:pt>
                <c:pt idx="108">
                  <c:v>115.77914746330551</c:v>
                </c:pt>
                <c:pt idx="109">
                  <c:v>115.99663131397277</c:v>
                </c:pt>
                <c:pt idx="110">
                  <c:v>116.07437022229638</c:v>
                </c:pt>
                <c:pt idx="111">
                  <c:v>116.22429525977762</c:v>
                </c:pt>
                <c:pt idx="112">
                  <c:v>116.14840727784267</c:v>
                </c:pt>
                <c:pt idx="113">
                  <c:v>116.39180409795112</c:v>
                </c:pt>
                <c:pt idx="114">
                  <c:v>116.39180409795112</c:v>
                </c:pt>
                <c:pt idx="115">
                  <c:v>116.39180409795112</c:v>
                </c:pt>
                <c:pt idx="116">
                  <c:v>115.72454513484008</c:v>
                </c:pt>
                <c:pt idx="117">
                  <c:v>115.7023340181762</c:v>
                </c:pt>
                <c:pt idx="118">
                  <c:v>116.96188942565765</c:v>
                </c:pt>
                <c:pt idx="119">
                  <c:v>117.80776278527415</c:v>
                </c:pt>
                <c:pt idx="120">
                  <c:v>117.38204971588291</c:v>
                </c:pt>
                <c:pt idx="121">
                  <c:v>117.38204971588291</c:v>
                </c:pt>
                <c:pt idx="122">
                  <c:v>117.38204971588291</c:v>
                </c:pt>
                <c:pt idx="123">
                  <c:v>116.33164899031978</c:v>
                </c:pt>
                <c:pt idx="124">
                  <c:v>115.56258907583258</c:v>
                </c:pt>
                <c:pt idx="125">
                  <c:v>116.43252447850161</c:v>
                </c:pt>
                <c:pt idx="126">
                  <c:v>116.00958779869336</c:v>
                </c:pt>
                <c:pt idx="127">
                  <c:v>116.16414015214627</c:v>
                </c:pt>
                <c:pt idx="128">
                  <c:v>116.16414015214627</c:v>
                </c:pt>
                <c:pt idx="129">
                  <c:v>116.16414015214627</c:v>
                </c:pt>
                <c:pt idx="130">
                  <c:v>115.8985322153739</c:v>
                </c:pt>
                <c:pt idx="131">
                  <c:v>117.23490106798464</c:v>
                </c:pt>
                <c:pt idx="132">
                  <c:v>119.29498213856047</c:v>
                </c:pt>
                <c:pt idx="133">
                  <c:v>119.50136043089577</c:v>
                </c:pt>
                <c:pt idx="134">
                  <c:v>119.54670812741787</c:v>
                </c:pt>
                <c:pt idx="135">
                  <c:v>119.54670812741787</c:v>
                </c:pt>
                <c:pt idx="136">
                  <c:v>119.54670812741787</c:v>
                </c:pt>
                <c:pt idx="137">
                  <c:v>120.72019545782676</c:v>
                </c:pt>
                <c:pt idx="138">
                  <c:v>122.15836526181364</c:v>
                </c:pt>
                <c:pt idx="139">
                  <c:v>121.7289503396451</c:v>
                </c:pt>
                <c:pt idx="140">
                  <c:v>122.37399818609225</c:v>
                </c:pt>
                <c:pt idx="141">
                  <c:v>125.26421974198097</c:v>
                </c:pt>
                <c:pt idx="142">
                  <c:v>125.26421974198097</c:v>
                </c:pt>
                <c:pt idx="143">
                  <c:v>125.26421974198097</c:v>
                </c:pt>
                <c:pt idx="144">
                  <c:v>124.90051270660976</c:v>
                </c:pt>
                <c:pt idx="145">
                  <c:v>125.26792159475828</c:v>
                </c:pt>
                <c:pt idx="146">
                  <c:v>126.23965794880347</c:v>
                </c:pt>
                <c:pt idx="147">
                  <c:v>126.8587928258094</c:v>
                </c:pt>
                <c:pt idx="148">
                  <c:v>125.68067817942888</c:v>
                </c:pt>
                <c:pt idx="149">
                  <c:v>125.68067817942888</c:v>
                </c:pt>
                <c:pt idx="150">
                  <c:v>125.68067817942888</c:v>
                </c:pt>
                <c:pt idx="151">
                  <c:v>125.76859718289012</c:v>
                </c:pt>
                <c:pt idx="152">
                  <c:v>127.83515649582624</c:v>
                </c:pt>
                <c:pt idx="153">
                  <c:v>129.65461713587658</c:v>
                </c:pt>
                <c:pt idx="154">
                  <c:v>130.12660336498425</c:v>
                </c:pt>
                <c:pt idx="155">
                  <c:v>128.90314102208163</c:v>
                </c:pt>
                <c:pt idx="156">
                  <c:v>128.90314102208163</c:v>
                </c:pt>
                <c:pt idx="157">
                  <c:v>128.90314102208163</c:v>
                </c:pt>
                <c:pt idx="158">
                  <c:v>130.50881966424205</c:v>
                </c:pt>
                <c:pt idx="159">
                  <c:v>128.52462657560119</c:v>
                </c:pt>
                <c:pt idx="160">
                  <c:v>126.91987339663513</c:v>
                </c:pt>
                <c:pt idx="161">
                  <c:v>124.9921335628483</c:v>
                </c:pt>
                <c:pt idx="162">
                  <c:v>123.04680992836924</c:v>
                </c:pt>
                <c:pt idx="163">
                  <c:v>123.04680992836924</c:v>
                </c:pt>
                <c:pt idx="164">
                  <c:v>123.04680992836924</c:v>
                </c:pt>
                <c:pt idx="165">
                  <c:v>125.96386991689349</c:v>
                </c:pt>
                <c:pt idx="166">
                  <c:v>127.82405093749432</c:v>
                </c:pt>
                <c:pt idx="167">
                  <c:v>128.88370629500076</c:v>
                </c:pt>
                <c:pt idx="168">
                  <c:v>128.41819830825338</c:v>
                </c:pt>
                <c:pt idx="169">
                  <c:v>129.13450682066383</c:v>
                </c:pt>
                <c:pt idx="170">
                  <c:v>129.13450682066383</c:v>
                </c:pt>
                <c:pt idx="171">
                  <c:v>129.13450682066383</c:v>
                </c:pt>
                <c:pt idx="172">
                  <c:v>129.54726340533446</c:v>
                </c:pt>
                <c:pt idx="173">
                  <c:v>130.4107205656432</c:v>
                </c:pt>
                <c:pt idx="174">
                  <c:v>131.68785977381688</c:v>
                </c:pt>
                <c:pt idx="175">
                  <c:v>132.14596405500961</c:v>
                </c:pt>
                <c:pt idx="176">
                  <c:v>132.23665944805381</c:v>
                </c:pt>
                <c:pt idx="177">
                  <c:v>132.23665944805381</c:v>
                </c:pt>
                <c:pt idx="178">
                  <c:v>132.23665944805381</c:v>
                </c:pt>
                <c:pt idx="179">
                  <c:v>133.05569437503479</c:v>
                </c:pt>
                <c:pt idx="180">
                  <c:v>133.46752549651112</c:v>
                </c:pt>
                <c:pt idx="181">
                  <c:v>133.72295333814586</c:v>
                </c:pt>
                <c:pt idx="182">
                  <c:v>131.8905362133749</c:v>
                </c:pt>
                <c:pt idx="183">
                  <c:v>132.34401317859599</c:v>
                </c:pt>
                <c:pt idx="184">
                  <c:v>132.34401317859599</c:v>
                </c:pt>
                <c:pt idx="185">
                  <c:v>132.34401317859599</c:v>
                </c:pt>
                <c:pt idx="186">
                  <c:v>129.34921428174812</c:v>
                </c:pt>
                <c:pt idx="187">
                  <c:v>129.39826383104753</c:v>
                </c:pt>
                <c:pt idx="188">
                  <c:v>127.41407074240666</c:v>
                </c:pt>
                <c:pt idx="189">
                  <c:v>128.06652229440843</c:v>
                </c:pt>
                <c:pt idx="190">
                  <c:v>123.94358376367379</c:v>
                </c:pt>
                <c:pt idx="191">
                  <c:v>123.94358376367379</c:v>
                </c:pt>
                <c:pt idx="192">
                  <c:v>123.94358376367379</c:v>
                </c:pt>
                <c:pt idx="193">
                  <c:v>126.09158383771084</c:v>
                </c:pt>
                <c:pt idx="194">
                  <c:v>125.83060321691013</c:v>
                </c:pt>
                <c:pt idx="195">
                  <c:v>127.53067910489207</c:v>
                </c:pt>
                <c:pt idx="196">
                  <c:v>124.59881170525856</c:v>
                </c:pt>
                <c:pt idx="197">
                  <c:v>123.94821107964543</c:v>
                </c:pt>
                <c:pt idx="198">
                  <c:v>123.94821107964543</c:v>
                </c:pt>
                <c:pt idx="199">
                  <c:v>123.94821107964543</c:v>
                </c:pt>
                <c:pt idx="200">
                  <c:v>121.0635423029227</c:v>
                </c:pt>
                <c:pt idx="201">
                  <c:v>121.96216706461591</c:v>
                </c:pt>
                <c:pt idx="202">
                  <c:v>122.61461861661769</c:v>
                </c:pt>
                <c:pt idx="203">
                  <c:v>125.64088326207273</c:v>
                </c:pt>
                <c:pt idx="204">
                  <c:v>124.77094785940371</c:v>
                </c:pt>
                <c:pt idx="205">
                  <c:v>124.77094785940371</c:v>
                </c:pt>
                <c:pt idx="206">
                  <c:v>124.77094785940371</c:v>
                </c:pt>
                <c:pt idx="207">
                  <c:v>124.03520461991234</c:v>
                </c:pt>
                <c:pt idx="208">
                  <c:v>124.85146315731029</c:v>
                </c:pt>
                <c:pt idx="209">
                  <c:v>124.27119773446617</c:v>
                </c:pt>
                <c:pt idx="210">
                  <c:v>124.6904325614971</c:v>
                </c:pt>
                <c:pt idx="211">
                  <c:v>123.71962167064623</c:v>
                </c:pt>
                <c:pt idx="212">
                  <c:v>123.71962167064623</c:v>
                </c:pt>
                <c:pt idx="213">
                  <c:v>123.71962167064623</c:v>
                </c:pt>
                <c:pt idx="214">
                  <c:v>123.6668702685695</c:v>
                </c:pt>
                <c:pt idx="215">
                  <c:v>122.51004127565854</c:v>
                </c:pt>
                <c:pt idx="216">
                  <c:v>120.16584300442378</c:v>
                </c:pt>
                <c:pt idx="217">
                  <c:v>119.23852888370635</c:v>
                </c:pt>
                <c:pt idx="218">
                  <c:v>121.00246173209696</c:v>
                </c:pt>
                <c:pt idx="219">
                  <c:v>121.00246173209696</c:v>
                </c:pt>
                <c:pt idx="220">
                  <c:v>121.00246173209696</c:v>
                </c:pt>
                <c:pt idx="221">
                  <c:v>121.24585855220542</c:v>
                </c:pt>
                <c:pt idx="222">
                  <c:v>122.11486849168014</c:v>
                </c:pt>
                <c:pt idx="223">
                  <c:v>121.83075129102122</c:v>
                </c:pt>
                <c:pt idx="224">
                  <c:v>123.57154755955362</c:v>
                </c:pt>
                <c:pt idx="225">
                  <c:v>123.84826105465793</c:v>
                </c:pt>
                <c:pt idx="226">
                  <c:v>123.84826105465793</c:v>
                </c:pt>
                <c:pt idx="227">
                  <c:v>123.84826105465793</c:v>
                </c:pt>
                <c:pt idx="228">
                  <c:v>123.90008699354034</c:v>
                </c:pt>
                <c:pt idx="229">
                  <c:v>124.65156310733531</c:v>
                </c:pt>
                <c:pt idx="230">
                  <c:v>123.89731060395735</c:v>
                </c:pt>
                <c:pt idx="231">
                  <c:v>124.32302367334857</c:v>
                </c:pt>
                <c:pt idx="232">
                  <c:v>123.11992152072119</c:v>
                </c:pt>
                <c:pt idx="233">
                  <c:v>123.11992152072119</c:v>
                </c:pt>
                <c:pt idx="234">
                  <c:v>123.11992152072119</c:v>
                </c:pt>
                <c:pt idx="235">
                  <c:v>122.37492364928654</c:v>
                </c:pt>
                <c:pt idx="236">
                  <c:v>122.52669961315648</c:v>
                </c:pt>
                <c:pt idx="237">
                  <c:v>123.69648509078803</c:v>
                </c:pt>
                <c:pt idx="238">
                  <c:v>124.11294352823597</c:v>
                </c:pt>
                <c:pt idx="239">
                  <c:v>124.81629555592585</c:v>
                </c:pt>
                <c:pt idx="240">
                  <c:v>124.81629555592585</c:v>
                </c:pt>
                <c:pt idx="241">
                  <c:v>124.81629555592585</c:v>
                </c:pt>
                <c:pt idx="242">
                  <c:v>124.80333907120523</c:v>
                </c:pt>
                <c:pt idx="243">
                  <c:v>124.71634553093833</c:v>
                </c:pt>
                <c:pt idx="244">
                  <c:v>123.7214725970349</c:v>
                </c:pt>
                <c:pt idx="245">
                  <c:v>124.14440927684315</c:v>
                </c:pt>
                <c:pt idx="246">
                  <c:v>125.21702111907017</c:v>
                </c:pt>
                <c:pt idx="247">
                  <c:v>125.21702111907017</c:v>
                </c:pt>
                <c:pt idx="248">
                  <c:v>125.21702111907017</c:v>
                </c:pt>
                <c:pt idx="249">
                  <c:v>125.92222407314868</c:v>
                </c:pt>
                <c:pt idx="250">
                  <c:v>126.04438521480006</c:v>
                </c:pt>
                <c:pt idx="251">
                  <c:v>126.3220241730987</c:v>
                </c:pt>
                <c:pt idx="252">
                  <c:v>126.28315471893688</c:v>
                </c:pt>
                <c:pt idx="253">
                  <c:v>124.71634553093828</c:v>
                </c:pt>
                <c:pt idx="254">
                  <c:v>124.71634553093828</c:v>
                </c:pt>
                <c:pt idx="255">
                  <c:v>124.71634553093828</c:v>
                </c:pt>
                <c:pt idx="256">
                  <c:v>123.90934162548362</c:v>
                </c:pt>
                <c:pt idx="257">
                  <c:v>123.5484109796954</c:v>
                </c:pt>
                <c:pt idx="258">
                  <c:v>123.36887111999563</c:v>
                </c:pt>
                <c:pt idx="259">
                  <c:v>124.08610509560042</c:v>
                </c:pt>
                <c:pt idx="260">
                  <c:v>124.80518999759387</c:v>
                </c:pt>
                <c:pt idx="261">
                  <c:v>124.80518999759387</c:v>
                </c:pt>
                <c:pt idx="262">
                  <c:v>124.80518999759387</c:v>
                </c:pt>
                <c:pt idx="263">
                  <c:v>124.59973716845288</c:v>
                </c:pt>
                <c:pt idx="264">
                  <c:v>123.0014622318471</c:v>
                </c:pt>
                <c:pt idx="265">
                  <c:v>121.72154663409043</c:v>
                </c:pt>
                <c:pt idx="266">
                  <c:v>119.64203083643369</c:v>
                </c:pt>
                <c:pt idx="267">
                  <c:v>121.00708904806862</c:v>
                </c:pt>
                <c:pt idx="268">
                  <c:v>121.00708904806862</c:v>
                </c:pt>
                <c:pt idx="269">
                  <c:v>121.00708904806862</c:v>
                </c:pt>
                <c:pt idx="270">
                  <c:v>121.36987062024549</c:v>
                </c:pt>
                <c:pt idx="271">
                  <c:v>123.38090214152189</c:v>
                </c:pt>
                <c:pt idx="272">
                  <c:v>122.85894089992046</c:v>
                </c:pt>
                <c:pt idx="273">
                  <c:v>123.02274788531665</c:v>
                </c:pt>
                <c:pt idx="274">
                  <c:v>123.09030669850266</c:v>
                </c:pt>
                <c:pt idx="275">
                  <c:v>123.09030669850266</c:v>
                </c:pt>
                <c:pt idx="276">
                  <c:v>123.09030669850266</c:v>
                </c:pt>
                <c:pt idx="277">
                  <c:v>122.7793510652082</c:v>
                </c:pt>
                <c:pt idx="278">
                  <c:v>124.52014733374061</c:v>
                </c:pt>
                <c:pt idx="279">
                  <c:v>125.11799655727698</c:v>
                </c:pt>
                <c:pt idx="280">
                  <c:v>125.33640587113857</c:v>
                </c:pt>
                <c:pt idx="281">
                  <c:v>125.93518055786929</c:v>
                </c:pt>
                <c:pt idx="282">
                  <c:v>125.93518055786929</c:v>
                </c:pt>
                <c:pt idx="283">
                  <c:v>125.93518055786929</c:v>
                </c:pt>
                <c:pt idx="284">
                  <c:v>127.36317026671858</c:v>
                </c:pt>
                <c:pt idx="285">
                  <c:v>128.71804838321589</c:v>
                </c:pt>
                <c:pt idx="286">
                  <c:v>128.49778814296565</c:v>
                </c:pt>
                <c:pt idx="287">
                  <c:v>128.04431117774453</c:v>
                </c:pt>
                <c:pt idx="288">
                  <c:v>127.85829307568446</c:v>
                </c:pt>
                <c:pt idx="289">
                  <c:v>127.85829307568446</c:v>
                </c:pt>
                <c:pt idx="290">
                  <c:v>127.85829307568446</c:v>
                </c:pt>
                <c:pt idx="291">
                  <c:v>127.76852314583456</c:v>
                </c:pt>
                <c:pt idx="292">
                  <c:v>127.47607677642669</c:v>
                </c:pt>
                <c:pt idx="293">
                  <c:v>127.04758731745247</c:v>
                </c:pt>
                <c:pt idx="294">
                  <c:v>127.60749255002138</c:v>
                </c:pt>
                <c:pt idx="295">
                  <c:v>127.89808799304062</c:v>
                </c:pt>
                <c:pt idx="296">
                  <c:v>127.89808799304062</c:v>
                </c:pt>
                <c:pt idx="297">
                  <c:v>127.89808799304062</c:v>
                </c:pt>
                <c:pt idx="298">
                  <c:v>128.00914357636009</c:v>
                </c:pt>
                <c:pt idx="299">
                  <c:v>127.55381568475033</c:v>
                </c:pt>
                <c:pt idx="300">
                  <c:v>126.78845762304044</c:v>
                </c:pt>
                <c:pt idx="301">
                  <c:v>126.12952782867838</c:v>
                </c:pt>
                <c:pt idx="302">
                  <c:v>125.97867732800279</c:v>
                </c:pt>
                <c:pt idx="303">
                  <c:v>125.97867732800279</c:v>
                </c:pt>
                <c:pt idx="304">
                  <c:v>125.97867732800279</c:v>
                </c:pt>
                <c:pt idx="305">
                  <c:v>124.98565532048802</c:v>
                </c:pt>
                <c:pt idx="306">
                  <c:v>124.64508486497503</c:v>
                </c:pt>
                <c:pt idx="307">
                  <c:v>125.90926758842812</c:v>
                </c:pt>
                <c:pt idx="308">
                  <c:v>126.54691172932066</c:v>
                </c:pt>
                <c:pt idx="309">
                  <c:v>127.67597682640174</c:v>
                </c:pt>
                <c:pt idx="310">
                  <c:v>127.67597682640174</c:v>
                </c:pt>
                <c:pt idx="311">
                  <c:v>127.67597682640174</c:v>
                </c:pt>
                <c:pt idx="312">
                  <c:v>127.79721250485882</c:v>
                </c:pt>
                <c:pt idx="313">
                  <c:v>127.45016380698553</c:v>
                </c:pt>
                <c:pt idx="314">
                  <c:v>127.217872545209</c:v>
                </c:pt>
                <c:pt idx="315">
                  <c:v>126.62372517444993</c:v>
                </c:pt>
                <c:pt idx="316">
                  <c:v>125.43543043293181</c:v>
                </c:pt>
                <c:pt idx="317">
                  <c:v>125.43543043293181</c:v>
                </c:pt>
                <c:pt idx="318">
                  <c:v>125.43543043293181</c:v>
                </c:pt>
                <c:pt idx="319">
                  <c:v>125.35121328224788</c:v>
                </c:pt>
                <c:pt idx="320">
                  <c:v>124.62102282192248</c:v>
                </c:pt>
                <c:pt idx="321">
                  <c:v>124.07499953726852</c:v>
                </c:pt>
                <c:pt idx="322">
                  <c:v>121.81409295352334</c:v>
                </c:pt>
                <c:pt idx="323">
                  <c:v>121.99178188683446</c:v>
                </c:pt>
                <c:pt idx="324">
                  <c:v>121.99178188683446</c:v>
                </c:pt>
                <c:pt idx="325">
                  <c:v>121.99178188683446</c:v>
                </c:pt>
                <c:pt idx="326">
                  <c:v>122.79323301312316</c:v>
                </c:pt>
                <c:pt idx="327">
                  <c:v>123.96672034353203</c:v>
                </c:pt>
                <c:pt idx="328">
                  <c:v>123.83900642271468</c:v>
                </c:pt>
                <c:pt idx="329">
                  <c:v>124.79686082884493</c:v>
                </c:pt>
                <c:pt idx="330">
                  <c:v>124.01947174560877</c:v>
                </c:pt>
                <c:pt idx="331">
                  <c:v>124.01947174560877</c:v>
                </c:pt>
                <c:pt idx="332">
                  <c:v>124.01947174560877</c:v>
                </c:pt>
                <c:pt idx="333">
                  <c:v>121.90386288337322</c:v>
                </c:pt>
                <c:pt idx="334">
                  <c:v>121.33470301886102</c:v>
                </c:pt>
                <c:pt idx="335">
                  <c:v>121.43465304384854</c:v>
                </c:pt>
                <c:pt idx="336">
                  <c:v>122.75158716937837</c:v>
                </c:pt>
                <c:pt idx="337">
                  <c:v>121.35598867233058</c:v>
                </c:pt>
                <c:pt idx="338">
                  <c:v>121.35598867233058</c:v>
                </c:pt>
                <c:pt idx="339">
                  <c:v>121.35598867233058</c:v>
                </c:pt>
                <c:pt idx="340">
                  <c:v>118.45836341088723</c:v>
                </c:pt>
                <c:pt idx="341">
                  <c:v>115.90778684731717</c:v>
                </c:pt>
                <c:pt idx="342">
                  <c:v>117.36816776796795</c:v>
                </c:pt>
                <c:pt idx="343">
                  <c:v>119.88542765654218</c:v>
                </c:pt>
                <c:pt idx="344">
                  <c:v>118.25568697132921</c:v>
                </c:pt>
                <c:pt idx="345">
                  <c:v>118.25568697132921</c:v>
                </c:pt>
                <c:pt idx="346">
                  <c:v>118.25568697132921</c:v>
                </c:pt>
                <c:pt idx="347">
                  <c:v>119.67257112184653</c:v>
                </c:pt>
                <c:pt idx="348">
                  <c:v>119.77159568363972</c:v>
                </c:pt>
                <c:pt idx="349">
                  <c:v>120.67947507727622</c:v>
                </c:pt>
                <c:pt idx="350">
                  <c:v>120.31854443148799</c:v>
                </c:pt>
                <c:pt idx="351">
                  <c:v>119.61889425657546</c:v>
                </c:pt>
                <c:pt idx="352">
                  <c:v>119.61889425657546</c:v>
                </c:pt>
                <c:pt idx="353">
                  <c:v>119.61889425657546</c:v>
                </c:pt>
                <c:pt idx="354">
                  <c:v>119.77344661002839</c:v>
                </c:pt>
                <c:pt idx="355">
                  <c:v>120.3407555481519</c:v>
                </c:pt>
                <c:pt idx="356">
                  <c:v>120.0862531697115</c:v>
                </c:pt>
                <c:pt idx="357">
                  <c:v>119.46896921909423</c:v>
                </c:pt>
                <c:pt idx="358">
                  <c:v>118.53887870879382</c:v>
                </c:pt>
                <c:pt idx="359">
                  <c:v>118.53887870879382</c:v>
                </c:pt>
                <c:pt idx="360">
                  <c:v>118.53887870879382</c:v>
                </c:pt>
                <c:pt idx="361">
                  <c:v>117.7365021193108</c:v>
                </c:pt>
                <c:pt idx="362">
                  <c:v>116.21781701741729</c:v>
                </c:pt>
                <c:pt idx="363">
                  <c:v>116.75643659651661</c:v>
                </c:pt>
                <c:pt idx="364">
                  <c:v>114.05500953227096</c:v>
                </c:pt>
                <c:pt idx="365">
                  <c:v>112.9786958372666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6-449A-A1E8-C16B536E86EA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44063</c:v>
                </c:pt>
                <c:pt idx="1">
                  <c:v>44064</c:v>
                </c:pt>
                <c:pt idx="2">
                  <c:v>44065</c:v>
                </c:pt>
                <c:pt idx="3">
                  <c:v>44066</c:v>
                </c:pt>
                <c:pt idx="4">
                  <c:v>44067</c:v>
                </c:pt>
                <c:pt idx="5">
                  <c:v>44068</c:v>
                </c:pt>
                <c:pt idx="6">
                  <c:v>44069</c:v>
                </c:pt>
                <c:pt idx="7">
                  <c:v>44070</c:v>
                </c:pt>
                <c:pt idx="8">
                  <c:v>44071</c:v>
                </c:pt>
                <c:pt idx="9">
                  <c:v>44072</c:v>
                </c:pt>
                <c:pt idx="10">
                  <c:v>44073</c:v>
                </c:pt>
                <c:pt idx="11">
                  <c:v>44074</c:v>
                </c:pt>
                <c:pt idx="12">
                  <c:v>44075</c:v>
                </c:pt>
                <c:pt idx="13">
                  <c:v>44076</c:v>
                </c:pt>
                <c:pt idx="14">
                  <c:v>44077</c:v>
                </c:pt>
                <c:pt idx="15">
                  <c:v>44078</c:v>
                </c:pt>
                <c:pt idx="16">
                  <c:v>44079</c:v>
                </c:pt>
                <c:pt idx="17">
                  <c:v>44080</c:v>
                </c:pt>
                <c:pt idx="18">
                  <c:v>44081</c:v>
                </c:pt>
                <c:pt idx="19">
                  <c:v>44082</c:v>
                </c:pt>
                <c:pt idx="20">
                  <c:v>44083</c:v>
                </c:pt>
                <c:pt idx="21">
                  <c:v>44084</c:v>
                </c:pt>
                <c:pt idx="22">
                  <c:v>44085</c:v>
                </c:pt>
                <c:pt idx="23">
                  <c:v>44086</c:v>
                </c:pt>
                <c:pt idx="24">
                  <c:v>44087</c:v>
                </c:pt>
                <c:pt idx="25">
                  <c:v>44088</c:v>
                </c:pt>
                <c:pt idx="26">
                  <c:v>44089</c:v>
                </c:pt>
                <c:pt idx="27">
                  <c:v>44090</c:v>
                </c:pt>
                <c:pt idx="28">
                  <c:v>44091</c:v>
                </c:pt>
                <c:pt idx="29">
                  <c:v>44092</c:v>
                </c:pt>
                <c:pt idx="30">
                  <c:v>44093</c:v>
                </c:pt>
                <c:pt idx="31">
                  <c:v>44094</c:v>
                </c:pt>
                <c:pt idx="32">
                  <c:v>44095</c:v>
                </c:pt>
                <c:pt idx="33">
                  <c:v>44096</c:v>
                </c:pt>
                <c:pt idx="34">
                  <c:v>44097</c:v>
                </c:pt>
                <c:pt idx="35">
                  <c:v>44098</c:v>
                </c:pt>
                <c:pt idx="36">
                  <c:v>44099</c:v>
                </c:pt>
                <c:pt idx="37">
                  <c:v>44100</c:v>
                </c:pt>
                <c:pt idx="38">
                  <c:v>44101</c:v>
                </c:pt>
                <c:pt idx="39">
                  <c:v>44102</c:v>
                </c:pt>
                <c:pt idx="40">
                  <c:v>44103</c:v>
                </c:pt>
                <c:pt idx="41">
                  <c:v>44104</c:v>
                </c:pt>
                <c:pt idx="42">
                  <c:v>44105</c:v>
                </c:pt>
                <c:pt idx="43">
                  <c:v>44106</c:v>
                </c:pt>
                <c:pt idx="44">
                  <c:v>44107</c:v>
                </c:pt>
                <c:pt idx="45">
                  <c:v>44108</c:v>
                </c:pt>
                <c:pt idx="46">
                  <c:v>44109</c:v>
                </c:pt>
                <c:pt idx="47">
                  <c:v>44110</c:v>
                </c:pt>
                <c:pt idx="48">
                  <c:v>44111</c:v>
                </c:pt>
                <c:pt idx="49">
                  <c:v>44112</c:v>
                </c:pt>
                <c:pt idx="50">
                  <c:v>44113</c:v>
                </c:pt>
                <c:pt idx="51">
                  <c:v>44114</c:v>
                </c:pt>
                <c:pt idx="52">
                  <c:v>44115</c:v>
                </c:pt>
                <c:pt idx="53">
                  <c:v>44116</c:v>
                </c:pt>
                <c:pt idx="54">
                  <c:v>44117</c:v>
                </c:pt>
                <c:pt idx="55">
                  <c:v>44118</c:v>
                </c:pt>
                <c:pt idx="56">
                  <c:v>44119</c:v>
                </c:pt>
                <c:pt idx="57">
                  <c:v>44120</c:v>
                </c:pt>
                <c:pt idx="58">
                  <c:v>44121</c:v>
                </c:pt>
                <c:pt idx="59">
                  <c:v>44122</c:v>
                </c:pt>
                <c:pt idx="60">
                  <c:v>44123</c:v>
                </c:pt>
                <c:pt idx="61">
                  <c:v>44124</c:v>
                </c:pt>
                <c:pt idx="62">
                  <c:v>44125</c:v>
                </c:pt>
                <c:pt idx="63">
                  <c:v>44126</c:v>
                </c:pt>
                <c:pt idx="64">
                  <c:v>44127</c:v>
                </c:pt>
                <c:pt idx="65">
                  <c:v>44128</c:v>
                </c:pt>
                <c:pt idx="66">
                  <c:v>44129</c:v>
                </c:pt>
                <c:pt idx="67">
                  <c:v>44130</c:v>
                </c:pt>
                <c:pt idx="68">
                  <c:v>44131</c:v>
                </c:pt>
                <c:pt idx="69">
                  <c:v>44132</c:v>
                </c:pt>
                <c:pt idx="70">
                  <c:v>44133</c:v>
                </c:pt>
                <c:pt idx="71">
                  <c:v>44134</c:v>
                </c:pt>
                <c:pt idx="72">
                  <c:v>44135</c:v>
                </c:pt>
                <c:pt idx="73">
                  <c:v>44136</c:v>
                </c:pt>
                <c:pt idx="74">
                  <c:v>44137</c:v>
                </c:pt>
                <c:pt idx="75">
                  <c:v>44138</c:v>
                </c:pt>
                <c:pt idx="76">
                  <c:v>44139</c:v>
                </c:pt>
                <c:pt idx="77">
                  <c:v>44140</c:v>
                </c:pt>
                <c:pt idx="78">
                  <c:v>44141</c:v>
                </c:pt>
                <c:pt idx="79">
                  <c:v>44142</c:v>
                </c:pt>
                <c:pt idx="80">
                  <c:v>44143</c:v>
                </c:pt>
                <c:pt idx="81">
                  <c:v>44144</c:v>
                </c:pt>
                <c:pt idx="82">
                  <c:v>44145</c:v>
                </c:pt>
                <c:pt idx="83">
                  <c:v>44146</c:v>
                </c:pt>
                <c:pt idx="84">
                  <c:v>44147</c:v>
                </c:pt>
                <c:pt idx="85">
                  <c:v>44148</c:v>
                </c:pt>
                <c:pt idx="86">
                  <c:v>44149</c:v>
                </c:pt>
                <c:pt idx="87">
                  <c:v>44150</c:v>
                </c:pt>
                <c:pt idx="88">
                  <c:v>44151</c:v>
                </c:pt>
                <c:pt idx="89">
                  <c:v>44152</c:v>
                </c:pt>
                <c:pt idx="90">
                  <c:v>44153</c:v>
                </c:pt>
                <c:pt idx="91">
                  <c:v>44154</c:v>
                </c:pt>
                <c:pt idx="92">
                  <c:v>44155</c:v>
                </c:pt>
                <c:pt idx="93">
                  <c:v>44156</c:v>
                </c:pt>
                <c:pt idx="94">
                  <c:v>44157</c:v>
                </c:pt>
                <c:pt idx="95">
                  <c:v>44158</c:v>
                </c:pt>
                <c:pt idx="96">
                  <c:v>44159</c:v>
                </c:pt>
                <c:pt idx="97">
                  <c:v>44160</c:v>
                </c:pt>
                <c:pt idx="98">
                  <c:v>44161</c:v>
                </c:pt>
                <c:pt idx="99">
                  <c:v>44162</c:v>
                </c:pt>
                <c:pt idx="100">
                  <c:v>44163</c:v>
                </c:pt>
                <c:pt idx="101">
                  <c:v>44164</c:v>
                </c:pt>
                <c:pt idx="102">
                  <c:v>44165</c:v>
                </c:pt>
                <c:pt idx="103">
                  <c:v>44166</c:v>
                </c:pt>
                <c:pt idx="104">
                  <c:v>44167</c:v>
                </c:pt>
                <c:pt idx="105">
                  <c:v>44168</c:v>
                </c:pt>
                <c:pt idx="106">
                  <c:v>44169</c:v>
                </c:pt>
                <c:pt idx="107">
                  <c:v>44170</c:v>
                </c:pt>
                <c:pt idx="108">
                  <c:v>44171</c:v>
                </c:pt>
                <c:pt idx="109">
                  <c:v>44172</c:v>
                </c:pt>
                <c:pt idx="110">
                  <c:v>44173</c:v>
                </c:pt>
                <c:pt idx="111">
                  <c:v>44174</c:v>
                </c:pt>
                <c:pt idx="112">
                  <c:v>44175</c:v>
                </c:pt>
                <c:pt idx="113">
                  <c:v>44176</c:v>
                </c:pt>
                <c:pt idx="114">
                  <c:v>44177</c:v>
                </c:pt>
                <c:pt idx="115">
                  <c:v>44178</c:v>
                </c:pt>
                <c:pt idx="116">
                  <c:v>44179</c:v>
                </c:pt>
                <c:pt idx="117">
                  <c:v>44180</c:v>
                </c:pt>
                <c:pt idx="118">
                  <c:v>44181</c:v>
                </c:pt>
                <c:pt idx="119">
                  <c:v>44182</c:v>
                </c:pt>
                <c:pt idx="120">
                  <c:v>44183</c:v>
                </c:pt>
                <c:pt idx="121">
                  <c:v>44184</c:v>
                </c:pt>
                <c:pt idx="122">
                  <c:v>44185</c:v>
                </c:pt>
                <c:pt idx="123">
                  <c:v>44186</c:v>
                </c:pt>
                <c:pt idx="124">
                  <c:v>44187</c:v>
                </c:pt>
                <c:pt idx="125">
                  <c:v>44188</c:v>
                </c:pt>
                <c:pt idx="126">
                  <c:v>44189</c:v>
                </c:pt>
                <c:pt idx="127">
                  <c:v>44190</c:v>
                </c:pt>
                <c:pt idx="128">
                  <c:v>44191</c:v>
                </c:pt>
                <c:pt idx="129">
                  <c:v>44192</c:v>
                </c:pt>
                <c:pt idx="130">
                  <c:v>44193</c:v>
                </c:pt>
                <c:pt idx="131">
                  <c:v>44194</c:v>
                </c:pt>
                <c:pt idx="132">
                  <c:v>44195</c:v>
                </c:pt>
                <c:pt idx="133">
                  <c:v>44196</c:v>
                </c:pt>
                <c:pt idx="134">
                  <c:v>44197</c:v>
                </c:pt>
                <c:pt idx="135">
                  <c:v>44198</c:v>
                </c:pt>
                <c:pt idx="136">
                  <c:v>44199</c:v>
                </c:pt>
                <c:pt idx="137">
                  <c:v>44200</c:v>
                </c:pt>
                <c:pt idx="138">
                  <c:v>44201</c:v>
                </c:pt>
                <c:pt idx="139">
                  <c:v>44202</c:v>
                </c:pt>
                <c:pt idx="140">
                  <c:v>44203</c:v>
                </c:pt>
                <c:pt idx="141">
                  <c:v>44204</c:v>
                </c:pt>
                <c:pt idx="142">
                  <c:v>44205</c:v>
                </c:pt>
                <c:pt idx="143">
                  <c:v>44206</c:v>
                </c:pt>
                <c:pt idx="144">
                  <c:v>44207</c:v>
                </c:pt>
                <c:pt idx="145">
                  <c:v>44208</c:v>
                </c:pt>
                <c:pt idx="146">
                  <c:v>44209</c:v>
                </c:pt>
                <c:pt idx="147">
                  <c:v>44210</c:v>
                </c:pt>
                <c:pt idx="148">
                  <c:v>44211</c:v>
                </c:pt>
                <c:pt idx="149">
                  <c:v>44212</c:v>
                </c:pt>
                <c:pt idx="150">
                  <c:v>44213</c:v>
                </c:pt>
                <c:pt idx="151">
                  <c:v>44214</c:v>
                </c:pt>
                <c:pt idx="152">
                  <c:v>44215</c:v>
                </c:pt>
                <c:pt idx="153">
                  <c:v>44216</c:v>
                </c:pt>
                <c:pt idx="154">
                  <c:v>44217</c:v>
                </c:pt>
                <c:pt idx="155">
                  <c:v>44218</c:v>
                </c:pt>
                <c:pt idx="156">
                  <c:v>44219</c:v>
                </c:pt>
                <c:pt idx="157">
                  <c:v>44220</c:v>
                </c:pt>
                <c:pt idx="158">
                  <c:v>44221</c:v>
                </c:pt>
                <c:pt idx="159">
                  <c:v>44222</c:v>
                </c:pt>
                <c:pt idx="160">
                  <c:v>44223</c:v>
                </c:pt>
                <c:pt idx="161">
                  <c:v>44224</c:v>
                </c:pt>
                <c:pt idx="162">
                  <c:v>44225</c:v>
                </c:pt>
                <c:pt idx="163">
                  <c:v>44226</c:v>
                </c:pt>
                <c:pt idx="164">
                  <c:v>44227</c:v>
                </c:pt>
                <c:pt idx="165">
                  <c:v>44228</c:v>
                </c:pt>
                <c:pt idx="166">
                  <c:v>44229</c:v>
                </c:pt>
                <c:pt idx="167">
                  <c:v>44230</c:v>
                </c:pt>
                <c:pt idx="168">
                  <c:v>44231</c:v>
                </c:pt>
                <c:pt idx="169">
                  <c:v>44232</c:v>
                </c:pt>
                <c:pt idx="170">
                  <c:v>44233</c:v>
                </c:pt>
                <c:pt idx="171">
                  <c:v>44234</c:v>
                </c:pt>
                <c:pt idx="172">
                  <c:v>44235</c:v>
                </c:pt>
                <c:pt idx="173">
                  <c:v>44236</c:v>
                </c:pt>
                <c:pt idx="174">
                  <c:v>44237</c:v>
                </c:pt>
                <c:pt idx="175">
                  <c:v>44238</c:v>
                </c:pt>
                <c:pt idx="176">
                  <c:v>44239</c:v>
                </c:pt>
                <c:pt idx="177">
                  <c:v>44240</c:v>
                </c:pt>
                <c:pt idx="178">
                  <c:v>44241</c:v>
                </c:pt>
                <c:pt idx="179">
                  <c:v>44242</c:v>
                </c:pt>
                <c:pt idx="180">
                  <c:v>44243</c:v>
                </c:pt>
                <c:pt idx="181">
                  <c:v>44244</c:v>
                </c:pt>
                <c:pt idx="182">
                  <c:v>44245</c:v>
                </c:pt>
                <c:pt idx="183">
                  <c:v>44246</c:v>
                </c:pt>
                <c:pt idx="184">
                  <c:v>44247</c:v>
                </c:pt>
                <c:pt idx="185">
                  <c:v>44248</c:v>
                </c:pt>
                <c:pt idx="186">
                  <c:v>44249</c:v>
                </c:pt>
                <c:pt idx="187">
                  <c:v>44250</c:v>
                </c:pt>
                <c:pt idx="188">
                  <c:v>44251</c:v>
                </c:pt>
                <c:pt idx="189">
                  <c:v>44252</c:v>
                </c:pt>
                <c:pt idx="190">
                  <c:v>44253</c:v>
                </c:pt>
                <c:pt idx="191">
                  <c:v>44254</c:v>
                </c:pt>
                <c:pt idx="192">
                  <c:v>44255</c:v>
                </c:pt>
                <c:pt idx="193">
                  <c:v>44256</c:v>
                </c:pt>
                <c:pt idx="194">
                  <c:v>44257</c:v>
                </c:pt>
                <c:pt idx="195">
                  <c:v>44258</c:v>
                </c:pt>
                <c:pt idx="196">
                  <c:v>44259</c:v>
                </c:pt>
                <c:pt idx="197">
                  <c:v>44260</c:v>
                </c:pt>
                <c:pt idx="198">
                  <c:v>44261</c:v>
                </c:pt>
                <c:pt idx="199">
                  <c:v>44262</c:v>
                </c:pt>
                <c:pt idx="200">
                  <c:v>44263</c:v>
                </c:pt>
                <c:pt idx="201">
                  <c:v>44264</c:v>
                </c:pt>
                <c:pt idx="202">
                  <c:v>44265</c:v>
                </c:pt>
                <c:pt idx="203">
                  <c:v>44266</c:v>
                </c:pt>
                <c:pt idx="204">
                  <c:v>44267</c:v>
                </c:pt>
                <c:pt idx="205">
                  <c:v>44268</c:v>
                </c:pt>
                <c:pt idx="206">
                  <c:v>44269</c:v>
                </c:pt>
                <c:pt idx="207">
                  <c:v>44270</c:v>
                </c:pt>
                <c:pt idx="208">
                  <c:v>44271</c:v>
                </c:pt>
                <c:pt idx="209">
                  <c:v>44272</c:v>
                </c:pt>
                <c:pt idx="210">
                  <c:v>44273</c:v>
                </c:pt>
                <c:pt idx="211">
                  <c:v>44274</c:v>
                </c:pt>
                <c:pt idx="212">
                  <c:v>44275</c:v>
                </c:pt>
                <c:pt idx="213">
                  <c:v>44276</c:v>
                </c:pt>
                <c:pt idx="214">
                  <c:v>44277</c:v>
                </c:pt>
                <c:pt idx="215">
                  <c:v>44278</c:v>
                </c:pt>
                <c:pt idx="216">
                  <c:v>44279</c:v>
                </c:pt>
                <c:pt idx="217">
                  <c:v>44280</c:v>
                </c:pt>
                <c:pt idx="218">
                  <c:v>44281</c:v>
                </c:pt>
                <c:pt idx="219">
                  <c:v>44282</c:v>
                </c:pt>
                <c:pt idx="220">
                  <c:v>44283</c:v>
                </c:pt>
                <c:pt idx="221">
                  <c:v>44284</c:v>
                </c:pt>
                <c:pt idx="222">
                  <c:v>44285</c:v>
                </c:pt>
                <c:pt idx="223">
                  <c:v>44286</c:v>
                </c:pt>
                <c:pt idx="224">
                  <c:v>44287</c:v>
                </c:pt>
                <c:pt idx="225">
                  <c:v>44288</c:v>
                </c:pt>
                <c:pt idx="226">
                  <c:v>44289</c:v>
                </c:pt>
                <c:pt idx="227">
                  <c:v>44290</c:v>
                </c:pt>
                <c:pt idx="228">
                  <c:v>44291</c:v>
                </c:pt>
                <c:pt idx="229">
                  <c:v>44292</c:v>
                </c:pt>
                <c:pt idx="230">
                  <c:v>44293</c:v>
                </c:pt>
                <c:pt idx="231">
                  <c:v>44294</c:v>
                </c:pt>
                <c:pt idx="232">
                  <c:v>44295</c:v>
                </c:pt>
                <c:pt idx="233">
                  <c:v>44296</c:v>
                </c:pt>
                <c:pt idx="234">
                  <c:v>44297</c:v>
                </c:pt>
                <c:pt idx="235">
                  <c:v>44298</c:v>
                </c:pt>
                <c:pt idx="236">
                  <c:v>44299</c:v>
                </c:pt>
                <c:pt idx="237">
                  <c:v>44300</c:v>
                </c:pt>
                <c:pt idx="238">
                  <c:v>44301</c:v>
                </c:pt>
                <c:pt idx="239">
                  <c:v>44302</c:v>
                </c:pt>
                <c:pt idx="240">
                  <c:v>44303</c:v>
                </c:pt>
                <c:pt idx="241">
                  <c:v>44304</c:v>
                </c:pt>
                <c:pt idx="242">
                  <c:v>44305</c:v>
                </c:pt>
                <c:pt idx="243">
                  <c:v>44306</c:v>
                </c:pt>
                <c:pt idx="244">
                  <c:v>44307</c:v>
                </c:pt>
                <c:pt idx="245">
                  <c:v>44308</c:v>
                </c:pt>
                <c:pt idx="246">
                  <c:v>44309</c:v>
                </c:pt>
                <c:pt idx="247">
                  <c:v>44310</c:v>
                </c:pt>
                <c:pt idx="248">
                  <c:v>44311</c:v>
                </c:pt>
                <c:pt idx="249">
                  <c:v>44312</c:v>
                </c:pt>
                <c:pt idx="250">
                  <c:v>44313</c:v>
                </c:pt>
                <c:pt idx="251">
                  <c:v>44314</c:v>
                </c:pt>
                <c:pt idx="252">
                  <c:v>44315</c:v>
                </c:pt>
                <c:pt idx="253">
                  <c:v>44316</c:v>
                </c:pt>
                <c:pt idx="254">
                  <c:v>44317</c:v>
                </c:pt>
                <c:pt idx="255">
                  <c:v>44318</c:v>
                </c:pt>
                <c:pt idx="256">
                  <c:v>44319</c:v>
                </c:pt>
                <c:pt idx="257">
                  <c:v>44320</c:v>
                </c:pt>
                <c:pt idx="258">
                  <c:v>44321</c:v>
                </c:pt>
                <c:pt idx="259">
                  <c:v>44322</c:v>
                </c:pt>
                <c:pt idx="260">
                  <c:v>44323</c:v>
                </c:pt>
                <c:pt idx="261">
                  <c:v>44324</c:v>
                </c:pt>
                <c:pt idx="262">
                  <c:v>44325</c:v>
                </c:pt>
                <c:pt idx="263">
                  <c:v>44326</c:v>
                </c:pt>
                <c:pt idx="264">
                  <c:v>44327</c:v>
                </c:pt>
                <c:pt idx="265">
                  <c:v>44328</c:v>
                </c:pt>
                <c:pt idx="266">
                  <c:v>44329</c:v>
                </c:pt>
                <c:pt idx="267">
                  <c:v>44330</c:v>
                </c:pt>
                <c:pt idx="268">
                  <c:v>44331</c:v>
                </c:pt>
                <c:pt idx="269">
                  <c:v>44332</c:v>
                </c:pt>
                <c:pt idx="270">
                  <c:v>44333</c:v>
                </c:pt>
                <c:pt idx="271">
                  <c:v>44334</c:v>
                </c:pt>
                <c:pt idx="272">
                  <c:v>44335</c:v>
                </c:pt>
                <c:pt idx="273">
                  <c:v>44336</c:v>
                </c:pt>
                <c:pt idx="274">
                  <c:v>44337</c:v>
                </c:pt>
                <c:pt idx="275">
                  <c:v>44338</c:v>
                </c:pt>
                <c:pt idx="276">
                  <c:v>44339</c:v>
                </c:pt>
                <c:pt idx="277">
                  <c:v>44340</c:v>
                </c:pt>
                <c:pt idx="278">
                  <c:v>44341</c:v>
                </c:pt>
                <c:pt idx="279">
                  <c:v>44342</c:v>
                </c:pt>
                <c:pt idx="280">
                  <c:v>44343</c:v>
                </c:pt>
                <c:pt idx="281">
                  <c:v>44344</c:v>
                </c:pt>
                <c:pt idx="282">
                  <c:v>44345</c:v>
                </c:pt>
                <c:pt idx="283">
                  <c:v>44346</c:v>
                </c:pt>
                <c:pt idx="284">
                  <c:v>44347</c:v>
                </c:pt>
                <c:pt idx="285">
                  <c:v>44348</c:v>
                </c:pt>
                <c:pt idx="286">
                  <c:v>44349</c:v>
                </c:pt>
                <c:pt idx="287">
                  <c:v>44350</c:v>
                </c:pt>
                <c:pt idx="288">
                  <c:v>44351</c:v>
                </c:pt>
                <c:pt idx="289">
                  <c:v>44352</c:v>
                </c:pt>
                <c:pt idx="290">
                  <c:v>44353</c:v>
                </c:pt>
                <c:pt idx="291">
                  <c:v>44354</c:v>
                </c:pt>
                <c:pt idx="292">
                  <c:v>44355</c:v>
                </c:pt>
                <c:pt idx="293">
                  <c:v>44356</c:v>
                </c:pt>
                <c:pt idx="294">
                  <c:v>44357</c:v>
                </c:pt>
                <c:pt idx="295">
                  <c:v>44358</c:v>
                </c:pt>
                <c:pt idx="296">
                  <c:v>44359</c:v>
                </c:pt>
                <c:pt idx="297">
                  <c:v>44360</c:v>
                </c:pt>
                <c:pt idx="298">
                  <c:v>44361</c:v>
                </c:pt>
                <c:pt idx="299">
                  <c:v>44362</c:v>
                </c:pt>
                <c:pt idx="300">
                  <c:v>44363</c:v>
                </c:pt>
                <c:pt idx="301">
                  <c:v>44364</c:v>
                </c:pt>
                <c:pt idx="302">
                  <c:v>44365</c:v>
                </c:pt>
                <c:pt idx="303">
                  <c:v>44366</c:v>
                </c:pt>
                <c:pt idx="304">
                  <c:v>44367</c:v>
                </c:pt>
                <c:pt idx="305">
                  <c:v>44368</c:v>
                </c:pt>
                <c:pt idx="306">
                  <c:v>44369</c:v>
                </c:pt>
                <c:pt idx="307">
                  <c:v>44370</c:v>
                </c:pt>
                <c:pt idx="308">
                  <c:v>44371</c:v>
                </c:pt>
                <c:pt idx="309">
                  <c:v>44372</c:v>
                </c:pt>
                <c:pt idx="310">
                  <c:v>44373</c:v>
                </c:pt>
                <c:pt idx="311">
                  <c:v>44374</c:v>
                </c:pt>
                <c:pt idx="312">
                  <c:v>44375</c:v>
                </c:pt>
                <c:pt idx="313">
                  <c:v>44376</c:v>
                </c:pt>
                <c:pt idx="314">
                  <c:v>44377</c:v>
                </c:pt>
                <c:pt idx="315">
                  <c:v>44378</c:v>
                </c:pt>
                <c:pt idx="316">
                  <c:v>44379</c:v>
                </c:pt>
                <c:pt idx="317">
                  <c:v>44380</c:v>
                </c:pt>
                <c:pt idx="318">
                  <c:v>44381</c:v>
                </c:pt>
                <c:pt idx="319">
                  <c:v>44382</c:v>
                </c:pt>
                <c:pt idx="320">
                  <c:v>44383</c:v>
                </c:pt>
                <c:pt idx="321">
                  <c:v>44384</c:v>
                </c:pt>
                <c:pt idx="322">
                  <c:v>44385</c:v>
                </c:pt>
                <c:pt idx="323">
                  <c:v>44386</c:v>
                </c:pt>
                <c:pt idx="324">
                  <c:v>44387</c:v>
                </c:pt>
                <c:pt idx="325">
                  <c:v>44388</c:v>
                </c:pt>
                <c:pt idx="326">
                  <c:v>44389</c:v>
                </c:pt>
                <c:pt idx="327">
                  <c:v>44390</c:v>
                </c:pt>
                <c:pt idx="328">
                  <c:v>44391</c:v>
                </c:pt>
                <c:pt idx="329">
                  <c:v>44392</c:v>
                </c:pt>
                <c:pt idx="330">
                  <c:v>44393</c:v>
                </c:pt>
                <c:pt idx="331">
                  <c:v>44394</c:v>
                </c:pt>
                <c:pt idx="332">
                  <c:v>44395</c:v>
                </c:pt>
                <c:pt idx="333">
                  <c:v>44396</c:v>
                </c:pt>
                <c:pt idx="334">
                  <c:v>44397</c:v>
                </c:pt>
                <c:pt idx="335">
                  <c:v>44398</c:v>
                </c:pt>
                <c:pt idx="336">
                  <c:v>44399</c:v>
                </c:pt>
                <c:pt idx="337">
                  <c:v>44400</c:v>
                </c:pt>
                <c:pt idx="338">
                  <c:v>44401</c:v>
                </c:pt>
                <c:pt idx="339">
                  <c:v>44402</c:v>
                </c:pt>
                <c:pt idx="340">
                  <c:v>44403</c:v>
                </c:pt>
                <c:pt idx="341">
                  <c:v>44404</c:v>
                </c:pt>
                <c:pt idx="342">
                  <c:v>44405</c:v>
                </c:pt>
                <c:pt idx="343">
                  <c:v>44406</c:v>
                </c:pt>
                <c:pt idx="344">
                  <c:v>44407</c:v>
                </c:pt>
                <c:pt idx="345">
                  <c:v>44408</c:v>
                </c:pt>
                <c:pt idx="346">
                  <c:v>44409</c:v>
                </c:pt>
                <c:pt idx="347">
                  <c:v>44410</c:v>
                </c:pt>
                <c:pt idx="348">
                  <c:v>44411</c:v>
                </c:pt>
                <c:pt idx="349">
                  <c:v>44412</c:v>
                </c:pt>
                <c:pt idx="350">
                  <c:v>44413</c:v>
                </c:pt>
                <c:pt idx="351">
                  <c:v>44414</c:v>
                </c:pt>
                <c:pt idx="352">
                  <c:v>44415</c:v>
                </c:pt>
                <c:pt idx="353">
                  <c:v>44416</c:v>
                </c:pt>
                <c:pt idx="354">
                  <c:v>44417</c:v>
                </c:pt>
                <c:pt idx="355">
                  <c:v>44418</c:v>
                </c:pt>
                <c:pt idx="356">
                  <c:v>44419</c:v>
                </c:pt>
                <c:pt idx="357">
                  <c:v>44420</c:v>
                </c:pt>
                <c:pt idx="358">
                  <c:v>44421</c:v>
                </c:pt>
                <c:pt idx="359">
                  <c:v>44422</c:v>
                </c:pt>
                <c:pt idx="360">
                  <c:v>44423</c:v>
                </c:pt>
                <c:pt idx="361">
                  <c:v>44424</c:v>
                </c:pt>
                <c:pt idx="362">
                  <c:v>44425</c:v>
                </c:pt>
                <c:pt idx="363">
                  <c:v>44426</c:v>
                </c:pt>
                <c:pt idx="364">
                  <c:v>44427</c:v>
                </c:pt>
                <c:pt idx="365">
                  <c:v>44428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99.565360814665937</c:v>
                </c:pt>
                <c:pt idx="2">
                  <c:v>99.565360814665937</c:v>
                </c:pt>
                <c:pt idx="3">
                  <c:v>99.565360814665937</c:v>
                </c:pt>
                <c:pt idx="4">
                  <c:v>101.76421358713246</c:v>
                </c:pt>
                <c:pt idx="5">
                  <c:v>101.70220954312487</c:v>
                </c:pt>
                <c:pt idx="6">
                  <c:v>102.52842106549214</c:v>
                </c:pt>
                <c:pt idx="7">
                  <c:v>101.74283288230225</c:v>
                </c:pt>
                <c:pt idx="8">
                  <c:v>101.26940298963339</c:v>
                </c:pt>
                <c:pt idx="9">
                  <c:v>101.26940298963339</c:v>
                </c:pt>
                <c:pt idx="10">
                  <c:v>101.26940298963339</c:v>
                </c:pt>
                <c:pt idx="11">
                  <c:v>99.955100519856543</c:v>
                </c:pt>
                <c:pt idx="12">
                  <c:v>100.10995791055532</c:v>
                </c:pt>
                <c:pt idx="13">
                  <c:v>101.94839308731265</c:v>
                </c:pt>
                <c:pt idx="14">
                  <c:v>100.9236464486649</c:v>
                </c:pt>
                <c:pt idx="15">
                  <c:v>99.591017660462171</c:v>
                </c:pt>
                <c:pt idx="16">
                  <c:v>99.591017660462171</c:v>
                </c:pt>
                <c:pt idx="17">
                  <c:v>99.591017660462171</c:v>
                </c:pt>
                <c:pt idx="18">
                  <c:v>101.22450350948995</c:v>
                </c:pt>
                <c:pt idx="19">
                  <c:v>99.798105058674722</c:v>
                </c:pt>
                <c:pt idx="20">
                  <c:v>101.55315548659425</c:v>
                </c:pt>
                <c:pt idx="21">
                  <c:v>101.18479648623384</c:v>
                </c:pt>
                <c:pt idx="22">
                  <c:v>101.27764983292502</c:v>
                </c:pt>
                <c:pt idx="23">
                  <c:v>101.27764983292502</c:v>
                </c:pt>
                <c:pt idx="24">
                  <c:v>101.27764983292502</c:v>
                </c:pt>
                <c:pt idx="25">
                  <c:v>101.30758281968731</c:v>
                </c:pt>
                <c:pt idx="26">
                  <c:v>101.78009639643489</c:v>
                </c:pt>
                <c:pt idx="27">
                  <c:v>101.98107502183883</c:v>
                </c:pt>
                <c:pt idx="28">
                  <c:v>101.30086316959783</c:v>
                </c:pt>
                <c:pt idx="29">
                  <c:v>100.29658091985898</c:v>
                </c:pt>
                <c:pt idx="30">
                  <c:v>100.29658091985898</c:v>
                </c:pt>
                <c:pt idx="31">
                  <c:v>100.29658091985898</c:v>
                </c:pt>
                <c:pt idx="32">
                  <c:v>96.547627047202454</c:v>
                </c:pt>
                <c:pt idx="33">
                  <c:v>96.644756534859681</c:v>
                </c:pt>
                <c:pt idx="34">
                  <c:v>97.132847482269256</c:v>
                </c:pt>
                <c:pt idx="35">
                  <c:v>96.507614585305916</c:v>
                </c:pt>
                <c:pt idx="36">
                  <c:v>95.817934135211544</c:v>
                </c:pt>
                <c:pt idx="37">
                  <c:v>95.817934135211544</c:v>
                </c:pt>
                <c:pt idx="38">
                  <c:v>95.817934135211544</c:v>
                </c:pt>
                <c:pt idx="39">
                  <c:v>98.448677145248254</c:v>
                </c:pt>
                <c:pt idx="40">
                  <c:v>98.177142193904629</c:v>
                </c:pt>
                <c:pt idx="41">
                  <c:v>97.54518964685181</c:v>
                </c:pt>
                <c:pt idx="42">
                  <c:v>97.559850701592509</c:v>
                </c:pt>
                <c:pt idx="43">
                  <c:v>97.463332091216145</c:v>
                </c:pt>
                <c:pt idx="44">
                  <c:v>97.463332091216145</c:v>
                </c:pt>
                <c:pt idx="45">
                  <c:v>97.463332091216145</c:v>
                </c:pt>
                <c:pt idx="46">
                  <c:v>98.357961869040082</c:v>
                </c:pt>
                <c:pt idx="47">
                  <c:v>98.757475610724526</c:v>
                </c:pt>
                <c:pt idx="48">
                  <c:v>98.761446313050129</c:v>
                </c:pt>
                <c:pt idx="49">
                  <c:v>99.443490797133734</c:v>
                </c:pt>
                <c:pt idx="50">
                  <c:v>99.97373227692286</c:v>
                </c:pt>
                <c:pt idx="51">
                  <c:v>99.97373227692286</c:v>
                </c:pt>
                <c:pt idx="52">
                  <c:v>99.97373227692286</c:v>
                </c:pt>
                <c:pt idx="53">
                  <c:v>100.73732887800168</c:v>
                </c:pt>
                <c:pt idx="54">
                  <c:v>100.15913353166481</c:v>
                </c:pt>
                <c:pt idx="55">
                  <c:v>99.978619295169779</c:v>
                </c:pt>
                <c:pt idx="56">
                  <c:v>97.517089291932123</c:v>
                </c:pt>
                <c:pt idx="57">
                  <c:v>99.129194436129694</c:v>
                </c:pt>
                <c:pt idx="58">
                  <c:v>99.129194436129694</c:v>
                </c:pt>
                <c:pt idx="59">
                  <c:v>99.129194436129694</c:v>
                </c:pt>
                <c:pt idx="60">
                  <c:v>99.038784598561975</c:v>
                </c:pt>
                <c:pt idx="61">
                  <c:v>98.591622428970226</c:v>
                </c:pt>
                <c:pt idx="62">
                  <c:v>97.150868362054723</c:v>
                </c:pt>
                <c:pt idx="63">
                  <c:v>96.867115865093837</c:v>
                </c:pt>
                <c:pt idx="64">
                  <c:v>97.705544933078386</c:v>
                </c:pt>
                <c:pt idx="65">
                  <c:v>97.705544933078386</c:v>
                </c:pt>
                <c:pt idx="66">
                  <c:v>97.705544933078386</c:v>
                </c:pt>
                <c:pt idx="67">
                  <c:v>94.84633381999889</c:v>
                </c:pt>
                <c:pt idx="68">
                  <c:v>93.787988930903666</c:v>
                </c:pt>
                <c:pt idx="69">
                  <c:v>90.517962846443766</c:v>
                </c:pt>
                <c:pt idx="70">
                  <c:v>90.410753883652305</c:v>
                </c:pt>
                <c:pt idx="71">
                  <c:v>90.355164051093766</c:v>
                </c:pt>
                <c:pt idx="72">
                  <c:v>90.355164051093766</c:v>
                </c:pt>
                <c:pt idx="73">
                  <c:v>90.355164051093766</c:v>
                </c:pt>
                <c:pt idx="74">
                  <c:v>92.228419232860304</c:v>
                </c:pt>
                <c:pt idx="75">
                  <c:v>94.646882387797106</c:v>
                </c:pt>
                <c:pt idx="76">
                  <c:v>96.551292310887675</c:v>
                </c:pt>
                <c:pt idx="77">
                  <c:v>98.215627462599045</c:v>
                </c:pt>
                <c:pt idx="78">
                  <c:v>97.864067587462372</c:v>
                </c:pt>
                <c:pt idx="79">
                  <c:v>97.864067587462372</c:v>
                </c:pt>
                <c:pt idx="80">
                  <c:v>97.864067587462372</c:v>
                </c:pt>
                <c:pt idx="81">
                  <c:v>104.09073971129941</c:v>
                </c:pt>
                <c:pt idx="82">
                  <c:v>105.15091723223723</c:v>
                </c:pt>
                <c:pt idx="83">
                  <c:v>105.90473979682226</c:v>
                </c:pt>
                <c:pt idx="84">
                  <c:v>104.71047471273499</c:v>
                </c:pt>
                <c:pt idx="85">
                  <c:v>104.828679466582</c:v>
                </c:pt>
                <c:pt idx="86">
                  <c:v>104.828679466582</c:v>
                </c:pt>
                <c:pt idx="87">
                  <c:v>104.828679466582</c:v>
                </c:pt>
                <c:pt idx="88">
                  <c:v>105.87144698501521</c:v>
                </c:pt>
                <c:pt idx="89">
                  <c:v>105.94078155639316</c:v>
                </c:pt>
                <c:pt idx="90">
                  <c:v>106.35892705514392</c:v>
                </c:pt>
                <c:pt idx="91">
                  <c:v>105.43650236104072</c:v>
                </c:pt>
                <c:pt idx="92">
                  <c:v>105.9139029560352</c:v>
                </c:pt>
                <c:pt idx="93">
                  <c:v>105.9139029560352</c:v>
                </c:pt>
                <c:pt idx="94">
                  <c:v>105.9139029560352</c:v>
                </c:pt>
                <c:pt idx="95">
                  <c:v>105.77462293599844</c:v>
                </c:pt>
                <c:pt idx="96">
                  <c:v>107.14726418609771</c:v>
                </c:pt>
                <c:pt idx="97">
                  <c:v>107.26699613314688</c:v>
                </c:pt>
                <c:pt idx="98">
                  <c:v>107.23767402366545</c:v>
                </c:pt>
                <c:pt idx="99">
                  <c:v>107.75233813279257</c:v>
                </c:pt>
                <c:pt idx="100">
                  <c:v>107.75233813279257</c:v>
                </c:pt>
                <c:pt idx="101">
                  <c:v>107.75233813279257</c:v>
                </c:pt>
                <c:pt idx="102">
                  <c:v>106.67566692527146</c:v>
                </c:pt>
                <c:pt idx="103">
                  <c:v>107.67445127948254</c:v>
                </c:pt>
                <c:pt idx="104">
                  <c:v>107.55471933243339</c:v>
                </c:pt>
                <c:pt idx="105">
                  <c:v>107.42582422617129</c:v>
                </c:pt>
                <c:pt idx="106">
                  <c:v>108.10298169200799</c:v>
                </c:pt>
                <c:pt idx="107">
                  <c:v>108.10298169200799</c:v>
                </c:pt>
                <c:pt idx="108">
                  <c:v>108.10298169200799</c:v>
                </c:pt>
                <c:pt idx="109">
                  <c:v>107.82228358145142</c:v>
                </c:pt>
                <c:pt idx="110">
                  <c:v>107.69369391382975</c:v>
                </c:pt>
                <c:pt idx="111">
                  <c:v>107.78990708556567</c:v>
                </c:pt>
                <c:pt idx="112">
                  <c:v>107.58495775783612</c:v>
                </c:pt>
                <c:pt idx="113">
                  <c:v>106.47102303618236</c:v>
                </c:pt>
                <c:pt idx="114">
                  <c:v>106.47102303618236</c:v>
                </c:pt>
                <c:pt idx="115">
                  <c:v>106.47102303618236</c:v>
                </c:pt>
                <c:pt idx="116">
                  <c:v>107.02447785264428</c:v>
                </c:pt>
                <c:pt idx="117">
                  <c:v>107.56021722796118</c:v>
                </c:pt>
                <c:pt idx="118">
                  <c:v>108.21691030488896</c:v>
                </c:pt>
                <c:pt idx="119">
                  <c:v>108.76272915534008</c:v>
                </c:pt>
                <c:pt idx="120">
                  <c:v>108.30060049236718</c:v>
                </c:pt>
                <c:pt idx="121">
                  <c:v>108.30060049236718</c:v>
                </c:pt>
                <c:pt idx="122">
                  <c:v>108.30060049236718</c:v>
                </c:pt>
                <c:pt idx="123">
                  <c:v>105.33601304833881</c:v>
                </c:pt>
                <c:pt idx="124">
                  <c:v>106.82685905228507</c:v>
                </c:pt>
                <c:pt idx="125">
                  <c:v>108.10267625336756</c:v>
                </c:pt>
                <c:pt idx="126">
                  <c:v>108.22546258682104</c:v>
                </c:pt>
                <c:pt idx="127">
                  <c:v>108.22546258682104</c:v>
                </c:pt>
                <c:pt idx="128">
                  <c:v>108.22546258682104</c:v>
                </c:pt>
                <c:pt idx="129">
                  <c:v>108.22546258682104</c:v>
                </c:pt>
                <c:pt idx="130">
                  <c:v>109.2068369385275</c:v>
                </c:pt>
                <c:pt idx="131">
                  <c:v>109.38887836822471</c:v>
                </c:pt>
                <c:pt idx="132">
                  <c:v>109.09015937788269</c:v>
                </c:pt>
                <c:pt idx="133">
                  <c:v>108.51135315426494</c:v>
                </c:pt>
                <c:pt idx="134">
                  <c:v>108.51135315426494</c:v>
                </c:pt>
                <c:pt idx="135">
                  <c:v>108.51135315426494</c:v>
                </c:pt>
                <c:pt idx="136">
                  <c:v>108.51135315426494</c:v>
                </c:pt>
                <c:pt idx="137">
                  <c:v>108.87024355677197</c:v>
                </c:pt>
                <c:pt idx="138">
                  <c:v>108.36504804549823</c:v>
                </c:pt>
                <c:pt idx="139">
                  <c:v>110.29633656894676</c:v>
                </c:pt>
                <c:pt idx="140">
                  <c:v>110.64270398719611</c:v>
                </c:pt>
                <c:pt idx="141">
                  <c:v>111.33391163049266</c:v>
                </c:pt>
                <c:pt idx="142">
                  <c:v>111.33391163049266</c:v>
                </c:pt>
                <c:pt idx="143">
                  <c:v>111.33391163049266</c:v>
                </c:pt>
                <c:pt idx="144">
                  <c:v>110.58772503191844</c:v>
                </c:pt>
                <c:pt idx="145">
                  <c:v>110.32840762619209</c:v>
                </c:pt>
                <c:pt idx="146">
                  <c:v>110.46218975070111</c:v>
                </c:pt>
                <c:pt idx="147">
                  <c:v>111.22151021081386</c:v>
                </c:pt>
                <c:pt idx="148">
                  <c:v>109.94416581652924</c:v>
                </c:pt>
                <c:pt idx="149">
                  <c:v>109.94416581652924</c:v>
                </c:pt>
                <c:pt idx="150">
                  <c:v>109.94416581652924</c:v>
                </c:pt>
                <c:pt idx="151">
                  <c:v>110.03946267234387</c:v>
                </c:pt>
                <c:pt idx="152">
                  <c:v>109.81801965803102</c:v>
                </c:pt>
                <c:pt idx="153">
                  <c:v>110.69218504694604</c:v>
                </c:pt>
                <c:pt idx="154">
                  <c:v>110.5183904605405</c:v>
                </c:pt>
                <c:pt idx="155">
                  <c:v>110.03152126769264</c:v>
                </c:pt>
                <c:pt idx="156">
                  <c:v>110.03152126769264</c:v>
                </c:pt>
                <c:pt idx="157">
                  <c:v>110.03152126769264</c:v>
                </c:pt>
                <c:pt idx="158">
                  <c:v>108.52662508628651</c:v>
                </c:pt>
                <c:pt idx="159">
                  <c:v>109.73891105015923</c:v>
                </c:pt>
                <c:pt idx="160">
                  <c:v>108.01470992492328</c:v>
                </c:pt>
                <c:pt idx="161">
                  <c:v>108.6457461560548</c:v>
                </c:pt>
                <c:pt idx="162">
                  <c:v>106.33663003439248</c:v>
                </c:pt>
                <c:pt idx="163">
                  <c:v>106.33663003439248</c:v>
                </c:pt>
                <c:pt idx="164">
                  <c:v>106.33663003439248</c:v>
                </c:pt>
                <c:pt idx="165">
                  <c:v>107.84580235676464</c:v>
                </c:pt>
                <c:pt idx="166">
                  <c:v>109.66652209237694</c:v>
                </c:pt>
                <c:pt idx="167">
                  <c:v>110.25571322976936</c:v>
                </c:pt>
                <c:pt idx="168">
                  <c:v>111.24441810884619</c:v>
                </c:pt>
                <c:pt idx="169">
                  <c:v>111.66134185303522</c:v>
                </c:pt>
                <c:pt idx="170">
                  <c:v>111.66134185303522</c:v>
                </c:pt>
                <c:pt idx="171">
                  <c:v>111.66134185303522</c:v>
                </c:pt>
                <c:pt idx="172">
                  <c:v>111.95883908881552</c:v>
                </c:pt>
                <c:pt idx="173">
                  <c:v>111.82505696430651</c:v>
                </c:pt>
                <c:pt idx="174">
                  <c:v>111.43531725911588</c:v>
                </c:pt>
                <c:pt idx="175">
                  <c:v>112.14729472996176</c:v>
                </c:pt>
                <c:pt idx="176">
                  <c:v>112.87820939651441</c:v>
                </c:pt>
                <c:pt idx="177">
                  <c:v>112.87820939651441</c:v>
                </c:pt>
                <c:pt idx="178">
                  <c:v>112.87820939651441</c:v>
                </c:pt>
                <c:pt idx="179">
                  <c:v>114.05689710993965</c:v>
                </c:pt>
                <c:pt idx="180">
                  <c:v>113.81865497040307</c:v>
                </c:pt>
                <c:pt idx="181">
                  <c:v>113.00771538005738</c:v>
                </c:pt>
                <c:pt idx="182">
                  <c:v>112.43318529740569</c:v>
                </c:pt>
                <c:pt idx="183">
                  <c:v>113.4234173696847</c:v>
                </c:pt>
                <c:pt idx="184">
                  <c:v>113.4234173696847</c:v>
                </c:pt>
                <c:pt idx="185">
                  <c:v>113.4234173696847</c:v>
                </c:pt>
                <c:pt idx="186">
                  <c:v>113.00771538005739</c:v>
                </c:pt>
                <c:pt idx="187">
                  <c:v>112.67936884159352</c:v>
                </c:pt>
                <c:pt idx="188">
                  <c:v>113.19525470528234</c:v>
                </c:pt>
                <c:pt idx="189">
                  <c:v>112.56269128094867</c:v>
                </c:pt>
                <c:pt idx="190">
                  <c:v>111.07092896108109</c:v>
                </c:pt>
                <c:pt idx="191">
                  <c:v>111.07092896108109</c:v>
                </c:pt>
                <c:pt idx="192">
                  <c:v>111.07092896108109</c:v>
                </c:pt>
                <c:pt idx="193">
                  <c:v>113.21449733962952</c:v>
                </c:pt>
                <c:pt idx="194">
                  <c:v>113.24809559007699</c:v>
                </c:pt>
                <c:pt idx="195">
                  <c:v>113.40264754213536</c:v>
                </c:pt>
                <c:pt idx="196">
                  <c:v>113.16043470027314</c:v>
                </c:pt>
                <c:pt idx="197">
                  <c:v>112.08193086090944</c:v>
                </c:pt>
                <c:pt idx="198">
                  <c:v>112.08193086090944</c:v>
                </c:pt>
                <c:pt idx="199">
                  <c:v>112.08193086090944</c:v>
                </c:pt>
                <c:pt idx="200">
                  <c:v>114.9438909217528</c:v>
                </c:pt>
                <c:pt idx="201">
                  <c:v>115.6405964605771</c:v>
                </c:pt>
                <c:pt idx="202">
                  <c:v>116.67511713571866</c:v>
                </c:pt>
                <c:pt idx="203">
                  <c:v>117.46070531890854</c:v>
                </c:pt>
                <c:pt idx="204">
                  <c:v>117.08562666845863</c:v>
                </c:pt>
                <c:pt idx="205">
                  <c:v>117.08562666845863</c:v>
                </c:pt>
                <c:pt idx="206">
                  <c:v>117.08562666845863</c:v>
                </c:pt>
                <c:pt idx="207">
                  <c:v>116.97811226702675</c:v>
                </c:pt>
                <c:pt idx="208">
                  <c:v>117.62319867561811</c:v>
                </c:pt>
                <c:pt idx="209">
                  <c:v>117.58593516148545</c:v>
                </c:pt>
                <c:pt idx="210">
                  <c:v>118.12961594145357</c:v>
                </c:pt>
                <c:pt idx="211">
                  <c:v>117.19741721085656</c:v>
                </c:pt>
                <c:pt idx="212">
                  <c:v>117.19741721085656</c:v>
                </c:pt>
                <c:pt idx="213">
                  <c:v>117.19741721085656</c:v>
                </c:pt>
                <c:pt idx="214">
                  <c:v>117.10028772319933</c:v>
                </c:pt>
                <c:pt idx="215">
                  <c:v>116.89197857042502</c:v>
                </c:pt>
                <c:pt idx="216">
                  <c:v>117.06088613858367</c:v>
                </c:pt>
                <c:pt idx="217">
                  <c:v>117.06149701586453</c:v>
                </c:pt>
                <c:pt idx="218">
                  <c:v>118.10334821837644</c:v>
                </c:pt>
                <c:pt idx="219">
                  <c:v>118.10334821837644</c:v>
                </c:pt>
                <c:pt idx="220">
                  <c:v>118.10334821837644</c:v>
                </c:pt>
                <c:pt idx="221">
                  <c:v>118.59785337723507</c:v>
                </c:pt>
                <c:pt idx="222">
                  <c:v>119.92131900622485</c:v>
                </c:pt>
                <c:pt idx="223">
                  <c:v>119.70781739656321</c:v>
                </c:pt>
                <c:pt idx="224">
                  <c:v>120.52486575971753</c:v>
                </c:pt>
                <c:pt idx="225">
                  <c:v>120.52486575971753</c:v>
                </c:pt>
                <c:pt idx="226">
                  <c:v>120.52486575971753</c:v>
                </c:pt>
                <c:pt idx="227">
                  <c:v>120.52486575971753</c:v>
                </c:pt>
                <c:pt idx="228">
                  <c:v>120.52486575971753</c:v>
                </c:pt>
                <c:pt idx="229">
                  <c:v>121.27196867421304</c:v>
                </c:pt>
                <c:pt idx="230">
                  <c:v>120.85504493002401</c:v>
                </c:pt>
                <c:pt idx="231">
                  <c:v>121.49829870677279</c:v>
                </c:pt>
                <c:pt idx="232">
                  <c:v>121.52914800945638</c:v>
                </c:pt>
                <c:pt idx="233">
                  <c:v>121.52914800945638</c:v>
                </c:pt>
                <c:pt idx="234">
                  <c:v>121.52914800945638</c:v>
                </c:pt>
                <c:pt idx="235">
                  <c:v>121.01173495256538</c:v>
                </c:pt>
                <c:pt idx="236">
                  <c:v>121.16720322054502</c:v>
                </c:pt>
                <c:pt idx="237">
                  <c:v>121.45095571750592</c:v>
                </c:pt>
                <c:pt idx="238">
                  <c:v>121.97478298584596</c:v>
                </c:pt>
                <c:pt idx="239">
                  <c:v>123.18309824739308</c:v>
                </c:pt>
                <c:pt idx="240">
                  <c:v>123.18309824739308</c:v>
                </c:pt>
                <c:pt idx="241">
                  <c:v>123.18309824739308</c:v>
                </c:pt>
                <c:pt idx="242">
                  <c:v>122.78358450570865</c:v>
                </c:pt>
                <c:pt idx="243">
                  <c:v>120.3568745074802</c:v>
                </c:pt>
                <c:pt idx="244">
                  <c:v>121.45492641983151</c:v>
                </c:pt>
                <c:pt idx="245">
                  <c:v>122.62750536044815</c:v>
                </c:pt>
                <c:pt idx="246">
                  <c:v>122.58291131894515</c:v>
                </c:pt>
                <c:pt idx="247">
                  <c:v>122.58291131894515</c:v>
                </c:pt>
                <c:pt idx="248">
                  <c:v>122.58291131894515</c:v>
                </c:pt>
                <c:pt idx="249">
                  <c:v>122.81168486062836</c:v>
                </c:pt>
                <c:pt idx="250">
                  <c:v>122.53923359336343</c:v>
                </c:pt>
                <c:pt idx="251">
                  <c:v>122.63453044917809</c:v>
                </c:pt>
                <c:pt idx="252">
                  <c:v>122.08077019407574</c:v>
                </c:pt>
                <c:pt idx="253">
                  <c:v>121.40391816687948</c:v>
                </c:pt>
                <c:pt idx="254">
                  <c:v>121.40391816687948</c:v>
                </c:pt>
                <c:pt idx="255">
                  <c:v>121.40391816687948</c:v>
                </c:pt>
                <c:pt idx="256">
                  <c:v>122.1830921386203</c:v>
                </c:pt>
                <c:pt idx="257">
                  <c:v>119.87855759656445</c:v>
                </c:pt>
                <c:pt idx="258">
                  <c:v>122.26067355328989</c:v>
                </c:pt>
                <c:pt idx="259">
                  <c:v>122.15835160874533</c:v>
                </c:pt>
                <c:pt idx="260">
                  <c:v>123.22158351608748</c:v>
                </c:pt>
                <c:pt idx="261">
                  <c:v>123.22158351608748</c:v>
                </c:pt>
                <c:pt idx="262">
                  <c:v>123.22158351608748</c:v>
                </c:pt>
                <c:pt idx="263">
                  <c:v>122.88865539801711</c:v>
                </c:pt>
                <c:pt idx="264">
                  <c:v>120.52792014612187</c:v>
                </c:pt>
                <c:pt idx="265">
                  <c:v>120.56976523986098</c:v>
                </c:pt>
                <c:pt idx="266">
                  <c:v>120.7230954373576</c:v>
                </c:pt>
                <c:pt idx="267">
                  <c:v>122.70814116152206</c:v>
                </c:pt>
                <c:pt idx="268">
                  <c:v>122.70814116152206</c:v>
                </c:pt>
                <c:pt idx="269">
                  <c:v>122.70814116152206</c:v>
                </c:pt>
                <c:pt idx="270">
                  <c:v>122.38437620266465</c:v>
                </c:pt>
                <c:pt idx="271">
                  <c:v>122.33856040659992</c:v>
                </c:pt>
                <c:pt idx="272">
                  <c:v>120.24325133323966</c:v>
                </c:pt>
                <c:pt idx="273">
                  <c:v>122.1727072248456</c:v>
                </c:pt>
                <c:pt idx="274">
                  <c:v>122.96287698764195</c:v>
                </c:pt>
                <c:pt idx="275">
                  <c:v>122.96287698764195</c:v>
                </c:pt>
                <c:pt idx="276">
                  <c:v>122.96287698764195</c:v>
                </c:pt>
                <c:pt idx="277">
                  <c:v>123.26220685526482</c:v>
                </c:pt>
                <c:pt idx="278">
                  <c:v>123.27625703272466</c:v>
                </c:pt>
                <c:pt idx="279">
                  <c:v>123.14278034685609</c:v>
                </c:pt>
                <c:pt idx="280">
                  <c:v>123.37308108174145</c:v>
                </c:pt>
                <c:pt idx="281">
                  <c:v>124.33063121949426</c:v>
                </c:pt>
                <c:pt idx="282">
                  <c:v>124.33063121949426</c:v>
                </c:pt>
                <c:pt idx="283">
                  <c:v>124.33063121949426</c:v>
                </c:pt>
                <c:pt idx="284">
                  <c:v>123.38071704775223</c:v>
                </c:pt>
                <c:pt idx="285">
                  <c:v>124.36697841770562</c:v>
                </c:pt>
                <c:pt idx="286">
                  <c:v>124.87858814042843</c:v>
                </c:pt>
                <c:pt idx="287">
                  <c:v>124.59575195938883</c:v>
                </c:pt>
                <c:pt idx="288">
                  <c:v>124.90546674078641</c:v>
                </c:pt>
                <c:pt idx="289">
                  <c:v>124.90546674078641</c:v>
                </c:pt>
                <c:pt idx="290">
                  <c:v>124.90546674078641</c:v>
                </c:pt>
                <c:pt idx="291">
                  <c:v>125.15806449642326</c:v>
                </c:pt>
                <c:pt idx="292">
                  <c:v>125.10797255939251</c:v>
                </c:pt>
                <c:pt idx="293">
                  <c:v>125.13362940518877</c:v>
                </c:pt>
                <c:pt idx="294">
                  <c:v>125.10980519123508</c:v>
                </c:pt>
                <c:pt idx="295">
                  <c:v>126.04536374687684</c:v>
                </c:pt>
                <c:pt idx="296">
                  <c:v>126.04536374687684</c:v>
                </c:pt>
                <c:pt idx="297">
                  <c:v>126.04536374687684</c:v>
                </c:pt>
                <c:pt idx="298">
                  <c:v>126.22771061521448</c:v>
                </c:pt>
                <c:pt idx="299">
                  <c:v>126.55911154008268</c:v>
                </c:pt>
                <c:pt idx="300">
                  <c:v>126.81079297979825</c:v>
                </c:pt>
                <c:pt idx="301">
                  <c:v>127.00566283239355</c:v>
                </c:pt>
                <c:pt idx="302">
                  <c:v>124.72189811788704</c:v>
                </c:pt>
                <c:pt idx="303">
                  <c:v>124.72189811788704</c:v>
                </c:pt>
                <c:pt idx="304">
                  <c:v>124.72189811788704</c:v>
                </c:pt>
                <c:pt idx="305">
                  <c:v>125.60644842057673</c:v>
                </c:pt>
                <c:pt idx="306">
                  <c:v>125.93632215224277</c:v>
                </c:pt>
                <c:pt idx="307">
                  <c:v>124.4949572080464</c:v>
                </c:pt>
                <c:pt idx="308">
                  <c:v>125.91494144741256</c:v>
                </c:pt>
                <c:pt idx="309">
                  <c:v>125.86087880805617</c:v>
                </c:pt>
                <c:pt idx="310">
                  <c:v>125.86087880805617</c:v>
                </c:pt>
                <c:pt idx="311">
                  <c:v>125.86087880805617</c:v>
                </c:pt>
                <c:pt idx="312">
                  <c:v>124.92165498872924</c:v>
                </c:pt>
                <c:pt idx="313">
                  <c:v>125.45922699588873</c:v>
                </c:pt>
                <c:pt idx="314">
                  <c:v>124.13942663058411</c:v>
                </c:pt>
                <c:pt idx="315">
                  <c:v>124.58506160697368</c:v>
                </c:pt>
                <c:pt idx="316">
                  <c:v>124.75060935008757</c:v>
                </c:pt>
                <c:pt idx="317">
                  <c:v>124.75060935008757</c:v>
                </c:pt>
                <c:pt idx="318">
                  <c:v>124.75060935008757</c:v>
                </c:pt>
                <c:pt idx="319">
                  <c:v>124.84407357405961</c:v>
                </c:pt>
                <c:pt idx="320">
                  <c:v>123.78420149176223</c:v>
                </c:pt>
                <c:pt idx="321">
                  <c:v>124.57406581591815</c:v>
                </c:pt>
                <c:pt idx="322">
                  <c:v>121.92072034648949</c:v>
                </c:pt>
                <c:pt idx="323">
                  <c:v>124.25518787530764</c:v>
                </c:pt>
                <c:pt idx="324">
                  <c:v>124.25518787530764</c:v>
                </c:pt>
                <c:pt idx="325">
                  <c:v>124.25518787530764</c:v>
                </c:pt>
                <c:pt idx="326">
                  <c:v>125.02764219695898</c:v>
                </c:pt>
                <c:pt idx="327">
                  <c:v>125.06368395652989</c:v>
                </c:pt>
                <c:pt idx="328">
                  <c:v>125.21457064490306</c:v>
                </c:pt>
                <c:pt idx="329">
                  <c:v>123.89782466600276</c:v>
                </c:pt>
                <c:pt idx="330">
                  <c:v>123.26801018943297</c:v>
                </c:pt>
                <c:pt idx="331">
                  <c:v>123.26801018943297</c:v>
                </c:pt>
                <c:pt idx="332">
                  <c:v>123.26801018943297</c:v>
                </c:pt>
                <c:pt idx="333">
                  <c:v>119.99248620944532</c:v>
                </c:pt>
                <c:pt idx="334">
                  <c:v>120.84191106848539</c:v>
                </c:pt>
                <c:pt idx="335">
                  <c:v>122.99036646528072</c:v>
                </c:pt>
                <c:pt idx="336">
                  <c:v>123.97907134435756</c:v>
                </c:pt>
                <c:pt idx="337">
                  <c:v>125.50779173971733</c:v>
                </c:pt>
                <c:pt idx="338">
                  <c:v>125.50779173971733</c:v>
                </c:pt>
                <c:pt idx="339">
                  <c:v>125.50779173971733</c:v>
                </c:pt>
                <c:pt idx="340">
                  <c:v>125.3089511847964</c:v>
                </c:pt>
                <c:pt idx="341">
                  <c:v>124.15561487852695</c:v>
                </c:pt>
                <c:pt idx="342">
                  <c:v>125.32239048497534</c:v>
                </c:pt>
                <c:pt idx="343">
                  <c:v>125.74206317692828</c:v>
                </c:pt>
                <c:pt idx="344">
                  <c:v>124.90302323166289</c:v>
                </c:pt>
                <c:pt idx="345">
                  <c:v>124.90302323166289</c:v>
                </c:pt>
                <c:pt idx="346">
                  <c:v>124.90302323166289</c:v>
                </c:pt>
                <c:pt idx="347">
                  <c:v>125.7374815973218</c:v>
                </c:pt>
                <c:pt idx="348">
                  <c:v>125.7781049364992</c:v>
                </c:pt>
                <c:pt idx="349">
                  <c:v>126.60126207246215</c:v>
                </c:pt>
                <c:pt idx="350">
                  <c:v>127.09546179268035</c:v>
                </c:pt>
                <c:pt idx="351">
                  <c:v>127.5065822027012</c:v>
                </c:pt>
                <c:pt idx="352">
                  <c:v>127.5065822027012</c:v>
                </c:pt>
                <c:pt idx="353">
                  <c:v>127.5065822027012</c:v>
                </c:pt>
                <c:pt idx="354">
                  <c:v>127.5863016878538</c:v>
                </c:pt>
                <c:pt idx="355">
                  <c:v>127.91220471719424</c:v>
                </c:pt>
                <c:pt idx="356">
                  <c:v>128.47757164063299</c:v>
                </c:pt>
                <c:pt idx="357">
                  <c:v>129.08844892149602</c:v>
                </c:pt>
                <c:pt idx="358">
                  <c:v>129.19138174332144</c:v>
                </c:pt>
                <c:pt idx="359">
                  <c:v>129.19138174332144</c:v>
                </c:pt>
                <c:pt idx="360">
                  <c:v>129.19138174332144</c:v>
                </c:pt>
                <c:pt idx="361">
                  <c:v>128.3587560095051</c:v>
                </c:pt>
                <c:pt idx="362">
                  <c:v>128.17427107068445</c:v>
                </c:pt>
                <c:pt idx="363">
                  <c:v>127.96107489966326</c:v>
                </c:pt>
                <c:pt idx="364">
                  <c:v>125.98458145743088</c:v>
                </c:pt>
                <c:pt idx="365">
                  <c:v>126.68067611897432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46-449A-A1E8-C16B536E86EA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F546-449A-A1E8-C16B536E86EA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46-449A-A1E8-C16B536E86EA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101.37949824694739</c:v>
                </c:pt>
                <c:pt idx="4">
                  <c:v>101.12855002115136</c:v>
                </c:pt>
                <c:pt idx="5">
                  <c:v>101.35655440916032</c:v>
                </c:pt>
                <c:pt idx="6">
                  <c:v>102.2133633515211</c:v>
                </c:pt>
                <c:pt idx="7">
                  <c:v>101.27123201238967</c:v>
                </c:pt>
                <c:pt idx="8">
                  <c:v>101.27123201238967</c:v>
                </c:pt>
                <c:pt idx="9">
                  <c:v>101.27123201238967</c:v>
                </c:pt>
                <c:pt idx="10">
                  <c:v>101.09413426447075</c:v>
                </c:pt>
                <c:pt idx="11">
                  <c:v>99.960565278803486</c:v>
                </c:pt>
                <c:pt idx="12">
                  <c:v>100.04301969585076</c:v>
                </c:pt>
                <c:pt idx="13">
                  <c:v>99.440743953940256</c:v>
                </c:pt>
                <c:pt idx="14">
                  <c:v>96.091660631959343</c:v>
                </c:pt>
                <c:pt idx="15">
                  <c:v>96.091660631959343</c:v>
                </c:pt>
                <c:pt idx="16">
                  <c:v>96.091660631959343</c:v>
                </c:pt>
                <c:pt idx="17">
                  <c:v>96.290268227803651</c:v>
                </c:pt>
                <c:pt idx="18">
                  <c:v>96.38849653332953</c:v>
                </c:pt>
                <c:pt idx="19">
                  <c:v>94.970280560116464</c:v>
                </c:pt>
                <c:pt idx="20">
                  <c:v>94.989639423249301</c:v>
                </c:pt>
                <c:pt idx="21">
                  <c:v>93.587914333445696</c:v>
                </c:pt>
                <c:pt idx="22">
                  <c:v>93.587914333445696</c:v>
                </c:pt>
                <c:pt idx="23">
                  <c:v>93.587914333445696</c:v>
                </c:pt>
                <c:pt idx="24">
                  <c:v>94.161510278122364</c:v>
                </c:pt>
                <c:pt idx="25">
                  <c:v>95.677954556861323</c:v>
                </c:pt>
                <c:pt idx="26">
                  <c:v>95.854335309849418</c:v>
                </c:pt>
                <c:pt idx="27">
                  <c:v>95.548895469309088</c:v>
                </c:pt>
                <c:pt idx="28">
                  <c:v>94.942317757813512</c:v>
                </c:pt>
                <c:pt idx="29">
                  <c:v>94.942317757813512</c:v>
                </c:pt>
                <c:pt idx="30">
                  <c:v>94.942317757813512</c:v>
                </c:pt>
                <c:pt idx="31">
                  <c:v>94.942317757813512</c:v>
                </c:pt>
                <c:pt idx="32">
                  <c:v>93.706935491966135</c:v>
                </c:pt>
                <c:pt idx="33">
                  <c:v>93.817352711316389</c:v>
                </c:pt>
                <c:pt idx="34">
                  <c:v>92.334607194327191</c:v>
                </c:pt>
                <c:pt idx="35">
                  <c:v>91.433344566253965</c:v>
                </c:pt>
                <c:pt idx="36">
                  <c:v>91.433344566253965</c:v>
                </c:pt>
                <c:pt idx="37">
                  <c:v>91.433344566253965</c:v>
                </c:pt>
                <c:pt idx="38">
                  <c:v>91.433344566253965</c:v>
                </c:pt>
                <c:pt idx="39">
                  <c:v>91.433344566253965</c:v>
                </c:pt>
                <c:pt idx="40">
                  <c:v>92.827182711818267</c:v>
                </c:pt>
                <c:pt idx="41">
                  <c:v>93.794408873529292</c:v>
                </c:pt>
                <c:pt idx="42">
                  <c:v>94.566612414050255</c:v>
                </c:pt>
                <c:pt idx="43">
                  <c:v>94.566612414050255</c:v>
                </c:pt>
                <c:pt idx="44">
                  <c:v>94.566612414050255</c:v>
                </c:pt>
                <c:pt idx="45">
                  <c:v>95.363193782219966</c:v>
                </c:pt>
                <c:pt idx="46">
                  <c:v>96.52974453470614</c:v>
                </c:pt>
                <c:pt idx="47">
                  <c:v>96.828731420868863</c:v>
                </c:pt>
                <c:pt idx="48">
                  <c:v>96.782843745294727</c:v>
                </c:pt>
                <c:pt idx="49">
                  <c:v>97.855468161840108</c:v>
                </c:pt>
                <c:pt idx="50">
                  <c:v>97.855468161840108</c:v>
                </c:pt>
                <c:pt idx="51">
                  <c:v>97.855468161840108</c:v>
                </c:pt>
                <c:pt idx="52">
                  <c:v>98.32509984154413</c:v>
                </c:pt>
                <c:pt idx="53">
                  <c:v>98.417592187623256</c:v>
                </c:pt>
                <c:pt idx="54">
                  <c:v>97.80742950147345</c:v>
                </c:pt>
                <c:pt idx="55">
                  <c:v>98.2555513332521</c:v>
                </c:pt>
                <c:pt idx="56">
                  <c:v>97.384402492274404</c:v>
                </c:pt>
                <c:pt idx="57">
                  <c:v>97.384402492274404</c:v>
                </c:pt>
                <c:pt idx="58">
                  <c:v>97.384402492274404</c:v>
                </c:pt>
                <c:pt idx="59">
                  <c:v>97.884147959073957</c:v>
                </c:pt>
                <c:pt idx="60">
                  <c:v>97.770145765069458</c:v>
                </c:pt>
                <c:pt idx="61">
                  <c:v>97.702031246639123</c:v>
                </c:pt>
                <c:pt idx="62">
                  <c:v>97.464705924529142</c:v>
                </c:pt>
                <c:pt idx="63">
                  <c:v>97.096170530074389</c:v>
                </c:pt>
                <c:pt idx="64">
                  <c:v>97.096170530074389</c:v>
                </c:pt>
                <c:pt idx="65">
                  <c:v>97.096170530074389</c:v>
                </c:pt>
                <c:pt idx="66">
                  <c:v>98.390346380251131</c:v>
                </c:pt>
                <c:pt idx="67">
                  <c:v>97.215191688594786</c:v>
                </c:pt>
                <c:pt idx="68">
                  <c:v>96.542650443461397</c:v>
                </c:pt>
                <c:pt idx="69">
                  <c:v>94.021696266607421</c:v>
                </c:pt>
                <c:pt idx="70">
                  <c:v>95.373231711251833</c:v>
                </c:pt>
                <c:pt idx="71">
                  <c:v>95.373231711251833</c:v>
                </c:pt>
                <c:pt idx="72">
                  <c:v>95.373231711251833</c:v>
                </c:pt>
                <c:pt idx="73">
                  <c:v>95.343834919087158</c:v>
                </c:pt>
                <c:pt idx="74">
                  <c:v>96.444422137935504</c:v>
                </c:pt>
                <c:pt idx="75">
                  <c:v>97.150662144818668</c:v>
                </c:pt>
                <c:pt idx="76">
                  <c:v>98.233324490395887</c:v>
                </c:pt>
                <c:pt idx="77">
                  <c:v>98.513669508356614</c:v>
                </c:pt>
                <c:pt idx="78">
                  <c:v>98.513669508356614</c:v>
                </c:pt>
                <c:pt idx="79">
                  <c:v>98.513669508356614</c:v>
                </c:pt>
                <c:pt idx="80">
                  <c:v>98.839185206960607</c:v>
                </c:pt>
                <c:pt idx="81">
                  <c:v>102.00256684185247</c:v>
                </c:pt>
                <c:pt idx="82">
                  <c:v>101.63044647274347</c:v>
                </c:pt>
                <c:pt idx="83">
                  <c:v>102.46861354690226</c:v>
                </c:pt>
                <c:pt idx="84">
                  <c:v>101.69784399624298</c:v>
                </c:pt>
                <c:pt idx="85">
                  <c:v>101.69784399624298</c:v>
                </c:pt>
                <c:pt idx="86">
                  <c:v>101.69784399624298</c:v>
                </c:pt>
                <c:pt idx="87">
                  <c:v>102.27717590036642</c:v>
                </c:pt>
                <c:pt idx="88">
                  <c:v>102.74752457500128</c:v>
                </c:pt>
                <c:pt idx="89">
                  <c:v>102.38687612478581</c:v>
                </c:pt>
                <c:pt idx="90">
                  <c:v>102.81062012891572</c:v>
                </c:pt>
                <c:pt idx="91">
                  <c:v>102.0972101727241</c:v>
                </c:pt>
                <c:pt idx="92">
                  <c:v>102.0972101727241</c:v>
                </c:pt>
                <c:pt idx="93">
                  <c:v>102.0972101727241</c:v>
                </c:pt>
                <c:pt idx="94">
                  <c:v>102.36106430727538</c:v>
                </c:pt>
                <c:pt idx="95">
                  <c:v>103.71403374178148</c:v>
                </c:pt>
                <c:pt idx="96">
                  <c:v>105.67859985229907</c:v>
                </c:pt>
                <c:pt idx="97">
                  <c:v>105.19964723849404</c:v>
                </c:pt>
                <c:pt idx="98">
                  <c:v>106.57269253106384</c:v>
                </c:pt>
                <c:pt idx="99">
                  <c:v>106.57269253106384</c:v>
                </c:pt>
                <c:pt idx="100">
                  <c:v>106.57269253106384</c:v>
                </c:pt>
                <c:pt idx="101">
                  <c:v>106.03207835320606</c:v>
                </c:pt>
                <c:pt idx="102">
                  <c:v>104.82824386431591</c:v>
                </c:pt>
                <c:pt idx="103">
                  <c:v>104.5651067246955</c:v>
                </c:pt>
                <c:pt idx="104">
                  <c:v>102.9855668920421</c:v>
                </c:pt>
                <c:pt idx="105">
                  <c:v>103.75060048325462</c:v>
                </c:pt>
                <c:pt idx="106">
                  <c:v>103.75060048325462</c:v>
                </c:pt>
                <c:pt idx="107">
                  <c:v>103.75060048325462</c:v>
                </c:pt>
                <c:pt idx="108">
                  <c:v>105.91879315413244</c:v>
                </c:pt>
                <c:pt idx="109">
                  <c:v>105.19176029425475</c:v>
                </c:pt>
                <c:pt idx="110">
                  <c:v>104.89133941823034</c:v>
                </c:pt>
                <c:pt idx="111">
                  <c:v>106.35902804167176</c:v>
                </c:pt>
                <c:pt idx="112">
                  <c:v>105.58610750621993</c:v>
                </c:pt>
                <c:pt idx="113">
                  <c:v>105.58610750621993</c:v>
                </c:pt>
                <c:pt idx="114">
                  <c:v>105.58610750621993</c:v>
                </c:pt>
                <c:pt idx="115">
                  <c:v>106.58703242968073</c:v>
                </c:pt>
                <c:pt idx="116">
                  <c:v>107.00575746929472</c:v>
                </c:pt>
                <c:pt idx="117">
                  <c:v>106.0686450946792</c:v>
                </c:pt>
                <c:pt idx="118">
                  <c:v>105.50508707903438</c:v>
                </c:pt>
                <c:pt idx="119">
                  <c:v>105.5273139218906</c:v>
                </c:pt>
                <c:pt idx="120">
                  <c:v>105.5273139218906</c:v>
                </c:pt>
                <c:pt idx="121">
                  <c:v>105.5273139218906</c:v>
                </c:pt>
                <c:pt idx="122">
                  <c:v>104.55076682607857</c:v>
                </c:pt>
                <c:pt idx="123">
                  <c:v>102.08860623355395</c:v>
                </c:pt>
                <c:pt idx="124">
                  <c:v>103.36485721045956</c:v>
                </c:pt>
                <c:pt idx="125">
                  <c:v>103.66742907127649</c:v>
                </c:pt>
                <c:pt idx="126">
                  <c:v>105.42406665184879</c:v>
                </c:pt>
                <c:pt idx="127">
                  <c:v>105.42406665184879</c:v>
                </c:pt>
                <c:pt idx="128">
                  <c:v>105.42406665184879</c:v>
                </c:pt>
                <c:pt idx="129">
                  <c:v>107.36138695499426</c:v>
                </c:pt>
                <c:pt idx="130">
                  <c:v>107.14987345039474</c:v>
                </c:pt>
                <c:pt idx="131">
                  <c:v>106.44219945364989</c:v>
                </c:pt>
                <c:pt idx="132">
                  <c:v>107.55425859139179</c:v>
                </c:pt>
                <c:pt idx="133">
                  <c:v>107.48112510844551</c:v>
                </c:pt>
                <c:pt idx="134">
                  <c:v>107.48112510844551</c:v>
                </c:pt>
                <c:pt idx="135">
                  <c:v>107.48112510844551</c:v>
                </c:pt>
                <c:pt idx="136">
                  <c:v>108.04755110381373</c:v>
                </c:pt>
                <c:pt idx="137">
                  <c:v>107.40799162549924</c:v>
                </c:pt>
                <c:pt idx="138">
                  <c:v>107.38289680291965</c:v>
                </c:pt>
                <c:pt idx="139">
                  <c:v>108.38525571624213</c:v>
                </c:pt>
                <c:pt idx="140">
                  <c:v>110.46955998021097</c:v>
                </c:pt>
                <c:pt idx="141">
                  <c:v>110.46955998021097</c:v>
                </c:pt>
                <c:pt idx="142">
                  <c:v>110.46955998021097</c:v>
                </c:pt>
                <c:pt idx="143">
                  <c:v>112.31295394741564</c:v>
                </c:pt>
                <c:pt idx="144">
                  <c:v>112.04551483821014</c:v>
                </c:pt>
                <c:pt idx="145">
                  <c:v>112.71662209348183</c:v>
                </c:pt>
                <c:pt idx="146">
                  <c:v>113.69747115887894</c:v>
                </c:pt>
                <c:pt idx="147">
                  <c:v>114.26318015931631</c:v>
                </c:pt>
                <c:pt idx="148">
                  <c:v>114.26318015931631</c:v>
                </c:pt>
                <c:pt idx="149">
                  <c:v>114.26318015931631</c:v>
                </c:pt>
                <c:pt idx="150">
                  <c:v>113.95057036946751</c:v>
                </c:pt>
                <c:pt idx="151">
                  <c:v>114.75217070215318</c:v>
                </c:pt>
                <c:pt idx="152">
                  <c:v>115.49139247585524</c:v>
                </c:pt>
                <c:pt idx="153">
                  <c:v>116.9547791297116</c:v>
                </c:pt>
                <c:pt idx="154">
                  <c:v>115.67207519842837</c:v>
                </c:pt>
                <c:pt idx="155">
                  <c:v>115.67207519842837</c:v>
                </c:pt>
                <c:pt idx="156">
                  <c:v>115.67207519842837</c:v>
                </c:pt>
                <c:pt idx="157">
                  <c:v>114.12910210724813</c:v>
                </c:pt>
                <c:pt idx="158">
                  <c:v>114.52846828372925</c:v>
                </c:pt>
                <c:pt idx="159">
                  <c:v>114.46752371460735</c:v>
                </c:pt>
                <c:pt idx="160">
                  <c:v>114.13197008697149</c:v>
                </c:pt>
                <c:pt idx="161">
                  <c:v>114.67975421413772</c:v>
                </c:pt>
                <c:pt idx="162">
                  <c:v>114.67975421413772</c:v>
                </c:pt>
                <c:pt idx="163">
                  <c:v>114.67975421413772</c:v>
                </c:pt>
                <c:pt idx="164">
                  <c:v>112.83349226720968</c:v>
                </c:pt>
                <c:pt idx="165">
                  <c:v>114.2696331136939</c:v>
                </c:pt>
                <c:pt idx="166">
                  <c:v>115.29063389521838</c:v>
                </c:pt>
                <c:pt idx="167">
                  <c:v>114.94289135375814</c:v>
                </c:pt>
                <c:pt idx="168">
                  <c:v>114.78443547404123</c:v>
                </c:pt>
                <c:pt idx="169">
                  <c:v>114.78443547404123</c:v>
                </c:pt>
                <c:pt idx="170">
                  <c:v>114.78443547404123</c:v>
                </c:pt>
                <c:pt idx="171">
                  <c:v>116.032006653713</c:v>
                </c:pt>
                <c:pt idx="172">
                  <c:v>115.63909343160948</c:v>
                </c:pt>
                <c:pt idx="173">
                  <c:v>116.23921818872746</c:v>
                </c:pt>
                <c:pt idx="174">
                  <c:v>116.07717733435631</c:v>
                </c:pt>
                <c:pt idx="175">
                  <c:v>115.14364993439503</c:v>
                </c:pt>
                <c:pt idx="176">
                  <c:v>115.14364993439503</c:v>
                </c:pt>
                <c:pt idx="177">
                  <c:v>115.14364993439503</c:v>
                </c:pt>
                <c:pt idx="178">
                  <c:v>115.00598690767262</c:v>
                </c:pt>
                <c:pt idx="179">
                  <c:v>116.15532978181851</c:v>
                </c:pt>
                <c:pt idx="180">
                  <c:v>116.0628374357394</c:v>
                </c:pt>
                <c:pt idx="181">
                  <c:v>114.95436327265173</c:v>
                </c:pt>
                <c:pt idx="182">
                  <c:v>113.51822242616753</c:v>
                </c:pt>
                <c:pt idx="183">
                  <c:v>113.51822242616753</c:v>
                </c:pt>
                <c:pt idx="184">
                  <c:v>113.51822242616753</c:v>
                </c:pt>
                <c:pt idx="185">
                  <c:v>115.09776225882092</c:v>
                </c:pt>
                <c:pt idx="186">
                  <c:v>113.70464110818745</c:v>
                </c:pt>
                <c:pt idx="187">
                  <c:v>111.37655856773101</c:v>
                </c:pt>
                <c:pt idx="188">
                  <c:v>111.70565924098925</c:v>
                </c:pt>
                <c:pt idx="189">
                  <c:v>111.10768546866383</c:v>
                </c:pt>
                <c:pt idx="190">
                  <c:v>111.10768546866383</c:v>
                </c:pt>
                <c:pt idx="191">
                  <c:v>111.10768546866383</c:v>
                </c:pt>
                <c:pt idx="192">
                  <c:v>110.73915007420906</c:v>
                </c:pt>
                <c:pt idx="193">
                  <c:v>112.05555276724202</c:v>
                </c:pt>
                <c:pt idx="194">
                  <c:v>112.42767313635103</c:v>
                </c:pt>
                <c:pt idx="195">
                  <c:v>111.17723397695589</c:v>
                </c:pt>
                <c:pt idx="196">
                  <c:v>110.34121788758965</c:v>
                </c:pt>
                <c:pt idx="197">
                  <c:v>110.34121788758965</c:v>
                </c:pt>
                <c:pt idx="198">
                  <c:v>110.34121788758965</c:v>
                </c:pt>
                <c:pt idx="199">
                  <c:v>112.02758996493905</c:v>
                </c:pt>
                <c:pt idx="200">
                  <c:v>111.30772705436983</c:v>
                </c:pt>
                <c:pt idx="201">
                  <c:v>112.84711517089586</c:v>
                </c:pt>
                <c:pt idx="202">
                  <c:v>113.01632597457548</c:v>
                </c:pt>
                <c:pt idx="203">
                  <c:v>114.49046755239453</c:v>
                </c:pt>
                <c:pt idx="204">
                  <c:v>114.49046755239453</c:v>
                </c:pt>
                <c:pt idx="205">
                  <c:v>114.49046755239453</c:v>
                </c:pt>
                <c:pt idx="206">
                  <c:v>114.66971628510601</c:v>
                </c:pt>
                <c:pt idx="207">
                  <c:v>114.58224290354281</c:v>
                </c:pt>
                <c:pt idx="208">
                  <c:v>115.02677976066722</c:v>
                </c:pt>
                <c:pt idx="209">
                  <c:v>113.65014949344321</c:v>
                </c:pt>
                <c:pt idx="210">
                  <c:v>113.80717138329845</c:v>
                </c:pt>
                <c:pt idx="211">
                  <c:v>113.80717138329845</c:v>
                </c:pt>
                <c:pt idx="212">
                  <c:v>113.80717138329845</c:v>
                </c:pt>
                <c:pt idx="213">
                  <c:v>113.73045292569795</c:v>
                </c:pt>
                <c:pt idx="214">
                  <c:v>115.19957553900107</c:v>
                </c:pt>
                <c:pt idx="215">
                  <c:v>115.19957553900107</c:v>
                </c:pt>
                <c:pt idx="216">
                  <c:v>114.93787238924233</c:v>
                </c:pt>
                <c:pt idx="217">
                  <c:v>113.14681905198943</c:v>
                </c:pt>
                <c:pt idx="218">
                  <c:v>113.14681905198943</c:v>
                </c:pt>
                <c:pt idx="219">
                  <c:v>113.14681905198943</c:v>
                </c:pt>
                <c:pt idx="220">
                  <c:v>113.14681905198943</c:v>
                </c:pt>
                <c:pt idx="221">
                  <c:v>115.0110058721886</c:v>
                </c:pt>
                <c:pt idx="222">
                  <c:v>114.72133992012688</c:v>
                </c:pt>
                <c:pt idx="223">
                  <c:v>115.05044059338512</c:v>
                </c:pt>
                <c:pt idx="224">
                  <c:v>115.45195775465881</c:v>
                </c:pt>
                <c:pt idx="225">
                  <c:v>115.45195775465881</c:v>
                </c:pt>
                <c:pt idx="226">
                  <c:v>115.45195775465881</c:v>
                </c:pt>
                <c:pt idx="227">
                  <c:v>116.88164564676541</c:v>
                </c:pt>
                <c:pt idx="228">
                  <c:v>116.96840203339772</c:v>
                </c:pt>
                <c:pt idx="229">
                  <c:v>116.90243849975991</c:v>
                </c:pt>
                <c:pt idx="230">
                  <c:v>117.05085645044498</c:v>
                </c:pt>
                <c:pt idx="231">
                  <c:v>117.25591700066691</c:v>
                </c:pt>
                <c:pt idx="232">
                  <c:v>117.25591700066691</c:v>
                </c:pt>
                <c:pt idx="233">
                  <c:v>117.25591700066691</c:v>
                </c:pt>
                <c:pt idx="234">
                  <c:v>118.0159316273635</c:v>
                </c:pt>
                <c:pt idx="235">
                  <c:v>117.07523427809376</c:v>
                </c:pt>
                <c:pt idx="236">
                  <c:v>117.0114217292485</c:v>
                </c:pt>
                <c:pt idx="237">
                  <c:v>117.0114217292485</c:v>
                </c:pt>
                <c:pt idx="238">
                  <c:v>117.0114217292485</c:v>
                </c:pt>
                <c:pt idx="239">
                  <c:v>117.0114217292485</c:v>
                </c:pt>
                <c:pt idx="240">
                  <c:v>117.0114217292485</c:v>
                </c:pt>
                <c:pt idx="241">
                  <c:v>118.11559392275109</c:v>
                </c:pt>
                <c:pt idx="242">
                  <c:v>117.73917158405703</c:v>
                </c:pt>
                <c:pt idx="243">
                  <c:v>117.18923647209829</c:v>
                </c:pt>
                <c:pt idx="244">
                  <c:v>116.93542026657886</c:v>
                </c:pt>
                <c:pt idx="245">
                  <c:v>117.08742319191818</c:v>
                </c:pt>
                <c:pt idx="246">
                  <c:v>117.08742319191818</c:v>
                </c:pt>
                <c:pt idx="247">
                  <c:v>117.08742319191818</c:v>
                </c:pt>
                <c:pt idx="248">
                  <c:v>116.95979809422762</c:v>
                </c:pt>
                <c:pt idx="249">
                  <c:v>117.11251801449779</c:v>
                </c:pt>
                <c:pt idx="250">
                  <c:v>116.95262814491917</c:v>
                </c:pt>
                <c:pt idx="251">
                  <c:v>117.01428970897192</c:v>
                </c:pt>
                <c:pt idx="252">
                  <c:v>117.7133597665466</c:v>
                </c:pt>
                <c:pt idx="253">
                  <c:v>117.7133597665466</c:v>
                </c:pt>
                <c:pt idx="254">
                  <c:v>117.7133597665466</c:v>
                </c:pt>
                <c:pt idx="255">
                  <c:v>117.62301840526003</c:v>
                </c:pt>
                <c:pt idx="256">
                  <c:v>118.62322633378997</c:v>
                </c:pt>
                <c:pt idx="257">
                  <c:v>117.74705852829635</c:v>
                </c:pt>
                <c:pt idx="258">
                  <c:v>118.35435323472277</c:v>
                </c:pt>
                <c:pt idx="259">
                  <c:v>118.21095424855359</c:v>
                </c:pt>
                <c:pt idx="260">
                  <c:v>118.21095424855359</c:v>
                </c:pt>
                <c:pt idx="261">
                  <c:v>118.21095424855359</c:v>
                </c:pt>
                <c:pt idx="262">
                  <c:v>118.8024750665014</c:v>
                </c:pt>
                <c:pt idx="263">
                  <c:v>118.25397394440432</c:v>
                </c:pt>
                <c:pt idx="264">
                  <c:v>116.40842899240714</c:v>
                </c:pt>
                <c:pt idx="265">
                  <c:v>116.38190017996584</c:v>
                </c:pt>
                <c:pt idx="266">
                  <c:v>117.63162234443014</c:v>
                </c:pt>
                <c:pt idx="267">
                  <c:v>117.63162234443014</c:v>
                </c:pt>
                <c:pt idx="268">
                  <c:v>117.63162234443014</c:v>
                </c:pt>
                <c:pt idx="269">
                  <c:v>117.63162234443014</c:v>
                </c:pt>
                <c:pt idx="270">
                  <c:v>117.63162234443014</c:v>
                </c:pt>
                <c:pt idx="271">
                  <c:v>119.04983831764324</c:v>
                </c:pt>
                <c:pt idx="272">
                  <c:v>118.36869313333969</c:v>
                </c:pt>
                <c:pt idx="273">
                  <c:v>120.31891934524036</c:v>
                </c:pt>
                <c:pt idx="274">
                  <c:v>120.31891934524036</c:v>
                </c:pt>
                <c:pt idx="275">
                  <c:v>120.31891934524036</c:v>
                </c:pt>
                <c:pt idx="276">
                  <c:v>121.32558022814793</c:v>
                </c:pt>
                <c:pt idx="277">
                  <c:v>121.5005269912743</c:v>
                </c:pt>
                <c:pt idx="278">
                  <c:v>121.35569401524344</c:v>
                </c:pt>
                <c:pt idx="279">
                  <c:v>122.12718056083357</c:v>
                </c:pt>
                <c:pt idx="280">
                  <c:v>122.38386474607638</c:v>
                </c:pt>
                <c:pt idx="281">
                  <c:v>122.38386474607638</c:v>
                </c:pt>
                <c:pt idx="282">
                  <c:v>122.38386474607638</c:v>
                </c:pt>
                <c:pt idx="283">
                  <c:v>122.5408866359316</c:v>
                </c:pt>
                <c:pt idx="284">
                  <c:v>121.68622867836336</c:v>
                </c:pt>
                <c:pt idx="285">
                  <c:v>121.00364950419814</c:v>
                </c:pt>
                <c:pt idx="286">
                  <c:v>121.71992744011312</c:v>
                </c:pt>
                <c:pt idx="287">
                  <c:v>120.93768597056031</c:v>
                </c:pt>
                <c:pt idx="288">
                  <c:v>120.93768597056031</c:v>
                </c:pt>
                <c:pt idx="289">
                  <c:v>120.93768597056031</c:v>
                </c:pt>
                <c:pt idx="290">
                  <c:v>120.8796093811618</c:v>
                </c:pt>
                <c:pt idx="291">
                  <c:v>121.20727606455836</c:v>
                </c:pt>
                <c:pt idx="292">
                  <c:v>121.01942339267673</c:v>
                </c:pt>
                <c:pt idx="293">
                  <c:v>121.05097116963394</c:v>
                </c:pt>
                <c:pt idx="294">
                  <c:v>121.42380853367378</c:v>
                </c:pt>
                <c:pt idx="295">
                  <c:v>121.42380853367378</c:v>
                </c:pt>
                <c:pt idx="296">
                  <c:v>121.42380853367378</c:v>
                </c:pt>
                <c:pt idx="297">
                  <c:v>122.37741179169875</c:v>
                </c:pt>
                <c:pt idx="298">
                  <c:v>122.40680858386342</c:v>
                </c:pt>
                <c:pt idx="299">
                  <c:v>122.01174437696737</c:v>
                </c:pt>
                <c:pt idx="300">
                  <c:v>122.18454015530119</c:v>
                </c:pt>
                <c:pt idx="301">
                  <c:v>121.13629356640459</c:v>
                </c:pt>
                <c:pt idx="302">
                  <c:v>121.13629356640459</c:v>
                </c:pt>
                <c:pt idx="303">
                  <c:v>121.13629356640459</c:v>
                </c:pt>
                <c:pt idx="304">
                  <c:v>119.9618558696791</c:v>
                </c:pt>
                <c:pt idx="305">
                  <c:v>120.51322497149954</c:v>
                </c:pt>
                <c:pt idx="306">
                  <c:v>120.84017465996524</c:v>
                </c:pt>
                <c:pt idx="307">
                  <c:v>121.1334255866812</c:v>
                </c:pt>
                <c:pt idx="308">
                  <c:v>120.95776182862397</c:v>
                </c:pt>
                <c:pt idx="309">
                  <c:v>120.95776182862397</c:v>
                </c:pt>
                <c:pt idx="310">
                  <c:v>120.95776182862397</c:v>
                </c:pt>
                <c:pt idx="311">
                  <c:v>121.03591427608616</c:v>
                </c:pt>
                <c:pt idx="312">
                  <c:v>121.18074725211702</c:v>
                </c:pt>
                <c:pt idx="313">
                  <c:v>121.02802733184686</c:v>
                </c:pt>
                <c:pt idx="314">
                  <c:v>120.66594489176971</c:v>
                </c:pt>
                <c:pt idx="315">
                  <c:v>121.01727240788416</c:v>
                </c:pt>
                <c:pt idx="316">
                  <c:v>121.01727240788416</c:v>
                </c:pt>
                <c:pt idx="317">
                  <c:v>121.01727240788416</c:v>
                </c:pt>
                <c:pt idx="318">
                  <c:v>121.10259480465483</c:v>
                </c:pt>
                <c:pt idx="319">
                  <c:v>121.00723447885234</c:v>
                </c:pt>
                <c:pt idx="320">
                  <c:v>120.59424539868513</c:v>
                </c:pt>
                <c:pt idx="321">
                  <c:v>121.24384280603145</c:v>
                </c:pt>
                <c:pt idx="322">
                  <c:v>118.88421248861779</c:v>
                </c:pt>
                <c:pt idx="323">
                  <c:v>118.88421248861779</c:v>
                </c:pt>
                <c:pt idx="324">
                  <c:v>118.88421248861779</c:v>
                </c:pt>
                <c:pt idx="325">
                  <c:v>120.66164292218464</c:v>
                </c:pt>
                <c:pt idx="326">
                  <c:v>120.46877128578711</c:v>
                </c:pt>
                <c:pt idx="327">
                  <c:v>120.14325558718311</c:v>
                </c:pt>
                <c:pt idx="328">
                  <c:v>119.89517534111044</c:v>
                </c:pt>
                <c:pt idx="329">
                  <c:v>118.87202357479343</c:v>
                </c:pt>
                <c:pt idx="330">
                  <c:v>118.87202357479343</c:v>
                </c:pt>
                <c:pt idx="331">
                  <c:v>118.87202357479343</c:v>
                </c:pt>
                <c:pt idx="332">
                  <c:v>118.87202357479343</c:v>
                </c:pt>
                <c:pt idx="333">
                  <c:v>115.67207519842844</c:v>
                </c:pt>
                <c:pt idx="334">
                  <c:v>117.41007091079875</c:v>
                </c:pt>
                <c:pt idx="335">
                  <c:v>119.21259616694519</c:v>
                </c:pt>
                <c:pt idx="336">
                  <c:v>119.07493314022278</c:v>
                </c:pt>
                <c:pt idx="337">
                  <c:v>119.07493314022278</c:v>
                </c:pt>
                <c:pt idx="338">
                  <c:v>119.07493314022278</c:v>
                </c:pt>
                <c:pt idx="339">
                  <c:v>120.05291422589652</c:v>
                </c:pt>
                <c:pt idx="340">
                  <c:v>119.78260713696763</c:v>
                </c:pt>
                <c:pt idx="341">
                  <c:v>119.24916290841833</c:v>
                </c:pt>
                <c:pt idx="342">
                  <c:v>120.97783768668765</c:v>
                </c:pt>
                <c:pt idx="343">
                  <c:v>121.2961834359832</c:v>
                </c:pt>
                <c:pt idx="344">
                  <c:v>121.2961834359832</c:v>
                </c:pt>
                <c:pt idx="345">
                  <c:v>121.2961834359832</c:v>
                </c:pt>
                <c:pt idx="346">
                  <c:v>121.26893762861106</c:v>
                </c:pt>
                <c:pt idx="347">
                  <c:v>122.86998730918982</c:v>
                </c:pt>
                <c:pt idx="348">
                  <c:v>121.56935850463546</c:v>
                </c:pt>
                <c:pt idx="349">
                  <c:v>121.44603537652998</c:v>
                </c:pt>
                <c:pt idx="350">
                  <c:v>121.16282237884587</c:v>
                </c:pt>
                <c:pt idx="351">
                  <c:v>121.16282237884587</c:v>
                </c:pt>
                <c:pt idx="352">
                  <c:v>121.16282237884587</c:v>
                </c:pt>
                <c:pt idx="353">
                  <c:v>121.21229502907424</c:v>
                </c:pt>
                <c:pt idx="354">
                  <c:v>120.73334241526923</c:v>
                </c:pt>
                <c:pt idx="355">
                  <c:v>122.02680127051514</c:v>
                </c:pt>
                <c:pt idx="356">
                  <c:v>121.81170279126138</c:v>
                </c:pt>
                <c:pt idx="357">
                  <c:v>122.65417183500523</c:v>
                </c:pt>
                <c:pt idx="358">
                  <c:v>122.65417183500523</c:v>
                </c:pt>
                <c:pt idx="359">
                  <c:v>122.65417183500523</c:v>
                </c:pt>
                <c:pt idx="360">
                  <c:v>122.94455478199778</c:v>
                </c:pt>
                <c:pt idx="361">
                  <c:v>122.10423672304645</c:v>
                </c:pt>
                <c:pt idx="362">
                  <c:v>121.93861089402107</c:v>
                </c:pt>
                <c:pt idx="363">
                  <c:v>123.45075320317493</c:v>
                </c:pt>
                <c:pt idx="364">
                  <c:v>123.69453147966252</c:v>
                </c:pt>
                <c:pt idx="365">
                  <c:v>123.69453147966252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46-449A-A1E8-C16B536E8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428"/>
          <c:min val="44063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5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10851842012254E-2"/>
          <c:y val="4.0935663089822931E-2"/>
          <c:w val="0.92832306971514023"/>
          <c:h val="0.67275966460384373"/>
        </c:manualLayout>
      </c:layout>
      <c:areaChart>
        <c:grouping val="standard"/>
        <c:varyColors val="0"/>
        <c:ser>
          <c:idx val="4"/>
          <c:order val="0"/>
          <c:tx>
            <c:strRef>
              <c:f>'כ"א - סה"כ'!$C$1</c:f>
              <c:strCache>
                <c:ptCount val="1"/>
                <c:pt idx="0">
                  <c:v>סגרים</c:v>
                </c:pt>
              </c:strCache>
            </c:strRef>
          </c:tx>
          <c:spPr>
            <a:solidFill>
              <a:schemeClr val="bg2">
                <a:lumMod val="75000"/>
                <a:alpha val="50000"/>
              </a:schemeClr>
            </a:solidFill>
          </c:spPr>
          <c:cat>
            <c:numRef>
              <c:f>'כ"א - סה"כ'!$A$2:$A$2047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סה"כ'!$C$2:$C$2047</c:f>
              <c:numCache>
                <c:formatCode>General</c:formatCode>
                <c:ptCount val="2046"/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4-4C0B-87D6-2CEC7A1CA584}"/>
            </c:ext>
          </c:extLst>
        </c:ser>
        <c:ser>
          <c:idx val="2"/>
          <c:order val="4"/>
          <c:tx>
            <c:strRef>
              <c:f>'כ"א - סה"כ'!$E$1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'כ"א - סה"כ'!$A$2:$A$2047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סה"כ'!$E$1:$E$2046</c:f>
              <c:numCache>
                <c:formatCode>General</c:formatCode>
                <c:ptCount val="2046"/>
                <c:pt idx="0">
                  <c:v>0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4-4C0B-87D6-2CEC7A1CA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0"/>
          <c:order val="1"/>
          <c:tx>
            <c:strRef>
              <c:f>'כ"א - סה"כ'!$B$1</c:f>
              <c:strCache>
                <c:ptCount val="1"/>
                <c:pt idx="0">
                  <c:v>סה"כ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name>קו מגמה 2016-2019</c:name>
            <c:spPr>
              <a:ln w="1270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forward val="2000"/>
            <c:dispRSqr val="0"/>
            <c:dispEq val="0"/>
          </c:trendline>
          <c:cat>
            <c:numRef>
              <c:f>'כ"א - סה"כ'!$A$2:$A$2051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סה"כ'!$B$2:$B$1457</c:f>
              <c:numCache>
                <c:formatCode>0.000</c:formatCode>
                <c:ptCount val="1456"/>
                <c:pt idx="0">
                  <c:v>0.70810262996978701</c:v>
                </c:pt>
                <c:pt idx="1">
                  <c:v>0.73266346288685302</c:v>
                </c:pt>
                <c:pt idx="2">
                  <c:v>0.74009175343049505</c:v>
                </c:pt>
                <c:pt idx="3">
                  <c:v>0.74712087100425795</c:v>
                </c:pt>
                <c:pt idx="4">
                  <c:v>0.760994229080173</c:v>
                </c:pt>
                <c:pt idx="5">
                  <c:v>0.75394483035797299</c:v>
                </c:pt>
                <c:pt idx="6">
                  <c:v>0.76170017402703005</c:v>
                </c:pt>
                <c:pt idx="7">
                  <c:v>0.76374594513349603</c:v>
                </c:pt>
                <c:pt idx="8">
                  <c:v>0.73789348788661902</c:v>
                </c:pt>
                <c:pt idx="9">
                  <c:v>0.74548839112545495</c:v>
                </c:pt>
                <c:pt idx="10">
                  <c:v>0.72390202791515501</c:v>
                </c:pt>
                <c:pt idx="11">
                  <c:v>0.72279270138728102</c:v>
                </c:pt>
                <c:pt idx="12">
                  <c:v>0.74038558442927005</c:v>
                </c:pt>
                <c:pt idx="13">
                  <c:v>0.72778115008551403</c:v>
                </c:pt>
                <c:pt idx="14">
                  <c:v>0.72641244868510202</c:v>
                </c:pt>
                <c:pt idx="15">
                  <c:v>0.74909337092924</c:v>
                </c:pt>
                <c:pt idx="16">
                  <c:v>0.74766385190295803</c:v>
                </c:pt>
                <c:pt idx="17">
                  <c:v>0.75995430489331794</c:v>
                </c:pt>
                <c:pt idx="18">
                  <c:v>0.75999558153371705</c:v>
                </c:pt>
                <c:pt idx="19">
                  <c:v>0.73678834606860499</c:v>
                </c:pt>
                <c:pt idx="20">
                  <c:v>0.743560516765992</c:v>
                </c:pt>
                <c:pt idx="21">
                  <c:v>0.80873792997321903</c:v>
                </c:pt>
                <c:pt idx="22">
                  <c:v>0.81560243391890497</c:v>
                </c:pt>
                <c:pt idx="23">
                  <c:v>0.79896388532777796</c:v>
                </c:pt>
                <c:pt idx="24">
                  <c:v>0.80102626048401604</c:v>
                </c:pt>
                <c:pt idx="25">
                  <c:v>0.77706486264105101</c:v>
                </c:pt>
                <c:pt idx="26">
                  <c:v>0.76674641740706195</c:v>
                </c:pt>
                <c:pt idx="27">
                  <c:v>0.76584023730454798</c:v>
                </c:pt>
                <c:pt idx="28">
                  <c:v>0.70132581959407703</c:v>
                </c:pt>
                <c:pt idx="29">
                  <c:v>0.69295110795945503</c:v>
                </c:pt>
                <c:pt idx="30">
                  <c:v>0.71206902310414599</c:v>
                </c:pt>
                <c:pt idx="31">
                  <c:v>0.71567909990855305</c:v>
                </c:pt>
                <c:pt idx="32">
                  <c:v>0.72554355314002505</c:v>
                </c:pt>
                <c:pt idx="33">
                  <c:v>0.743000740941412</c:v>
                </c:pt>
                <c:pt idx="34">
                  <c:v>0.73525844699499598</c:v>
                </c:pt>
                <c:pt idx="35">
                  <c:v>0.73820352056267102</c:v>
                </c:pt>
                <c:pt idx="36">
                  <c:v>0.74387067548285302</c:v>
                </c:pt>
                <c:pt idx="37">
                  <c:v>0.76306534738192799</c:v>
                </c:pt>
                <c:pt idx="38">
                  <c:v>0.75588051997855099</c:v>
                </c:pt>
                <c:pt idx="39">
                  <c:v>0.75809661066411604</c:v>
                </c:pt>
                <c:pt idx="40">
                  <c:v>0.754816759875517</c:v>
                </c:pt>
                <c:pt idx="41">
                  <c:v>0.76366895213746</c:v>
                </c:pt>
                <c:pt idx="42">
                  <c:v>0.76119168518222802</c:v>
                </c:pt>
                <c:pt idx="43">
                  <c:v>0.73581172486035795</c:v>
                </c:pt>
                <c:pt idx="44">
                  <c:v>0.72901778141595497</c:v>
                </c:pt>
                <c:pt idx="45">
                  <c:v>0.73819166980541295</c:v>
                </c:pt>
                <c:pt idx="46">
                  <c:v>0.74648363248165694</c:v>
                </c:pt>
                <c:pt idx="47">
                  <c:v>0.74106103808747104</c:v>
                </c:pt>
                <c:pt idx="48">
                  <c:v>0.74441622803599405</c:v>
                </c:pt>
                <c:pt idx="49">
                  <c:v>0.75172194659070402</c:v>
                </c:pt>
                <c:pt idx="50">
                  <c:v>0.792848224467255</c:v>
                </c:pt>
                <c:pt idx="51">
                  <c:v>0.76760184155156796</c:v>
                </c:pt>
                <c:pt idx="52">
                  <c:v>0.76089746543311398</c:v>
                </c:pt>
                <c:pt idx="53">
                  <c:v>0.72872444076746601</c:v>
                </c:pt>
                <c:pt idx="54">
                  <c:v>0.73906732860519997</c:v>
                </c:pt>
                <c:pt idx="55">
                  <c:v>0.72988122790502497</c:v>
                </c:pt>
                <c:pt idx="56">
                  <c:v>0.72951678634737005</c:v>
                </c:pt>
                <c:pt idx="57">
                  <c:v>0.70019874993020503</c:v>
                </c:pt>
                <c:pt idx="58">
                  <c:v>0.71170650492596199</c:v>
                </c:pt>
                <c:pt idx="59">
                  <c:v>0.71315711524408099</c:v>
                </c:pt>
                <c:pt idx="60">
                  <c:v>0.74216265959445804</c:v>
                </c:pt>
                <c:pt idx="61">
                  <c:v>0.73572250082839996</c:v>
                </c:pt>
                <c:pt idx="62">
                  <c:v>0.73427079439374199</c:v>
                </c:pt>
                <c:pt idx="63">
                  <c:v>0.71468429945235001</c:v>
                </c:pt>
                <c:pt idx="64">
                  <c:v>0.72345853372999702</c:v>
                </c:pt>
                <c:pt idx="65">
                  <c:v>0.72488342751073098</c:v>
                </c:pt>
                <c:pt idx="66">
                  <c:v>0.73679672782219796</c:v>
                </c:pt>
                <c:pt idx="67">
                  <c:v>0.73683257287676196</c:v>
                </c:pt>
                <c:pt idx="68">
                  <c:v>0.73150088667098101</c:v>
                </c:pt>
                <c:pt idx="69">
                  <c:v>0.72372349209681597</c:v>
                </c:pt>
                <c:pt idx="70">
                  <c:v>0.75325801808228698</c:v>
                </c:pt>
                <c:pt idx="71">
                  <c:v>0.73856890141728404</c:v>
                </c:pt>
                <c:pt idx="72">
                  <c:v>0.71580953014191795</c:v>
                </c:pt>
                <c:pt idx="73">
                  <c:v>0.71489012446474098</c:v>
                </c:pt>
                <c:pt idx="74">
                  <c:v>0.72254341374589404</c:v>
                </c:pt>
                <c:pt idx="75">
                  <c:v>0.733731755704643</c:v>
                </c:pt>
                <c:pt idx="76">
                  <c:v>0.73585403182305598</c:v>
                </c:pt>
                <c:pt idx="77">
                  <c:v>0.73277839375758402</c:v>
                </c:pt>
                <c:pt idx="78">
                  <c:v>0.74392702892511897</c:v>
                </c:pt>
                <c:pt idx="79">
                  <c:v>0.76594623369479997</c:v>
                </c:pt>
                <c:pt idx="80">
                  <c:v>0.74867478448756797</c:v>
                </c:pt>
                <c:pt idx="81">
                  <c:v>0.71952534694900905</c:v>
                </c:pt>
                <c:pt idx="82">
                  <c:v>0.73422170711419499</c:v>
                </c:pt>
                <c:pt idx="83">
                  <c:v>0.81942551317946499</c:v>
                </c:pt>
                <c:pt idx="84">
                  <c:v>0.80419408138013404</c:v>
                </c:pt>
                <c:pt idx="85">
                  <c:v>0.816675508646037</c:v>
                </c:pt>
                <c:pt idx="86">
                  <c:v>0.83133338170748095</c:v>
                </c:pt>
                <c:pt idx="87">
                  <c:v>0.840475880583474</c:v>
                </c:pt>
                <c:pt idx="88">
                  <c:v>0.85728141852080098</c:v>
                </c:pt>
                <c:pt idx="89">
                  <c:v>0.83957659839279997</c:v>
                </c:pt>
                <c:pt idx="90">
                  <c:v>0.76148557389125504</c:v>
                </c:pt>
                <c:pt idx="91">
                  <c:v>0.79296343481374698</c:v>
                </c:pt>
                <c:pt idx="92">
                  <c:v>0.79886646855351295</c:v>
                </c:pt>
                <c:pt idx="93">
                  <c:v>0.78692792587120097</c:v>
                </c:pt>
                <c:pt idx="94">
                  <c:v>0.81749710666549502</c:v>
                </c:pt>
                <c:pt idx="95">
                  <c:v>0.83583458514576503</c:v>
                </c:pt>
                <c:pt idx="96">
                  <c:v>0.84799296490686404</c:v>
                </c:pt>
                <c:pt idx="97">
                  <c:v>0.85890520454781005</c:v>
                </c:pt>
                <c:pt idx="98">
                  <c:v>0.86293394079284103</c:v>
                </c:pt>
                <c:pt idx="99">
                  <c:v>0.86414262299340305</c:v>
                </c:pt>
                <c:pt idx="100">
                  <c:v>0.89022167008294295</c:v>
                </c:pt>
                <c:pt idx="101">
                  <c:v>0.864647990854987</c:v>
                </c:pt>
                <c:pt idx="102">
                  <c:v>0.85633213211039805</c:v>
                </c:pt>
                <c:pt idx="103">
                  <c:v>0.85358419311323097</c:v>
                </c:pt>
                <c:pt idx="104">
                  <c:v>0.83375838949798398</c:v>
                </c:pt>
                <c:pt idx="105">
                  <c:v>0.81388631453603899</c:v>
                </c:pt>
                <c:pt idx="106">
                  <c:v>0.79860971076760701</c:v>
                </c:pt>
                <c:pt idx="107">
                  <c:v>0.77529640382611698</c:v>
                </c:pt>
                <c:pt idx="108">
                  <c:v>0.77362425003211399</c:v>
                </c:pt>
                <c:pt idx="109">
                  <c:v>0.77209461167082305</c:v>
                </c:pt>
                <c:pt idx="110">
                  <c:v>0.77094143272668003</c:v>
                </c:pt>
                <c:pt idx="111">
                  <c:v>0.78464698439998404</c:v>
                </c:pt>
                <c:pt idx="112">
                  <c:v>0.80122340269472403</c:v>
                </c:pt>
                <c:pt idx="113">
                  <c:v>0.79293740230061605</c:v>
                </c:pt>
                <c:pt idx="114">
                  <c:v>0.77013323504555797</c:v>
                </c:pt>
                <c:pt idx="115">
                  <c:v>0.79811737631119595</c:v>
                </c:pt>
                <c:pt idx="116">
                  <c:v>0.80877789725512494</c:v>
                </c:pt>
                <c:pt idx="117">
                  <c:v>0.80658055325308597</c:v>
                </c:pt>
                <c:pt idx="118">
                  <c:v>0.81650613437089603</c:v>
                </c:pt>
                <c:pt idx="119">
                  <c:v>0.78861198880190497</c:v>
                </c:pt>
                <c:pt idx="120">
                  <c:v>0.80093461518083398</c:v>
                </c:pt>
                <c:pt idx="121">
                  <c:v>0.82098266565648204</c:v>
                </c:pt>
                <c:pt idx="122">
                  <c:v>0.79931722683130602</c:v>
                </c:pt>
                <c:pt idx="123">
                  <c:v>0.78278935209695699</c:v>
                </c:pt>
                <c:pt idx="124">
                  <c:v>0.77393031961883896</c:v>
                </c:pt>
                <c:pt idx="125">
                  <c:v>0.74511028951709302</c:v>
                </c:pt>
                <c:pt idx="126">
                  <c:v>0.72753153668303105</c:v>
                </c:pt>
                <c:pt idx="127">
                  <c:v>0.70768380654436802</c:v>
                </c:pt>
                <c:pt idx="128">
                  <c:v>0.70482954196136605</c:v>
                </c:pt>
                <c:pt idx="129">
                  <c:v>0.69840426160138502</c:v>
                </c:pt>
                <c:pt idx="130">
                  <c:v>0.68407833126325002</c:v>
                </c:pt>
                <c:pt idx="131">
                  <c:v>0.68772428159671795</c:v>
                </c:pt>
                <c:pt idx="132">
                  <c:v>0.72366762680225805</c:v>
                </c:pt>
                <c:pt idx="133">
                  <c:v>0.76474942790782896</c:v>
                </c:pt>
                <c:pt idx="134">
                  <c:v>0.77077557037282596</c:v>
                </c:pt>
                <c:pt idx="135">
                  <c:v>0.78663418454159495</c:v>
                </c:pt>
                <c:pt idx="136">
                  <c:v>0.78744766351129503</c:v>
                </c:pt>
                <c:pt idx="137">
                  <c:v>0.81567883038288802</c:v>
                </c:pt>
                <c:pt idx="138">
                  <c:v>0.80538087018480398</c:v>
                </c:pt>
                <c:pt idx="139">
                  <c:v>0.787196841979246</c:v>
                </c:pt>
                <c:pt idx="140">
                  <c:v>0.75746442585095297</c:v>
                </c:pt>
                <c:pt idx="141">
                  <c:v>0.80873295992207805</c:v>
                </c:pt>
                <c:pt idx="142">
                  <c:v>0.756402041692253</c:v>
                </c:pt>
                <c:pt idx="143">
                  <c:v>0.69630780555205596</c:v>
                </c:pt>
                <c:pt idx="144">
                  <c:v>0.72194645360649201</c:v>
                </c:pt>
                <c:pt idx="145">
                  <c:v>0.760432756215626</c:v>
                </c:pt>
                <c:pt idx="146">
                  <c:v>0.75977051349488101</c:v>
                </c:pt>
                <c:pt idx="147">
                  <c:v>0.76264134354749902</c:v>
                </c:pt>
                <c:pt idx="148">
                  <c:v>0.72653039949326503</c:v>
                </c:pt>
                <c:pt idx="149">
                  <c:v>0.760149112641748</c:v>
                </c:pt>
                <c:pt idx="150">
                  <c:v>0.83091805817533404</c:v>
                </c:pt>
                <c:pt idx="151">
                  <c:v>0.78953480141820398</c:v>
                </c:pt>
                <c:pt idx="152">
                  <c:v>0.74975478884210101</c:v>
                </c:pt>
                <c:pt idx="153">
                  <c:v>0.74635341484234896</c:v>
                </c:pt>
                <c:pt idx="154">
                  <c:v>0.77997880298039801</c:v>
                </c:pt>
                <c:pt idx="155">
                  <c:v>0.77053297583632097</c:v>
                </c:pt>
                <c:pt idx="156">
                  <c:v>0.77564952708998103</c:v>
                </c:pt>
                <c:pt idx="157">
                  <c:v>0.76086426877372804</c:v>
                </c:pt>
                <c:pt idx="158">
                  <c:v>0.73219018898252297</c:v>
                </c:pt>
                <c:pt idx="159">
                  <c:v>0.74084392956343104</c:v>
                </c:pt>
                <c:pt idx="160">
                  <c:v>0.739665837984818</c:v>
                </c:pt>
                <c:pt idx="161">
                  <c:v>0.715552293240722</c:v>
                </c:pt>
                <c:pt idx="162">
                  <c:v>0.721387990445021</c:v>
                </c:pt>
                <c:pt idx="163">
                  <c:v>0.72045803177970602</c:v>
                </c:pt>
                <c:pt idx="164">
                  <c:v>0.72688054540893299</c:v>
                </c:pt>
                <c:pt idx="165">
                  <c:v>0.76567956599258102</c:v>
                </c:pt>
                <c:pt idx="166">
                  <c:v>0.75993809468426199</c:v>
                </c:pt>
                <c:pt idx="167">
                  <c:v>0.75452038394141796</c:v>
                </c:pt>
                <c:pt idx="168">
                  <c:v>0.75548751629867095</c:v>
                </c:pt>
                <c:pt idx="169">
                  <c:v>0.76171431998009198</c:v>
                </c:pt>
                <c:pt idx="170">
                  <c:v>0.77584996960736496</c:v>
                </c:pt>
                <c:pt idx="171">
                  <c:v>0.74971114391703397</c:v>
                </c:pt>
                <c:pt idx="172">
                  <c:v>0.73299721937156903</c:v>
                </c:pt>
                <c:pt idx="173">
                  <c:v>0.74153311842178804</c:v>
                </c:pt>
                <c:pt idx="174">
                  <c:v>0.80752682229571005</c:v>
                </c:pt>
                <c:pt idx="175">
                  <c:v>0.81220365171403897</c:v>
                </c:pt>
                <c:pt idx="176">
                  <c:v>0.78164327826917701</c:v>
                </c:pt>
                <c:pt idx="177">
                  <c:v>0.78461185365359198</c:v>
                </c:pt>
                <c:pt idx="178">
                  <c:v>0.81361269300686201</c:v>
                </c:pt>
                <c:pt idx="179">
                  <c:v>0.83583685569911603</c:v>
                </c:pt>
                <c:pt idx="180">
                  <c:v>0.83379320735910201</c:v>
                </c:pt>
                <c:pt idx="181">
                  <c:v>0.77209550070341204</c:v>
                </c:pt>
                <c:pt idx="182">
                  <c:v>0.75983531564844198</c:v>
                </c:pt>
                <c:pt idx="183">
                  <c:v>0.78531146310355304</c:v>
                </c:pt>
                <c:pt idx="184">
                  <c:v>0.75872076939799904</c:v>
                </c:pt>
                <c:pt idx="185">
                  <c:v>0.77448774190193803</c:v>
                </c:pt>
                <c:pt idx="186">
                  <c:v>0.76288113750675102</c:v>
                </c:pt>
                <c:pt idx="187">
                  <c:v>0.765916684464374</c:v>
                </c:pt>
                <c:pt idx="188">
                  <c:v>0.78097787470923596</c:v>
                </c:pt>
                <c:pt idx="189">
                  <c:v>0.79242507180507005</c:v>
                </c:pt>
                <c:pt idx="190">
                  <c:v>0.77109441892572195</c:v>
                </c:pt>
                <c:pt idx="191">
                  <c:v>0.77668112594426997</c:v>
                </c:pt>
                <c:pt idx="192">
                  <c:v>0.73703221504104399</c:v>
                </c:pt>
                <c:pt idx="193">
                  <c:v>0.75318917670369501</c:v>
                </c:pt>
                <c:pt idx="194">
                  <c:v>0.76185208850869701</c:v>
                </c:pt>
                <c:pt idx="195">
                  <c:v>0.75251137410298896</c:v>
                </c:pt>
                <c:pt idx="196">
                  <c:v>0.75667374762370598</c:v>
                </c:pt>
                <c:pt idx="197">
                  <c:v>0.78241129053671199</c:v>
                </c:pt>
                <c:pt idx="198">
                  <c:v>0.78796963359929095</c:v>
                </c:pt>
                <c:pt idx="199">
                  <c:v>0.81640569117785899</c:v>
                </c:pt>
                <c:pt idx="200">
                  <c:v>0.79558566940142506</c:v>
                </c:pt>
                <c:pt idx="201">
                  <c:v>0.80357866214428697</c:v>
                </c:pt>
                <c:pt idx="202">
                  <c:v>0.79858598842675399</c:v>
                </c:pt>
                <c:pt idx="203">
                  <c:v>0.82157063134354902</c:v>
                </c:pt>
                <c:pt idx="204">
                  <c:v>0.81612973031481895</c:v>
                </c:pt>
                <c:pt idx="205">
                  <c:v>0.81755624344566202</c:v>
                </c:pt>
                <c:pt idx="206">
                  <c:v>0.80399138960414496</c:v>
                </c:pt>
                <c:pt idx="207">
                  <c:v>0.80007557589908396</c:v>
                </c:pt>
                <c:pt idx="208">
                  <c:v>0.77097854481589401</c:v>
                </c:pt>
                <c:pt idx="209">
                  <c:v>0.77703356605186902</c:v>
                </c:pt>
                <c:pt idx="210">
                  <c:v>0.742778601710537</c:v>
                </c:pt>
                <c:pt idx="211">
                  <c:v>0.75160977093000703</c:v>
                </c:pt>
                <c:pt idx="212">
                  <c:v>0.74933145104499899</c:v>
                </c:pt>
                <c:pt idx="213">
                  <c:v>0.75724247199653105</c:v>
                </c:pt>
                <c:pt idx="214">
                  <c:v>0.75192841631039098</c:v>
                </c:pt>
                <c:pt idx="215">
                  <c:v>0.76630626992586004</c:v>
                </c:pt>
                <c:pt idx="216">
                  <c:v>0.75446423472634305</c:v>
                </c:pt>
                <c:pt idx="217">
                  <c:v>0.75637880170817695</c:v>
                </c:pt>
                <c:pt idx="218">
                  <c:v>0.73613522654847396</c:v>
                </c:pt>
                <c:pt idx="219">
                  <c:v>0.73760396787328497</c:v>
                </c:pt>
                <c:pt idx="220">
                  <c:v>0.73670774847262099</c:v>
                </c:pt>
                <c:pt idx="221">
                  <c:v>0.79032787271957605</c:v>
                </c:pt>
                <c:pt idx="222">
                  <c:v>0.78384501431412801</c:v>
                </c:pt>
                <c:pt idx="223">
                  <c:v>0.79503947034545897</c:v>
                </c:pt>
                <c:pt idx="224">
                  <c:v>0.79105979036630503</c:v>
                </c:pt>
                <c:pt idx="225">
                  <c:v>0.79162651904661596</c:v>
                </c:pt>
                <c:pt idx="226">
                  <c:v>0.80087211592235996</c:v>
                </c:pt>
                <c:pt idx="227">
                  <c:v>0.79142055694789404</c:v>
                </c:pt>
                <c:pt idx="228">
                  <c:v>0.75040662213838905</c:v>
                </c:pt>
                <c:pt idx="229">
                  <c:v>0.76852305650451602</c:v>
                </c:pt>
                <c:pt idx="230">
                  <c:v>0.76649079767157602</c:v>
                </c:pt>
                <c:pt idx="231">
                  <c:v>0.77288413550031598</c:v>
                </c:pt>
                <c:pt idx="232">
                  <c:v>0.80937914278226997</c:v>
                </c:pt>
                <c:pt idx="233">
                  <c:v>0.78904466219407798</c:v>
                </c:pt>
                <c:pt idx="234">
                  <c:v>0.74955959184273901</c:v>
                </c:pt>
                <c:pt idx="235">
                  <c:v>0.74571870324687195</c:v>
                </c:pt>
                <c:pt idx="236">
                  <c:v>0.723243320517171</c:v>
                </c:pt>
                <c:pt idx="237">
                  <c:v>0.76489498910783305</c:v>
                </c:pt>
                <c:pt idx="238">
                  <c:v>0.77655005083571804</c:v>
                </c:pt>
                <c:pt idx="239">
                  <c:v>0.74280367712276896</c:v>
                </c:pt>
                <c:pt idx="240">
                  <c:v>0.75271361708277396</c:v>
                </c:pt>
                <c:pt idx="241">
                  <c:v>0.81238033293226697</c:v>
                </c:pt>
                <c:pt idx="242">
                  <c:v>0.81712548165975996</c:v>
                </c:pt>
                <c:pt idx="243">
                  <c:v>0.82578049599148295</c:v>
                </c:pt>
                <c:pt idx="244">
                  <c:v>0.77373766779772102</c:v>
                </c:pt>
                <c:pt idx="245">
                  <c:v>0.75886975626777098</c:v>
                </c:pt>
                <c:pt idx="246">
                  <c:v>0.76332101260344898</c:v>
                </c:pt>
                <c:pt idx="247">
                  <c:v>0.770645887067262</c:v>
                </c:pt>
                <c:pt idx="248">
                  <c:v>0.745404665457717</c:v>
                </c:pt>
                <c:pt idx="249">
                  <c:v>0.74940603843584097</c:v>
                </c:pt>
                <c:pt idx="250">
                  <c:v>0.76117972362391495</c:v>
                </c:pt>
                <c:pt idx="251">
                  <c:v>0.76753668413706</c:v>
                </c:pt>
                <c:pt idx="252">
                  <c:v>0.77433986141004296</c:v>
                </c:pt>
                <c:pt idx="253">
                  <c:v>0.79242815646130405</c:v>
                </c:pt>
                <c:pt idx="254">
                  <c:v>0.77307037999194905</c:v>
                </c:pt>
                <c:pt idx="255">
                  <c:v>0.76231188211716205</c:v>
                </c:pt>
                <c:pt idx="256">
                  <c:v>0.76588464331275297</c:v>
                </c:pt>
                <c:pt idx="257">
                  <c:v>0.76639705177089601</c:v>
                </c:pt>
                <c:pt idx="258">
                  <c:v>0.77682637586053305</c:v>
                </c:pt>
                <c:pt idx="259">
                  <c:v>0.78102277651414498</c:v>
                </c:pt>
                <c:pt idx="260">
                  <c:v>0.76166298651408304</c:v>
                </c:pt>
                <c:pt idx="261">
                  <c:v>0.779019896436554</c:v>
                </c:pt>
                <c:pt idx="262">
                  <c:v>0.81863849116524701</c:v>
                </c:pt>
                <c:pt idx="263">
                  <c:v>0.78543646853159399</c:v>
                </c:pt>
                <c:pt idx="264">
                  <c:v>0.76638747985071198</c:v>
                </c:pt>
                <c:pt idx="265">
                  <c:v>0.77181037176227296</c:v>
                </c:pt>
                <c:pt idx="266">
                  <c:v>0.77884241488587702</c:v>
                </c:pt>
                <c:pt idx="267">
                  <c:v>0.741802680052153</c:v>
                </c:pt>
                <c:pt idx="268">
                  <c:v>0.74315625868555701</c:v>
                </c:pt>
                <c:pt idx="269">
                  <c:v>0.754002678990079</c:v>
                </c:pt>
                <c:pt idx="270">
                  <c:v>0.77124761452189805</c:v>
                </c:pt>
                <c:pt idx="271">
                  <c:v>0.76789975136766098</c:v>
                </c:pt>
                <c:pt idx="272">
                  <c:v>0.73592690872627398</c:v>
                </c:pt>
                <c:pt idx="273">
                  <c:v>0.74840712084898797</c:v>
                </c:pt>
                <c:pt idx="274">
                  <c:v>0.81093461662154298</c:v>
                </c:pt>
                <c:pt idx="275">
                  <c:v>0.81389164328374997</c:v>
                </c:pt>
                <c:pt idx="276">
                  <c:v>0.78145783563986404</c:v>
                </c:pt>
                <c:pt idx="277">
                  <c:v>0.79439173010490605</c:v>
                </c:pt>
                <c:pt idx="278">
                  <c:v>0.83867847019894204</c:v>
                </c:pt>
                <c:pt idx="279">
                  <c:v>0.88733810398469204</c:v>
                </c:pt>
                <c:pt idx="280">
                  <c:v>0.84533972372261901</c:v>
                </c:pt>
                <c:pt idx="281">
                  <c:v>0.80849350324847802</c:v>
                </c:pt>
                <c:pt idx="282">
                  <c:v>0.79684357881211598</c:v>
                </c:pt>
                <c:pt idx="283">
                  <c:v>0.80974544583500196</c:v>
                </c:pt>
                <c:pt idx="284">
                  <c:v>0.83970692809573999</c:v>
                </c:pt>
                <c:pt idx="285">
                  <c:v>0.80780513543455101</c:v>
                </c:pt>
                <c:pt idx="286">
                  <c:v>0.79032981661840596</c:v>
                </c:pt>
                <c:pt idx="287">
                  <c:v>0.79253373599811505</c:v>
                </c:pt>
                <c:pt idx="288">
                  <c:v>0.82236748618539701</c:v>
                </c:pt>
                <c:pt idx="289">
                  <c:v>0.83442591812167</c:v>
                </c:pt>
                <c:pt idx="290">
                  <c:v>0.82833612635023202</c:v>
                </c:pt>
                <c:pt idx="291">
                  <c:v>0.77603577383517697</c:v>
                </c:pt>
                <c:pt idx="292">
                  <c:v>0.76233309172011599</c:v>
                </c:pt>
                <c:pt idx="293">
                  <c:v>0.77069387561378799</c:v>
                </c:pt>
                <c:pt idx="294">
                  <c:v>0.82342493132559702</c:v>
                </c:pt>
                <c:pt idx="295">
                  <c:v>0.85059385725574999</c:v>
                </c:pt>
                <c:pt idx="296">
                  <c:v>0.82343653603563505</c:v>
                </c:pt>
                <c:pt idx="297">
                  <c:v>0.83646523908972903</c:v>
                </c:pt>
                <c:pt idx="298">
                  <c:v>0.84161576319812004</c:v>
                </c:pt>
                <c:pt idx="299">
                  <c:v>0.84384090343500096</c:v>
                </c:pt>
                <c:pt idx="300">
                  <c:v>0.82111234922228904</c:v>
                </c:pt>
                <c:pt idx="301">
                  <c:v>0.79192486685809604</c:v>
                </c:pt>
                <c:pt idx="302">
                  <c:v>0.74930623704588595</c:v>
                </c:pt>
                <c:pt idx="303">
                  <c:v>0.77143478959063005</c:v>
                </c:pt>
                <c:pt idx="304">
                  <c:v>0.75567891908926998</c:v>
                </c:pt>
                <c:pt idx="305">
                  <c:v>0.78249259615692002</c:v>
                </c:pt>
                <c:pt idx="306">
                  <c:v>0.79499543875784395</c:v>
                </c:pt>
                <c:pt idx="307">
                  <c:v>0.80077279336444196</c:v>
                </c:pt>
                <c:pt idx="308">
                  <c:v>0.78120908758400998</c:v>
                </c:pt>
                <c:pt idx="309">
                  <c:v>0.78631431118731099</c:v>
                </c:pt>
                <c:pt idx="310">
                  <c:v>0.77657205745760405</c:v>
                </c:pt>
                <c:pt idx="311">
                  <c:v>0.79110126681902004</c:v>
                </c:pt>
                <c:pt idx="312">
                  <c:v>0.79902265553249996</c:v>
                </c:pt>
                <c:pt idx="313">
                  <c:v>0.78384240333156396</c:v>
                </c:pt>
                <c:pt idx="314">
                  <c:v>0.78341268773288997</c:v>
                </c:pt>
                <c:pt idx="315">
                  <c:v>0.80230660685593502</c:v>
                </c:pt>
                <c:pt idx="316">
                  <c:v>0.79951737390148103</c:v>
                </c:pt>
                <c:pt idx="317">
                  <c:v>0.78667648918522104</c:v>
                </c:pt>
                <c:pt idx="318">
                  <c:v>0.78270662578030803</c:v>
                </c:pt>
                <c:pt idx="319">
                  <c:v>0.75839044414268397</c:v>
                </c:pt>
                <c:pt idx="320">
                  <c:v>0.76857837954761399</c:v>
                </c:pt>
                <c:pt idx="321">
                  <c:v>0.75736851824005602</c:v>
                </c:pt>
                <c:pt idx="322">
                  <c:v>0.74779614547885898</c:v>
                </c:pt>
                <c:pt idx="323">
                  <c:v>0.74133695673557798</c:v>
                </c:pt>
                <c:pt idx="324">
                  <c:v>0.76789549404449398</c:v>
                </c:pt>
                <c:pt idx="325">
                  <c:v>0.71959005248052998</c:v>
                </c:pt>
                <c:pt idx="326">
                  <c:v>0.69330657863540501</c:v>
                </c:pt>
                <c:pt idx="327">
                  <c:v>0.73216796908236303</c:v>
                </c:pt>
                <c:pt idx="328">
                  <c:v>0.77866303244562995</c:v>
                </c:pt>
                <c:pt idx="329">
                  <c:v>0.76174312047134396</c:v>
                </c:pt>
                <c:pt idx="330">
                  <c:v>0.76751961828368398</c:v>
                </c:pt>
                <c:pt idx="331">
                  <c:v>0.76262959512332396</c:v>
                </c:pt>
                <c:pt idx="332">
                  <c:v>0.807322270511454</c:v>
                </c:pt>
                <c:pt idx="333">
                  <c:v>0.84620115462147205</c:v>
                </c:pt>
                <c:pt idx="334">
                  <c:v>0.80486994732880401</c:v>
                </c:pt>
                <c:pt idx="335">
                  <c:v>0.76627983995459803</c:v>
                </c:pt>
                <c:pt idx="336">
                  <c:v>0.77914381372839103</c:v>
                </c:pt>
                <c:pt idx="337">
                  <c:v>0.78238849063230997</c:v>
                </c:pt>
                <c:pt idx="338">
                  <c:v>0.801591324619914</c:v>
                </c:pt>
                <c:pt idx="339">
                  <c:v>0.79666139892696397</c:v>
                </c:pt>
                <c:pt idx="340">
                  <c:v>0.79571813677961001</c:v>
                </c:pt>
                <c:pt idx="341">
                  <c:v>0.80786202454032197</c:v>
                </c:pt>
                <c:pt idx="342">
                  <c:v>0.81002085754953701</c:v>
                </c:pt>
                <c:pt idx="343">
                  <c:v>0.81469435610448004</c:v>
                </c:pt>
                <c:pt idx="344">
                  <c:v>0.82038207659505402</c:v>
                </c:pt>
                <c:pt idx="345">
                  <c:v>0.77932481394300501</c:v>
                </c:pt>
                <c:pt idx="346">
                  <c:v>0.78840793961921196</c:v>
                </c:pt>
                <c:pt idx="347">
                  <c:v>0.786621952352343</c:v>
                </c:pt>
                <c:pt idx="348">
                  <c:v>0.77953834482390505</c:v>
                </c:pt>
                <c:pt idx="349">
                  <c:v>0.78932974861113803</c:v>
                </c:pt>
                <c:pt idx="350">
                  <c:v>0.78337006012629895</c:v>
                </c:pt>
                <c:pt idx="351">
                  <c:v>0.78899672892207096</c:v>
                </c:pt>
                <c:pt idx="352">
                  <c:v>0.81751750395229605</c:v>
                </c:pt>
                <c:pt idx="353">
                  <c:v>0.79538237617902496</c:v>
                </c:pt>
                <c:pt idx="354">
                  <c:v>0.79315461187074199</c:v>
                </c:pt>
                <c:pt idx="355">
                  <c:v>0.78827753081227503</c:v>
                </c:pt>
                <c:pt idx="356">
                  <c:v>0.80476089147159602</c:v>
                </c:pt>
                <c:pt idx="357">
                  <c:v>0.86327739964400296</c:v>
                </c:pt>
                <c:pt idx="358">
                  <c:v>0.81448877033025902</c:v>
                </c:pt>
                <c:pt idx="359">
                  <c:v>0.81391640333529502</c:v>
                </c:pt>
                <c:pt idx="360">
                  <c:v>0.83446330038470795</c:v>
                </c:pt>
                <c:pt idx="361">
                  <c:v>0.83682178225765202</c:v>
                </c:pt>
                <c:pt idx="362">
                  <c:v>0.84864910935902205</c:v>
                </c:pt>
                <c:pt idx="363">
                  <c:v>0.81695448247542002</c:v>
                </c:pt>
                <c:pt idx="364">
                  <c:v>0.75636763520872097</c:v>
                </c:pt>
                <c:pt idx="365">
                  <c:v>0.80066474330436499</c:v>
                </c:pt>
                <c:pt idx="366">
                  <c:v>0.799042316894232</c:v>
                </c:pt>
                <c:pt idx="367">
                  <c:v>0.81129717891017905</c:v>
                </c:pt>
                <c:pt idx="368">
                  <c:v>0.803568101181523</c:v>
                </c:pt>
                <c:pt idx="369">
                  <c:v>0.80695542742604798</c:v>
                </c:pt>
                <c:pt idx="370">
                  <c:v>0.81722757937575297</c:v>
                </c:pt>
                <c:pt idx="371">
                  <c:v>0.81763117746859104</c:v>
                </c:pt>
                <c:pt idx="372">
                  <c:v>0.81319226914984299</c:v>
                </c:pt>
                <c:pt idx="373">
                  <c:v>0.82838826694170997</c:v>
                </c:pt>
                <c:pt idx="374">
                  <c:v>0.81926221458715398</c:v>
                </c:pt>
                <c:pt idx="375">
                  <c:v>0.81913317225585403</c:v>
                </c:pt>
                <c:pt idx="376">
                  <c:v>0.80428557693006297</c:v>
                </c:pt>
                <c:pt idx="377">
                  <c:v>0.81024274761054205</c:v>
                </c:pt>
                <c:pt idx="378">
                  <c:v>0.82802085693906502</c:v>
                </c:pt>
                <c:pt idx="379">
                  <c:v>0.82226577569574799</c:v>
                </c:pt>
                <c:pt idx="380">
                  <c:v>0.803166839935048</c:v>
                </c:pt>
                <c:pt idx="381">
                  <c:v>0.80131859754163004</c:v>
                </c:pt>
                <c:pt idx="382">
                  <c:v>0.82077953621390398</c:v>
                </c:pt>
                <c:pt idx="383">
                  <c:v>0.821717503730096</c:v>
                </c:pt>
                <c:pt idx="384">
                  <c:v>0.81928736170667904</c:v>
                </c:pt>
                <c:pt idx="385">
                  <c:v>0.82282995703727002</c:v>
                </c:pt>
                <c:pt idx="386">
                  <c:v>0.87041581369814702</c:v>
                </c:pt>
                <c:pt idx="387">
                  <c:v>0.83464842648107196</c:v>
                </c:pt>
                <c:pt idx="388">
                  <c:v>0.77188216695654099</c:v>
                </c:pt>
                <c:pt idx="389">
                  <c:v>0.76502961816976101</c:v>
                </c:pt>
                <c:pt idx="390">
                  <c:v>0.80631864506944795</c:v>
                </c:pt>
                <c:pt idx="391">
                  <c:v>0.81743101289854603</c:v>
                </c:pt>
                <c:pt idx="392">
                  <c:v>0.79870802314925105</c:v>
                </c:pt>
                <c:pt idx="393">
                  <c:v>0.75958353503772602</c:v>
                </c:pt>
                <c:pt idx="394">
                  <c:v>0.79669533855492403</c:v>
                </c:pt>
                <c:pt idx="395">
                  <c:v>0.87126416527708805</c:v>
                </c:pt>
                <c:pt idx="396">
                  <c:v>0.86664054502278398</c:v>
                </c:pt>
                <c:pt idx="397">
                  <c:v>0.83537961347178402</c:v>
                </c:pt>
                <c:pt idx="398">
                  <c:v>0.821594849644257</c:v>
                </c:pt>
                <c:pt idx="399">
                  <c:v>0.84064500141015497</c:v>
                </c:pt>
                <c:pt idx="400">
                  <c:v>0.82311613798456196</c:v>
                </c:pt>
                <c:pt idx="401">
                  <c:v>0.82618447364268599</c:v>
                </c:pt>
                <c:pt idx="402">
                  <c:v>0.81250166600350604</c:v>
                </c:pt>
                <c:pt idx="403">
                  <c:v>0.82566543630955902</c:v>
                </c:pt>
                <c:pt idx="404">
                  <c:v>0.81854168180616305</c:v>
                </c:pt>
                <c:pt idx="405">
                  <c:v>0.82275082212981299</c:v>
                </c:pt>
                <c:pt idx="406">
                  <c:v>0.812593930918736</c:v>
                </c:pt>
                <c:pt idx="407">
                  <c:v>0.82199643765234098</c:v>
                </c:pt>
                <c:pt idx="408">
                  <c:v>0.82352483014146705</c:v>
                </c:pt>
                <c:pt idx="409">
                  <c:v>0.82889960269908902</c:v>
                </c:pt>
                <c:pt idx="410">
                  <c:v>0.81632331155081606</c:v>
                </c:pt>
                <c:pt idx="411">
                  <c:v>0.81874355701603696</c:v>
                </c:pt>
                <c:pt idx="412">
                  <c:v>0.82091209738840198</c:v>
                </c:pt>
                <c:pt idx="413">
                  <c:v>0.82376814375714102</c:v>
                </c:pt>
                <c:pt idx="414">
                  <c:v>0.85164351207586697</c:v>
                </c:pt>
                <c:pt idx="415">
                  <c:v>0.849687365583504</c:v>
                </c:pt>
                <c:pt idx="416">
                  <c:v>0.79866974940384905</c:v>
                </c:pt>
                <c:pt idx="417">
                  <c:v>0.77845128964592103</c:v>
                </c:pt>
                <c:pt idx="418">
                  <c:v>0.80822453213661005</c:v>
                </c:pt>
                <c:pt idx="419">
                  <c:v>0.79052861431967103</c:v>
                </c:pt>
                <c:pt idx="420">
                  <c:v>0.79876404146982904</c:v>
                </c:pt>
                <c:pt idx="421">
                  <c:v>0.78338839615328704</c:v>
                </c:pt>
                <c:pt idx="422">
                  <c:v>0.77738150985586896</c:v>
                </c:pt>
                <c:pt idx="423">
                  <c:v>0.82952266345457004</c:v>
                </c:pt>
                <c:pt idx="424">
                  <c:v>0.85168863400581596</c:v>
                </c:pt>
                <c:pt idx="425">
                  <c:v>0.81526453146151601</c:v>
                </c:pt>
                <c:pt idx="426">
                  <c:v>0.82146178680964699</c:v>
                </c:pt>
                <c:pt idx="427">
                  <c:v>0.81925341075511904</c:v>
                </c:pt>
                <c:pt idx="428">
                  <c:v>0.79821418727774596</c:v>
                </c:pt>
                <c:pt idx="429">
                  <c:v>0.80314714743590099</c:v>
                </c:pt>
                <c:pt idx="430">
                  <c:v>0.79308483448505396</c:v>
                </c:pt>
                <c:pt idx="431">
                  <c:v>0.77105439420734101</c:v>
                </c:pt>
                <c:pt idx="432">
                  <c:v>0.77145274132423303</c:v>
                </c:pt>
                <c:pt idx="433">
                  <c:v>0.78129699026277</c:v>
                </c:pt>
                <c:pt idx="434">
                  <c:v>0.76718644112770795</c:v>
                </c:pt>
                <c:pt idx="435">
                  <c:v>0.78971204506945003</c:v>
                </c:pt>
                <c:pt idx="436">
                  <c:v>0.77716678615614698</c:v>
                </c:pt>
                <c:pt idx="437">
                  <c:v>0.77644899745533502</c:v>
                </c:pt>
                <c:pt idx="438">
                  <c:v>0.79682209728215403</c:v>
                </c:pt>
                <c:pt idx="439">
                  <c:v>0.79315641817868998</c:v>
                </c:pt>
                <c:pt idx="440">
                  <c:v>0.79872417287162201</c:v>
                </c:pt>
                <c:pt idx="441">
                  <c:v>0.80179953065043597</c:v>
                </c:pt>
                <c:pt idx="442">
                  <c:v>0.80002219739823299</c:v>
                </c:pt>
                <c:pt idx="443">
                  <c:v>0.81942517453198105</c:v>
                </c:pt>
                <c:pt idx="444">
                  <c:v>0.809637039401918</c:v>
                </c:pt>
                <c:pt idx="445">
                  <c:v>0.82511404357113105</c:v>
                </c:pt>
                <c:pt idx="446">
                  <c:v>0.890447028353331</c:v>
                </c:pt>
                <c:pt idx="447">
                  <c:v>0.89018426352394797</c:v>
                </c:pt>
                <c:pt idx="448">
                  <c:v>0.95497033793655295</c:v>
                </c:pt>
                <c:pt idx="449">
                  <c:v>0.94353762080708303</c:v>
                </c:pt>
                <c:pt idx="450">
                  <c:v>0.95360605160866396</c:v>
                </c:pt>
                <c:pt idx="451">
                  <c:v>0.99154516861804398</c:v>
                </c:pt>
                <c:pt idx="452">
                  <c:v>1.00545581135869</c:v>
                </c:pt>
                <c:pt idx="453">
                  <c:v>0.96893227965374296</c:v>
                </c:pt>
                <c:pt idx="454">
                  <c:v>0.98020348388102696</c:v>
                </c:pt>
                <c:pt idx="455">
                  <c:v>0.90856153165256703</c:v>
                </c:pt>
                <c:pt idx="456">
                  <c:v>0.90927985573944503</c:v>
                </c:pt>
                <c:pt idx="457">
                  <c:v>0.905785431348193</c:v>
                </c:pt>
                <c:pt idx="458">
                  <c:v>0.88918677700534099</c:v>
                </c:pt>
                <c:pt idx="459">
                  <c:v>0.85965203424685299</c:v>
                </c:pt>
                <c:pt idx="460">
                  <c:v>0.82289555272159498</c:v>
                </c:pt>
                <c:pt idx="461">
                  <c:v>0.82124400157559996</c:v>
                </c:pt>
                <c:pt idx="462">
                  <c:v>0.83328658703830705</c:v>
                </c:pt>
                <c:pt idx="463">
                  <c:v>0.83319729867971304</c:v>
                </c:pt>
                <c:pt idx="464">
                  <c:v>0.82519286859297203</c:v>
                </c:pt>
                <c:pt idx="465">
                  <c:v>0.82998508402089</c:v>
                </c:pt>
                <c:pt idx="466">
                  <c:v>0.86459057655617799</c:v>
                </c:pt>
                <c:pt idx="467">
                  <c:v>0.89180735552080204</c:v>
                </c:pt>
                <c:pt idx="468">
                  <c:v>0.87508622390734203</c:v>
                </c:pt>
                <c:pt idx="469">
                  <c:v>0.87855993013887701</c:v>
                </c:pt>
                <c:pt idx="470">
                  <c:v>0.89812030338499604</c:v>
                </c:pt>
                <c:pt idx="471">
                  <c:v>0.89755145923406399</c:v>
                </c:pt>
                <c:pt idx="472">
                  <c:v>0.87772791648622095</c:v>
                </c:pt>
                <c:pt idx="473">
                  <c:v>0.84301211816374</c:v>
                </c:pt>
                <c:pt idx="474">
                  <c:v>0.84746910159984301</c:v>
                </c:pt>
                <c:pt idx="475">
                  <c:v>0.87013941113188698</c:v>
                </c:pt>
                <c:pt idx="476">
                  <c:v>0.87577579059619504</c:v>
                </c:pt>
                <c:pt idx="477">
                  <c:v>0.88873921973405701</c:v>
                </c:pt>
                <c:pt idx="478">
                  <c:v>0.85929827708529904</c:v>
                </c:pt>
                <c:pt idx="479">
                  <c:v>0.87827066913389595</c:v>
                </c:pt>
                <c:pt idx="480">
                  <c:v>0.86192016677919303</c:v>
                </c:pt>
                <c:pt idx="481">
                  <c:v>0.85081962352420404</c:v>
                </c:pt>
                <c:pt idx="482">
                  <c:v>0.80051987330454999</c:v>
                </c:pt>
                <c:pt idx="483">
                  <c:v>0.78944894348458206</c:v>
                </c:pt>
                <c:pt idx="484">
                  <c:v>0.75076289231360605</c:v>
                </c:pt>
                <c:pt idx="485">
                  <c:v>0.783665068552026</c:v>
                </c:pt>
                <c:pt idx="486">
                  <c:v>0.77518269399261597</c:v>
                </c:pt>
                <c:pt idx="487">
                  <c:v>0.78314276060945998</c:v>
                </c:pt>
                <c:pt idx="488">
                  <c:v>0.80020931332530798</c:v>
                </c:pt>
                <c:pt idx="489">
                  <c:v>0.84367399393703102</c:v>
                </c:pt>
                <c:pt idx="490">
                  <c:v>0.85633725151905604</c:v>
                </c:pt>
                <c:pt idx="491">
                  <c:v>0.86953534315067205</c:v>
                </c:pt>
                <c:pt idx="492">
                  <c:v>0.87349312566800796</c:v>
                </c:pt>
                <c:pt idx="493">
                  <c:v>0.87085558276015995</c:v>
                </c:pt>
                <c:pt idx="494">
                  <c:v>0.88176605596647895</c:v>
                </c:pt>
                <c:pt idx="495">
                  <c:v>0.86322701814819303</c:v>
                </c:pt>
                <c:pt idx="496">
                  <c:v>0.849859532905474</c:v>
                </c:pt>
                <c:pt idx="497">
                  <c:v>0.85715124999858205</c:v>
                </c:pt>
                <c:pt idx="498">
                  <c:v>0.84560615769229497</c:v>
                </c:pt>
                <c:pt idx="499">
                  <c:v>0.84511036907162695</c:v>
                </c:pt>
                <c:pt idx="500">
                  <c:v>0.85223604140261</c:v>
                </c:pt>
                <c:pt idx="501">
                  <c:v>0.85563868791008901</c:v>
                </c:pt>
                <c:pt idx="502">
                  <c:v>0.86220432653428603</c:v>
                </c:pt>
                <c:pt idx="503">
                  <c:v>0.86927219125486899</c:v>
                </c:pt>
                <c:pt idx="504">
                  <c:v>0.85616828052543203</c:v>
                </c:pt>
                <c:pt idx="505">
                  <c:v>0.90523239331405403</c:v>
                </c:pt>
                <c:pt idx="506">
                  <c:v>0.876800513075497</c:v>
                </c:pt>
                <c:pt idx="507">
                  <c:v>0.82278368408438096</c:v>
                </c:pt>
                <c:pt idx="508">
                  <c:v>0.83324124675496702</c:v>
                </c:pt>
                <c:pt idx="509">
                  <c:v>0.82031325316428105</c:v>
                </c:pt>
                <c:pt idx="510">
                  <c:v>0.78065031969410204</c:v>
                </c:pt>
                <c:pt idx="511">
                  <c:v>0.73919765910586499</c:v>
                </c:pt>
                <c:pt idx="512">
                  <c:v>0.67573940125760701</c:v>
                </c:pt>
                <c:pt idx="513">
                  <c:v>0.68904532433380905</c:v>
                </c:pt>
                <c:pt idx="514">
                  <c:v>0.73812575330826902</c:v>
                </c:pt>
                <c:pt idx="515">
                  <c:v>0.71061879953918305</c:v>
                </c:pt>
                <c:pt idx="516">
                  <c:v>0.73067618636076803</c:v>
                </c:pt>
                <c:pt idx="517">
                  <c:v>0.76644708546150597</c:v>
                </c:pt>
                <c:pt idx="518">
                  <c:v>0.79638462310970104</c:v>
                </c:pt>
                <c:pt idx="519">
                  <c:v>0.81008412635767901</c:v>
                </c:pt>
                <c:pt idx="520">
                  <c:v>0.83318748766629702</c:v>
                </c:pt>
                <c:pt idx="521">
                  <c:v>0.83248656659058895</c:v>
                </c:pt>
                <c:pt idx="522">
                  <c:v>0.84786679423552302</c:v>
                </c:pt>
                <c:pt idx="523">
                  <c:v>0.845611822414299</c:v>
                </c:pt>
                <c:pt idx="524">
                  <c:v>0.84450295299037004</c:v>
                </c:pt>
                <c:pt idx="525">
                  <c:v>0.86037798218537898</c:v>
                </c:pt>
                <c:pt idx="526">
                  <c:v>0.88156138657662397</c:v>
                </c:pt>
                <c:pt idx="527">
                  <c:v>0.839079743608796</c:v>
                </c:pt>
                <c:pt idx="528">
                  <c:v>0.82761920655617505</c:v>
                </c:pt>
                <c:pt idx="529">
                  <c:v>0.828296237250715</c:v>
                </c:pt>
                <c:pt idx="530">
                  <c:v>0.82859113185613797</c:v>
                </c:pt>
                <c:pt idx="531">
                  <c:v>0.82671034611637895</c:v>
                </c:pt>
                <c:pt idx="532">
                  <c:v>0.81758265161050103</c:v>
                </c:pt>
                <c:pt idx="533">
                  <c:v>0.809680510552512</c:v>
                </c:pt>
                <c:pt idx="534">
                  <c:v>0.82326828948217301</c:v>
                </c:pt>
                <c:pt idx="535">
                  <c:v>0.82762194692866198</c:v>
                </c:pt>
                <c:pt idx="536">
                  <c:v>0.81070442981220303</c:v>
                </c:pt>
                <c:pt idx="537">
                  <c:v>0.79718869669996495</c:v>
                </c:pt>
                <c:pt idx="538">
                  <c:v>0.79729197810640695</c:v>
                </c:pt>
                <c:pt idx="539">
                  <c:v>0.83778021336877795</c:v>
                </c:pt>
                <c:pt idx="540">
                  <c:v>0.793420762056391</c:v>
                </c:pt>
                <c:pt idx="541">
                  <c:v>0.81863668339275497</c:v>
                </c:pt>
                <c:pt idx="542">
                  <c:v>0.84424336664930399</c:v>
                </c:pt>
                <c:pt idx="543">
                  <c:v>0.86015659457526406</c:v>
                </c:pt>
                <c:pt idx="544">
                  <c:v>0.855203143925375</c:v>
                </c:pt>
                <c:pt idx="545">
                  <c:v>0.84458503727659595</c:v>
                </c:pt>
                <c:pt idx="546">
                  <c:v>0.798513901096497</c:v>
                </c:pt>
                <c:pt idx="547">
                  <c:v>0.840395489393161</c:v>
                </c:pt>
                <c:pt idx="548">
                  <c:v>0.83731310613674603</c:v>
                </c:pt>
                <c:pt idx="549">
                  <c:v>0.81714190950207</c:v>
                </c:pt>
                <c:pt idx="550">
                  <c:v>0.80082199892502304</c:v>
                </c:pt>
                <c:pt idx="551">
                  <c:v>0.80744640630262998</c:v>
                </c:pt>
                <c:pt idx="552">
                  <c:v>0.80880604531019495</c:v>
                </c:pt>
                <c:pt idx="553">
                  <c:v>0.80683462753802704</c:v>
                </c:pt>
                <c:pt idx="554">
                  <c:v>0.81384370931883598</c:v>
                </c:pt>
                <c:pt idx="555">
                  <c:v>0.78687775502970503</c:v>
                </c:pt>
                <c:pt idx="556">
                  <c:v>0.77863807448622901</c:v>
                </c:pt>
                <c:pt idx="557">
                  <c:v>0.79168829180746403</c:v>
                </c:pt>
                <c:pt idx="558">
                  <c:v>0.80365206267395795</c:v>
                </c:pt>
                <c:pt idx="559">
                  <c:v>0.81624529866784501</c:v>
                </c:pt>
                <c:pt idx="560">
                  <c:v>0.81678479903053303</c:v>
                </c:pt>
                <c:pt idx="561">
                  <c:v>0.81425669483908802</c:v>
                </c:pt>
                <c:pt idx="562">
                  <c:v>0.82070341713122097</c:v>
                </c:pt>
                <c:pt idx="563">
                  <c:v>0.82990277833278703</c:v>
                </c:pt>
                <c:pt idx="564">
                  <c:v>0.83928612830550997</c:v>
                </c:pt>
                <c:pt idx="565">
                  <c:v>0.81402842520093499</c:v>
                </c:pt>
                <c:pt idx="566">
                  <c:v>0.80268483266518798</c:v>
                </c:pt>
                <c:pt idx="567">
                  <c:v>0.80649970520817205</c:v>
                </c:pt>
                <c:pt idx="568">
                  <c:v>0.82664288653687201</c:v>
                </c:pt>
                <c:pt idx="569">
                  <c:v>0.80543234970322097</c:v>
                </c:pt>
                <c:pt idx="570">
                  <c:v>0.77255324676864101</c:v>
                </c:pt>
                <c:pt idx="571">
                  <c:v>0.74075716938215996</c:v>
                </c:pt>
                <c:pt idx="572">
                  <c:v>0.76132244616167999</c:v>
                </c:pt>
                <c:pt idx="573">
                  <c:v>0.79601304163136</c:v>
                </c:pt>
                <c:pt idx="574">
                  <c:v>0.79445631252586901</c:v>
                </c:pt>
                <c:pt idx="575">
                  <c:v>0.77143890248872105</c:v>
                </c:pt>
                <c:pt idx="576">
                  <c:v>0.800425932837872</c:v>
                </c:pt>
                <c:pt idx="577">
                  <c:v>0.84038229560486699</c:v>
                </c:pt>
                <c:pt idx="578">
                  <c:v>0.869557110246576</c:v>
                </c:pt>
                <c:pt idx="579">
                  <c:v>0.86120296387057504</c:v>
                </c:pt>
                <c:pt idx="580">
                  <c:v>0.81792074037947404</c:v>
                </c:pt>
                <c:pt idx="581">
                  <c:v>0.82064422155131</c:v>
                </c:pt>
                <c:pt idx="582">
                  <c:v>0.82682168847582505</c:v>
                </c:pt>
                <c:pt idx="583">
                  <c:v>0.82298426325212504</c:v>
                </c:pt>
                <c:pt idx="584">
                  <c:v>0.82369256855492301</c:v>
                </c:pt>
                <c:pt idx="585">
                  <c:v>0.82451327710957301</c:v>
                </c:pt>
                <c:pt idx="586">
                  <c:v>0.81646062732435398</c:v>
                </c:pt>
                <c:pt idx="587">
                  <c:v>0.82747956021017799</c:v>
                </c:pt>
                <c:pt idx="588">
                  <c:v>0.82954136709474202</c:v>
                </c:pt>
                <c:pt idx="589">
                  <c:v>0.81424238076805699</c:v>
                </c:pt>
                <c:pt idx="590">
                  <c:v>0.81558791063420899</c:v>
                </c:pt>
                <c:pt idx="591">
                  <c:v>0.81563373499707204</c:v>
                </c:pt>
                <c:pt idx="592">
                  <c:v>0.81569499318412098</c:v>
                </c:pt>
                <c:pt idx="593">
                  <c:v>0.81220040222449597</c:v>
                </c:pt>
                <c:pt idx="594">
                  <c:v>0.80790410786640598</c:v>
                </c:pt>
                <c:pt idx="595">
                  <c:v>0.81142972098775701</c:v>
                </c:pt>
                <c:pt idx="596">
                  <c:v>0.81004745309788995</c:v>
                </c:pt>
                <c:pt idx="597">
                  <c:v>0.80655216108984995</c:v>
                </c:pt>
                <c:pt idx="598">
                  <c:v>0.78529429899383796</c:v>
                </c:pt>
                <c:pt idx="599">
                  <c:v>0.74410480108730703</c:v>
                </c:pt>
                <c:pt idx="600">
                  <c:v>0.78672504404591104</c:v>
                </c:pt>
                <c:pt idx="601">
                  <c:v>0.81503256442775396</c:v>
                </c:pt>
                <c:pt idx="602">
                  <c:v>0.85167160573707101</c:v>
                </c:pt>
                <c:pt idx="603">
                  <c:v>0.87498981931096798</c:v>
                </c:pt>
                <c:pt idx="604">
                  <c:v>0.88157728504477695</c:v>
                </c:pt>
                <c:pt idx="605">
                  <c:v>0.89434169998164204</c:v>
                </c:pt>
                <c:pt idx="606">
                  <c:v>0.93777976163902399</c:v>
                </c:pt>
                <c:pt idx="607">
                  <c:v>0.90667019923947201</c:v>
                </c:pt>
                <c:pt idx="608">
                  <c:v>0.8898674362872</c:v>
                </c:pt>
                <c:pt idx="609">
                  <c:v>0.85204990972581296</c:v>
                </c:pt>
                <c:pt idx="610">
                  <c:v>0.85163942158933303</c:v>
                </c:pt>
                <c:pt idx="611">
                  <c:v>0.83853833684336498</c:v>
                </c:pt>
                <c:pt idx="612">
                  <c:v>0.84551136371406299</c:v>
                </c:pt>
                <c:pt idx="613">
                  <c:v>0.84407026617897996</c:v>
                </c:pt>
                <c:pt idx="614">
                  <c:v>0.85658697569762099</c:v>
                </c:pt>
                <c:pt idx="615">
                  <c:v>0.84480496211760403</c:v>
                </c:pt>
                <c:pt idx="616">
                  <c:v>0.858400377250644</c:v>
                </c:pt>
                <c:pt idx="617">
                  <c:v>0.83695961896330495</c:v>
                </c:pt>
                <c:pt idx="618">
                  <c:v>0.83359670661558405</c:v>
                </c:pt>
                <c:pt idx="619">
                  <c:v>0.81646509867963402</c:v>
                </c:pt>
                <c:pt idx="620">
                  <c:v>0.78533647866571299</c:v>
                </c:pt>
                <c:pt idx="621">
                  <c:v>0.76886606433951299</c:v>
                </c:pt>
                <c:pt idx="622">
                  <c:v>0.77017699690989105</c:v>
                </c:pt>
                <c:pt idx="623">
                  <c:v>0.73859270951105604</c:v>
                </c:pt>
                <c:pt idx="624">
                  <c:v>0.76312057284332502</c:v>
                </c:pt>
                <c:pt idx="625">
                  <c:v>0.78944869973254805</c:v>
                </c:pt>
                <c:pt idx="626">
                  <c:v>0.78653044898678504</c:v>
                </c:pt>
                <c:pt idx="627">
                  <c:v>0.83821160005004003</c:v>
                </c:pt>
                <c:pt idx="628">
                  <c:v>0.87455505626046903</c:v>
                </c:pt>
                <c:pt idx="629">
                  <c:v>0.88255496180294701</c:v>
                </c:pt>
                <c:pt idx="630">
                  <c:v>0.886005699059079</c:v>
                </c:pt>
                <c:pt idx="631">
                  <c:v>0.87101146762318304</c:v>
                </c:pt>
                <c:pt idx="632">
                  <c:v>0.92885542445802505</c:v>
                </c:pt>
                <c:pt idx="633">
                  <c:v>0.96029254600484604</c:v>
                </c:pt>
                <c:pt idx="634">
                  <c:v>0.90884830366935798</c:v>
                </c:pt>
                <c:pt idx="635">
                  <c:v>0.89440805702925297</c:v>
                </c:pt>
                <c:pt idx="636">
                  <c:v>0.895739260038247</c:v>
                </c:pt>
                <c:pt idx="637">
                  <c:v>0.94201381951771801</c:v>
                </c:pt>
                <c:pt idx="638">
                  <c:v>0.92527275374512097</c:v>
                </c:pt>
                <c:pt idx="639">
                  <c:v>0.85880223893117102</c:v>
                </c:pt>
                <c:pt idx="640">
                  <c:v>0.84599461586813296</c:v>
                </c:pt>
                <c:pt idx="641">
                  <c:v>0.88635008571204998</c:v>
                </c:pt>
                <c:pt idx="642">
                  <c:v>0.87988799198426104</c:v>
                </c:pt>
                <c:pt idx="643">
                  <c:v>0.88263864545813697</c:v>
                </c:pt>
                <c:pt idx="644">
                  <c:v>0.82849973432919399</c:v>
                </c:pt>
                <c:pt idx="645">
                  <c:v>0.82115089932066898</c:v>
                </c:pt>
                <c:pt idx="646">
                  <c:v>0.80679469769865397</c:v>
                </c:pt>
                <c:pt idx="647">
                  <c:v>0.82126285341018901</c:v>
                </c:pt>
                <c:pt idx="648">
                  <c:v>0.82037604798538</c:v>
                </c:pt>
                <c:pt idx="649">
                  <c:v>0.82340717990182499</c:v>
                </c:pt>
                <c:pt idx="650">
                  <c:v>0.84741542118661894</c:v>
                </c:pt>
                <c:pt idx="651">
                  <c:v>0.89513418614904205</c:v>
                </c:pt>
                <c:pt idx="652">
                  <c:v>0.922467113215096</c:v>
                </c:pt>
                <c:pt idx="653">
                  <c:v>0.95032628276839404</c:v>
                </c:pt>
                <c:pt idx="654">
                  <c:v>0.93948955349379604</c:v>
                </c:pt>
                <c:pt idx="655">
                  <c:v>0.92924726690705295</c:v>
                </c:pt>
                <c:pt idx="656">
                  <c:v>0.92458785261061205</c:v>
                </c:pt>
                <c:pt idx="657">
                  <c:v>0.89754693899657101</c:v>
                </c:pt>
                <c:pt idx="658">
                  <c:v>0.86326767723322895</c:v>
                </c:pt>
                <c:pt idx="659">
                  <c:v>0.92582120764040299</c:v>
                </c:pt>
                <c:pt idx="660">
                  <c:v>0.89646805100438098</c:v>
                </c:pt>
                <c:pt idx="661">
                  <c:v>0.853769149513537</c:v>
                </c:pt>
                <c:pt idx="662">
                  <c:v>0.83150566250818203</c:v>
                </c:pt>
                <c:pt idx="663">
                  <c:v>0.82930890798660495</c:v>
                </c:pt>
                <c:pt idx="664">
                  <c:v>0.828562348667777</c:v>
                </c:pt>
                <c:pt idx="665">
                  <c:v>0.83735282103782305</c:v>
                </c:pt>
                <c:pt idx="666">
                  <c:v>0.77796915365335395</c:v>
                </c:pt>
                <c:pt idx="667">
                  <c:v>0.78813729188926296</c:v>
                </c:pt>
                <c:pt idx="668">
                  <c:v>0.82806642260153895</c:v>
                </c:pt>
                <c:pt idx="669">
                  <c:v>0.85623056822650301</c:v>
                </c:pt>
                <c:pt idx="670">
                  <c:v>0.85643842827301198</c:v>
                </c:pt>
                <c:pt idx="671">
                  <c:v>0.85103120253690501</c:v>
                </c:pt>
                <c:pt idx="672">
                  <c:v>0.86172767236732095</c:v>
                </c:pt>
                <c:pt idx="673">
                  <c:v>0.83691190633400903</c:v>
                </c:pt>
                <c:pt idx="674">
                  <c:v>0.83867738210437803</c:v>
                </c:pt>
                <c:pt idx="675">
                  <c:v>0.83907248655422595</c:v>
                </c:pt>
                <c:pt idx="676">
                  <c:v>0.84928356961134899</c:v>
                </c:pt>
                <c:pt idx="677">
                  <c:v>0.84483528733876401</c:v>
                </c:pt>
                <c:pt idx="678">
                  <c:v>0.86174011063753198</c:v>
                </c:pt>
                <c:pt idx="679">
                  <c:v>0.85222562101563704</c:v>
                </c:pt>
                <c:pt idx="680">
                  <c:v>0.89135187154303597</c:v>
                </c:pt>
                <c:pt idx="681">
                  <c:v>0.88738821105818999</c:v>
                </c:pt>
                <c:pt idx="682">
                  <c:v>0.874574821569435</c:v>
                </c:pt>
                <c:pt idx="683">
                  <c:v>0.85147357248594202</c:v>
                </c:pt>
                <c:pt idx="684">
                  <c:v>0.853367915374459</c:v>
                </c:pt>
                <c:pt idx="685">
                  <c:v>0.83978858506171195</c:v>
                </c:pt>
                <c:pt idx="686">
                  <c:v>0.842473148183155</c:v>
                </c:pt>
                <c:pt idx="687">
                  <c:v>0.82846581736876601</c:v>
                </c:pt>
                <c:pt idx="688">
                  <c:v>0.84658504104982302</c:v>
                </c:pt>
                <c:pt idx="689">
                  <c:v>0.84872471044106701</c:v>
                </c:pt>
                <c:pt idx="690">
                  <c:v>0.81558584076346996</c:v>
                </c:pt>
                <c:pt idx="691">
                  <c:v>0.85054541395684302</c:v>
                </c:pt>
                <c:pt idx="692">
                  <c:v>0.85311766094994201</c:v>
                </c:pt>
                <c:pt idx="693">
                  <c:v>0.87515186596373795</c:v>
                </c:pt>
                <c:pt idx="694">
                  <c:v>0.84175830392123496</c:v>
                </c:pt>
                <c:pt idx="695">
                  <c:v>0.84527750535182</c:v>
                </c:pt>
                <c:pt idx="696">
                  <c:v>0.85064566752218895</c:v>
                </c:pt>
                <c:pt idx="697">
                  <c:v>0.88733019926064505</c:v>
                </c:pt>
                <c:pt idx="698">
                  <c:v>0.85063567376690197</c:v>
                </c:pt>
                <c:pt idx="699">
                  <c:v>0.85016214287042502</c:v>
                </c:pt>
                <c:pt idx="700">
                  <c:v>0.82006226039795405</c:v>
                </c:pt>
                <c:pt idx="701">
                  <c:v>0.84770914707473699</c:v>
                </c:pt>
                <c:pt idx="702">
                  <c:v>0.83854865799820499</c:v>
                </c:pt>
                <c:pt idx="703">
                  <c:v>0.85236525172055799</c:v>
                </c:pt>
                <c:pt idx="704">
                  <c:v>0.85291069877291303</c:v>
                </c:pt>
                <c:pt idx="705">
                  <c:v>0.85797510423492296</c:v>
                </c:pt>
                <c:pt idx="706">
                  <c:v>0.86265444548562398</c:v>
                </c:pt>
                <c:pt idx="707">
                  <c:v>0.87203049367671404</c:v>
                </c:pt>
                <c:pt idx="708">
                  <c:v>0.86312307477120798</c:v>
                </c:pt>
                <c:pt idx="709">
                  <c:v>0.85218718322293396</c:v>
                </c:pt>
                <c:pt idx="710">
                  <c:v>0.82203754250320604</c:v>
                </c:pt>
                <c:pt idx="711">
                  <c:v>0.84175131162541295</c:v>
                </c:pt>
                <c:pt idx="712">
                  <c:v>0.84268291641444604</c:v>
                </c:pt>
                <c:pt idx="713">
                  <c:v>0.84291273098583097</c:v>
                </c:pt>
                <c:pt idx="714">
                  <c:v>0.82961746131695402</c:v>
                </c:pt>
                <c:pt idx="715">
                  <c:v>0.83864826251416402</c:v>
                </c:pt>
                <c:pt idx="716">
                  <c:v>0.84227815727079003</c:v>
                </c:pt>
                <c:pt idx="717">
                  <c:v>0.85332149529828605</c:v>
                </c:pt>
                <c:pt idx="718">
                  <c:v>0.82810954617785104</c:v>
                </c:pt>
                <c:pt idx="719">
                  <c:v>0.83923316227542299</c:v>
                </c:pt>
                <c:pt idx="720">
                  <c:v>0.83587966542311798</c:v>
                </c:pt>
                <c:pt idx="721">
                  <c:v>0.85888630808009703</c:v>
                </c:pt>
                <c:pt idx="722">
                  <c:v>0.88481344297592701</c:v>
                </c:pt>
                <c:pt idx="723">
                  <c:v>0.87348533304974396</c:v>
                </c:pt>
                <c:pt idx="724">
                  <c:v>0.91330724170205102</c:v>
                </c:pt>
                <c:pt idx="725">
                  <c:v>0.93982631333558597</c:v>
                </c:pt>
                <c:pt idx="726">
                  <c:v>0.934455958935417</c:v>
                </c:pt>
                <c:pt idx="727">
                  <c:v>0.93691544530101301</c:v>
                </c:pt>
                <c:pt idx="728">
                  <c:v>0.92244841881548101</c:v>
                </c:pt>
                <c:pt idx="729">
                  <c:v>0.89554359632833802</c:v>
                </c:pt>
                <c:pt idx="730">
                  <c:v>0.90900358402479697</c:v>
                </c:pt>
                <c:pt idx="731">
                  <c:v>0.88116091097855098</c:v>
                </c:pt>
                <c:pt idx="732">
                  <c:v>0.86292999044499397</c:v>
                </c:pt>
                <c:pt idx="733">
                  <c:v>0.85796817766272504</c:v>
                </c:pt>
                <c:pt idx="734">
                  <c:v>0.85460775403606304</c:v>
                </c:pt>
                <c:pt idx="735">
                  <c:v>0.84812159405904597</c:v>
                </c:pt>
                <c:pt idx="736">
                  <c:v>0.85993802869740499</c:v>
                </c:pt>
                <c:pt idx="737">
                  <c:v>0.87685909801916095</c:v>
                </c:pt>
                <c:pt idx="738">
                  <c:v>0.87845195735001402</c:v>
                </c:pt>
                <c:pt idx="739">
                  <c:v>0.860175631353292</c:v>
                </c:pt>
                <c:pt idx="740">
                  <c:v>0.85956888272110499</c:v>
                </c:pt>
                <c:pt idx="741">
                  <c:v>0.85979696364399405</c:v>
                </c:pt>
                <c:pt idx="742">
                  <c:v>0.86926069092513103</c:v>
                </c:pt>
                <c:pt idx="743">
                  <c:v>0.84875417195682401</c:v>
                </c:pt>
                <c:pt idx="744">
                  <c:v>0.84006424169788696</c:v>
                </c:pt>
                <c:pt idx="745">
                  <c:v>0.84083117955040099</c:v>
                </c:pt>
                <c:pt idx="746">
                  <c:v>0.84884695785299602</c:v>
                </c:pt>
                <c:pt idx="747">
                  <c:v>0.84388586789786102</c:v>
                </c:pt>
                <c:pt idx="748">
                  <c:v>0.85294249194338501</c:v>
                </c:pt>
                <c:pt idx="749">
                  <c:v>0.86471488727358703</c:v>
                </c:pt>
                <c:pt idx="750">
                  <c:v>0.89382852589097295</c:v>
                </c:pt>
                <c:pt idx="751">
                  <c:v>0.85973715109332904</c:v>
                </c:pt>
                <c:pt idx="752">
                  <c:v>0.82937645791361703</c:v>
                </c:pt>
                <c:pt idx="753">
                  <c:v>0.88018807303223001</c:v>
                </c:pt>
                <c:pt idx="754">
                  <c:v>0.88260323994436796</c:v>
                </c:pt>
                <c:pt idx="755">
                  <c:v>0.88718702708161801</c:v>
                </c:pt>
                <c:pt idx="756">
                  <c:v>0.88137916746356704</c:v>
                </c:pt>
                <c:pt idx="757">
                  <c:v>0.86364460931692599</c:v>
                </c:pt>
                <c:pt idx="758">
                  <c:v>0.90220405604252296</c:v>
                </c:pt>
                <c:pt idx="759">
                  <c:v>0.934377481720713</c:v>
                </c:pt>
                <c:pt idx="760">
                  <c:v>0.88409152218175402</c:v>
                </c:pt>
                <c:pt idx="761">
                  <c:v>0.88645559361867698</c:v>
                </c:pt>
                <c:pt idx="762">
                  <c:v>0.88059987226400005</c:v>
                </c:pt>
                <c:pt idx="763">
                  <c:v>0.86816635020478905</c:v>
                </c:pt>
                <c:pt idx="764">
                  <c:v>0.85795619547371704</c:v>
                </c:pt>
                <c:pt idx="765">
                  <c:v>0.86419981939239199</c:v>
                </c:pt>
                <c:pt idx="766">
                  <c:v>0.86523273332375406</c:v>
                </c:pt>
                <c:pt idx="767">
                  <c:v>0.86743973845298405</c:v>
                </c:pt>
                <c:pt idx="768">
                  <c:v>0.86963925622223903</c:v>
                </c:pt>
                <c:pt idx="769">
                  <c:v>0.85326849875372002</c:v>
                </c:pt>
                <c:pt idx="770">
                  <c:v>0.86778257175558204</c:v>
                </c:pt>
                <c:pt idx="771">
                  <c:v>0.88163273801592301</c:v>
                </c:pt>
                <c:pt idx="772">
                  <c:v>0.86018887387747001</c:v>
                </c:pt>
                <c:pt idx="773">
                  <c:v>0.849733622579398</c:v>
                </c:pt>
                <c:pt idx="774">
                  <c:v>0.85810123953755102</c:v>
                </c:pt>
                <c:pt idx="775">
                  <c:v>0.86942163699823505</c:v>
                </c:pt>
                <c:pt idx="776">
                  <c:v>0.88203525919026304</c:v>
                </c:pt>
                <c:pt idx="777">
                  <c:v>0.87159229662927096</c:v>
                </c:pt>
                <c:pt idx="778">
                  <c:v>0.87020295410461002</c:v>
                </c:pt>
                <c:pt idx="779">
                  <c:v>0.87199814619068095</c:v>
                </c:pt>
                <c:pt idx="780">
                  <c:v>0.85523907242389996</c:v>
                </c:pt>
                <c:pt idx="781">
                  <c:v>0.85152752073770799</c:v>
                </c:pt>
                <c:pt idx="782">
                  <c:v>0.85031814395287597</c:v>
                </c:pt>
                <c:pt idx="783">
                  <c:v>0.88458899354214804</c:v>
                </c:pt>
                <c:pt idx="784">
                  <c:v>0.86856875960941504</c:v>
                </c:pt>
                <c:pt idx="785">
                  <c:v>0.87031720181900396</c:v>
                </c:pt>
                <c:pt idx="786">
                  <c:v>0.87714306755396199</c:v>
                </c:pt>
                <c:pt idx="787">
                  <c:v>0.90295731259441903</c:v>
                </c:pt>
                <c:pt idx="788">
                  <c:v>0.90173324965357404</c:v>
                </c:pt>
                <c:pt idx="789">
                  <c:v>0.88421212928719295</c:v>
                </c:pt>
                <c:pt idx="790">
                  <c:v>0.849518696889489</c:v>
                </c:pt>
                <c:pt idx="791">
                  <c:v>0.859297648470843</c:v>
                </c:pt>
                <c:pt idx="792">
                  <c:v>0.85222245582987399</c:v>
                </c:pt>
                <c:pt idx="793">
                  <c:v>0.86168112334706004</c:v>
                </c:pt>
                <c:pt idx="794">
                  <c:v>0.855840614102099</c:v>
                </c:pt>
                <c:pt idx="795">
                  <c:v>0.87390583620503204</c:v>
                </c:pt>
                <c:pt idx="796">
                  <c:v>0.87992895558473205</c:v>
                </c:pt>
                <c:pt idx="797">
                  <c:v>0.88046465405299701</c:v>
                </c:pt>
                <c:pt idx="798">
                  <c:v>0.90046209617247897</c:v>
                </c:pt>
                <c:pt idx="799">
                  <c:v>0.91756932060411101</c:v>
                </c:pt>
                <c:pt idx="800">
                  <c:v>0.90046569796055298</c:v>
                </c:pt>
                <c:pt idx="801">
                  <c:v>0.87790152845028502</c:v>
                </c:pt>
                <c:pt idx="802">
                  <c:v>0.89159707025049895</c:v>
                </c:pt>
                <c:pt idx="803">
                  <c:v>0.91481476616994495</c:v>
                </c:pt>
                <c:pt idx="804">
                  <c:v>0.94104614247107299</c:v>
                </c:pt>
                <c:pt idx="805">
                  <c:v>0.96828825014182096</c:v>
                </c:pt>
                <c:pt idx="806">
                  <c:v>0.96319118790629399</c:v>
                </c:pt>
                <c:pt idx="807">
                  <c:v>0.98702875677863799</c:v>
                </c:pt>
                <c:pt idx="808">
                  <c:v>1.0240464878501701</c:v>
                </c:pt>
                <c:pt idx="809">
                  <c:v>0.96744254786009598</c:v>
                </c:pt>
                <c:pt idx="810">
                  <c:v>0.930346381697709</c:v>
                </c:pt>
                <c:pt idx="811">
                  <c:v>0.90310674071695196</c:v>
                </c:pt>
                <c:pt idx="812">
                  <c:v>0.88040022668647</c:v>
                </c:pt>
                <c:pt idx="813">
                  <c:v>0.82402565964024299</c:v>
                </c:pt>
                <c:pt idx="814">
                  <c:v>0.79135435598468795</c:v>
                </c:pt>
                <c:pt idx="815">
                  <c:v>0.774296773034443</c:v>
                </c:pt>
                <c:pt idx="816">
                  <c:v>0.79862413733158</c:v>
                </c:pt>
                <c:pt idx="817">
                  <c:v>0.81899624269708804</c:v>
                </c:pt>
                <c:pt idx="818">
                  <c:v>0.811699460518994</c:v>
                </c:pt>
                <c:pt idx="819">
                  <c:v>0.80595290117303398</c:v>
                </c:pt>
                <c:pt idx="820">
                  <c:v>0.90772337509957302</c:v>
                </c:pt>
                <c:pt idx="821">
                  <c:v>0.92584350501275303</c:v>
                </c:pt>
                <c:pt idx="822">
                  <c:v>0.93123897503684305</c:v>
                </c:pt>
                <c:pt idx="823">
                  <c:v>0.95035277107708804</c:v>
                </c:pt>
                <c:pt idx="824">
                  <c:v>0.94729453456206503</c:v>
                </c:pt>
                <c:pt idx="825">
                  <c:v>0.966635334754403</c:v>
                </c:pt>
                <c:pt idx="826">
                  <c:v>0.95589822898726196</c:v>
                </c:pt>
                <c:pt idx="827">
                  <c:v>0.89833252278791997</c:v>
                </c:pt>
                <c:pt idx="828">
                  <c:v>0.91228314907253005</c:v>
                </c:pt>
                <c:pt idx="829">
                  <c:v>0.92906985090114202</c:v>
                </c:pt>
                <c:pt idx="830">
                  <c:v>0.93163680445871699</c:v>
                </c:pt>
                <c:pt idx="831">
                  <c:v>0.95906525508108198</c:v>
                </c:pt>
                <c:pt idx="832">
                  <c:v>0.94517188358968496</c:v>
                </c:pt>
                <c:pt idx="833">
                  <c:v>0.93544669047054896</c:v>
                </c:pt>
                <c:pt idx="834">
                  <c:v>0.90732072389478702</c:v>
                </c:pt>
                <c:pt idx="835">
                  <c:v>0.91568443616928297</c:v>
                </c:pt>
                <c:pt idx="836">
                  <c:v>0.90076715863340895</c:v>
                </c:pt>
                <c:pt idx="837">
                  <c:v>0.88700795376319297</c:v>
                </c:pt>
                <c:pt idx="838">
                  <c:v>0.85621888690586001</c:v>
                </c:pt>
                <c:pt idx="839">
                  <c:v>0.84927851908627605</c:v>
                </c:pt>
                <c:pt idx="840">
                  <c:v>0.86885381704271902</c:v>
                </c:pt>
                <c:pt idx="841">
                  <c:v>0.95367456185562205</c:v>
                </c:pt>
                <c:pt idx="842">
                  <c:v>0.910382646508476</c:v>
                </c:pt>
                <c:pt idx="843">
                  <c:v>0.87940024485303503</c:v>
                </c:pt>
                <c:pt idx="844">
                  <c:v>0.89832861440636502</c:v>
                </c:pt>
                <c:pt idx="845">
                  <c:v>0.89978488345982</c:v>
                </c:pt>
                <c:pt idx="846">
                  <c:v>0.92958436431379199</c:v>
                </c:pt>
                <c:pt idx="847">
                  <c:v>0.92408142626859602</c:v>
                </c:pt>
                <c:pt idx="848">
                  <c:v>0.86693600404844395</c:v>
                </c:pt>
                <c:pt idx="849">
                  <c:v>0.89958102466967504</c:v>
                </c:pt>
                <c:pt idx="850">
                  <c:v>0.93883087753022798</c:v>
                </c:pt>
                <c:pt idx="851">
                  <c:v>0.92713084147760005</c:v>
                </c:pt>
                <c:pt idx="852">
                  <c:v>0.95103335195486005</c:v>
                </c:pt>
                <c:pt idx="853">
                  <c:v>0.93975006696896501</c:v>
                </c:pt>
                <c:pt idx="854">
                  <c:v>0.92992789952267696</c:v>
                </c:pt>
                <c:pt idx="855">
                  <c:v>0.94249393139336002</c:v>
                </c:pt>
                <c:pt idx="856">
                  <c:v>0.93617548303586595</c:v>
                </c:pt>
                <c:pt idx="857">
                  <c:v>0.93342594422870195</c:v>
                </c:pt>
                <c:pt idx="858">
                  <c:v>0.94096110365059304</c:v>
                </c:pt>
                <c:pt idx="859">
                  <c:v>0.91674818054973395</c:v>
                </c:pt>
                <c:pt idx="860">
                  <c:v>0.92449037910079801</c:v>
                </c:pt>
                <c:pt idx="861">
                  <c:v>0.93546882971509904</c:v>
                </c:pt>
                <c:pt idx="862">
                  <c:v>0.94362530407599499</c:v>
                </c:pt>
                <c:pt idx="863">
                  <c:v>0.93330533803722504</c:v>
                </c:pt>
                <c:pt idx="864">
                  <c:v>0.93243027005988099</c:v>
                </c:pt>
                <c:pt idx="865">
                  <c:v>0.86251142345959997</c:v>
                </c:pt>
                <c:pt idx="866">
                  <c:v>0.85716540675344799</c:v>
                </c:pt>
                <c:pt idx="867">
                  <c:v>0.81865263483944695</c:v>
                </c:pt>
                <c:pt idx="868">
                  <c:v>0.81933928455441696</c:v>
                </c:pt>
                <c:pt idx="869">
                  <c:v>0.81294651182281397</c:v>
                </c:pt>
                <c:pt idx="870">
                  <c:v>0.81344176608946495</c:v>
                </c:pt>
                <c:pt idx="871">
                  <c:v>0.74913910641268</c:v>
                </c:pt>
                <c:pt idx="872">
                  <c:v>0.80841392239901999</c:v>
                </c:pt>
                <c:pt idx="873">
                  <c:v>0.83812255253398305</c:v>
                </c:pt>
                <c:pt idx="874">
                  <c:v>0.90033152400314698</c:v>
                </c:pt>
                <c:pt idx="875">
                  <c:v>0.96552825162711897</c:v>
                </c:pt>
                <c:pt idx="876">
                  <c:v>0.99012085281149698</c:v>
                </c:pt>
                <c:pt idx="877">
                  <c:v>1.0105388336324601</c:v>
                </c:pt>
                <c:pt idx="878">
                  <c:v>1.0720494114489001</c:v>
                </c:pt>
                <c:pt idx="879">
                  <c:v>1.07768373892646</c:v>
                </c:pt>
                <c:pt idx="880">
                  <c:v>1.05098635055372</c:v>
                </c:pt>
                <c:pt idx="881">
                  <c:v>0.99262631300882298</c:v>
                </c:pt>
                <c:pt idx="882">
                  <c:v>0.91437593337962297</c:v>
                </c:pt>
                <c:pt idx="883">
                  <c:v>0.88555395461142095</c:v>
                </c:pt>
                <c:pt idx="884">
                  <c:v>0.87794125227228803</c:v>
                </c:pt>
                <c:pt idx="885">
                  <c:v>0.90054415051862402</c:v>
                </c:pt>
                <c:pt idx="886">
                  <c:v>0.89188912919805896</c:v>
                </c:pt>
                <c:pt idx="887">
                  <c:v>0.90180030500904496</c:v>
                </c:pt>
                <c:pt idx="888">
                  <c:v>0.91701379433069596</c:v>
                </c:pt>
                <c:pt idx="889">
                  <c:v>0.92030375092962402</c:v>
                </c:pt>
                <c:pt idx="890">
                  <c:v>0.91169063764675895</c:v>
                </c:pt>
                <c:pt idx="891">
                  <c:v>0.89822805355027502</c:v>
                </c:pt>
                <c:pt idx="892">
                  <c:v>0.85564572273856498</c:v>
                </c:pt>
                <c:pt idx="893">
                  <c:v>0.87889542250417796</c:v>
                </c:pt>
                <c:pt idx="894">
                  <c:v>0.87712414533079197</c:v>
                </c:pt>
                <c:pt idx="895">
                  <c:v>0.90024935071667</c:v>
                </c:pt>
                <c:pt idx="896">
                  <c:v>0.90162994269727603</c:v>
                </c:pt>
                <c:pt idx="897">
                  <c:v>0.91996707501236696</c:v>
                </c:pt>
                <c:pt idx="898">
                  <c:v>0.91593729903114696</c:v>
                </c:pt>
                <c:pt idx="899">
                  <c:v>0.92720964058496802</c:v>
                </c:pt>
                <c:pt idx="900">
                  <c:v>0.89189863849186302</c:v>
                </c:pt>
                <c:pt idx="901">
                  <c:v>0.90042883967762199</c:v>
                </c:pt>
                <c:pt idx="902">
                  <c:v>0.90456259312933796</c:v>
                </c:pt>
                <c:pt idx="903">
                  <c:v>0.92866937150764495</c:v>
                </c:pt>
                <c:pt idx="904">
                  <c:v>0.89242474854188802</c:v>
                </c:pt>
                <c:pt idx="905">
                  <c:v>0.90593894583587897</c:v>
                </c:pt>
                <c:pt idx="906">
                  <c:v>0.91837683971949102</c:v>
                </c:pt>
                <c:pt idx="907">
                  <c:v>0.92248859697101504</c:v>
                </c:pt>
                <c:pt idx="908">
                  <c:v>0.91316970194989899</c:v>
                </c:pt>
                <c:pt idx="909">
                  <c:v>0.895987443907862</c:v>
                </c:pt>
                <c:pt idx="910">
                  <c:v>0.873828938393304</c:v>
                </c:pt>
                <c:pt idx="911">
                  <c:v>0.90351797427491098</c:v>
                </c:pt>
                <c:pt idx="912">
                  <c:v>0.90891694504207698</c:v>
                </c:pt>
                <c:pt idx="913">
                  <c:v>0.907753505135658</c:v>
                </c:pt>
                <c:pt idx="914">
                  <c:v>0.90368432952771705</c:v>
                </c:pt>
                <c:pt idx="915">
                  <c:v>0.89978880110433002</c:v>
                </c:pt>
                <c:pt idx="916">
                  <c:v>0.88959018519518995</c:v>
                </c:pt>
                <c:pt idx="917">
                  <c:v>0.90578013377151401</c:v>
                </c:pt>
                <c:pt idx="918">
                  <c:v>0.90145816091662101</c:v>
                </c:pt>
                <c:pt idx="919">
                  <c:v>0.89883678570416203</c:v>
                </c:pt>
                <c:pt idx="920">
                  <c:v>0.89732688825322704</c:v>
                </c:pt>
                <c:pt idx="921">
                  <c:v>0.89376628034010797</c:v>
                </c:pt>
                <c:pt idx="922">
                  <c:v>0.90259427408918902</c:v>
                </c:pt>
                <c:pt idx="923">
                  <c:v>0.89900506896830001</c:v>
                </c:pt>
                <c:pt idx="924">
                  <c:v>0.88301841733913899</c:v>
                </c:pt>
                <c:pt idx="925">
                  <c:v>0.88038823226109397</c:v>
                </c:pt>
                <c:pt idx="926">
                  <c:v>0.86925538147674097</c:v>
                </c:pt>
                <c:pt idx="927">
                  <c:v>0.85383681569819203</c:v>
                </c:pt>
                <c:pt idx="928">
                  <c:v>0.85892665448005101</c:v>
                </c:pt>
                <c:pt idx="929">
                  <c:v>0.84759509383120801</c:v>
                </c:pt>
                <c:pt idx="930">
                  <c:v>0.86173467143370996</c:v>
                </c:pt>
                <c:pt idx="931">
                  <c:v>0.87557992121422701</c:v>
                </c:pt>
                <c:pt idx="932">
                  <c:v>0.93759644407957399</c:v>
                </c:pt>
                <c:pt idx="933">
                  <c:v>0.92557287494016804</c:v>
                </c:pt>
                <c:pt idx="934">
                  <c:v>0.92060651408453897</c:v>
                </c:pt>
                <c:pt idx="935">
                  <c:v>0.91497579868300905</c:v>
                </c:pt>
                <c:pt idx="936">
                  <c:v>0.931774849611537</c:v>
                </c:pt>
                <c:pt idx="937">
                  <c:v>0.928909218752351</c:v>
                </c:pt>
                <c:pt idx="938">
                  <c:v>0.91373223550714799</c:v>
                </c:pt>
                <c:pt idx="939">
                  <c:v>0.85375766059809799</c:v>
                </c:pt>
                <c:pt idx="940">
                  <c:v>0.88172967289298299</c:v>
                </c:pt>
                <c:pt idx="941">
                  <c:v>0.91434292476831103</c:v>
                </c:pt>
                <c:pt idx="942">
                  <c:v>0.92176416729678601</c:v>
                </c:pt>
                <c:pt idx="943">
                  <c:v>0.89980840107544902</c:v>
                </c:pt>
                <c:pt idx="944">
                  <c:v>0.90402301847288902</c:v>
                </c:pt>
                <c:pt idx="945">
                  <c:v>0.91012331206450103</c:v>
                </c:pt>
                <c:pt idx="946">
                  <c:v>0.90247817588934798</c:v>
                </c:pt>
                <c:pt idx="947">
                  <c:v>0.89193917083288599</c:v>
                </c:pt>
                <c:pt idx="948">
                  <c:v>0.86856915714244698</c:v>
                </c:pt>
                <c:pt idx="949">
                  <c:v>0.87976058895519005</c:v>
                </c:pt>
                <c:pt idx="950">
                  <c:v>0.88569466311896505</c:v>
                </c:pt>
                <c:pt idx="951">
                  <c:v>0.87721617315018996</c:v>
                </c:pt>
                <c:pt idx="952">
                  <c:v>0.86997703359290601</c:v>
                </c:pt>
                <c:pt idx="953">
                  <c:v>0.89307977571309705</c:v>
                </c:pt>
                <c:pt idx="954">
                  <c:v>0.89012129268042195</c:v>
                </c:pt>
                <c:pt idx="955">
                  <c:v>0.89924754584025102</c:v>
                </c:pt>
                <c:pt idx="956">
                  <c:v>0.88956097473443896</c:v>
                </c:pt>
                <c:pt idx="957">
                  <c:v>0.91312473712620601</c:v>
                </c:pt>
                <c:pt idx="958">
                  <c:v>0.90125448964059496</c:v>
                </c:pt>
                <c:pt idx="959">
                  <c:v>0.89796964418726599</c:v>
                </c:pt>
                <c:pt idx="960">
                  <c:v>0.88097564825376495</c:v>
                </c:pt>
                <c:pt idx="961">
                  <c:v>0.89670187086761199</c:v>
                </c:pt>
                <c:pt idx="962">
                  <c:v>0.88106629733958697</c:v>
                </c:pt>
                <c:pt idx="963">
                  <c:v>0.85680174088011896</c:v>
                </c:pt>
                <c:pt idx="964">
                  <c:v>0.86062636885705002</c:v>
                </c:pt>
                <c:pt idx="965">
                  <c:v>0.91215284929028595</c:v>
                </c:pt>
                <c:pt idx="966">
                  <c:v>0.94951905961005101</c:v>
                </c:pt>
                <c:pt idx="967">
                  <c:v>0.91032990274817704</c:v>
                </c:pt>
                <c:pt idx="968">
                  <c:v>0.87977588917740102</c:v>
                </c:pt>
                <c:pt idx="969">
                  <c:v>0.91420367419471205</c:v>
                </c:pt>
                <c:pt idx="970">
                  <c:v>0.95702378314261205</c:v>
                </c:pt>
                <c:pt idx="971">
                  <c:v>0.91965035321175104</c:v>
                </c:pt>
                <c:pt idx="972">
                  <c:v>0.87325938414392201</c:v>
                </c:pt>
                <c:pt idx="973">
                  <c:v>0.83830887049719804</c:v>
                </c:pt>
                <c:pt idx="974">
                  <c:v>0.877778941748106</c:v>
                </c:pt>
                <c:pt idx="975">
                  <c:v>0.88945889216937601</c:v>
                </c:pt>
                <c:pt idx="976">
                  <c:v>0.87003241761324501</c:v>
                </c:pt>
                <c:pt idx="977">
                  <c:v>0.85023421942237998</c:v>
                </c:pt>
                <c:pt idx="978">
                  <c:v>0.88675377759819995</c:v>
                </c:pt>
                <c:pt idx="979">
                  <c:v>0.87214617523579296</c:v>
                </c:pt>
                <c:pt idx="980">
                  <c:v>0.88043657320047297</c:v>
                </c:pt>
                <c:pt idx="981">
                  <c:v>0.88007159543041202</c:v>
                </c:pt>
                <c:pt idx="982">
                  <c:v>0.892404654098085</c:v>
                </c:pt>
                <c:pt idx="983">
                  <c:v>0.90444571374504501</c:v>
                </c:pt>
                <c:pt idx="984">
                  <c:v>0.88818470986606901</c:v>
                </c:pt>
                <c:pt idx="985">
                  <c:v>0.89433602739335905</c:v>
                </c:pt>
                <c:pt idx="986">
                  <c:v>0.95925982512038699</c:v>
                </c:pt>
                <c:pt idx="987">
                  <c:v>0.96693855550283703</c:v>
                </c:pt>
                <c:pt idx="988">
                  <c:v>0.97254383134533395</c:v>
                </c:pt>
                <c:pt idx="989">
                  <c:v>0.987103174291594</c:v>
                </c:pt>
                <c:pt idx="990">
                  <c:v>0.95772385346614497</c:v>
                </c:pt>
                <c:pt idx="991">
                  <c:v>1.0304530829598</c:v>
                </c:pt>
                <c:pt idx="992">
                  <c:v>0.98850239996190004</c:v>
                </c:pt>
                <c:pt idx="993">
                  <c:v>0.96228926525617497</c:v>
                </c:pt>
                <c:pt idx="994">
                  <c:v>0.98111990678016403</c:v>
                </c:pt>
                <c:pt idx="995">
                  <c:v>1.03057879106967</c:v>
                </c:pt>
                <c:pt idx="996">
                  <c:v>1.00278146344486</c:v>
                </c:pt>
                <c:pt idx="997">
                  <c:v>1.01196460806947</c:v>
                </c:pt>
                <c:pt idx="998">
                  <c:v>0.95858216731454704</c:v>
                </c:pt>
                <c:pt idx="999">
                  <c:v>0.94046450951725902</c:v>
                </c:pt>
                <c:pt idx="1000">
                  <c:v>0.93249128449335805</c:v>
                </c:pt>
                <c:pt idx="1001">
                  <c:v>0.91106403840578098</c:v>
                </c:pt>
                <c:pt idx="1002">
                  <c:v>0.86271206798868105</c:v>
                </c:pt>
                <c:pt idx="1003">
                  <c:v>0.88810760119929</c:v>
                </c:pt>
                <c:pt idx="1004">
                  <c:v>0.91791093761230003</c:v>
                </c:pt>
                <c:pt idx="1005">
                  <c:v>0.91503733328046799</c:v>
                </c:pt>
                <c:pt idx="1006">
                  <c:v>0.972073152068337</c:v>
                </c:pt>
                <c:pt idx="1007">
                  <c:v>0.97956738261475695</c:v>
                </c:pt>
                <c:pt idx="1008">
                  <c:v>0.97647178194921802</c:v>
                </c:pt>
                <c:pt idx="1009">
                  <c:v>0.982803533983438</c:v>
                </c:pt>
                <c:pt idx="1010">
                  <c:v>0.99387374285250196</c:v>
                </c:pt>
                <c:pt idx="1011">
                  <c:v>0.97794254803958502</c:v>
                </c:pt>
                <c:pt idx="1012">
                  <c:v>0.99658132092805896</c:v>
                </c:pt>
                <c:pt idx="1013">
                  <c:v>0.97410969627300703</c:v>
                </c:pt>
                <c:pt idx="1014">
                  <c:v>0.96998453247041605</c:v>
                </c:pt>
                <c:pt idx="1015">
                  <c:v>0.96414111552844595</c:v>
                </c:pt>
                <c:pt idx="1016">
                  <c:v>0.93493671948357004</c:v>
                </c:pt>
                <c:pt idx="1017">
                  <c:v>0.92090101773349398</c:v>
                </c:pt>
                <c:pt idx="1018">
                  <c:v>0.93158419583604002</c:v>
                </c:pt>
                <c:pt idx="1019">
                  <c:v>0.93552717393132301</c:v>
                </c:pt>
                <c:pt idx="1020">
                  <c:v>0.92723021660810001</c:v>
                </c:pt>
                <c:pt idx="1021">
                  <c:v>0.90223173162794201</c:v>
                </c:pt>
                <c:pt idx="1022">
                  <c:v>0.91387908295510101</c:v>
                </c:pt>
                <c:pt idx="1023">
                  <c:v>0.95080732897920395</c:v>
                </c:pt>
                <c:pt idx="1024">
                  <c:v>0.90564408104021898</c:v>
                </c:pt>
                <c:pt idx="1025">
                  <c:v>0.846724802732851</c:v>
                </c:pt>
                <c:pt idx="1026">
                  <c:v>0.83387616645372697</c:v>
                </c:pt>
                <c:pt idx="1027">
                  <c:v>0.86569433843838395</c:v>
                </c:pt>
                <c:pt idx="1028">
                  <c:v>0.92239410769401498</c:v>
                </c:pt>
                <c:pt idx="1029">
                  <c:v>0.94312605353819101</c:v>
                </c:pt>
                <c:pt idx="1030">
                  <c:v>0.94039995088198103</c:v>
                </c:pt>
                <c:pt idx="1031">
                  <c:v>0.97699795255660005</c:v>
                </c:pt>
                <c:pt idx="1032">
                  <c:v>1.032009388584</c:v>
                </c:pt>
                <c:pt idx="1033">
                  <c:v>1.0343715722768201</c:v>
                </c:pt>
                <c:pt idx="1034">
                  <c:v>1.01595732035646</c:v>
                </c:pt>
                <c:pt idx="1035">
                  <c:v>0.97251556089288005</c:v>
                </c:pt>
                <c:pt idx="1036">
                  <c:v>0.95236393400644603</c:v>
                </c:pt>
                <c:pt idx="1037">
                  <c:v>0.92787003877247098</c:v>
                </c:pt>
                <c:pt idx="1038">
                  <c:v>0.93723288062295096</c:v>
                </c:pt>
                <c:pt idx="1039">
                  <c:v>0.92408794864571897</c:v>
                </c:pt>
                <c:pt idx="1040">
                  <c:v>0.935004876280217</c:v>
                </c:pt>
                <c:pt idx="1041">
                  <c:v>0.92898827773063897</c:v>
                </c:pt>
                <c:pt idx="1042">
                  <c:v>0.92809884833210898</c:v>
                </c:pt>
                <c:pt idx="1043">
                  <c:v>0.92236837791526405</c:v>
                </c:pt>
                <c:pt idx="1044">
                  <c:v>0.94058894755206601</c:v>
                </c:pt>
                <c:pt idx="1045">
                  <c:v>0.92158931539400002</c:v>
                </c:pt>
                <c:pt idx="1046">
                  <c:v>0.90379285947504995</c:v>
                </c:pt>
                <c:pt idx="1047">
                  <c:v>0.90493701721631703</c:v>
                </c:pt>
                <c:pt idx="1048">
                  <c:v>0.900741086782471</c:v>
                </c:pt>
                <c:pt idx="1049">
                  <c:v>0.91623507094027101</c:v>
                </c:pt>
                <c:pt idx="1050">
                  <c:v>0.92295917717092102</c:v>
                </c:pt>
                <c:pt idx="1051">
                  <c:v>0.93438937025458801</c:v>
                </c:pt>
                <c:pt idx="1052">
                  <c:v>0.94126365095036801</c:v>
                </c:pt>
                <c:pt idx="1053">
                  <c:v>0.962925147515302</c:v>
                </c:pt>
                <c:pt idx="1054">
                  <c:v>0.94701875709212102</c:v>
                </c:pt>
                <c:pt idx="1055">
                  <c:v>0.95906739301324395</c:v>
                </c:pt>
                <c:pt idx="1056">
                  <c:v>0.94652056712472599</c:v>
                </c:pt>
                <c:pt idx="1057">
                  <c:v>0.95808903851441396</c:v>
                </c:pt>
                <c:pt idx="1058">
                  <c:v>0.89940140406856695</c:v>
                </c:pt>
                <c:pt idx="1059">
                  <c:v>0.88187819067083895</c:v>
                </c:pt>
                <c:pt idx="1060">
                  <c:v>0.89823830460503196</c:v>
                </c:pt>
                <c:pt idx="1061">
                  <c:v>0.89950597641249896</c:v>
                </c:pt>
                <c:pt idx="1062">
                  <c:v>0.888098151187246</c:v>
                </c:pt>
                <c:pt idx="1063">
                  <c:v>0.88884843412563397</c:v>
                </c:pt>
                <c:pt idx="1064">
                  <c:v>0.85713392281967005</c:v>
                </c:pt>
                <c:pt idx="1065">
                  <c:v>0.90115562046466802</c:v>
                </c:pt>
                <c:pt idx="1066">
                  <c:v>0.93376883008878597</c:v>
                </c:pt>
                <c:pt idx="1067">
                  <c:v>0.91635876684788398</c:v>
                </c:pt>
                <c:pt idx="1068">
                  <c:v>0.89357809914879804</c:v>
                </c:pt>
                <c:pt idx="1069">
                  <c:v>0.89600717276165298</c:v>
                </c:pt>
                <c:pt idx="1070">
                  <c:v>0.90016256061256505</c:v>
                </c:pt>
                <c:pt idx="1071">
                  <c:v>0.90024086196984898</c:v>
                </c:pt>
                <c:pt idx="1072">
                  <c:v>0.89350094115864198</c:v>
                </c:pt>
                <c:pt idx="1073">
                  <c:v>0.87836816761361902</c:v>
                </c:pt>
                <c:pt idx="1074">
                  <c:v>0.86270426956578194</c:v>
                </c:pt>
                <c:pt idx="1075">
                  <c:v>0.92186385440267704</c:v>
                </c:pt>
                <c:pt idx="1076">
                  <c:v>0.91035279107185296</c:v>
                </c:pt>
                <c:pt idx="1077">
                  <c:v>0.90676189755108505</c:v>
                </c:pt>
                <c:pt idx="1078">
                  <c:v>0.91743472818349803</c:v>
                </c:pt>
                <c:pt idx="1079">
                  <c:v>0.91723764909528904</c:v>
                </c:pt>
                <c:pt idx="1080">
                  <c:v>0.91094395175059795</c:v>
                </c:pt>
                <c:pt idx="1081">
                  <c:v>0.91925220212159597</c:v>
                </c:pt>
                <c:pt idx="1082">
                  <c:v>0.88224235098596004</c:v>
                </c:pt>
                <c:pt idx="1083">
                  <c:v>0.91908782894459795</c:v>
                </c:pt>
                <c:pt idx="1084">
                  <c:v>0.90307411321142095</c:v>
                </c:pt>
                <c:pt idx="1085">
                  <c:v>0.94067929263129102</c:v>
                </c:pt>
                <c:pt idx="1086">
                  <c:v>0.96254681449436996</c:v>
                </c:pt>
                <c:pt idx="1087">
                  <c:v>0.93936607150505802</c:v>
                </c:pt>
                <c:pt idx="1088">
                  <c:v>0.96131825458410503</c:v>
                </c:pt>
                <c:pt idx="1089">
                  <c:v>0.93130666023629005</c:v>
                </c:pt>
                <c:pt idx="1090">
                  <c:v>0.89877914361272104</c:v>
                </c:pt>
                <c:pt idx="1091">
                  <c:v>0.92294764069677604</c:v>
                </c:pt>
                <c:pt idx="1092">
                  <c:v>0.88814549203800797</c:v>
                </c:pt>
                <c:pt idx="1093">
                  <c:v>0.87368169463279499</c:v>
                </c:pt>
                <c:pt idx="1094">
                  <c:v>0.91898701356475199</c:v>
                </c:pt>
                <c:pt idx="1095">
                  <c:v>0.91656348185664205</c:v>
                </c:pt>
                <c:pt idx="1096">
                  <c:v>0.951080309090517</c:v>
                </c:pt>
                <c:pt idx="1097">
                  <c:v>0.95674040831399698</c:v>
                </c:pt>
                <c:pt idx="1098">
                  <c:v>0.95286829667634299</c:v>
                </c:pt>
                <c:pt idx="1099">
                  <c:v>0.94141995004120405</c:v>
                </c:pt>
                <c:pt idx="1100">
                  <c:v>0.95013356856758302</c:v>
                </c:pt>
                <c:pt idx="1101">
                  <c:v>0.94079310464264698</c:v>
                </c:pt>
                <c:pt idx="1102">
                  <c:v>0.92656297249045205</c:v>
                </c:pt>
                <c:pt idx="1103">
                  <c:v>0.93890752733175598</c:v>
                </c:pt>
                <c:pt idx="1104">
                  <c:v>0.938295190347881</c:v>
                </c:pt>
                <c:pt idx="1105">
                  <c:v>0.96317394778130105</c:v>
                </c:pt>
                <c:pt idx="1106">
                  <c:v>0.98546072990858102</c:v>
                </c:pt>
                <c:pt idx="1107">
                  <c:v>0.97331739968164499</c:v>
                </c:pt>
                <c:pt idx="1108">
                  <c:v>0.961475757106805</c:v>
                </c:pt>
                <c:pt idx="1109">
                  <c:v>0.97234250669596001</c:v>
                </c:pt>
                <c:pt idx="1110">
                  <c:v>0.96829139999553604</c:v>
                </c:pt>
                <c:pt idx="1111">
                  <c:v>0.99140438651246499</c:v>
                </c:pt>
                <c:pt idx="1112">
                  <c:v>0.96443065411101803</c:v>
                </c:pt>
                <c:pt idx="1113">
                  <c:v>0.94991763019639996</c:v>
                </c:pt>
                <c:pt idx="1114">
                  <c:v>0.95171707349509005</c:v>
                </c:pt>
                <c:pt idx="1115">
                  <c:v>0.95710550483734702</c:v>
                </c:pt>
                <c:pt idx="1116">
                  <c:v>0.91610911070836798</c:v>
                </c:pt>
                <c:pt idx="1117">
                  <c:v>0.919601035520624</c:v>
                </c:pt>
                <c:pt idx="1118">
                  <c:v>0.90280240724076699</c:v>
                </c:pt>
                <c:pt idx="1119">
                  <c:v>0.89120689948743603</c:v>
                </c:pt>
                <c:pt idx="1120">
                  <c:v>0.93175638195976396</c:v>
                </c:pt>
                <c:pt idx="1121">
                  <c:v>0.95318524394568205</c:v>
                </c:pt>
                <c:pt idx="1122">
                  <c:v>0.96235123308492199</c:v>
                </c:pt>
                <c:pt idx="1123">
                  <c:v>1.00055421677073</c:v>
                </c:pt>
                <c:pt idx="1124">
                  <c:v>0.98492883068992998</c:v>
                </c:pt>
                <c:pt idx="1125">
                  <c:v>0.983138858433239</c:v>
                </c:pt>
                <c:pt idx="1126">
                  <c:v>1.0088381505060899</c:v>
                </c:pt>
                <c:pt idx="1127">
                  <c:v>0.96667886689188398</c:v>
                </c:pt>
                <c:pt idx="1128">
                  <c:v>0.95338417130363795</c:v>
                </c:pt>
                <c:pt idx="1129">
                  <c:v>0.950203424668979</c:v>
                </c:pt>
                <c:pt idx="1130">
                  <c:v>0.96394011059634499</c:v>
                </c:pt>
                <c:pt idx="1131">
                  <c:v>0.96034505454617802</c:v>
                </c:pt>
                <c:pt idx="1132">
                  <c:v>0.95485191221269194</c:v>
                </c:pt>
                <c:pt idx="1133">
                  <c:v>0.94351286282596503</c:v>
                </c:pt>
                <c:pt idx="1134">
                  <c:v>0.95500345885080395</c:v>
                </c:pt>
                <c:pt idx="1135">
                  <c:v>0.95189588865038699</c:v>
                </c:pt>
                <c:pt idx="1136">
                  <c:v>0.93936443450454998</c:v>
                </c:pt>
                <c:pt idx="1137">
                  <c:v>0.908884054139945</c:v>
                </c:pt>
                <c:pt idx="1138">
                  <c:v>0.94426375222837899</c:v>
                </c:pt>
                <c:pt idx="1139">
                  <c:v>0.95058768258265602</c:v>
                </c:pt>
                <c:pt idx="1140">
                  <c:v>0.95036943759026105</c:v>
                </c:pt>
                <c:pt idx="1141">
                  <c:v>0.95103466500612899</c:v>
                </c:pt>
                <c:pt idx="1142">
                  <c:v>0.95135260383265496</c:v>
                </c:pt>
                <c:pt idx="1143">
                  <c:v>0.95326558331570599</c:v>
                </c:pt>
                <c:pt idx="1144">
                  <c:v>0.975894167239722</c:v>
                </c:pt>
                <c:pt idx="1145">
                  <c:v>0.91831693523711599</c:v>
                </c:pt>
                <c:pt idx="1146">
                  <c:v>0.93923907670046403</c:v>
                </c:pt>
                <c:pt idx="1147">
                  <c:v>0.94492095830618394</c:v>
                </c:pt>
                <c:pt idx="1148">
                  <c:v>0.91459145757743399</c:v>
                </c:pt>
                <c:pt idx="1149">
                  <c:v>0.91911403695191796</c:v>
                </c:pt>
                <c:pt idx="1150">
                  <c:v>0.95077014500668999</c:v>
                </c:pt>
                <c:pt idx="1151">
                  <c:v>0.94250292746616204</c:v>
                </c:pt>
                <c:pt idx="1152">
                  <c:v>0.96667476305390498</c:v>
                </c:pt>
                <c:pt idx="1153">
                  <c:v>0.93942029684326001</c:v>
                </c:pt>
                <c:pt idx="1154">
                  <c:v>0.93344385180994005</c:v>
                </c:pt>
                <c:pt idx="1155">
                  <c:v>0.95670818910304101</c:v>
                </c:pt>
                <c:pt idx="1156">
                  <c:v>0.96227981012361397</c:v>
                </c:pt>
                <c:pt idx="1157">
                  <c:v>0.94387880075213304</c:v>
                </c:pt>
                <c:pt idx="1158">
                  <c:v>0.94833618307008305</c:v>
                </c:pt>
                <c:pt idx="1159">
                  <c:v>0.95509085895748702</c:v>
                </c:pt>
                <c:pt idx="1160">
                  <c:v>0.9634104203403</c:v>
                </c:pt>
                <c:pt idx="1161">
                  <c:v>0.94839714334481595</c:v>
                </c:pt>
                <c:pt idx="1162">
                  <c:v>0.95691563394207102</c:v>
                </c:pt>
                <c:pt idx="1163">
                  <c:v>0.94334858591554305</c:v>
                </c:pt>
                <c:pt idx="1164">
                  <c:v>0.92385624178382697</c:v>
                </c:pt>
                <c:pt idx="1165">
                  <c:v>0.89467554962581297</c:v>
                </c:pt>
                <c:pt idx="1166">
                  <c:v>0.92414913266214704</c:v>
                </c:pt>
                <c:pt idx="1167">
                  <c:v>0.94693069024961896</c:v>
                </c:pt>
                <c:pt idx="1168">
                  <c:v>0.94878944186471903</c:v>
                </c:pt>
                <c:pt idx="1169">
                  <c:v>0.94800600051603501</c:v>
                </c:pt>
                <c:pt idx="1170">
                  <c:v>0.92368659538150999</c:v>
                </c:pt>
                <c:pt idx="1171">
                  <c:v>0.94886412963304201</c:v>
                </c:pt>
                <c:pt idx="1172">
                  <c:v>0.98414259895293499</c:v>
                </c:pt>
                <c:pt idx="1173">
                  <c:v>0.96986773453545505</c:v>
                </c:pt>
                <c:pt idx="1174">
                  <c:v>0.95783412673477797</c:v>
                </c:pt>
                <c:pt idx="1175">
                  <c:v>1.0176228669979499</c:v>
                </c:pt>
                <c:pt idx="1176">
                  <c:v>1.03351660701238</c:v>
                </c:pt>
                <c:pt idx="1177">
                  <c:v>1.0631460381314</c:v>
                </c:pt>
                <c:pt idx="1178">
                  <c:v>1.0345619892157301</c:v>
                </c:pt>
                <c:pt idx="1179">
                  <c:v>1.0323724841164601</c:v>
                </c:pt>
                <c:pt idx="1180">
                  <c:v>1.030861016544</c:v>
                </c:pt>
                <c:pt idx="1181">
                  <c:v>1.0219219198737199</c:v>
                </c:pt>
                <c:pt idx="1182">
                  <c:v>0.97510629402066096</c:v>
                </c:pt>
                <c:pt idx="1183">
                  <c:v>0.96007025930466305</c:v>
                </c:pt>
                <c:pt idx="1184">
                  <c:v>0.96679837366682897</c:v>
                </c:pt>
                <c:pt idx="1185">
                  <c:v>1.0017074323636801</c:v>
                </c:pt>
                <c:pt idx="1186">
                  <c:v>1.0218387333757599</c:v>
                </c:pt>
                <c:pt idx="1187">
                  <c:v>1.00404263363188</c:v>
                </c:pt>
                <c:pt idx="1188">
                  <c:v>1.0226436592528101</c:v>
                </c:pt>
                <c:pt idx="1189">
                  <c:v>1.0520523788970999</c:v>
                </c:pt>
                <c:pt idx="1190">
                  <c:v>1.0763980124014001</c:v>
                </c:pt>
                <c:pt idx="1191">
                  <c:v>1.0919729706419501</c:v>
                </c:pt>
                <c:pt idx="1192">
                  <c:v>1.0907074124650999</c:v>
                </c:pt>
                <c:pt idx="1193">
                  <c:v>1.07082543594562</c:v>
                </c:pt>
                <c:pt idx="1194">
                  <c:v>1.0731307756045101</c:v>
                </c:pt>
                <c:pt idx="1195">
                  <c:v>1.0540409394212</c:v>
                </c:pt>
                <c:pt idx="1196">
                  <c:v>1.0011254314566</c:v>
                </c:pt>
                <c:pt idx="1197">
                  <c:v>0.972339042684638</c:v>
                </c:pt>
                <c:pt idx="1198">
                  <c:v>0.93094531786840096</c:v>
                </c:pt>
                <c:pt idx="1199">
                  <c:v>0.96134749270890696</c:v>
                </c:pt>
                <c:pt idx="1200">
                  <c:v>0.95039580265780399</c:v>
                </c:pt>
                <c:pt idx="1201">
                  <c:v>0.96043950392840705</c:v>
                </c:pt>
                <c:pt idx="1202">
                  <c:v>0.94186120841151399</c:v>
                </c:pt>
                <c:pt idx="1203">
                  <c:v>0.96675858568775097</c:v>
                </c:pt>
                <c:pt idx="1204">
                  <c:v>0.98109678822379498</c:v>
                </c:pt>
                <c:pt idx="1205">
                  <c:v>1.0206878092652201</c:v>
                </c:pt>
                <c:pt idx="1206">
                  <c:v>0.959802426953143</c:v>
                </c:pt>
                <c:pt idx="1207">
                  <c:v>0.94255254299682301</c:v>
                </c:pt>
                <c:pt idx="1208">
                  <c:v>0.98053708094616399</c:v>
                </c:pt>
                <c:pt idx="1209">
                  <c:v>1.01685458619561</c:v>
                </c:pt>
                <c:pt idx="1210">
                  <c:v>1.04816257520399</c:v>
                </c:pt>
                <c:pt idx="1211">
                  <c:v>1.0338351353542701</c:v>
                </c:pt>
                <c:pt idx="1212">
                  <c:v>1.03229084869468</c:v>
                </c:pt>
                <c:pt idx="1213">
                  <c:v>1.05956438291453</c:v>
                </c:pt>
                <c:pt idx="1214">
                  <c:v>1.0946667554635201</c:v>
                </c:pt>
                <c:pt idx="1215">
                  <c:v>1.04570411832111</c:v>
                </c:pt>
                <c:pt idx="1216">
                  <c:v>1.0252826277082301</c:v>
                </c:pt>
                <c:pt idx="1217">
                  <c:v>0.97373386636091597</c:v>
                </c:pt>
                <c:pt idx="1218">
                  <c:v>0.94633987061184399</c:v>
                </c:pt>
                <c:pt idx="1219">
                  <c:v>0.90171203530759103</c:v>
                </c:pt>
                <c:pt idx="1220">
                  <c:v>0.87897744241407205</c:v>
                </c:pt>
                <c:pt idx="1221">
                  <c:v>0.85038461029606105</c:v>
                </c:pt>
                <c:pt idx="1222">
                  <c:v>0.87787385180161104</c:v>
                </c:pt>
                <c:pt idx="1223">
                  <c:v>0.89109908283006001</c:v>
                </c:pt>
                <c:pt idx="1224">
                  <c:v>0.91937933433807995</c:v>
                </c:pt>
                <c:pt idx="1225">
                  <c:v>0.97529248204025598</c:v>
                </c:pt>
                <c:pt idx="1226">
                  <c:v>1.01536297931033</c:v>
                </c:pt>
                <c:pt idx="1227">
                  <c:v>1.03257860240984</c:v>
                </c:pt>
                <c:pt idx="1228">
                  <c:v>1.05929593443876</c:v>
                </c:pt>
                <c:pt idx="1229">
                  <c:v>1.03052430016104</c:v>
                </c:pt>
                <c:pt idx="1230">
                  <c:v>1.04324414839824</c:v>
                </c:pt>
                <c:pt idx="1231">
                  <c:v>1.0335531958551001</c:v>
                </c:pt>
                <c:pt idx="1232">
                  <c:v>1.0045636056235301</c:v>
                </c:pt>
                <c:pt idx="1233">
                  <c:v>0.98636349629506304</c:v>
                </c:pt>
                <c:pt idx="1234">
                  <c:v>0.97359054289009705</c:v>
                </c:pt>
                <c:pt idx="1235">
                  <c:v>0.93486809504685198</c:v>
                </c:pt>
                <c:pt idx="1236">
                  <c:v>0.91064682628211702</c:v>
                </c:pt>
                <c:pt idx="1237">
                  <c:v>0.91513586330291397</c:v>
                </c:pt>
                <c:pt idx="1238">
                  <c:v>0.93565121459771095</c:v>
                </c:pt>
                <c:pt idx="1239">
                  <c:v>0.97913923761225297</c:v>
                </c:pt>
                <c:pt idx="1240">
                  <c:v>0.94695340831975305</c:v>
                </c:pt>
                <c:pt idx="1241">
                  <c:v>0.93099604640199396</c:v>
                </c:pt>
                <c:pt idx="1242">
                  <c:v>0.97110949040536898</c:v>
                </c:pt>
                <c:pt idx="1243">
                  <c:v>1.0111086440097701</c:v>
                </c:pt>
                <c:pt idx="1244">
                  <c:v>0.97989971416972999</c:v>
                </c:pt>
                <c:pt idx="1245">
                  <c:v>0.97008733070976905</c:v>
                </c:pt>
                <c:pt idx="1246">
                  <c:v>0.92159437478554296</c:v>
                </c:pt>
                <c:pt idx="1247">
                  <c:v>0.96347500750306703</c:v>
                </c:pt>
                <c:pt idx="1248">
                  <c:v>1.00545867436282</c:v>
                </c:pt>
                <c:pt idx="1249">
                  <c:v>0.98768222488228397</c:v>
                </c:pt>
                <c:pt idx="1250">
                  <c:v>0.92363654739518097</c:v>
                </c:pt>
                <c:pt idx="1251">
                  <c:v>0.93334829849710499</c:v>
                </c:pt>
                <c:pt idx="1252">
                  <c:v>0.90777326106374601</c:v>
                </c:pt>
                <c:pt idx="1253">
                  <c:v>0.91665789951598498</c:v>
                </c:pt>
                <c:pt idx="1254">
                  <c:v>0.90548512053154995</c:v>
                </c:pt>
                <c:pt idx="1255">
                  <c:v>0.88113108778080795</c:v>
                </c:pt>
                <c:pt idx="1256">
                  <c:v>0.88223960565933701</c:v>
                </c:pt>
                <c:pt idx="1257">
                  <c:v>0.974666977100906</c:v>
                </c:pt>
                <c:pt idx="1258">
                  <c:v>0.950132319511231</c:v>
                </c:pt>
                <c:pt idx="1259">
                  <c:v>0.97160746261154796</c:v>
                </c:pt>
                <c:pt idx="1260">
                  <c:v>0.97091445549162403</c:v>
                </c:pt>
                <c:pt idx="1261">
                  <c:v>0.976722291862131</c:v>
                </c:pt>
                <c:pt idx="1262">
                  <c:v>0.98858947180734102</c:v>
                </c:pt>
                <c:pt idx="1263">
                  <c:v>0.99482937336159605</c:v>
                </c:pt>
                <c:pt idx="1264">
                  <c:v>0.97324533672225699</c:v>
                </c:pt>
                <c:pt idx="1265">
                  <c:v>1.00246441799775</c:v>
                </c:pt>
                <c:pt idx="1266">
                  <c:v>1.02004341843893</c:v>
                </c:pt>
                <c:pt idx="1267">
                  <c:v>1.01647014942429</c:v>
                </c:pt>
                <c:pt idx="1268">
                  <c:v>1.0341332997095001</c:v>
                </c:pt>
                <c:pt idx="1269">
                  <c:v>1.0024652475685201</c:v>
                </c:pt>
                <c:pt idx="1270">
                  <c:v>1.0199949254962599</c:v>
                </c:pt>
                <c:pt idx="1271">
                  <c:v>0.98050857902864696</c:v>
                </c:pt>
                <c:pt idx="1272">
                  <c:v>0.97060760132596402</c:v>
                </c:pt>
                <c:pt idx="1273">
                  <c:v>0.94984581066908402</c:v>
                </c:pt>
                <c:pt idx="1274">
                  <c:v>0.96021750427809804</c:v>
                </c:pt>
                <c:pt idx="1275">
                  <c:v>0.93587538291679895</c:v>
                </c:pt>
                <c:pt idx="1276">
                  <c:v>0.96781426744031096</c:v>
                </c:pt>
                <c:pt idx="1277">
                  <c:v>0.95924888459437196</c:v>
                </c:pt>
                <c:pt idx="1278">
                  <c:v>0.96777518371187299</c:v>
                </c:pt>
                <c:pt idx="1279">
                  <c:v>0.99094467288537702</c:v>
                </c:pt>
                <c:pt idx="1280">
                  <c:v>0.98628331876485298</c:v>
                </c:pt>
                <c:pt idx="1281">
                  <c:v>0.99206314953929697</c:v>
                </c:pt>
                <c:pt idx="1282">
                  <c:v>1.0030054295550701</c:v>
                </c:pt>
                <c:pt idx="1283">
                  <c:v>0.99937494941494098</c:v>
                </c:pt>
                <c:pt idx="1284">
                  <c:v>0.97908202813715195</c:v>
                </c:pt>
                <c:pt idx="1285">
                  <c:v>1.00782203506</c:v>
                </c:pt>
                <c:pt idx="1286">
                  <c:v>0.99159390331156305</c:v>
                </c:pt>
                <c:pt idx="1287">
                  <c:v>0.989570202724393</c:v>
                </c:pt>
                <c:pt idx="1288">
                  <c:v>0.97392277744080002</c:v>
                </c:pt>
                <c:pt idx="1289">
                  <c:v>0.96187404950719102</c:v>
                </c:pt>
                <c:pt idx="1290">
                  <c:v>0.97547881866122599</c:v>
                </c:pt>
                <c:pt idx="1291">
                  <c:v>0.98958519208066997</c:v>
                </c:pt>
                <c:pt idx="1292">
                  <c:v>0.97574100209930403</c:v>
                </c:pt>
                <c:pt idx="1293">
                  <c:v>0.97438969159412703</c:v>
                </c:pt>
                <c:pt idx="1294">
                  <c:v>0.97362875581414798</c:v>
                </c:pt>
                <c:pt idx="1295">
                  <c:v>0.99101314853747202</c:v>
                </c:pt>
                <c:pt idx="1296">
                  <c:v>0.98802008154346199</c:v>
                </c:pt>
                <c:pt idx="1297">
                  <c:v>0.96743242124169704</c:v>
                </c:pt>
                <c:pt idx="1298">
                  <c:v>0.92315108402694701</c:v>
                </c:pt>
                <c:pt idx="1299">
                  <c:v>0.93926852596233401</c:v>
                </c:pt>
                <c:pt idx="1300">
                  <c:v>0.93978443138597101</c:v>
                </c:pt>
                <c:pt idx="1301">
                  <c:v>0.99459362009784402</c:v>
                </c:pt>
                <c:pt idx="1302">
                  <c:v>0.99733958437719405</c:v>
                </c:pt>
                <c:pt idx="1303">
                  <c:v>0.99498293358588397</c:v>
                </c:pt>
                <c:pt idx="1304">
                  <c:v>0.99880098830212005</c:v>
                </c:pt>
                <c:pt idx="1305">
                  <c:v>1.06133543267417</c:v>
                </c:pt>
                <c:pt idx="1306">
                  <c:v>1.03118402864197</c:v>
                </c:pt>
                <c:pt idx="1307">
                  <c:v>1.02775381000351</c:v>
                </c:pt>
                <c:pt idx="1308">
                  <c:v>0.96546808338564405</c:v>
                </c:pt>
                <c:pt idx="1309">
                  <c:v>0.94579396169542596</c:v>
                </c:pt>
                <c:pt idx="1310">
                  <c:v>0.95086702096459197</c:v>
                </c:pt>
                <c:pt idx="1311">
                  <c:v>0.97645196194524997</c:v>
                </c:pt>
                <c:pt idx="1312">
                  <c:v>0.95800965247125003</c:v>
                </c:pt>
                <c:pt idx="1313">
                  <c:v>1.0236156437730899</c:v>
                </c:pt>
                <c:pt idx="1314">
                  <c:v>1.01864299149876</c:v>
                </c:pt>
                <c:pt idx="1315">
                  <c:v>1.01468529862882</c:v>
                </c:pt>
                <c:pt idx="1316">
                  <c:v>1.0231566661830001</c:v>
                </c:pt>
                <c:pt idx="1317">
                  <c:v>1.0465936130867</c:v>
                </c:pt>
                <c:pt idx="1318">
                  <c:v>1.0124160043671899</c:v>
                </c:pt>
                <c:pt idx="1319">
                  <c:v>0.99492787900365998</c:v>
                </c:pt>
                <c:pt idx="1320">
                  <c:v>0.95131927230244795</c:v>
                </c:pt>
                <c:pt idx="1321">
                  <c:v>0.94413749875647601</c:v>
                </c:pt>
                <c:pt idx="1322">
                  <c:v>0.95706820446128504</c:v>
                </c:pt>
                <c:pt idx="1323">
                  <c:v>0.98298829454712999</c:v>
                </c:pt>
                <c:pt idx="1324">
                  <c:v>0.96848446821852596</c:v>
                </c:pt>
                <c:pt idx="1325">
                  <c:v>0.98164116033489202</c:v>
                </c:pt>
                <c:pt idx="1326">
                  <c:v>0.99657752815678002</c:v>
                </c:pt>
                <c:pt idx="1327">
                  <c:v>0.96922285718252399</c:v>
                </c:pt>
                <c:pt idx="1328">
                  <c:v>1.0087865479296101</c:v>
                </c:pt>
                <c:pt idx="1329">
                  <c:v>1.0640174460465299</c:v>
                </c:pt>
                <c:pt idx="1330">
                  <c:v>1.0079426451778299</c:v>
                </c:pt>
                <c:pt idx="1331">
                  <c:v>0.99286511284463796</c:v>
                </c:pt>
                <c:pt idx="1332">
                  <c:v>0.97273224684545501</c:v>
                </c:pt>
                <c:pt idx="1333">
                  <c:v>0.94201226255633397</c:v>
                </c:pt>
                <c:pt idx="1334">
                  <c:v>0.93781281664660299</c:v>
                </c:pt>
                <c:pt idx="1335">
                  <c:v>0.91093455139731405</c:v>
                </c:pt>
                <c:pt idx="1336">
                  <c:v>0.84882217002155602</c:v>
                </c:pt>
                <c:pt idx="1337">
                  <c:v>0.88587330504436301</c:v>
                </c:pt>
                <c:pt idx="1338">
                  <c:v>0.90331210708260301</c:v>
                </c:pt>
                <c:pt idx="1339">
                  <c:v>0.92980370386920597</c:v>
                </c:pt>
                <c:pt idx="1340">
                  <c:v>0.96287752256075598</c:v>
                </c:pt>
                <c:pt idx="1341">
                  <c:v>1.00429400496223</c:v>
                </c:pt>
                <c:pt idx="1342">
                  <c:v>0.99382389172686403</c:v>
                </c:pt>
                <c:pt idx="1343">
                  <c:v>0.99806779967508896</c:v>
                </c:pt>
                <c:pt idx="1344">
                  <c:v>0.98009069300768403</c:v>
                </c:pt>
                <c:pt idx="1345">
                  <c:v>0.97896202154071699</c:v>
                </c:pt>
                <c:pt idx="1346">
                  <c:v>0.97309673663148399</c:v>
                </c:pt>
                <c:pt idx="1347">
                  <c:v>0.98270352996347499</c:v>
                </c:pt>
                <c:pt idx="1348">
                  <c:v>0.95878665072709401</c:v>
                </c:pt>
                <c:pt idx="1349">
                  <c:v>1.01017329890567</c:v>
                </c:pt>
                <c:pt idx="1350">
                  <c:v>1.05219643416711</c:v>
                </c:pt>
                <c:pt idx="1351">
                  <c:v>1.0623704086497101</c:v>
                </c:pt>
                <c:pt idx="1352">
                  <c:v>1.0698187945636599</c:v>
                </c:pt>
                <c:pt idx="1353">
                  <c:v>1.08284355454595</c:v>
                </c:pt>
                <c:pt idx="1354">
                  <c:v>1.08922798499103</c:v>
                </c:pt>
                <c:pt idx="1355">
                  <c:v>1.12532032461204</c:v>
                </c:pt>
                <c:pt idx="1356">
                  <c:v>1.0662982431683501</c:v>
                </c:pt>
                <c:pt idx="1357">
                  <c:v>1.01080559334218</c:v>
                </c:pt>
                <c:pt idx="1358">
                  <c:v>1.0316271908188199</c:v>
                </c:pt>
                <c:pt idx="1359">
                  <c:v>1.0379791034227901</c:v>
                </c:pt>
                <c:pt idx="1360">
                  <c:v>1.0003848057235101</c:v>
                </c:pt>
                <c:pt idx="1361">
                  <c:v>0.96812886932412701</c:v>
                </c:pt>
                <c:pt idx="1362">
                  <c:v>0.88811592691840502</c:v>
                </c:pt>
                <c:pt idx="1363">
                  <c:v>0.92014071839317102</c:v>
                </c:pt>
                <c:pt idx="1364">
                  <c:v>1.0031390432926</c:v>
                </c:pt>
                <c:pt idx="1365">
                  <c:v>0.98648447302445996</c:v>
                </c:pt>
                <c:pt idx="1366">
                  <c:v>0.97124540379632696</c:v>
                </c:pt>
                <c:pt idx="1367">
                  <c:v>0.99619708144137797</c:v>
                </c:pt>
                <c:pt idx="1368">
                  <c:v>1.02358311285484</c:v>
                </c:pt>
                <c:pt idx="1369">
                  <c:v>1.06356682979902</c:v>
                </c:pt>
                <c:pt idx="1370">
                  <c:v>1.0855290195106</c:v>
                </c:pt>
                <c:pt idx="1371">
                  <c:v>1.0338007473859201</c:v>
                </c:pt>
                <c:pt idx="1372">
                  <c:v>1.0354662872453499</c:v>
                </c:pt>
                <c:pt idx="1373">
                  <c:v>1.01768434679647</c:v>
                </c:pt>
                <c:pt idx="1374">
                  <c:v>1.02738565732385</c:v>
                </c:pt>
                <c:pt idx="1375">
                  <c:v>1.03422455347403</c:v>
                </c:pt>
                <c:pt idx="1376">
                  <c:v>1.1007529797975</c:v>
                </c:pt>
                <c:pt idx="1377">
                  <c:v>1.0437705727673601</c:v>
                </c:pt>
                <c:pt idx="1378">
                  <c:v>1.02549049086504</c:v>
                </c:pt>
                <c:pt idx="1379">
                  <c:v>0.99552778634035699</c:v>
                </c:pt>
                <c:pt idx="1380">
                  <c:v>1.0155305944289601</c:v>
                </c:pt>
                <c:pt idx="1381">
                  <c:v>1.0002937168202199</c:v>
                </c:pt>
                <c:pt idx="1382">
                  <c:v>0.99286870976243602</c:v>
                </c:pt>
                <c:pt idx="1383">
                  <c:v>0.90815787616092802</c:v>
                </c:pt>
                <c:pt idx="1384">
                  <c:v>0.89808953285042903</c:v>
                </c:pt>
                <c:pt idx="1385">
                  <c:v>0.94028494872750401</c:v>
                </c:pt>
                <c:pt idx="1386">
                  <c:v>0.98320253378597799</c:v>
                </c:pt>
                <c:pt idx="1387">
                  <c:v>1.0009829212333401</c:v>
                </c:pt>
                <c:pt idx="1388">
                  <c:v>1.00415791848448</c:v>
                </c:pt>
                <c:pt idx="1389">
                  <c:v>0.95718128198413399</c:v>
                </c:pt>
                <c:pt idx="1390">
                  <c:v>1.0115789342541801</c:v>
                </c:pt>
                <c:pt idx="1391">
                  <c:v>1.0967898705647501</c:v>
                </c:pt>
                <c:pt idx="1392">
                  <c:v>1.0624330077339701</c:v>
                </c:pt>
                <c:pt idx="1393">
                  <c:v>1.07123107333513</c:v>
                </c:pt>
                <c:pt idx="1394">
                  <c:v>1.07273730322726</c:v>
                </c:pt>
                <c:pt idx="1395">
                  <c:v>1.08993771942655</c:v>
                </c:pt>
                <c:pt idx="1396">
                  <c:v>1.12595910919597</c:v>
                </c:pt>
                <c:pt idx="1397">
                  <c:v>1.10853350413213</c:v>
                </c:pt>
                <c:pt idx="1398">
                  <c:v>1.0568803508325</c:v>
                </c:pt>
                <c:pt idx="1399">
                  <c:v>1.0634851709302</c:v>
                </c:pt>
                <c:pt idx="1400">
                  <c:v>1.0359436710327701</c:v>
                </c:pt>
                <c:pt idx="1401">
                  <c:v>1.0161105669581301</c:v>
                </c:pt>
                <c:pt idx="1402">
                  <c:v>1.0029535473237901</c:v>
                </c:pt>
                <c:pt idx="1403">
                  <c:v>1.0287152627018199</c:v>
                </c:pt>
                <c:pt idx="1404">
                  <c:v>1.03619086368955</c:v>
                </c:pt>
                <c:pt idx="1405">
                  <c:v>1.0236987535539599</c:v>
                </c:pt>
                <c:pt idx="1406">
                  <c:v>0.99445277868023596</c:v>
                </c:pt>
                <c:pt idx="1407">
                  <c:v>0.98037255380602994</c:v>
                </c:pt>
                <c:pt idx="1408">
                  <c:v>0.98851446416010702</c:v>
                </c:pt>
                <c:pt idx="1409">
                  <c:v>0.984046429114252</c:v>
                </c:pt>
                <c:pt idx="1410">
                  <c:v>0.93211039329224599</c:v>
                </c:pt>
                <c:pt idx="1411">
                  <c:v>0.94189222435457398</c:v>
                </c:pt>
                <c:pt idx="1412">
                  <c:v>0.96495739248586498</c:v>
                </c:pt>
                <c:pt idx="1413">
                  <c:v>0.98959368211144005</c:v>
                </c:pt>
                <c:pt idx="1414">
                  <c:v>1.01131568992195</c:v>
                </c:pt>
                <c:pt idx="1415">
                  <c:v>1.0065675333902699</c:v>
                </c:pt>
                <c:pt idx="1416">
                  <c:v>1.0034319908229401</c:v>
                </c:pt>
                <c:pt idx="1417">
                  <c:v>1.0425922271191399</c:v>
                </c:pt>
                <c:pt idx="1418">
                  <c:v>1.00914934720575</c:v>
                </c:pt>
                <c:pt idx="1419">
                  <c:v>1.0056769637996801</c:v>
                </c:pt>
                <c:pt idx="1420">
                  <c:v>1.05783134938471</c:v>
                </c:pt>
                <c:pt idx="1421">
                  <c:v>1.0447005285967299</c:v>
                </c:pt>
                <c:pt idx="1422">
                  <c:v>1.0426646721952799</c:v>
                </c:pt>
                <c:pt idx="1423">
                  <c:v>1.03940875635343</c:v>
                </c:pt>
                <c:pt idx="1424">
                  <c:v>1.0435503149387</c:v>
                </c:pt>
                <c:pt idx="1425">
                  <c:v>1.035488391785</c:v>
                </c:pt>
                <c:pt idx="1426">
                  <c:v>1.03524404457835</c:v>
                </c:pt>
                <c:pt idx="1427">
                  <c:v>0.98994359042447999</c:v>
                </c:pt>
                <c:pt idx="1428">
                  <c:v>0.99540907810639701</c:v>
                </c:pt>
                <c:pt idx="1429">
                  <c:v>1.00436329477822</c:v>
                </c:pt>
                <c:pt idx="1430">
                  <c:v>1.01797276067029</c:v>
                </c:pt>
                <c:pt idx="1431">
                  <c:v>1.0006737996291</c:v>
                </c:pt>
                <c:pt idx="1432">
                  <c:v>1.0146420089924799</c:v>
                </c:pt>
                <c:pt idx="1433">
                  <c:v>0.99364841451004904</c:v>
                </c:pt>
                <c:pt idx="1434">
                  <c:v>1.0118619058688301</c:v>
                </c:pt>
                <c:pt idx="1435">
                  <c:v>1.00998510245831</c:v>
                </c:pt>
                <c:pt idx="1436">
                  <c:v>1.00174938208537</c:v>
                </c:pt>
                <c:pt idx="1437">
                  <c:v>0.99308794732323902</c:v>
                </c:pt>
                <c:pt idx="1438">
                  <c:v>0.99786776584074299</c:v>
                </c:pt>
                <c:pt idx="1439">
                  <c:v>1.00901084561298</c:v>
                </c:pt>
                <c:pt idx="1440">
                  <c:v>1.03802687165676</c:v>
                </c:pt>
                <c:pt idx="1441">
                  <c:v>1.0088330055942401</c:v>
                </c:pt>
                <c:pt idx="1442">
                  <c:v>1.0182069926761299</c:v>
                </c:pt>
                <c:pt idx="1443">
                  <c:v>1.02051496162385</c:v>
                </c:pt>
                <c:pt idx="1444">
                  <c:v>1.0338558098858399</c:v>
                </c:pt>
                <c:pt idx="1445">
                  <c:v>1.0387294114015899</c:v>
                </c:pt>
                <c:pt idx="1446">
                  <c:v>1.02330508025097</c:v>
                </c:pt>
                <c:pt idx="1447">
                  <c:v>1.01955261910409</c:v>
                </c:pt>
                <c:pt idx="1448">
                  <c:v>1.0326500284867699</c:v>
                </c:pt>
                <c:pt idx="1449">
                  <c:v>1.0298783940856899</c:v>
                </c:pt>
                <c:pt idx="1450">
                  <c:v>1.0221060347584501</c:v>
                </c:pt>
                <c:pt idx="1451">
                  <c:v>0.98306289740091601</c:v>
                </c:pt>
                <c:pt idx="1452">
                  <c:v>0.95252994246974898</c:v>
                </c:pt>
                <c:pt idx="1453">
                  <c:v>1.0116188225641101</c:v>
                </c:pt>
                <c:pt idx="1454">
                  <c:v>1.0130532163430801</c:v>
                </c:pt>
                <c:pt idx="1455">
                  <c:v>1.0111414181134299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74-4C0B-87D6-2CEC7A1CA584}"/>
            </c:ext>
          </c:extLst>
        </c:ser>
        <c:ser>
          <c:idx val="1"/>
          <c:order val="2"/>
          <c:tx>
            <c:strRef>
              <c:f>'כ"א - סה"כ'!$B$1</c:f>
              <c:strCache>
                <c:ptCount val="1"/>
                <c:pt idx="0">
                  <c:v>סה"כ</c:v>
                </c:pt>
              </c:strCache>
            </c:strRef>
          </c:tx>
          <c:spPr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'כ"א - סה"כ'!$A$2:$A$2051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סה"כ'!$B$2:$B$2051</c:f>
              <c:numCache>
                <c:formatCode>0.000</c:formatCode>
                <c:ptCount val="2050"/>
                <c:pt idx="0">
                  <c:v>0.70810262996978701</c:v>
                </c:pt>
                <c:pt idx="1">
                  <c:v>0.73266346288685302</c:v>
                </c:pt>
                <c:pt idx="2">
                  <c:v>0.74009175343049505</c:v>
                </c:pt>
                <c:pt idx="3">
                  <c:v>0.74712087100425795</c:v>
                </c:pt>
                <c:pt idx="4">
                  <c:v>0.760994229080173</c:v>
                </c:pt>
                <c:pt idx="5">
                  <c:v>0.75394483035797299</c:v>
                </c:pt>
                <c:pt idx="6">
                  <c:v>0.76170017402703005</c:v>
                </c:pt>
                <c:pt idx="7">
                  <c:v>0.76374594513349603</c:v>
                </c:pt>
                <c:pt idx="8">
                  <c:v>0.73789348788661902</c:v>
                </c:pt>
                <c:pt idx="9">
                  <c:v>0.74548839112545495</c:v>
                </c:pt>
                <c:pt idx="10">
                  <c:v>0.72390202791515501</c:v>
                </c:pt>
                <c:pt idx="11">
                  <c:v>0.72279270138728102</c:v>
                </c:pt>
                <c:pt idx="12">
                  <c:v>0.74038558442927005</c:v>
                </c:pt>
                <c:pt idx="13">
                  <c:v>0.72778115008551403</c:v>
                </c:pt>
                <c:pt idx="14">
                  <c:v>0.72641244868510202</c:v>
                </c:pt>
                <c:pt idx="15">
                  <c:v>0.74909337092924</c:v>
                </c:pt>
                <c:pt idx="16">
                  <c:v>0.74766385190295803</c:v>
                </c:pt>
                <c:pt idx="17">
                  <c:v>0.75995430489331794</c:v>
                </c:pt>
                <c:pt idx="18">
                  <c:v>0.75999558153371705</c:v>
                </c:pt>
                <c:pt idx="19">
                  <c:v>0.73678834606860499</c:v>
                </c:pt>
                <c:pt idx="20">
                  <c:v>0.743560516765992</c:v>
                </c:pt>
                <c:pt idx="21">
                  <c:v>0.80873792997321903</c:v>
                </c:pt>
                <c:pt idx="22">
                  <c:v>0.81560243391890497</c:v>
                </c:pt>
                <c:pt idx="23">
                  <c:v>0.79896388532777796</c:v>
                </c:pt>
                <c:pt idx="24">
                  <c:v>0.80102626048401604</c:v>
                </c:pt>
                <c:pt idx="25">
                  <c:v>0.77706486264105101</c:v>
                </c:pt>
                <c:pt idx="26">
                  <c:v>0.76674641740706195</c:v>
                </c:pt>
                <c:pt idx="27">
                  <c:v>0.76584023730454798</c:v>
                </c:pt>
                <c:pt idx="28">
                  <c:v>0.70132581959407703</c:v>
                </c:pt>
                <c:pt idx="29">
                  <c:v>0.69295110795945503</c:v>
                </c:pt>
                <c:pt idx="30">
                  <c:v>0.71206902310414599</c:v>
                </c:pt>
                <c:pt idx="31">
                  <c:v>0.71567909990855305</c:v>
                </c:pt>
                <c:pt idx="32">
                  <c:v>0.72554355314002505</c:v>
                </c:pt>
                <c:pt idx="33">
                  <c:v>0.743000740941412</c:v>
                </c:pt>
                <c:pt idx="34">
                  <c:v>0.73525844699499598</c:v>
                </c:pt>
                <c:pt idx="35">
                  <c:v>0.73820352056267102</c:v>
                </c:pt>
                <c:pt idx="36">
                  <c:v>0.74387067548285302</c:v>
                </c:pt>
                <c:pt idx="37">
                  <c:v>0.76306534738192799</c:v>
                </c:pt>
                <c:pt idx="38">
                  <c:v>0.75588051997855099</c:v>
                </c:pt>
                <c:pt idx="39">
                  <c:v>0.75809661066411604</c:v>
                </c:pt>
                <c:pt idx="40">
                  <c:v>0.754816759875517</c:v>
                </c:pt>
                <c:pt idx="41">
                  <c:v>0.76366895213746</c:v>
                </c:pt>
                <c:pt idx="42">
                  <c:v>0.76119168518222802</c:v>
                </c:pt>
                <c:pt idx="43">
                  <c:v>0.73581172486035795</c:v>
                </c:pt>
                <c:pt idx="44">
                  <c:v>0.72901778141595497</c:v>
                </c:pt>
                <c:pt idx="45">
                  <c:v>0.73819166980541295</c:v>
                </c:pt>
                <c:pt idx="46">
                  <c:v>0.74648363248165694</c:v>
                </c:pt>
                <c:pt idx="47">
                  <c:v>0.74106103808747104</c:v>
                </c:pt>
                <c:pt idx="48">
                  <c:v>0.74441622803599405</c:v>
                </c:pt>
                <c:pt idx="49">
                  <c:v>0.75172194659070402</c:v>
                </c:pt>
                <c:pt idx="50">
                  <c:v>0.792848224467255</c:v>
                </c:pt>
                <c:pt idx="51">
                  <c:v>0.76760184155156796</c:v>
                </c:pt>
                <c:pt idx="52">
                  <c:v>0.76089746543311398</c:v>
                </c:pt>
                <c:pt idx="53">
                  <c:v>0.72872444076746601</c:v>
                </c:pt>
                <c:pt idx="54">
                  <c:v>0.73906732860519997</c:v>
                </c:pt>
                <c:pt idx="55">
                  <c:v>0.72988122790502497</c:v>
                </c:pt>
                <c:pt idx="56">
                  <c:v>0.72951678634737005</c:v>
                </c:pt>
                <c:pt idx="57">
                  <c:v>0.70019874993020503</c:v>
                </c:pt>
                <c:pt idx="58">
                  <c:v>0.71170650492596199</c:v>
                </c:pt>
                <c:pt idx="59">
                  <c:v>0.71315711524408099</c:v>
                </c:pt>
                <c:pt idx="60">
                  <c:v>0.74216265959445804</c:v>
                </c:pt>
                <c:pt idx="61">
                  <c:v>0.73572250082839996</c:v>
                </c:pt>
                <c:pt idx="62">
                  <c:v>0.73427079439374199</c:v>
                </c:pt>
                <c:pt idx="63">
                  <c:v>0.71468429945235001</c:v>
                </c:pt>
                <c:pt idx="64">
                  <c:v>0.72345853372999702</c:v>
                </c:pt>
                <c:pt idx="65">
                  <c:v>0.72488342751073098</c:v>
                </c:pt>
                <c:pt idx="66">
                  <c:v>0.73679672782219796</c:v>
                </c:pt>
                <c:pt idx="67">
                  <c:v>0.73683257287676196</c:v>
                </c:pt>
                <c:pt idx="68">
                  <c:v>0.73150088667098101</c:v>
                </c:pt>
                <c:pt idx="69">
                  <c:v>0.72372349209681597</c:v>
                </c:pt>
                <c:pt idx="70">
                  <c:v>0.75325801808228698</c:v>
                </c:pt>
                <c:pt idx="71">
                  <c:v>0.73856890141728404</c:v>
                </c:pt>
                <c:pt idx="72">
                  <c:v>0.71580953014191795</c:v>
                </c:pt>
                <c:pt idx="73">
                  <c:v>0.71489012446474098</c:v>
                </c:pt>
                <c:pt idx="74">
                  <c:v>0.72254341374589404</c:v>
                </c:pt>
                <c:pt idx="75">
                  <c:v>0.733731755704643</c:v>
                </c:pt>
                <c:pt idx="76">
                  <c:v>0.73585403182305598</c:v>
                </c:pt>
                <c:pt idx="77">
                  <c:v>0.73277839375758402</c:v>
                </c:pt>
                <c:pt idx="78">
                  <c:v>0.74392702892511897</c:v>
                </c:pt>
                <c:pt idx="79">
                  <c:v>0.76594623369479997</c:v>
                </c:pt>
                <c:pt idx="80">
                  <c:v>0.74867478448756797</c:v>
                </c:pt>
                <c:pt idx="81">
                  <c:v>0.71952534694900905</c:v>
                </c:pt>
                <c:pt idx="82">
                  <c:v>0.73422170711419499</c:v>
                </c:pt>
                <c:pt idx="83">
                  <c:v>0.81942551317946499</c:v>
                </c:pt>
                <c:pt idx="84">
                  <c:v>0.80419408138013404</c:v>
                </c:pt>
                <c:pt idx="85">
                  <c:v>0.816675508646037</c:v>
                </c:pt>
                <c:pt idx="86">
                  <c:v>0.83133338170748095</c:v>
                </c:pt>
                <c:pt idx="87">
                  <c:v>0.840475880583474</c:v>
                </c:pt>
                <c:pt idx="88">
                  <c:v>0.85728141852080098</c:v>
                </c:pt>
                <c:pt idx="89">
                  <c:v>0.83957659839279997</c:v>
                </c:pt>
                <c:pt idx="90">
                  <c:v>0.76148557389125504</c:v>
                </c:pt>
                <c:pt idx="91">
                  <c:v>0.79296343481374698</c:v>
                </c:pt>
                <c:pt idx="92">
                  <c:v>0.79886646855351295</c:v>
                </c:pt>
                <c:pt idx="93">
                  <c:v>0.78692792587120097</c:v>
                </c:pt>
                <c:pt idx="94">
                  <c:v>0.81749710666549502</c:v>
                </c:pt>
                <c:pt idx="95">
                  <c:v>0.83583458514576503</c:v>
                </c:pt>
                <c:pt idx="96">
                  <c:v>0.84799296490686404</c:v>
                </c:pt>
                <c:pt idx="97">
                  <c:v>0.85890520454781005</c:v>
                </c:pt>
                <c:pt idx="98">
                  <c:v>0.86293394079284103</c:v>
                </c:pt>
                <c:pt idx="99">
                  <c:v>0.86414262299340305</c:v>
                </c:pt>
                <c:pt idx="100">
                  <c:v>0.89022167008294295</c:v>
                </c:pt>
                <c:pt idx="101">
                  <c:v>0.864647990854987</c:v>
                </c:pt>
                <c:pt idx="102">
                  <c:v>0.85633213211039805</c:v>
                </c:pt>
                <c:pt idx="103">
                  <c:v>0.85358419311323097</c:v>
                </c:pt>
                <c:pt idx="104">
                  <c:v>0.83375838949798398</c:v>
                </c:pt>
                <c:pt idx="105">
                  <c:v>0.81388631453603899</c:v>
                </c:pt>
                <c:pt idx="106">
                  <c:v>0.79860971076760701</c:v>
                </c:pt>
                <c:pt idx="107">
                  <c:v>0.77529640382611698</c:v>
                </c:pt>
                <c:pt idx="108">
                  <c:v>0.77362425003211399</c:v>
                </c:pt>
                <c:pt idx="109">
                  <c:v>0.77209461167082305</c:v>
                </c:pt>
                <c:pt idx="110">
                  <c:v>0.77094143272668003</c:v>
                </c:pt>
                <c:pt idx="111">
                  <c:v>0.78464698439998404</c:v>
                </c:pt>
                <c:pt idx="112">
                  <c:v>0.80122340269472403</c:v>
                </c:pt>
                <c:pt idx="113">
                  <c:v>0.79293740230061605</c:v>
                </c:pt>
                <c:pt idx="114">
                  <c:v>0.77013323504555797</c:v>
                </c:pt>
                <c:pt idx="115">
                  <c:v>0.79811737631119595</c:v>
                </c:pt>
                <c:pt idx="116">
                  <c:v>0.80877789725512494</c:v>
                </c:pt>
                <c:pt idx="117">
                  <c:v>0.80658055325308597</c:v>
                </c:pt>
                <c:pt idx="118">
                  <c:v>0.81650613437089603</c:v>
                </c:pt>
                <c:pt idx="119">
                  <c:v>0.78861198880190497</c:v>
                </c:pt>
                <c:pt idx="120">
                  <c:v>0.80093461518083398</c:v>
                </c:pt>
                <c:pt idx="121">
                  <c:v>0.82098266565648204</c:v>
                </c:pt>
                <c:pt idx="122">
                  <c:v>0.79931722683130602</c:v>
                </c:pt>
                <c:pt idx="123">
                  <c:v>0.78278935209695699</c:v>
                </c:pt>
                <c:pt idx="124">
                  <c:v>0.77393031961883896</c:v>
                </c:pt>
                <c:pt idx="125">
                  <c:v>0.74511028951709302</c:v>
                </c:pt>
                <c:pt idx="126">
                  <c:v>0.72753153668303105</c:v>
                </c:pt>
                <c:pt idx="127">
                  <c:v>0.70768380654436802</c:v>
                </c:pt>
                <c:pt idx="128">
                  <c:v>0.70482954196136605</c:v>
                </c:pt>
                <c:pt idx="129">
                  <c:v>0.69840426160138502</c:v>
                </c:pt>
                <c:pt idx="130">
                  <c:v>0.68407833126325002</c:v>
                </c:pt>
                <c:pt idx="131">
                  <c:v>0.68772428159671795</c:v>
                </c:pt>
                <c:pt idx="132">
                  <c:v>0.72366762680225805</c:v>
                </c:pt>
                <c:pt idx="133">
                  <c:v>0.76474942790782896</c:v>
                </c:pt>
                <c:pt idx="134">
                  <c:v>0.77077557037282596</c:v>
                </c:pt>
                <c:pt idx="135">
                  <c:v>0.78663418454159495</c:v>
                </c:pt>
                <c:pt idx="136">
                  <c:v>0.78744766351129503</c:v>
                </c:pt>
                <c:pt idx="137">
                  <c:v>0.81567883038288802</c:v>
                </c:pt>
                <c:pt idx="138">
                  <c:v>0.80538087018480398</c:v>
                </c:pt>
                <c:pt idx="139">
                  <c:v>0.787196841979246</c:v>
                </c:pt>
                <c:pt idx="140">
                  <c:v>0.75746442585095297</c:v>
                </c:pt>
                <c:pt idx="141">
                  <c:v>0.80873295992207805</c:v>
                </c:pt>
                <c:pt idx="142">
                  <c:v>0.756402041692253</c:v>
                </c:pt>
                <c:pt idx="143">
                  <c:v>0.69630780555205596</c:v>
                </c:pt>
                <c:pt idx="144">
                  <c:v>0.72194645360649201</c:v>
                </c:pt>
                <c:pt idx="145">
                  <c:v>0.760432756215626</c:v>
                </c:pt>
                <c:pt idx="146">
                  <c:v>0.75977051349488101</c:v>
                </c:pt>
                <c:pt idx="147">
                  <c:v>0.76264134354749902</c:v>
                </c:pt>
                <c:pt idx="148">
                  <c:v>0.72653039949326503</c:v>
                </c:pt>
                <c:pt idx="149">
                  <c:v>0.760149112641748</c:v>
                </c:pt>
                <c:pt idx="150">
                  <c:v>0.83091805817533404</c:v>
                </c:pt>
                <c:pt idx="151">
                  <c:v>0.78953480141820398</c:v>
                </c:pt>
                <c:pt idx="152">
                  <c:v>0.74975478884210101</c:v>
                </c:pt>
                <c:pt idx="153">
                  <c:v>0.74635341484234896</c:v>
                </c:pt>
                <c:pt idx="154">
                  <c:v>0.77997880298039801</c:v>
                </c:pt>
                <c:pt idx="155">
                  <c:v>0.77053297583632097</c:v>
                </c:pt>
                <c:pt idx="156">
                  <c:v>0.77564952708998103</c:v>
                </c:pt>
                <c:pt idx="157">
                  <c:v>0.76086426877372804</c:v>
                </c:pt>
                <c:pt idx="158">
                  <c:v>0.73219018898252297</c:v>
                </c:pt>
                <c:pt idx="159">
                  <c:v>0.74084392956343104</c:v>
                </c:pt>
                <c:pt idx="160">
                  <c:v>0.739665837984818</c:v>
                </c:pt>
                <c:pt idx="161">
                  <c:v>0.715552293240722</c:v>
                </c:pt>
                <c:pt idx="162">
                  <c:v>0.721387990445021</c:v>
                </c:pt>
                <c:pt idx="163">
                  <c:v>0.72045803177970602</c:v>
                </c:pt>
                <c:pt idx="164">
                  <c:v>0.72688054540893299</c:v>
                </c:pt>
                <c:pt idx="165">
                  <c:v>0.76567956599258102</c:v>
                </c:pt>
                <c:pt idx="166">
                  <c:v>0.75993809468426199</c:v>
                </c:pt>
                <c:pt idx="167">
                  <c:v>0.75452038394141796</c:v>
                </c:pt>
                <c:pt idx="168">
                  <c:v>0.75548751629867095</c:v>
                </c:pt>
                <c:pt idx="169">
                  <c:v>0.76171431998009198</c:v>
                </c:pt>
                <c:pt idx="170">
                  <c:v>0.77584996960736496</c:v>
                </c:pt>
                <c:pt idx="171">
                  <c:v>0.74971114391703397</c:v>
                </c:pt>
                <c:pt idx="172">
                  <c:v>0.73299721937156903</c:v>
                </c:pt>
                <c:pt idx="173">
                  <c:v>0.74153311842178804</c:v>
                </c:pt>
                <c:pt idx="174">
                  <c:v>0.80752682229571005</c:v>
                </c:pt>
                <c:pt idx="175">
                  <c:v>0.81220365171403897</c:v>
                </c:pt>
                <c:pt idx="176">
                  <c:v>0.78164327826917701</c:v>
                </c:pt>
                <c:pt idx="177">
                  <c:v>0.78461185365359198</c:v>
                </c:pt>
                <c:pt idx="178">
                  <c:v>0.81361269300686201</c:v>
                </c:pt>
                <c:pt idx="179">
                  <c:v>0.83583685569911603</c:v>
                </c:pt>
                <c:pt idx="180">
                  <c:v>0.83379320735910201</c:v>
                </c:pt>
                <c:pt idx="181">
                  <c:v>0.77209550070341204</c:v>
                </c:pt>
                <c:pt idx="182">
                  <c:v>0.75983531564844198</c:v>
                </c:pt>
                <c:pt idx="183">
                  <c:v>0.78531146310355304</c:v>
                </c:pt>
                <c:pt idx="184">
                  <c:v>0.75872076939799904</c:v>
                </c:pt>
                <c:pt idx="185">
                  <c:v>0.77448774190193803</c:v>
                </c:pt>
                <c:pt idx="186">
                  <c:v>0.76288113750675102</c:v>
                </c:pt>
                <c:pt idx="187">
                  <c:v>0.765916684464374</c:v>
                </c:pt>
                <c:pt idx="188">
                  <c:v>0.78097787470923596</c:v>
                </c:pt>
                <c:pt idx="189">
                  <c:v>0.79242507180507005</c:v>
                </c:pt>
                <c:pt idx="190">
                  <c:v>0.77109441892572195</c:v>
                </c:pt>
                <c:pt idx="191">
                  <c:v>0.77668112594426997</c:v>
                </c:pt>
                <c:pt idx="192">
                  <c:v>0.73703221504104399</c:v>
                </c:pt>
                <c:pt idx="193">
                  <c:v>0.75318917670369501</c:v>
                </c:pt>
                <c:pt idx="194">
                  <c:v>0.76185208850869701</c:v>
                </c:pt>
                <c:pt idx="195">
                  <c:v>0.75251137410298896</c:v>
                </c:pt>
                <c:pt idx="196">
                  <c:v>0.75667374762370598</c:v>
                </c:pt>
                <c:pt idx="197">
                  <c:v>0.78241129053671199</c:v>
                </c:pt>
                <c:pt idx="198">
                  <c:v>0.78796963359929095</c:v>
                </c:pt>
                <c:pt idx="199">
                  <c:v>0.81640569117785899</c:v>
                </c:pt>
                <c:pt idx="200">
                  <c:v>0.79558566940142506</c:v>
                </c:pt>
                <c:pt idx="201">
                  <c:v>0.80357866214428697</c:v>
                </c:pt>
                <c:pt idx="202">
                  <c:v>0.79858598842675399</c:v>
                </c:pt>
                <c:pt idx="203">
                  <c:v>0.82157063134354902</c:v>
                </c:pt>
                <c:pt idx="204">
                  <c:v>0.81612973031481895</c:v>
                </c:pt>
                <c:pt idx="205">
                  <c:v>0.81755624344566202</c:v>
                </c:pt>
                <c:pt idx="206">
                  <c:v>0.80399138960414496</c:v>
                </c:pt>
                <c:pt idx="207">
                  <c:v>0.80007557589908396</c:v>
                </c:pt>
                <c:pt idx="208">
                  <c:v>0.77097854481589401</c:v>
                </c:pt>
                <c:pt idx="209">
                  <c:v>0.77703356605186902</c:v>
                </c:pt>
                <c:pt idx="210">
                  <c:v>0.742778601710537</c:v>
                </c:pt>
                <c:pt idx="211">
                  <c:v>0.75160977093000703</c:v>
                </c:pt>
                <c:pt idx="212">
                  <c:v>0.74933145104499899</c:v>
                </c:pt>
                <c:pt idx="213">
                  <c:v>0.75724247199653105</c:v>
                </c:pt>
                <c:pt idx="214">
                  <c:v>0.75192841631039098</c:v>
                </c:pt>
                <c:pt idx="215">
                  <c:v>0.76630626992586004</c:v>
                </c:pt>
                <c:pt idx="216">
                  <c:v>0.75446423472634305</c:v>
                </c:pt>
                <c:pt idx="217">
                  <c:v>0.75637880170817695</c:v>
                </c:pt>
                <c:pt idx="218">
                  <c:v>0.73613522654847396</c:v>
                </c:pt>
                <c:pt idx="219">
                  <c:v>0.73760396787328497</c:v>
                </c:pt>
                <c:pt idx="220">
                  <c:v>0.73670774847262099</c:v>
                </c:pt>
                <c:pt idx="221">
                  <c:v>0.79032787271957605</c:v>
                </c:pt>
                <c:pt idx="222">
                  <c:v>0.78384501431412801</c:v>
                </c:pt>
                <c:pt idx="223">
                  <c:v>0.79503947034545897</c:v>
                </c:pt>
                <c:pt idx="224">
                  <c:v>0.79105979036630503</c:v>
                </c:pt>
                <c:pt idx="225">
                  <c:v>0.79162651904661596</c:v>
                </c:pt>
                <c:pt idx="226">
                  <c:v>0.80087211592235996</c:v>
                </c:pt>
                <c:pt idx="227">
                  <c:v>0.79142055694789404</c:v>
                </c:pt>
                <c:pt idx="228">
                  <c:v>0.75040662213838905</c:v>
                </c:pt>
                <c:pt idx="229">
                  <c:v>0.76852305650451602</c:v>
                </c:pt>
                <c:pt idx="230">
                  <c:v>0.76649079767157602</c:v>
                </c:pt>
                <c:pt idx="231">
                  <c:v>0.77288413550031598</c:v>
                </c:pt>
                <c:pt idx="232">
                  <c:v>0.80937914278226997</c:v>
                </c:pt>
                <c:pt idx="233">
                  <c:v>0.78904466219407798</c:v>
                </c:pt>
                <c:pt idx="234">
                  <c:v>0.74955959184273901</c:v>
                </c:pt>
                <c:pt idx="235">
                  <c:v>0.74571870324687195</c:v>
                </c:pt>
                <c:pt idx="236">
                  <c:v>0.723243320517171</c:v>
                </c:pt>
                <c:pt idx="237">
                  <c:v>0.76489498910783305</c:v>
                </c:pt>
                <c:pt idx="238">
                  <c:v>0.77655005083571804</c:v>
                </c:pt>
                <c:pt idx="239">
                  <c:v>0.74280367712276896</c:v>
                </c:pt>
                <c:pt idx="240">
                  <c:v>0.75271361708277396</c:v>
                </c:pt>
                <c:pt idx="241">
                  <c:v>0.81238033293226697</c:v>
                </c:pt>
                <c:pt idx="242">
                  <c:v>0.81712548165975996</c:v>
                </c:pt>
                <c:pt idx="243">
                  <c:v>0.82578049599148295</c:v>
                </c:pt>
                <c:pt idx="244">
                  <c:v>0.77373766779772102</c:v>
                </c:pt>
                <c:pt idx="245">
                  <c:v>0.75886975626777098</c:v>
                </c:pt>
                <c:pt idx="246">
                  <c:v>0.76332101260344898</c:v>
                </c:pt>
                <c:pt idx="247">
                  <c:v>0.770645887067262</c:v>
                </c:pt>
                <c:pt idx="248">
                  <c:v>0.745404665457717</c:v>
                </c:pt>
                <c:pt idx="249">
                  <c:v>0.74940603843584097</c:v>
                </c:pt>
                <c:pt idx="250">
                  <c:v>0.76117972362391495</c:v>
                </c:pt>
                <c:pt idx="251">
                  <c:v>0.76753668413706</c:v>
                </c:pt>
                <c:pt idx="252">
                  <c:v>0.77433986141004296</c:v>
                </c:pt>
                <c:pt idx="253">
                  <c:v>0.79242815646130405</c:v>
                </c:pt>
                <c:pt idx="254">
                  <c:v>0.77307037999194905</c:v>
                </c:pt>
                <c:pt idx="255">
                  <c:v>0.76231188211716205</c:v>
                </c:pt>
                <c:pt idx="256">
                  <c:v>0.76588464331275297</c:v>
                </c:pt>
                <c:pt idx="257">
                  <c:v>0.76639705177089601</c:v>
                </c:pt>
                <c:pt idx="258">
                  <c:v>0.77682637586053305</c:v>
                </c:pt>
                <c:pt idx="259">
                  <c:v>0.78102277651414498</c:v>
                </c:pt>
                <c:pt idx="260">
                  <c:v>0.76166298651408304</c:v>
                </c:pt>
                <c:pt idx="261">
                  <c:v>0.779019896436554</c:v>
                </c:pt>
                <c:pt idx="262">
                  <c:v>0.81863849116524701</c:v>
                </c:pt>
                <c:pt idx="263">
                  <c:v>0.78543646853159399</c:v>
                </c:pt>
                <c:pt idx="264">
                  <c:v>0.76638747985071198</c:v>
                </c:pt>
                <c:pt idx="265">
                  <c:v>0.77181037176227296</c:v>
                </c:pt>
                <c:pt idx="266">
                  <c:v>0.77884241488587702</c:v>
                </c:pt>
                <c:pt idx="267">
                  <c:v>0.741802680052153</c:v>
                </c:pt>
                <c:pt idx="268">
                  <c:v>0.74315625868555701</c:v>
                </c:pt>
                <c:pt idx="269">
                  <c:v>0.754002678990079</c:v>
                </c:pt>
                <c:pt idx="270">
                  <c:v>0.77124761452189805</c:v>
                </c:pt>
                <c:pt idx="271">
                  <c:v>0.76789975136766098</c:v>
                </c:pt>
                <c:pt idx="272">
                  <c:v>0.73592690872627398</c:v>
                </c:pt>
                <c:pt idx="273">
                  <c:v>0.74840712084898797</c:v>
                </c:pt>
                <c:pt idx="274">
                  <c:v>0.81093461662154298</c:v>
                </c:pt>
                <c:pt idx="275">
                  <c:v>0.81389164328374997</c:v>
                </c:pt>
                <c:pt idx="276">
                  <c:v>0.78145783563986404</c:v>
                </c:pt>
                <c:pt idx="277">
                  <c:v>0.79439173010490605</c:v>
                </c:pt>
                <c:pt idx="278">
                  <c:v>0.83867847019894204</c:v>
                </c:pt>
                <c:pt idx="279">
                  <c:v>0.88733810398469204</c:v>
                </c:pt>
                <c:pt idx="280">
                  <c:v>0.84533972372261901</c:v>
                </c:pt>
                <c:pt idx="281">
                  <c:v>0.80849350324847802</c:v>
                </c:pt>
                <c:pt idx="282">
                  <c:v>0.79684357881211598</c:v>
                </c:pt>
                <c:pt idx="283">
                  <c:v>0.80974544583500196</c:v>
                </c:pt>
                <c:pt idx="284">
                  <c:v>0.83970692809573999</c:v>
                </c:pt>
                <c:pt idx="285">
                  <c:v>0.80780513543455101</c:v>
                </c:pt>
                <c:pt idx="286">
                  <c:v>0.79032981661840596</c:v>
                </c:pt>
                <c:pt idx="287">
                  <c:v>0.79253373599811505</c:v>
                </c:pt>
                <c:pt idx="288">
                  <c:v>0.82236748618539701</c:v>
                </c:pt>
                <c:pt idx="289">
                  <c:v>0.83442591812167</c:v>
                </c:pt>
                <c:pt idx="290">
                  <c:v>0.82833612635023202</c:v>
                </c:pt>
                <c:pt idx="291">
                  <c:v>0.77603577383517697</c:v>
                </c:pt>
                <c:pt idx="292">
                  <c:v>0.76233309172011599</c:v>
                </c:pt>
                <c:pt idx="293">
                  <c:v>0.77069387561378799</c:v>
                </c:pt>
                <c:pt idx="294">
                  <c:v>0.82342493132559702</c:v>
                </c:pt>
                <c:pt idx="295">
                  <c:v>0.85059385725574999</c:v>
                </c:pt>
                <c:pt idx="296">
                  <c:v>0.82343653603563505</c:v>
                </c:pt>
                <c:pt idx="297">
                  <c:v>0.83646523908972903</c:v>
                </c:pt>
                <c:pt idx="298">
                  <c:v>0.84161576319812004</c:v>
                </c:pt>
                <c:pt idx="299">
                  <c:v>0.84384090343500096</c:v>
                </c:pt>
                <c:pt idx="300">
                  <c:v>0.82111234922228904</c:v>
                </c:pt>
                <c:pt idx="301">
                  <c:v>0.79192486685809604</c:v>
                </c:pt>
                <c:pt idx="302">
                  <c:v>0.74930623704588595</c:v>
                </c:pt>
                <c:pt idx="303">
                  <c:v>0.77143478959063005</c:v>
                </c:pt>
                <c:pt idx="304">
                  <c:v>0.75567891908926998</c:v>
                </c:pt>
                <c:pt idx="305">
                  <c:v>0.78249259615692002</c:v>
                </c:pt>
                <c:pt idx="306">
                  <c:v>0.79499543875784395</c:v>
                </c:pt>
                <c:pt idx="307">
                  <c:v>0.80077279336444196</c:v>
                </c:pt>
                <c:pt idx="308">
                  <c:v>0.78120908758400998</c:v>
                </c:pt>
                <c:pt idx="309">
                  <c:v>0.78631431118731099</c:v>
                </c:pt>
                <c:pt idx="310">
                  <c:v>0.77657205745760405</c:v>
                </c:pt>
                <c:pt idx="311">
                  <c:v>0.79110126681902004</c:v>
                </c:pt>
                <c:pt idx="312">
                  <c:v>0.79902265553249996</c:v>
                </c:pt>
                <c:pt idx="313">
                  <c:v>0.78384240333156396</c:v>
                </c:pt>
                <c:pt idx="314">
                  <c:v>0.78341268773288997</c:v>
                </c:pt>
                <c:pt idx="315">
                  <c:v>0.80230660685593502</c:v>
                </c:pt>
                <c:pt idx="316">
                  <c:v>0.79951737390148103</c:v>
                </c:pt>
                <c:pt idx="317">
                  <c:v>0.78667648918522104</c:v>
                </c:pt>
                <c:pt idx="318">
                  <c:v>0.78270662578030803</c:v>
                </c:pt>
                <c:pt idx="319">
                  <c:v>0.75839044414268397</c:v>
                </c:pt>
                <c:pt idx="320">
                  <c:v>0.76857837954761399</c:v>
                </c:pt>
                <c:pt idx="321">
                  <c:v>0.75736851824005602</c:v>
                </c:pt>
                <c:pt idx="322">
                  <c:v>0.74779614547885898</c:v>
                </c:pt>
                <c:pt idx="323">
                  <c:v>0.74133695673557798</c:v>
                </c:pt>
                <c:pt idx="324">
                  <c:v>0.76789549404449398</c:v>
                </c:pt>
                <c:pt idx="325">
                  <c:v>0.71959005248052998</c:v>
                </c:pt>
                <c:pt idx="326">
                  <c:v>0.69330657863540501</c:v>
                </c:pt>
                <c:pt idx="327">
                  <c:v>0.73216796908236303</c:v>
                </c:pt>
                <c:pt idx="328">
                  <c:v>0.77866303244562995</c:v>
                </c:pt>
                <c:pt idx="329">
                  <c:v>0.76174312047134396</c:v>
                </c:pt>
                <c:pt idx="330">
                  <c:v>0.76751961828368398</c:v>
                </c:pt>
                <c:pt idx="331">
                  <c:v>0.76262959512332396</c:v>
                </c:pt>
                <c:pt idx="332">
                  <c:v>0.807322270511454</c:v>
                </c:pt>
                <c:pt idx="333">
                  <c:v>0.84620115462147205</c:v>
                </c:pt>
                <c:pt idx="334">
                  <c:v>0.80486994732880401</c:v>
                </c:pt>
                <c:pt idx="335">
                  <c:v>0.76627983995459803</c:v>
                </c:pt>
                <c:pt idx="336">
                  <c:v>0.77914381372839103</c:v>
                </c:pt>
                <c:pt idx="337">
                  <c:v>0.78238849063230997</c:v>
                </c:pt>
                <c:pt idx="338">
                  <c:v>0.801591324619914</c:v>
                </c:pt>
                <c:pt idx="339">
                  <c:v>0.79666139892696397</c:v>
                </c:pt>
                <c:pt idx="340">
                  <c:v>0.79571813677961001</c:v>
                </c:pt>
                <c:pt idx="341">
                  <c:v>0.80786202454032197</c:v>
                </c:pt>
                <c:pt idx="342">
                  <c:v>0.81002085754953701</c:v>
                </c:pt>
                <c:pt idx="343">
                  <c:v>0.81469435610448004</c:v>
                </c:pt>
                <c:pt idx="344">
                  <c:v>0.82038207659505402</c:v>
                </c:pt>
                <c:pt idx="345">
                  <c:v>0.77932481394300501</c:v>
                </c:pt>
                <c:pt idx="346">
                  <c:v>0.78840793961921196</c:v>
                </c:pt>
                <c:pt idx="347">
                  <c:v>0.786621952352343</c:v>
                </c:pt>
                <c:pt idx="348">
                  <c:v>0.77953834482390505</c:v>
                </c:pt>
                <c:pt idx="349">
                  <c:v>0.78932974861113803</c:v>
                </c:pt>
                <c:pt idx="350">
                  <c:v>0.78337006012629895</c:v>
                </c:pt>
                <c:pt idx="351">
                  <c:v>0.78899672892207096</c:v>
                </c:pt>
                <c:pt idx="352">
                  <c:v>0.81751750395229605</c:v>
                </c:pt>
                <c:pt idx="353">
                  <c:v>0.79538237617902496</c:v>
                </c:pt>
                <c:pt idx="354">
                  <c:v>0.79315461187074199</c:v>
                </c:pt>
                <c:pt idx="355">
                  <c:v>0.78827753081227503</c:v>
                </c:pt>
                <c:pt idx="356">
                  <c:v>0.80476089147159602</c:v>
                </c:pt>
                <c:pt idx="357">
                  <c:v>0.86327739964400296</c:v>
                </c:pt>
                <c:pt idx="358">
                  <c:v>0.81448877033025902</c:v>
                </c:pt>
                <c:pt idx="359">
                  <c:v>0.81391640333529502</c:v>
                </c:pt>
                <c:pt idx="360">
                  <c:v>0.83446330038470795</c:v>
                </c:pt>
                <c:pt idx="361">
                  <c:v>0.83682178225765202</c:v>
                </c:pt>
                <c:pt idx="362">
                  <c:v>0.84864910935902205</c:v>
                </c:pt>
                <c:pt idx="363">
                  <c:v>0.81695448247542002</c:v>
                </c:pt>
                <c:pt idx="364">
                  <c:v>0.75636763520872097</c:v>
                </c:pt>
                <c:pt idx="365">
                  <c:v>0.80066474330436499</c:v>
                </c:pt>
                <c:pt idx="366">
                  <c:v>0.799042316894232</c:v>
                </c:pt>
                <c:pt idx="367">
                  <c:v>0.81129717891017905</c:v>
                </c:pt>
                <c:pt idx="368">
                  <c:v>0.803568101181523</c:v>
                </c:pt>
                <c:pt idx="369">
                  <c:v>0.80695542742604798</c:v>
                </c:pt>
                <c:pt idx="370">
                  <c:v>0.81722757937575297</c:v>
                </c:pt>
                <c:pt idx="371">
                  <c:v>0.81763117746859104</c:v>
                </c:pt>
                <c:pt idx="372">
                  <c:v>0.81319226914984299</c:v>
                </c:pt>
                <c:pt idx="373">
                  <c:v>0.82838826694170997</c:v>
                </c:pt>
                <c:pt idx="374">
                  <c:v>0.81926221458715398</c:v>
                </c:pt>
                <c:pt idx="375">
                  <c:v>0.81913317225585403</c:v>
                </c:pt>
                <c:pt idx="376">
                  <c:v>0.80428557693006297</c:v>
                </c:pt>
                <c:pt idx="377">
                  <c:v>0.81024274761054205</c:v>
                </c:pt>
                <c:pt idx="378">
                  <c:v>0.82802085693906502</c:v>
                </c:pt>
                <c:pt idx="379">
                  <c:v>0.82226577569574799</c:v>
                </c:pt>
                <c:pt idx="380">
                  <c:v>0.803166839935048</c:v>
                </c:pt>
                <c:pt idx="381">
                  <c:v>0.80131859754163004</c:v>
                </c:pt>
                <c:pt idx="382">
                  <c:v>0.82077953621390398</c:v>
                </c:pt>
                <c:pt idx="383">
                  <c:v>0.821717503730096</c:v>
                </c:pt>
                <c:pt idx="384">
                  <c:v>0.81928736170667904</c:v>
                </c:pt>
                <c:pt idx="385">
                  <c:v>0.82282995703727002</c:v>
                </c:pt>
                <c:pt idx="386">
                  <c:v>0.87041581369814702</c:v>
                </c:pt>
                <c:pt idx="387">
                  <c:v>0.83464842648107196</c:v>
                </c:pt>
                <c:pt idx="388">
                  <c:v>0.77188216695654099</c:v>
                </c:pt>
                <c:pt idx="389">
                  <c:v>0.76502961816976101</c:v>
                </c:pt>
                <c:pt idx="390">
                  <c:v>0.80631864506944795</c:v>
                </c:pt>
                <c:pt idx="391">
                  <c:v>0.81743101289854603</c:v>
                </c:pt>
                <c:pt idx="392">
                  <c:v>0.79870802314925105</c:v>
                </c:pt>
                <c:pt idx="393">
                  <c:v>0.75958353503772602</c:v>
                </c:pt>
                <c:pt idx="394">
                  <c:v>0.79669533855492403</c:v>
                </c:pt>
                <c:pt idx="395">
                  <c:v>0.87126416527708805</c:v>
                </c:pt>
                <c:pt idx="396">
                  <c:v>0.86664054502278398</c:v>
                </c:pt>
                <c:pt idx="397">
                  <c:v>0.83537961347178402</c:v>
                </c:pt>
                <c:pt idx="398">
                  <c:v>0.821594849644257</c:v>
                </c:pt>
                <c:pt idx="399">
                  <c:v>0.84064500141015497</c:v>
                </c:pt>
                <c:pt idx="400">
                  <c:v>0.82311613798456196</c:v>
                </c:pt>
                <c:pt idx="401">
                  <c:v>0.82618447364268599</c:v>
                </c:pt>
                <c:pt idx="402">
                  <c:v>0.81250166600350604</c:v>
                </c:pt>
                <c:pt idx="403">
                  <c:v>0.82566543630955902</c:v>
                </c:pt>
                <c:pt idx="404">
                  <c:v>0.81854168180616305</c:v>
                </c:pt>
                <c:pt idx="405">
                  <c:v>0.82275082212981299</c:v>
                </c:pt>
                <c:pt idx="406">
                  <c:v>0.812593930918736</c:v>
                </c:pt>
                <c:pt idx="407">
                  <c:v>0.82199643765234098</c:v>
                </c:pt>
                <c:pt idx="408">
                  <c:v>0.82352483014146705</c:v>
                </c:pt>
                <c:pt idx="409">
                  <c:v>0.82889960269908902</c:v>
                </c:pt>
                <c:pt idx="410">
                  <c:v>0.81632331155081606</c:v>
                </c:pt>
                <c:pt idx="411">
                  <c:v>0.81874355701603696</c:v>
                </c:pt>
                <c:pt idx="412">
                  <c:v>0.82091209738840198</c:v>
                </c:pt>
                <c:pt idx="413">
                  <c:v>0.82376814375714102</c:v>
                </c:pt>
                <c:pt idx="414">
                  <c:v>0.85164351207586697</c:v>
                </c:pt>
                <c:pt idx="415">
                  <c:v>0.849687365583504</c:v>
                </c:pt>
                <c:pt idx="416">
                  <c:v>0.79866974940384905</c:v>
                </c:pt>
                <c:pt idx="417">
                  <c:v>0.77845128964592103</c:v>
                </c:pt>
                <c:pt idx="418">
                  <c:v>0.80822453213661005</c:v>
                </c:pt>
                <c:pt idx="419">
                  <c:v>0.79052861431967103</c:v>
                </c:pt>
                <c:pt idx="420">
                  <c:v>0.79876404146982904</c:v>
                </c:pt>
                <c:pt idx="421">
                  <c:v>0.78338839615328704</c:v>
                </c:pt>
                <c:pt idx="422">
                  <c:v>0.77738150985586896</c:v>
                </c:pt>
                <c:pt idx="423">
                  <c:v>0.82952266345457004</c:v>
                </c:pt>
                <c:pt idx="424">
                  <c:v>0.85168863400581596</c:v>
                </c:pt>
                <c:pt idx="425">
                  <c:v>0.81526453146151601</c:v>
                </c:pt>
                <c:pt idx="426">
                  <c:v>0.82146178680964699</c:v>
                </c:pt>
                <c:pt idx="427">
                  <c:v>0.81925341075511904</c:v>
                </c:pt>
                <c:pt idx="428">
                  <c:v>0.79821418727774596</c:v>
                </c:pt>
                <c:pt idx="429">
                  <c:v>0.80314714743590099</c:v>
                </c:pt>
                <c:pt idx="430">
                  <c:v>0.79308483448505396</c:v>
                </c:pt>
                <c:pt idx="431">
                  <c:v>0.77105439420734101</c:v>
                </c:pt>
                <c:pt idx="432">
                  <c:v>0.77145274132423303</c:v>
                </c:pt>
                <c:pt idx="433">
                  <c:v>0.78129699026277</c:v>
                </c:pt>
                <c:pt idx="434">
                  <c:v>0.76718644112770795</c:v>
                </c:pt>
                <c:pt idx="435">
                  <c:v>0.78971204506945003</c:v>
                </c:pt>
                <c:pt idx="436">
                  <c:v>0.77716678615614698</c:v>
                </c:pt>
                <c:pt idx="437">
                  <c:v>0.77644899745533502</c:v>
                </c:pt>
                <c:pt idx="438">
                  <c:v>0.79682209728215403</c:v>
                </c:pt>
                <c:pt idx="439">
                  <c:v>0.79315641817868998</c:v>
                </c:pt>
                <c:pt idx="440">
                  <c:v>0.79872417287162201</c:v>
                </c:pt>
                <c:pt idx="441">
                  <c:v>0.80179953065043597</c:v>
                </c:pt>
                <c:pt idx="442">
                  <c:v>0.80002219739823299</c:v>
                </c:pt>
                <c:pt idx="443">
                  <c:v>0.81942517453198105</c:v>
                </c:pt>
                <c:pt idx="444">
                  <c:v>0.809637039401918</c:v>
                </c:pt>
                <c:pt idx="445">
                  <c:v>0.82511404357113105</c:v>
                </c:pt>
                <c:pt idx="446">
                  <c:v>0.890447028353331</c:v>
                </c:pt>
                <c:pt idx="447">
                  <c:v>0.89018426352394797</c:v>
                </c:pt>
                <c:pt idx="448">
                  <c:v>0.95497033793655295</c:v>
                </c:pt>
                <c:pt idx="449">
                  <c:v>0.94353762080708303</c:v>
                </c:pt>
                <c:pt idx="450">
                  <c:v>0.95360605160866396</c:v>
                </c:pt>
                <c:pt idx="451">
                  <c:v>0.99154516861804398</c:v>
                </c:pt>
                <c:pt idx="452">
                  <c:v>1.00545581135869</c:v>
                </c:pt>
                <c:pt idx="453">
                  <c:v>0.96893227965374296</c:v>
                </c:pt>
                <c:pt idx="454">
                  <c:v>0.98020348388102696</c:v>
                </c:pt>
                <c:pt idx="455">
                  <c:v>0.90856153165256703</c:v>
                </c:pt>
                <c:pt idx="456">
                  <c:v>0.90927985573944503</c:v>
                </c:pt>
                <c:pt idx="457">
                  <c:v>0.905785431348193</c:v>
                </c:pt>
                <c:pt idx="458">
                  <c:v>0.88918677700534099</c:v>
                </c:pt>
                <c:pt idx="459">
                  <c:v>0.85965203424685299</c:v>
                </c:pt>
                <c:pt idx="460">
                  <c:v>0.82289555272159498</c:v>
                </c:pt>
                <c:pt idx="461">
                  <c:v>0.82124400157559996</c:v>
                </c:pt>
                <c:pt idx="462">
                  <c:v>0.83328658703830705</c:v>
                </c:pt>
                <c:pt idx="463">
                  <c:v>0.83319729867971304</c:v>
                </c:pt>
                <c:pt idx="464">
                  <c:v>0.82519286859297203</c:v>
                </c:pt>
                <c:pt idx="465">
                  <c:v>0.82998508402089</c:v>
                </c:pt>
                <c:pt idx="466">
                  <c:v>0.86459057655617799</c:v>
                </c:pt>
                <c:pt idx="467">
                  <c:v>0.89180735552080204</c:v>
                </c:pt>
                <c:pt idx="468">
                  <c:v>0.87508622390734203</c:v>
                </c:pt>
                <c:pt idx="469">
                  <c:v>0.87855993013887701</c:v>
                </c:pt>
                <c:pt idx="470">
                  <c:v>0.89812030338499604</c:v>
                </c:pt>
                <c:pt idx="471">
                  <c:v>0.89755145923406399</c:v>
                </c:pt>
                <c:pt idx="472">
                  <c:v>0.87772791648622095</c:v>
                </c:pt>
                <c:pt idx="473">
                  <c:v>0.84301211816374</c:v>
                </c:pt>
                <c:pt idx="474">
                  <c:v>0.84746910159984301</c:v>
                </c:pt>
                <c:pt idx="475">
                  <c:v>0.87013941113188698</c:v>
                </c:pt>
                <c:pt idx="476">
                  <c:v>0.87577579059619504</c:v>
                </c:pt>
                <c:pt idx="477">
                  <c:v>0.88873921973405701</c:v>
                </c:pt>
                <c:pt idx="478">
                  <c:v>0.85929827708529904</c:v>
                </c:pt>
                <c:pt idx="479">
                  <c:v>0.87827066913389595</c:v>
                </c:pt>
                <c:pt idx="480">
                  <c:v>0.86192016677919303</c:v>
                </c:pt>
                <c:pt idx="481">
                  <c:v>0.85081962352420404</c:v>
                </c:pt>
                <c:pt idx="482">
                  <c:v>0.80051987330454999</c:v>
                </c:pt>
                <c:pt idx="483">
                  <c:v>0.78944894348458206</c:v>
                </c:pt>
                <c:pt idx="484">
                  <c:v>0.75076289231360605</c:v>
                </c:pt>
                <c:pt idx="485">
                  <c:v>0.783665068552026</c:v>
                </c:pt>
                <c:pt idx="486">
                  <c:v>0.77518269399261597</c:v>
                </c:pt>
                <c:pt idx="487">
                  <c:v>0.78314276060945998</c:v>
                </c:pt>
                <c:pt idx="488">
                  <c:v>0.80020931332530798</c:v>
                </c:pt>
                <c:pt idx="489">
                  <c:v>0.84367399393703102</c:v>
                </c:pt>
                <c:pt idx="490">
                  <c:v>0.85633725151905604</c:v>
                </c:pt>
                <c:pt idx="491">
                  <c:v>0.86953534315067205</c:v>
                </c:pt>
                <c:pt idx="492">
                  <c:v>0.87349312566800796</c:v>
                </c:pt>
                <c:pt idx="493">
                  <c:v>0.87085558276015995</c:v>
                </c:pt>
                <c:pt idx="494">
                  <c:v>0.88176605596647895</c:v>
                </c:pt>
                <c:pt idx="495">
                  <c:v>0.86322701814819303</c:v>
                </c:pt>
                <c:pt idx="496">
                  <c:v>0.849859532905474</c:v>
                </c:pt>
                <c:pt idx="497">
                  <c:v>0.85715124999858205</c:v>
                </c:pt>
                <c:pt idx="498">
                  <c:v>0.84560615769229497</c:v>
                </c:pt>
                <c:pt idx="499">
                  <c:v>0.84511036907162695</c:v>
                </c:pt>
                <c:pt idx="500">
                  <c:v>0.85223604140261</c:v>
                </c:pt>
                <c:pt idx="501">
                  <c:v>0.85563868791008901</c:v>
                </c:pt>
                <c:pt idx="502">
                  <c:v>0.86220432653428603</c:v>
                </c:pt>
                <c:pt idx="503">
                  <c:v>0.86927219125486899</c:v>
                </c:pt>
                <c:pt idx="504">
                  <c:v>0.85616828052543203</c:v>
                </c:pt>
                <c:pt idx="505">
                  <c:v>0.90523239331405403</c:v>
                </c:pt>
                <c:pt idx="506">
                  <c:v>0.876800513075497</c:v>
                </c:pt>
                <c:pt idx="507">
                  <c:v>0.82278368408438096</c:v>
                </c:pt>
                <c:pt idx="508">
                  <c:v>0.83324124675496702</c:v>
                </c:pt>
                <c:pt idx="509">
                  <c:v>0.82031325316428105</c:v>
                </c:pt>
                <c:pt idx="510">
                  <c:v>0.78065031969410204</c:v>
                </c:pt>
                <c:pt idx="511">
                  <c:v>0.73919765910586499</c:v>
                </c:pt>
                <c:pt idx="512">
                  <c:v>0.67573940125760701</c:v>
                </c:pt>
                <c:pt idx="513">
                  <c:v>0.68904532433380905</c:v>
                </c:pt>
                <c:pt idx="514">
                  <c:v>0.73812575330826902</c:v>
                </c:pt>
                <c:pt idx="515">
                  <c:v>0.71061879953918305</c:v>
                </c:pt>
                <c:pt idx="516">
                  <c:v>0.73067618636076803</c:v>
                </c:pt>
                <c:pt idx="517">
                  <c:v>0.76644708546150597</c:v>
                </c:pt>
                <c:pt idx="518">
                  <c:v>0.79638462310970104</c:v>
                </c:pt>
                <c:pt idx="519">
                  <c:v>0.81008412635767901</c:v>
                </c:pt>
                <c:pt idx="520">
                  <c:v>0.83318748766629702</c:v>
                </c:pt>
                <c:pt idx="521">
                  <c:v>0.83248656659058895</c:v>
                </c:pt>
                <c:pt idx="522">
                  <c:v>0.84786679423552302</c:v>
                </c:pt>
                <c:pt idx="523">
                  <c:v>0.845611822414299</c:v>
                </c:pt>
                <c:pt idx="524">
                  <c:v>0.84450295299037004</c:v>
                </c:pt>
                <c:pt idx="525">
                  <c:v>0.86037798218537898</c:v>
                </c:pt>
                <c:pt idx="526">
                  <c:v>0.88156138657662397</c:v>
                </c:pt>
                <c:pt idx="527">
                  <c:v>0.839079743608796</c:v>
                </c:pt>
                <c:pt idx="528">
                  <c:v>0.82761920655617505</c:v>
                </c:pt>
                <c:pt idx="529">
                  <c:v>0.828296237250715</c:v>
                </c:pt>
                <c:pt idx="530">
                  <c:v>0.82859113185613797</c:v>
                </c:pt>
                <c:pt idx="531">
                  <c:v>0.82671034611637895</c:v>
                </c:pt>
                <c:pt idx="532">
                  <c:v>0.81758265161050103</c:v>
                </c:pt>
                <c:pt idx="533">
                  <c:v>0.809680510552512</c:v>
                </c:pt>
                <c:pt idx="534">
                  <c:v>0.82326828948217301</c:v>
                </c:pt>
                <c:pt idx="535">
                  <c:v>0.82762194692866198</c:v>
                </c:pt>
                <c:pt idx="536">
                  <c:v>0.81070442981220303</c:v>
                </c:pt>
                <c:pt idx="537">
                  <c:v>0.79718869669996495</c:v>
                </c:pt>
                <c:pt idx="538">
                  <c:v>0.79729197810640695</c:v>
                </c:pt>
                <c:pt idx="539">
                  <c:v>0.83778021336877795</c:v>
                </c:pt>
                <c:pt idx="540">
                  <c:v>0.793420762056391</c:v>
                </c:pt>
                <c:pt idx="541">
                  <c:v>0.81863668339275497</c:v>
                </c:pt>
                <c:pt idx="542">
                  <c:v>0.84424336664930399</c:v>
                </c:pt>
                <c:pt idx="543">
                  <c:v>0.86015659457526406</c:v>
                </c:pt>
                <c:pt idx="544">
                  <c:v>0.855203143925375</c:v>
                </c:pt>
                <c:pt idx="545">
                  <c:v>0.84458503727659595</c:v>
                </c:pt>
                <c:pt idx="546">
                  <c:v>0.798513901096497</c:v>
                </c:pt>
                <c:pt idx="547">
                  <c:v>0.840395489393161</c:v>
                </c:pt>
                <c:pt idx="548">
                  <c:v>0.83731310613674603</c:v>
                </c:pt>
                <c:pt idx="549">
                  <c:v>0.81714190950207</c:v>
                </c:pt>
                <c:pt idx="550">
                  <c:v>0.80082199892502304</c:v>
                </c:pt>
                <c:pt idx="551">
                  <c:v>0.80744640630262998</c:v>
                </c:pt>
                <c:pt idx="552">
                  <c:v>0.80880604531019495</c:v>
                </c:pt>
                <c:pt idx="553">
                  <c:v>0.80683462753802704</c:v>
                </c:pt>
                <c:pt idx="554">
                  <c:v>0.81384370931883598</c:v>
                </c:pt>
                <c:pt idx="555">
                  <c:v>0.78687775502970503</c:v>
                </c:pt>
                <c:pt idx="556">
                  <c:v>0.77863807448622901</c:v>
                </c:pt>
                <c:pt idx="557">
                  <c:v>0.79168829180746403</c:v>
                </c:pt>
                <c:pt idx="558">
                  <c:v>0.80365206267395795</c:v>
                </c:pt>
                <c:pt idx="559">
                  <c:v>0.81624529866784501</c:v>
                </c:pt>
                <c:pt idx="560">
                  <c:v>0.81678479903053303</c:v>
                </c:pt>
                <c:pt idx="561">
                  <c:v>0.81425669483908802</c:v>
                </c:pt>
                <c:pt idx="562">
                  <c:v>0.82070341713122097</c:v>
                </c:pt>
                <c:pt idx="563">
                  <c:v>0.82990277833278703</c:v>
                </c:pt>
                <c:pt idx="564">
                  <c:v>0.83928612830550997</c:v>
                </c:pt>
                <c:pt idx="565">
                  <c:v>0.81402842520093499</c:v>
                </c:pt>
                <c:pt idx="566">
                  <c:v>0.80268483266518798</c:v>
                </c:pt>
                <c:pt idx="567">
                  <c:v>0.80649970520817205</c:v>
                </c:pt>
                <c:pt idx="568">
                  <c:v>0.82664288653687201</c:v>
                </c:pt>
                <c:pt idx="569">
                  <c:v>0.80543234970322097</c:v>
                </c:pt>
                <c:pt idx="570">
                  <c:v>0.77255324676864101</c:v>
                </c:pt>
                <c:pt idx="571">
                  <c:v>0.74075716938215996</c:v>
                </c:pt>
                <c:pt idx="572">
                  <c:v>0.76132244616167999</c:v>
                </c:pt>
                <c:pt idx="573">
                  <c:v>0.79601304163136</c:v>
                </c:pt>
                <c:pt idx="574">
                  <c:v>0.79445631252586901</c:v>
                </c:pt>
                <c:pt idx="575">
                  <c:v>0.77143890248872105</c:v>
                </c:pt>
                <c:pt idx="576">
                  <c:v>0.800425932837872</c:v>
                </c:pt>
                <c:pt idx="577">
                  <c:v>0.84038229560486699</c:v>
                </c:pt>
                <c:pt idx="578">
                  <c:v>0.869557110246576</c:v>
                </c:pt>
                <c:pt idx="579">
                  <c:v>0.86120296387057504</c:v>
                </c:pt>
                <c:pt idx="580">
                  <c:v>0.81792074037947404</c:v>
                </c:pt>
                <c:pt idx="581">
                  <c:v>0.82064422155131</c:v>
                </c:pt>
                <c:pt idx="582">
                  <c:v>0.82682168847582505</c:v>
                </c:pt>
                <c:pt idx="583">
                  <c:v>0.82298426325212504</c:v>
                </c:pt>
                <c:pt idx="584">
                  <c:v>0.82369256855492301</c:v>
                </c:pt>
                <c:pt idx="585">
                  <c:v>0.82451327710957301</c:v>
                </c:pt>
                <c:pt idx="586">
                  <c:v>0.81646062732435398</c:v>
                </c:pt>
                <c:pt idx="587">
                  <c:v>0.82747956021017799</c:v>
                </c:pt>
                <c:pt idx="588">
                  <c:v>0.82954136709474202</c:v>
                </c:pt>
                <c:pt idx="589">
                  <c:v>0.81424238076805699</c:v>
                </c:pt>
                <c:pt idx="590">
                  <c:v>0.81558791063420899</c:v>
                </c:pt>
                <c:pt idx="591">
                  <c:v>0.81563373499707204</c:v>
                </c:pt>
                <c:pt idx="592">
                  <c:v>0.81569499318412098</c:v>
                </c:pt>
                <c:pt idx="593">
                  <c:v>0.81220040222449597</c:v>
                </c:pt>
                <c:pt idx="594">
                  <c:v>0.80790410786640598</c:v>
                </c:pt>
                <c:pt idx="595">
                  <c:v>0.81142972098775701</c:v>
                </c:pt>
                <c:pt idx="596">
                  <c:v>0.81004745309788995</c:v>
                </c:pt>
                <c:pt idx="597">
                  <c:v>0.80655216108984995</c:v>
                </c:pt>
                <c:pt idx="598">
                  <c:v>0.78529429899383796</c:v>
                </c:pt>
                <c:pt idx="599">
                  <c:v>0.74410480108730703</c:v>
                </c:pt>
                <c:pt idx="600">
                  <c:v>0.78672504404591104</c:v>
                </c:pt>
                <c:pt idx="601">
                  <c:v>0.81503256442775396</c:v>
                </c:pt>
                <c:pt idx="602">
                  <c:v>0.85167160573707101</c:v>
                </c:pt>
                <c:pt idx="603">
                  <c:v>0.87498981931096798</c:v>
                </c:pt>
                <c:pt idx="604">
                  <c:v>0.88157728504477695</c:v>
                </c:pt>
                <c:pt idx="605">
                  <c:v>0.89434169998164204</c:v>
                </c:pt>
                <c:pt idx="606">
                  <c:v>0.93777976163902399</c:v>
                </c:pt>
                <c:pt idx="607">
                  <c:v>0.90667019923947201</c:v>
                </c:pt>
                <c:pt idx="608">
                  <c:v>0.8898674362872</c:v>
                </c:pt>
                <c:pt idx="609">
                  <c:v>0.85204990972581296</c:v>
                </c:pt>
                <c:pt idx="610">
                  <c:v>0.85163942158933303</c:v>
                </c:pt>
                <c:pt idx="611">
                  <c:v>0.83853833684336498</c:v>
                </c:pt>
                <c:pt idx="612">
                  <c:v>0.84551136371406299</c:v>
                </c:pt>
                <c:pt idx="613">
                  <c:v>0.84407026617897996</c:v>
                </c:pt>
                <c:pt idx="614">
                  <c:v>0.85658697569762099</c:v>
                </c:pt>
                <c:pt idx="615">
                  <c:v>0.84480496211760403</c:v>
                </c:pt>
                <c:pt idx="616">
                  <c:v>0.858400377250644</c:v>
                </c:pt>
                <c:pt idx="617">
                  <c:v>0.83695961896330495</c:v>
                </c:pt>
                <c:pt idx="618">
                  <c:v>0.83359670661558405</c:v>
                </c:pt>
                <c:pt idx="619">
                  <c:v>0.81646509867963402</c:v>
                </c:pt>
                <c:pt idx="620">
                  <c:v>0.78533647866571299</c:v>
                </c:pt>
                <c:pt idx="621">
                  <c:v>0.76886606433951299</c:v>
                </c:pt>
                <c:pt idx="622">
                  <c:v>0.77017699690989105</c:v>
                </c:pt>
                <c:pt idx="623">
                  <c:v>0.73859270951105604</c:v>
                </c:pt>
                <c:pt idx="624">
                  <c:v>0.76312057284332502</c:v>
                </c:pt>
                <c:pt idx="625">
                  <c:v>0.78944869973254805</c:v>
                </c:pt>
                <c:pt idx="626">
                  <c:v>0.78653044898678504</c:v>
                </c:pt>
                <c:pt idx="627">
                  <c:v>0.83821160005004003</c:v>
                </c:pt>
                <c:pt idx="628">
                  <c:v>0.87455505626046903</c:v>
                </c:pt>
                <c:pt idx="629">
                  <c:v>0.88255496180294701</c:v>
                </c:pt>
                <c:pt idx="630">
                  <c:v>0.886005699059079</c:v>
                </c:pt>
                <c:pt idx="631">
                  <c:v>0.87101146762318304</c:v>
                </c:pt>
                <c:pt idx="632">
                  <c:v>0.92885542445802505</c:v>
                </c:pt>
                <c:pt idx="633">
                  <c:v>0.96029254600484604</c:v>
                </c:pt>
                <c:pt idx="634">
                  <c:v>0.90884830366935798</c:v>
                </c:pt>
                <c:pt idx="635">
                  <c:v>0.89440805702925297</c:v>
                </c:pt>
                <c:pt idx="636">
                  <c:v>0.895739260038247</c:v>
                </c:pt>
                <c:pt idx="637">
                  <c:v>0.94201381951771801</c:v>
                </c:pt>
                <c:pt idx="638">
                  <c:v>0.92527275374512097</c:v>
                </c:pt>
                <c:pt idx="639">
                  <c:v>0.85880223893117102</c:v>
                </c:pt>
                <c:pt idx="640">
                  <c:v>0.84599461586813296</c:v>
                </c:pt>
                <c:pt idx="641">
                  <c:v>0.88635008571204998</c:v>
                </c:pt>
                <c:pt idx="642">
                  <c:v>0.87988799198426104</c:v>
                </c:pt>
                <c:pt idx="643">
                  <c:v>0.88263864545813697</c:v>
                </c:pt>
                <c:pt idx="644">
                  <c:v>0.82849973432919399</c:v>
                </c:pt>
                <c:pt idx="645">
                  <c:v>0.82115089932066898</c:v>
                </c:pt>
                <c:pt idx="646">
                  <c:v>0.80679469769865397</c:v>
                </c:pt>
                <c:pt idx="647">
                  <c:v>0.82126285341018901</c:v>
                </c:pt>
                <c:pt idx="648">
                  <c:v>0.82037604798538</c:v>
                </c:pt>
                <c:pt idx="649">
                  <c:v>0.82340717990182499</c:v>
                </c:pt>
                <c:pt idx="650">
                  <c:v>0.84741542118661894</c:v>
                </c:pt>
                <c:pt idx="651">
                  <c:v>0.89513418614904205</c:v>
                </c:pt>
                <c:pt idx="652">
                  <c:v>0.922467113215096</c:v>
                </c:pt>
                <c:pt idx="653">
                  <c:v>0.95032628276839404</c:v>
                </c:pt>
                <c:pt idx="654">
                  <c:v>0.93948955349379604</c:v>
                </c:pt>
                <c:pt idx="655">
                  <c:v>0.92924726690705295</c:v>
                </c:pt>
                <c:pt idx="656">
                  <c:v>0.92458785261061205</c:v>
                </c:pt>
                <c:pt idx="657">
                  <c:v>0.89754693899657101</c:v>
                </c:pt>
                <c:pt idx="658">
                  <c:v>0.86326767723322895</c:v>
                </c:pt>
                <c:pt idx="659">
                  <c:v>0.92582120764040299</c:v>
                </c:pt>
                <c:pt idx="660">
                  <c:v>0.89646805100438098</c:v>
                </c:pt>
                <c:pt idx="661">
                  <c:v>0.853769149513537</c:v>
                </c:pt>
                <c:pt idx="662">
                  <c:v>0.83150566250818203</c:v>
                </c:pt>
                <c:pt idx="663">
                  <c:v>0.82930890798660495</c:v>
                </c:pt>
                <c:pt idx="664">
                  <c:v>0.828562348667777</c:v>
                </c:pt>
                <c:pt idx="665">
                  <c:v>0.83735282103782305</c:v>
                </c:pt>
                <c:pt idx="666">
                  <c:v>0.77796915365335395</c:v>
                </c:pt>
                <c:pt idx="667">
                  <c:v>0.78813729188926296</c:v>
                </c:pt>
                <c:pt idx="668">
                  <c:v>0.82806642260153895</c:v>
                </c:pt>
                <c:pt idx="669">
                  <c:v>0.85623056822650301</c:v>
                </c:pt>
                <c:pt idx="670">
                  <c:v>0.85643842827301198</c:v>
                </c:pt>
                <c:pt idx="671">
                  <c:v>0.85103120253690501</c:v>
                </c:pt>
                <c:pt idx="672">
                  <c:v>0.86172767236732095</c:v>
                </c:pt>
                <c:pt idx="673">
                  <c:v>0.83691190633400903</c:v>
                </c:pt>
                <c:pt idx="674">
                  <c:v>0.83867738210437803</c:v>
                </c:pt>
                <c:pt idx="675">
                  <c:v>0.83907248655422595</c:v>
                </c:pt>
                <c:pt idx="676">
                  <c:v>0.84928356961134899</c:v>
                </c:pt>
                <c:pt idx="677">
                  <c:v>0.84483528733876401</c:v>
                </c:pt>
                <c:pt idx="678">
                  <c:v>0.86174011063753198</c:v>
                </c:pt>
                <c:pt idx="679">
                  <c:v>0.85222562101563704</c:v>
                </c:pt>
                <c:pt idx="680">
                  <c:v>0.89135187154303597</c:v>
                </c:pt>
                <c:pt idx="681">
                  <c:v>0.88738821105818999</c:v>
                </c:pt>
                <c:pt idx="682">
                  <c:v>0.874574821569435</c:v>
                </c:pt>
                <c:pt idx="683">
                  <c:v>0.85147357248594202</c:v>
                </c:pt>
                <c:pt idx="684">
                  <c:v>0.853367915374459</c:v>
                </c:pt>
                <c:pt idx="685">
                  <c:v>0.83978858506171195</c:v>
                </c:pt>
                <c:pt idx="686">
                  <c:v>0.842473148183155</c:v>
                </c:pt>
                <c:pt idx="687">
                  <c:v>0.82846581736876601</c:v>
                </c:pt>
                <c:pt idx="688">
                  <c:v>0.84658504104982302</c:v>
                </c:pt>
                <c:pt idx="689">
                  <c:v>0.84872471044106701</c:v>
                </c:pt>
                <c:pt idx="690">
                  <c:v>0.81558584076346996</c:v>
                </c:pt>
                <c:pt idx="691">
                  <c:v>0.85054541395684302</c:v>
                </c:pt>
                <c:pt idx="692">
                  <c:v>0.85311766094994201</c:v>
                </c:pt>
                <c:pt idx="693">
                  <c:v>0.87515186596373795</c:v>
                </c:pt>
                <c:pt idx="694">
                  <c:v>0.84175830392123496</c:v>
                </c:pt>
                <c:pt idx="695">
                  <c:v>0.84527750535182</c:v>
                </c:pt>
                <c:pt idx="696">
                  <c:v>0.85064566752218895</c:v>
                </c:pt>
                <c:pt idx="697">
                  <c:v>0.88733019926064505</c:v>
                </c:pt>
                <c:pt idx="698">
                  <c:v>0.85063567376690197</c:v>
                </c:pt>
                <c:pt idx="699">
                  <c:v>0.85016214287042502</c:v>
                </c:pt>
                <c:pt idx="700">
                  <c:v>0.82006226039795405</c:v>
                </c:pt>
                <c:pt idx="701">
                  <c:v>0.84770914707473699</c:v>
                </c:pt>
                <c:pt idx="702">
                  <c:v>0.83854865799820499</c:v>
                </c:pt>
                <c:pt idx="703">
                  <c:v>0.85236525172055799</c:v>
                </c:pt>
                <c:pt idx="704">
                  <c:v>0.85291069877291303</c:v>
                </c:pt>
                <c:pt idx="705">
                  <c:v>0.85797510423492296</c:v>
                </c:pt>
                <c:pt idx="706">
                  <c:v>0.86265444548562398</c:v>
                </c:pt>
                <c:pt idx="707">
                  <c:v>0.87203049367671404</c:v>
                </c:pt>
                <c:pt idx="708">
                  <c:v>0.86312307477120798</c:v>
                </c:pt>
                <c:pt idx="709">
                  <c:v>0.85218718322293396</c:v>
                </c:pt>
                <c:pt idx="710">
                  <c:v>0.82203754250320604</c:v>
                </c:pt>
                <c:pt idx="711">
                  <c:v>0.84175131162541295</c:v>
                </c:pt>
                <c:pt idx="712">
                  <c:v>0.84268291641444604</c:v>
                </c:pt>
                <c:pt idx="713">
                  <c:v>0.84291273098583097</c:v>
                </c:pt>
                <c:pt idx="714">
                  <c:v>0.82961746131695402</c:v>
                </c:pt>
                <c:pt idx="715">
                  <c:v>0.83864826251416402</c:v>
                </c:pt>
                <c:pt idx="716">
                  <c:v>0.84227815727079003</c:v>
                </c:pt>
                <c:pt idx="717">
                  <c:v>0.85332149529828605</c:v>
                </c:pt>
                <c:pt idx="718">
                  <c:v>0.82810954617785104</c:v>
                </c:pt>
                <c:pt idx="719">
                  <c:v>0.83923316227542299</c:v>
                </c:pt>
                <c:pt idx="720">
                  <c:v>0.83587966542311798</c:v>
                </c:pt>
                <c:pt idx="721">
                  <c:v>0.85888630808009703</c:v>
                </c:pt>
                <c:pt idx="722">
                  <c:v>0.88481344297592701</c:v>
                </c:pt>
                <c:pt idx="723">
                  <c:v>0.87348533304974396</c:v>
                </c:pt>
                <c:pt idx="724">
                  <c:v>0.91330724170205102</c:v>
                </c:pt>
                <c:pt idx="725">
                  <c:v>0.93982631333558597</c:v>
                </c:pt>
                <c:pt idx="726">
                  <c:v>0.934455958935417</c:v>
                </c:pt>
                <c:pt idx="727">
                  <c:v>0.93691544530101301</c:v>
                </c:pt>
                <c:pt idx="728">
                  <c:v>0.92244841881548101</c:v>
                </c:pt>
                <c:pt idx="729">
                  <c:v>0.89554359632833802</c:v>
                </c:pt>
                <c:pt idx="730">
                  <c:v>0.90900358402479697</c:v>
                </c:pt>
                <c:pt idx="731">
                  <c:v>0.88116091097855098</c:v>
                </c:pt>
                <c:pt idx="732">
                  <c:v>0.86292999044499397</c:v>
                </c:pt>
                <c:pt idx="733">
                  <c:v>0.85796817766272504</c:v>
                </c:pt>
                <c:pt idx="734">
                  <c:v>0.85460775403606304</c:v>
                </c:pt>
                <c:pt idx="735">
                  <c:v>0.84812159405904597</c:v>
                </c:pt>
                <c:pt idx="736">
                  <c:v>0.85993802869740499</c:v>
                </c:pt>
                <c:pt idx="737">
                  <c:v>0.87685909801916095</c:v>
                </c:pt>
                <c:pt idx="738">
                  <c:v>0.87845195735001402</c:v>
                </c:pt>
                <c:pt idx="739">
                  <c:v>0.860175631353292</c:v>
                </c:pt>
                <c:pt idx="740">
                  <c:v>0.85956888272110499</c:v>
                </c:pt>
                <c:pt idx="741">
                  <c:v>0.85979696364399405</c:v>
                </c:pt>
                <c:pt idx="742">
                  <c:v>0.86926069092513103</c:v>
                </c:pt>
                <c:pt idx="743">
                  <c:v>0.84875417195682401</c:v>
                </c:pt>
                <c:pt idx="744">
                  <c:v>0.84006424169788696</c:v>
                </c:pt>
                <c:pt idx="745">
                  <c:v>0.84083117955040099</c:v>
                </c:pt>
                <c:pt idx="746">
                  <c:v>0.84884695785299602</c:v>
                </c:pt>
                <c:pt idx="747">
                  <c:v>0.84388586789786102</c:v>
                </c:pt>
                <c:pt idx="748">
                  <c:v>0.85294249194338501</c:v>
                </c:pt>
                <c:pt idx="749">
                  <c:v>0.86471488727358703</c:v>
                </c:pt>
                <c:pt idx="750">
                  <c:v>0.89382852589097295</c:v>
                </c:pt>
                <c:pt idx="751">
                  <c:v>0.85973715109332904</c:v>
                </c:pt>
                <c:pt idx="752">
                  <c:v>0.82937645791361703</c:v>
                </c:pt>
                <c:pt idx="753">
                  <c:v>0.88018807303223001</c:v>
                </c:pt>
                <c:pt idx="754">
                  <c:v>0.88260323994436796</c:v>
                </c:pt>
                <c:pt idx="755">
                  <c:v>0.88718702708161801</c:v>
                </c:pt>
                <c:pt idx="756">
                  <c:v>0.88137916746356704</c:v>
                </c:pt>
                <c:pt idx="757">
                  <c:v>0.86364460931692599</c:v>
                </c:pt>
                <c:pt idx="758">
                  <c:v>0.90220405604252296</c:v>
                </c:pt>
                <c:pt idx="759">
                  <c:v>0.934377481720713</c:v>
                </c:pt>
                <c:pt idx="760">
                  <c:v>0.88409152218175402</c:v>
                </c:pt>
                <c:pt idx="761">
                  <c:v>0.88645559361867698</c:v>
                </c:pt>
                <c:pt idx="762">
                  <c:v>0.88059987226400005</c:v>
                </c:pt>
                <c:pt idx="763">
                  <c:v>0.86816635020478905</c:v>
                </c:pt>
                <c:pt idx="764">
                  <c:v>0.85795619547371704</c:v>
                </c:pt>
                <c:pt idx="765">
                  <c:v>0.86419981939239199</c:v>
                </c:pt>
                <c:pt idx="766">
                  <c:v>0.86523273332375406</c:v>
                </c:pt>
                <c:pt idx="767">
                  <c:v>0.86743973845298405</c:v>
                </c:pt>
                <c:pt idx="768">
                  <c:v>0.86963925622223903</c:v>
                </c:pt>
                <c:pt idx="769">
                  <c:v>0.85326849875372002</c:v>
                </c:pt>
                <c:pt idx="770">
                  <c:v>0.86778257175558204</c:v>
                </c:pt>
                <c:pt idx="771">
                  <c:v>0.88163273801592301</c:v>
                </c:pt>
                <c:pt idx="772">
                  <c:v>0.86018887387747001</c:v>
                </c:pt>
                <c:pt idx="773">
                  <c:v>0.849733622579398</c:v>
                </c:pt>
                <c:pt idx="774">
                  <c:v>0.85810123953755102</c:v>
                </c:pt>
                <c:pt idx="775">
                  <c:v>0.86942163699823505</c:v>
                </c:pt>
                <c:pt idx="776">
                  <c:v>0.88203525919026304</c:v>
                </c:pt>
                <c:pt idx="777">
                  <c:v>0.87159229662927096</c:v>
                </c:pt>
                <c:pt idx="778">
                  <c:v>0.87020295410461002</c:v>
                </c:pt>
                <c:pt idx="779">
                  <c:v>0.87199814619068095</c:v>
                </c:pt>
                <c:pt idx="780">
                  <c:v>0.85523907242389996</c:v>
                </c:pt>
                <c:pt idx="781">
                  <c:v>0.85152752073770799</c:v>
                </c:pt>
                <c:pt idx="782">
                  <c:v>0.85031814395287597</c:v>
                </c:pt>
                <c:pt idx="783">
                  <c:v>0.88458899354214804</c:v>
                </c:pt>
                <c:pt idx="784">
                  <c:v>0.86856875960941504</c:v>
                </c:pt>
                <c:pt idx="785">
                  <c:v>0.87031720181900396</c:v>
                </c:pt>
                <c:pt idx="786">
                  <c:v>0.87714306755396199</c:v>
                </c:pt>
                <c:pt idx="787">
                  <c:v>0.90295731259441903</c:v>
                </c:pt>
                <c:pt idx="788">
                  <c:v>0.90173324965357404</c:v>
                </c:pt>
                <c:pt idx="789">
                  <c:v>0.88421212928719295</c:v>
                </c:pt>
                <c:pt idx="790">
                  <c:v>0.849518696889489</c:v>
                </c:pt>
                <c:pt idx="791">
                  <c:v>0.859297648470843</c:v>
                </c:pt>
                <c:pt idx="792">
                  <c:v>0.85222245582987399</c:v>
                </c:pt>
                <c:pt idx="793">
                  <c:v>0.86168112334706004</c:v>
                </c:pt>
                <c:pt idx="794">
                  <c:v>0.855840614102099</c:v>
                </c:pt>
                <c:pt idx="795">
                  <c:v>0.87390583620503204</c:v>
                </c:pt>
                <c:pt idx="796">
                  <c:v>0.87992895558473205</c:v>
                </c:pt>
                <c:pt idx="797">
                  <c:v>0.88046465405299701</c:v>
                </c:pt>
                <c:pt idx="798">
                  <c:v>0.90046209617247897</c:v>
                </c:pt>
                <c:pt idx="799">
                  <c:v>0.91756932060411101</c:v>
                </c:pt>
                <c:pt idx="800">
                  <c:v>0.90046569796055298</c:v>
                </c:pt>
                <c:pt idx="801">
                  <c:v>0.87790152845028502</c:v>
                </c:pt>
                <c:pt idx="802">
                  <c:v>0.89159707025049895</c:v>
                </c:pt>
                <c:pt idx="803">
                  <c:v>0.91481476616994495</c:v>
                </c:pt>
                <c:pt idx="804">
                  <c:v>0.94104614247107299</c:v>
                </c:pt>
                <c:pt idx="805">
                  <c:v>0.96828825014182096</c:v>
                </c:pt>
                <c:pt idx="806">
                  <c:v>0.96319118790629399</c:v>
                </c:pt>
                <c:pt idx="807">
                  <c:v>0.98702875677863799</c:v>
                </c:pt>
                <c:pt idx="808">
                  <c:v>1.0240464878501701</c:v>
                </c:pt>
                <c:pt idx="809">
                  <c:v>0.96744254786009598</c:v>
                </c:pt>
                <c:pt idx="810">
                  <c:v>0.930346381697709</c:v>
                </c:pt>
                <c:pt idx="811">
                  <c:v>0.90310674071695196</c:v>
                </c:pt>
                <c:pt idx="812">
                  <c:v>0.88040022668647</c:v>
                </c:pt>
                <c:pt idx="813">
                  <c:v>0.82402565964024299</c:v>
                </c:pt>
                <c:pt idx="814">
                  <c:v>0.79135435598468795</c:v>
                </c:pt>
                <c:pt idx="815">
                  <c:v>0.774296773034443</c:v>
                </c:pt>
                <c:pt idx="816">
                  <c:v>0.79862413733158</c:v>
                </c:pt>
                <c:pt idx="817">
                  <c:v>0.81899624269708804</c:v>
                </c:pt>
                <c:pt idx="818">
                  <c:v>0.811699460518994</c:v>
                </c:pt>
                <c:pt idx="819">
                  <c:v>0.80595290117303398</c:v>
                </c:pt>
                <c:pt idx="820">
                  <c:v>0.90772337509957302</c:v>
                </c:pt>
                <c:pt idx="821">
                  <c:v>0.92584350501275303</c:v>
                </c:pt>
                <c:pt idx="822">
                  <c:v>0.93123897503684305</c:v>
                </c:pt>
                <c:pt idx="823">
                  <c:v>0.95035277107708804</c:v>
                </c:pt>
                <c:pt idx="824">
                  <c:v>0.94729453456206503</c:v>
                </c:pt>
                <c:pt idx="825">
                  <c:v>0.966635334754403</c:v>
                </c:pt>
                <c:pt idx="826">
                  <c:v>0.95589822898726196</c:v>
                </c:pt>
                <c:pt idx="827">
                  <c:v>0.89833252278791997</c:v>
                </c:pt>
                <c:pt idx="828">
                  <c:v>0.91228314907253005</c:v>
                </c:pt>
                <c:pt idx="829">
                  <c:v>0.92906985090114202</c:v>
                </c:pt>
                <c:pt idx="830">
                  <c:v>0.93163680445871699</c:v>
                </c:pt>
                <c:pt idx="831">
                  <c:v>0.95906525508108198</c:v>
                </c:pt>
                <c:pt idx="832">
                  <c:v>0.94517188358968496</c:v>
                </c:pt>
                <c:pt idx="833">
                  <c:v>0.93544669047054896</c:v>
                </c:pt>
                <c:pt idx="834">
                  <c:v>0.90732072389478702</c:v>
                </c:pt>
                <c:pt idx="835">
                  <c:v>0.91568443616928297</c:v>
                </c:pt>
                <c:pt idx="836">
                  <c:v>0.90076715863340895</c:v>
                </c:pt>
                <c:pt idx="837">
                  <c:v>0.88700795376319297</c:v>
                </c:pt>
                <c:pt idx="838">
                  <c:v>0.85621888690586001</c:v>
                </c:pt>
                <c:pt idx="839">
                  <c:v>0.84927851908627605</c:v>
                </c:pt>
                <c:pt idx="840">
                  <c:v>0.86885381704271902</c:v>
                </c:pt>
                <c:pt idx="841">
                  <c:v>0.95367456185562205</c:v>
                </c:pt>
                <c:pt idx="842">
                  <c:v>0.910382646508476</c:v>
                </c:pt>
                <c:pt idx="843">
                  <c:v>0.87940024485303503</c:v>
                </c:pt>
                <c:pt idx="844">
                  <c:v>0.89832861440636502</c:v>
                </c:pt>
                <c:pt idx="845">
                  <c:v>0.89978488345982</c:v>
                </c:pt>
                <c:pt idx="846">
                  <c:v>0.92958436431379199</c:v>
                </c:pt>
                <c:pt idx="847">
                  <c:v>0.92408142626859602</c:v>
                </c:pt>
                <c:pt idx="848">
                  <c:v>0.86693600404844395</c:v>
                </c:pt>
                <c:pt idx="849">
                  <c:v>0.89958102466967504</c:v>
                </c:pt>
                <c:pt idx="850">
                  <c:v>0.93883087753022798</c:v>
                </c:pt>
                <c:pt idx="851">
                  <c:v>0.92713084147760005</c:v>
                </c:pt>
                <c:pt idx="852">
                  <c:v>0.95103335195486005</c:v>
                </c:pt>
                <c:pt idx="853">
                  <c:v>0.93975006696896501</c:v>
                </c:pt>
                <c:pt idx="854">
                  <c:v>0.92992789952267696</c:v>
                </c:pt>
                <c:pt idx="855">
                  <c:v>0.94249393139336002</c:v>
                </c:pt>
                <c:pt idx="856">
                  <c:v>0.93617548303586595</c:v>
                </c:pt>
                <c:pt idx="857">
                  <c:v>0.93342594422870195</c:v>
                </c:pt>
                <c:pt idx="858">
                  <c:v>0.94096110365059304</c:v>
                </c:pt>
                <c:pt idx="859">
                  <c:v>0.91674818054973395</c:v>
                </c:pt>
                <c:pt idx="860">
                  <c:v>0.92449037910079801</c:v>
                </c:pt>
                <c:pt idx="861">
                  <c:v>0.93546882971509904</c:v>
                </c:pt>
                <c:pt idx="862">
                  <c:v>0.94362530407599499</c:v>
                </c:pt>
                <c:pt idx="863">
                  <c:v>0.93330533803722504</c:v>
                </c:pt>
                <c:pt idx="864">
                  <c:v>0.93243027005988099</c:v>
                </c:pt>
                <c:pt idx="865">
                  <c:v>0.86251142345959997</c:v>
                </c:pt>
                <c:pt idx="866">
                  <c:v>0.85716540675344799</c:v>
                </c:pt>
                <c:pt idx="867">
                  <c:v>0.81865263483944695</c:v>
                </c:pt>
                <c:pt idx="868">
                  <c:v>0.81933928455441696</c:v>
                </c:pt>
                <c:pt idx="869">
                  <c:v>0.81294651182281397</c:v>
                </c:pt>
                <c:pt idx="870">
                  <c:v>0.81344176608946495</c:v>
                </c:pt>
                <c:pt idx="871">
                  <c:v>0.74913910641268</c:v>
                </c:pt>
                <c:pt idx="872">
                  <c:v>0.80841392239901999</c:v>
                </c:pt>
                <c:pt idx="873">
                  <c:v>0.83812255253398305</c:v>
                </c:pt>
                <c:pt idx="874">
                  <c:v>0.90033152400314698</c:v>
                </c:pt>
                <c:pt idx="875">
                  <c:v>0.96552825162711897</c:v>
                </c:pt>
                <c:pt idx="876">
                  <c:v>0.99012085281149698</c:v>
                </c:pt>
                <c:pt idx="877">
                  <c:v>1.0105388336324601</c:v>
                </c:pt>
                <c:pt idx="878">
                  <c:v>1.0720494114489001</c:v>
                </c:pt>
                <c:pt idx="879">
                  <c:v>1.07768373892646</c:v>
                </c:pt>
                <c:pt idx="880">
                  <c:v>1.05098635055372</c:v>
                </c:pt>
                <c:pt idx="881">
                  <c:v>0.99262631300882298</c:v>
                </c:pt>
                <c:pt idx="882">
                  <c:v>0.91437593337962297</c:v>
                </c:pt>
                <c:pt idx="883">
                  <c:v>0.88555395461142095</c:v>
                </c:pt>
                <c:pt idx="884">
                  <c:v>0.87794125227228803</c:v>
                </c:pt>
                <c:pt idx="885">
                  <c:v>0.90054415051862402</c:v>
                </c:pt>
                <c:pt idx="886">
                  <c:v>0.89188912919805896</c:v>
                </c:pt>
                <c:pt idx="887">
                  <c:v>0.90180030500904496</c:v>
                </c:pt>
                <c:pt idx="888">
                  <c:v>0.91701379433069596</c:v>
                </c:pt>
                <c:pt idx="889">
                  <c:v>0.92030375092962402</c:v>
                </c:pt>
                <c:pt idx="890">
                  <c:v>0.91169063764675895</c:v>
                </c:pt>
                <c:pt idx="891">
                  <c:v>0.89822805355027502</c:v>
                </c:pt>
                <c:pt idx="892">
                  <c:v>0.85564572273856498</c:v>
                </c:pt>
                <c:pt idx="893">
                  <c:v>0.87889542250417796</c:v>
                </c:pt>
                <c:pt idx="894">
                  <c:v>0.87712414533079197</c:v>
                </c:pt>
                <c:pt idx="895">
                  <c:v>0.90024935071667</c:v>
                </c:pt>
                <c:pt idx="896">
                  <c:v>0.90162994269727603</c:v>
                </c:pt>
                <c:pt idx="897">
                  <c:v>0.91996707501236696</c:v>
                </c:pt>
                <c:pt idx="898">
                  <c:v>0.91593729903114696</c:v>
                </c:pt>
                <c:pt idx="899">
                  <c:v>0.92720964058496802</c:v>
                </c:pt>
                <c:pt idx="900">
                  <c:v>0.89189863849186302</c:v>
                </c:pt>
                <c:pt idx="901">
                  <c:v>0.90042883967762199</c:v>
                </c:pt>
                <c:pt idx="902">
                  <c:v>0.90456259312933796</c:v>
                </c:pt>
                <c:pt idx="903">
                  <c:v>0.92866937150764495</c:v>
                </c:pt>
                <c:pt idx="904">
                  <c:v>0.89242474854188802</c:v>
                </c:pt>
                <c:pt idx="905">
                  <c:v>0.90593894583587897</c:v>
                </c:pt>
                <c:pt idx="906">
                  <c:v>0.91837683971949102</c:v>
                </c:pt>
                <c:pt idx="907">
                  <c:v>0.92248859697101504</c:v>
                </c:pt>
                <c:pt idx="908">
                  <c:v>0.91316970194989899</c:v>
                </c:pt>
                <c:pt idx="909">
                  <c:v>0.895987443907862</c:v>
                </c:pt>
                <c:pt idx="910">
                  <c:v>0.873828938393304</c:v>
                </c:pt>
                <c:pt idx="911">
                  <c:v>0.90351797427491098</c:v>
                </c:pt>
                <c:pt idx="912">
                  <c:v>0.90891694504207698</c:v>
                </c:pt>
                <c:pt idx="913">
                  <c:v>0.907753505135658</c:v>
                </c:pt>
                <c:pt idx="914">
                  <c:v>0.90368432952771705</c:v>
                </c:pt>
                <c:pt idx="915">
                  <c:v>0.89978880110433002</c:v>
                </c:pt>
                <c:pt idx="916">
                  <c:v>0.88959018519518995</c:v>
                </c:pt>
                <c:pt idx="917">
                  <c:v>0.90578013377151401</c:v>
                </c:pt>
                <c:pt idx="918">
                  <c:v>0.90145816091662101</c:v>
                </c:pt>
                <c:pt idx="919">
                  <c:v>0.89883678570416203</c:v>
                </c:pt>
                <c:pt idx="920">
                  <c:v>0.89732688825322704</c:v>
                </c:pt>
                <c:pt idx="921">
                  <c:v>0.89376628034010797</c:v>
                </c:pt>
                <c:pt idx="922">
                  <c:v>0.90259427408918902</c:v>
                </c:pt>
                <c:pt idx="923">
                  <c:v>0.89900506896830001</c:v>
                </c:pt>
                <c:pt idx="924">
                  <c:v>0.88301841733913899</c:v>
                </c:pt>
                <c:pt idx="925">
                  <c:v>0.88038823226109397</c:v>
                </c:pt>
                <c:pt idx="926">
                  <c:v>0.86925538147674097</c:v>
                </c:pt>
                <c:pt idx="927">
                  <c:v>0.85383681569819203</c:v>
                </c:pt>
                <c:pt idx="928">
                  <c:v>0.85892665448005101</c:v>
                </c:pt>
                <c:pt idx="929">
                  <c:v>0.84759509383120801</c:v>
                </c:pt>
                <c:pt idx="930">
                  <c:v>0.86173467143370996</c:v>
                </c:pt>
                <c:pt idx="931">
                  <c:v>0.87557992121422701</c:v>
                </c:pt>
                <c:pt idx="932">
                  <c:v>0.93759644407957399</c:v>
                </c:pt>
                <c:pt idx="933">
                  <c:v>0.92557287494016804</c:v>
                </c:pt>
                <c:pt idx="934">
                  <c:v>0.92060651408453897</c:v>
                </c:pt>
                <c:pt idx="935">
                  <c:v>0.91497579868300905</c:v>
                </c:pt>
                <c:pt idx="936">
                  <c:v>0.931774849611537</c:v>
                </c:pt>
                <c:pt idx="937">
                  <c:v>0.928909218752351</c:v>
                </c:pt>
                <c:pt idx="938">
                  <c:v>0.91373223550714799</c:v>
                </c:pt>
                <c:pt idx="939">
                  <c:v>0.85375766059809799</c:v>
                </c:pt>
                <c:pt idx="940">
                  <c:v>0.88172967289298299</c:v>
                </c:pt>
                <c:pt idx="941">
                  <c:v>0.91434292476831103</c:v>
                </c:pt>
                <c:pt idx="942">
                  <c:v>0.92176416729678601</c:v>
                </c:pt>
                <c:pt idx="943">
                  <c:v>0.89980840107544902</c:v>
                </c:pt>
                <c:pt idx="944">
                  <c:v>0.90402301847288902</c:v>
                </c:pt>
                <c:pt idx="945">
                  <c:v>0.91012331206450103</c:v>
                </c:pt>
                <c:pt idx="946">
                  <c:v>0.90247817588934798</c:v>
                </c:pt>
                <c:pt idx="947">
                  <c:v>0.89193917083288599</c:v>
                </c:pt>
                <c:pt idx="948">
                  <c:v>0.86856915714244698</c:v>
                </c:pt>
                <c:pt idx="949">
                  <c:v>0.87976058895519005</c:v>
                </c:pt>
                <c:pt idx="950">
                  <c:v>0.88569466311896505</c:v>
                </c:pt>
                <c:pt idx="951">
                  <c:v>0.87721617315018996</c:v>
                </c:pt>
                <c:pt idx="952">
                  <c:v>0.86997703359290601</c:v>
                </c:pt>
                <c:pt idx="953">
                  <c:v>0.89307977571309705</c:v>
                </c:pt>
                <c:pt idx="954">
                  <c:v>0.89012129268042195</c:v>
                </c:pt>
                <c:pt idx="955">
                  <c:v>0.89924754584025102</c:v>
                </c:pt>
                <c:pt idx="956">
                  <c:v>0.88956097473443896</c:v>
                </c:pt>
                <c:pt idx="957">
                  <c:v>0.91312473712620601</c:v>
                </c:pt>
                <c:pt idx="958">
                  <c:v>0.90125448964059496</c:v>
                </c:pt>
                <c:pt idx="959">
                  <c:v>0.89796964418726599</c:v>
                </c:pt>
                <c:pt idx="960">
                  <c:v>0.88097564825376495</c:v>
                </c:pt>
                <c:pt idx="961">
                  <c:v>0.89670187086761199</c:v>
                </c:pt>
                <c:pt idx="962">
                  <c:v>0.88106629733958697</c:v>
                </c:pt>
                <c:pt idx="963">
                  <c:v>0.85680174088011896</c:v>
                </c:pt>
                <c:pt idx="964">
                  <c:v>0.86062636885705002</c:v>
                </c:pt>
                <c:pt idx="965">
                  <c:v>0.91215284929028595</c:v>
                </c:pt>
                <c:pt idx="966">
                  <c:v>0.94951905961005101</c:v>
                </c:pt>
                <c:pt idx="967">
                  <c:v>0.91032990274817704</c:v>
                </c:pt>
                <c:pt idx="968">
                  <c:v>0.87977588917740102</c:v>
                </c:pt>
                <c:pt idx="969">
                  <c:v>0.91420367419471205</c:v>
                </c:pt>
                <c:pt idx="970">
                  <c:v>0.95702378314261205</c:v>
                </c:pt>
                <c:pt idx="971">
                  <c:v>0.91965035321175104</c:v>
                </c:pt>
                <c:pt idx="972">
                  <c:v>0.87325938414392201</c:v>
                </c:pt>
                <c:pt idx="973">
                  <c:v>0.83830887049719804</c:v>
                </c:pt>
                <c:pt idx="974">
                  <c:v>0.877778941748106</c:v>
                </c:pt>
                <c:pt idx="975">
                  <c:v>0.88945889216937601</c:v>
                </c:pt>
                <c:pt idx="976">
                  <c:v>0.87003241761324501</c:v>
                </c:pt>
                <c:pt idx="977">
                  <c:v>0.85023421942237998</c:v>
                </c:pt>
                <c:pt idx="978">
                  <c:v>0.88675377759819995</c:v>
                </c:pt>
                <c:pt idx="979">
                  <c:v>0.87214617523579296</c:v>
                </c:pt>
                <c:pt idx="980">
                  <c:v>0.88043657320047297</c:v>
                </c:pt>
                <c:pt idx="981">
                  <c:v>0.88007159543041202</c:v>
                </c:pt>
                <c:pt idx="982">
                  <c:v>0.892404654098085</c:v>
                </c:pt>
                <c:pt idx="983">
                  <c:v>0.90444571374504501</c:v>
                </c:pt>
                <c:pt idx="984">
                  <c:v>0.88818470986606901</c:v>
                </c:pt>
                <c:pt idx="985">
                  <c:v>0.89433602739335905</c:v>
                </c:pt>
                <c:pt idx="986">
                  <c:v>0.95925982512038699</c:v>
                </c:pt>
                <c:pt idx="987">
                  <c:v>0.96693855550283703</c:v>
                </c:pt>
                <c:pt idx="988">
                  <c:v>0.97254383134533395</c:v>
                </c:pt>
                <c:pt idx="989">
                  <c:v>0.987103174291594</c:v>
                </c:pt>
                <c:pt idx="990">
                  <c:v>0.95772385346614497</c:v>
                </c:pt>
                <c:pt idx="991">
                  <c:v>1.0304530829598</c:v>
                </c:pt>
                <c:pt idx="992">
                  <c:v>0.98850239996190004</c:v>
                </c:pt>
                <c:pt idx="993">
                  <c:v>0.96228926525617497</c:v>
                </c:pt>
                <c:pt idx="994">
                  <c:v>0.98111990678016403</c:v>
                </c:pt>
                <c:pt idx="995">
                  <c:v>1.03057879106967</c:v>
                </c:pt>
                <c:pt idx="996">
                  <c:v>1.00278146344486</c:v>
                </c:pt>
                <c:pt idx="997">
                  <c:v>1.01196460806947</c:v>
                </c:pt>
                <c:pt idx="998">
                  <c:v>0.95858216731454704</c:v>
                </c:pt>
                <c:pt idx="999">
                  <c:v>0.94046450951725902</c:v>
                </c:pt>
                <c:pt idx="1000">
                  <c:v>0.93249128449335805</c:v>
                </c:pt>
                <c:pt idx="1001">
                  <c:v>0.91106403840578098</c:v>
                </c:pt>
                <c:pt idx="1002">
                  <c:v>0.86271206798868105</c:v>
                </c:pt>
                <c:pt idx="1003">
                  <c:v>0.88810760119929</c:v>
                </c:pt>
                <c:pt idx="1004">
                  <c:v>0.91791093761230003</c:v>
                </c:pt>
                <c:pt idx="1005">
                  <c:v>0.91503733328046799</c:v>
                </c:pt>
                <c:pt idx="1006">
                  <c:v>0.972073152068337</c:v>
                </c:pt>
                <c:pt idx="1007">
                  <c:v>0.97956738261475695</c:v>
                </c:pt>
                <c:pt idx="1008">
                  <c:v>0.97647178194921802</c:v>
                </c:pt>
                <c:pt idx="1009">
                  <c:v>0.982803533983438</c:v>
                </c:pt>
                <c:pt idx="1010">
                  <c:v>0.99387374285250196</c:v>
                </c:pt>
                <c:pt idx="1011">
                  <c:v>0.97794254803958502</c:v>
                </c:pt>
                <c:pt idx="1012">
                  <c:v>0.99658132092805896</c:v>
                </c:pt>
                <c:pt idx="1013">
                  <c:v>0.97410969627300703</c:v>
                </c:pt>
                <c:pt idx="1014">
                  <c:v>0.96998453247041605</c:v>
                </c:pt>
                <c:pt idx="1015">
                  <c:v>0.96414111552844595</c:v>
                </c:pt>
                <c:pt idx="1016">
                  <c:v>0.93493671948357004</c:v>
                </c:pt>
                <c:pt idx="1017">
                  <c:v>0.92090101773349398</c:v>
                </c:pt>
                <c:pt idx="1018">
                  <c:v>0.93158419583604002</c:v>
                </c:pt>
                <c:pt idx="1019">
                  <c:v>0.93552717393132301</c:v>
                </c:pt>
                <c:pt idx="1020">
                  <c:v>0.92723021660810001</c:v>
                </c:pt>
                <c:pt idx="1021">
                  <c:v>0.90223173162794201</c:v>
                </c:pt>
                <c:pt idx="1022">
                  <c:v>0.91387908295510101</c:v>
                </c:pt>
                <c:pt idx="1023">
                  <c:v>0.95080732897920395</c:v>
                </c:pt>
                <c:pt idx="1024">
                  <c:v>0.90564408104021898</c:v>
                </c:pt>
                <c:pt idx="1025">
                  <c:v>0.846724802732851</c:v>
                </c:pt>
                <c:pt idx="1026">
                  <c:v>0.83387616645372697</c:v>
                </c:pt>
                <c:pt idx="1027">
                  <c:v>0.86569433843838395</c:v>
                </c:pt>
                <c:pt idx="1028">
                  <c:v>0.92239410769401498</c:v>
                </c:pt>
                <c:pt idx="1029">
                  <c:v>0.94312605353819101</c:v>
                </c:pt>
                <c:pt idx="1030">
                  <c:v>0.94039995088198103</c:v>
                </c:pt>
                <c:pt idx="1031">
                  <c:v>0.97699795255660005</c:v>
                </c:pt>
                <c:pt idx="1032">
                  <c:v>1.032009388584</c:v>
                </c:pt>
                <c:pt idx="1033">
                  <c:v>1.0343715722768201</c:v>
                </c:pt>
                <c:pt idx="1034">
                  <c:v>1.01595732035646</c:v>
                </c:pt>
                <c:pt idx="1035">
                  <c:v>0.97251556089288005</c:v>
                </c:pt>
                <c:pt idx="1036">
                  <c:v>0.95236393400644603</c:v>
                </c:pt>
                <c:pt idx="1037">
                  <c:v>0.92787003877247098</c:v>
                </c:pt>
                <c:pt idx="1038">
                  <c:v>0.93723288062295096</c:v>
                </c:pt>
                <c:pt idx="1039">
                  <c:v>0.92408794864571897</c:v>
                </c:pt>
                <c:pt idx="1040">
                  <c:v>0.935004876280217</c:v>
                </c:pt>
                <c:pt idx="1041">
                  <c:v>0.92898827773063897</c:v>
                </c:pt>
                <c:pt idx="1042">
                  <c:v>0.92809884833210898</c:v>
                </c:pt>
                <c:pt idx="1043">
                  <c:v>0.92236837791526405</c:v>
                </c:pt>
                <c:pt idx="1044">
                  <c:v>0.94058894755206601</c:v>
                </c:pt>
                <c:pt idx="1045">
                  <c:v>0.92158931539400002</c:v>
                </c:pt>
                <c:pt idx="1046">
                  <c:v>0.90379285947504995</c:v>
                </c:pt>
                <c:pt idx="1047">
                  <c:v>0.90493701721631703</c:v>
                </c:pt>
                <c:pt idx="1048">
                  <c:v>0.900741086782471</c:v>
                </c:pt>
                <c:pt idx="1049">
                  <c:v>0.91623507094027101</c:v>
                </c:pt>
                <c:pt idx="1050">
                  <c:v>0.92295917717092102</c:v>
                </c:pt>
                <c:pt idx="1051">
                  <c:v>0.93438937025458801</c:v>
                </c:pt>
                <c:pt idx="1052">
                  <c:v>0.94126365095036801</c:v>
                </c:pt>
                <c:pt idx="1053">
                  <c:v>0.962925147515302</c:v>
                </c:pt>
                <c:pt idx="1054">
                  <c:v>0.94701875709212102</c:v>
                </c:pt>
                <c:pt idx="1055">
                  <c:v>0.95906739301324395</c:v>
                </c:pt>
                <c:pt idx="1056">
                  <c:v>0.94652056712472599</c:v>
                </c:pt>
                <c:pt idx="1057">
                  <c:v>0.95808903851441396</c:v>
                </c:pt>
                <c:pt idx="1058">
                  <c:v>0.89940140406856695</c:v>
                </c:pt>
                <c:pt idx="1059">
                  <c:v>0.88187819067083895</c:v>
                </c:pt>
                <c:pt idx="1060">
                  <c:v>0.89823830460503196</c:v>
                </c:pt>
                <c:pt idx="1061">
                  <c:v>0.89950597641249896</c:v>
                </c:pt>
                <c:pt idx="1062">
                  <c:v>0.888098151187246</c:v>
                </c:pt>
                <c:pt idx="1063">
                  <c:v>0.88884843412563397</c:v>
                </c:pt>
                <c:pt idx="1064">
                  <c:v>0.85713392281967005</c:v>
                </c:pt>
                <c:pt idx="1065">
                  <c:v>0.90115562046466802</c:v>
                </c:pt>
                <c:pt idx="1066">
                  <c:v>0.93376883008878597</c:v>
                </c:pt>
                <c:pt idx="1067">
                  <c:v>0.91635876684788398</c:v>
                </c:pt>
                <c:pt idx="1068">
                  <c:v>0.89357809914879804</c:v>
                </c:pt>
                <c:pt idx="1069">
                  <c:v>0.89600717276165298</c:v>
                </c:pt>
                <c:pt idx="1070">
                  <c:v>0.90016256061256505</c:v>
                </c:pt>
                <c:pt idx="1071">
                  <c:v>0.90024086196984898</c:v>
                </c:pt>
                <c:pt idx="1072">
                  <c:v>0.89350094115864198</c:v>
                </c:pt>
                <c:pt idx="1073">
                  <c:v>0.87836816761361902</c:v>
                </c:pt>
                <c:pt idx="1074">
                  <c:v>0.86270426956578194</c:v>
                </c:pt>
                <c:pt idx="1075">
                  <c:v>0.92186385440267704</c:v>
                </c:pt>
                <c:pt idx="1076">
                  <c:v>0.91035279107185296</c:v>
                </c:pt>
                <c:pt idx="1077">
                  <c:v>0.90676189755108505</c:v>
                </c:pt>
                <c:pt idx="1078">
                  <c:v>0.91743472818349803</c:v>
                </c:pt>
                <c:pt idx="1079">
                  <c:v>0.91723764909528904</c:v>
                </c:pt>
                <c:pt idx="1080">
                  <c:v>0.91094395175059795</c:v>
                </c:pt>
                <c:pt idx="1081">
                  <c:v>0.91925220212159597</c:v>
                </c:pt>
                <c:pt idx="1082">
                  <c:v>0.88224235098596004</c:v>
                </c:pt>
                <c:pt idx="1083">
                  <c:v>0.91908782894459795</c:v>
                </c:pt>
                <c:pt idx="1084">
                  <c:v>0.90307411321142095</c:v>
                </c:pt>
                <c:pt idx="1085">
                  <c:v>0.94067929263129102</c:v>
                </c:pt>
                <c:pt idx="1086">
                  <c:v>0.96254681449436996</c:v>
                </c:pt>
                <c:pt idx="1087">
                  <c:v>0.93936607150505802</c:v>
                </c:pt>
                <c:pt idx="1088">
                  <c:v>0.96131825458410503</c:v>
                </c:pt>
                <c:pt idx="1089">
                  <c:v>0.93130666023629005</c:v>
                </c:pt>
                <c:pt idx="1090">
                  <c:v>0.89877914361272104</c:v>
                </c:pt>
                <c:pt idx="1091">
                  <c:v>0.92294764069677604</c:v>
                </c:pt>
                <c:pt idx="1092">
                  <c:v>0.88814549203800797</c:v>
                </c:pt>
                <c:pt idx="1093">
                  <c:v>0.87368169463279499</c:v>
                </c:pt>
                <c:pt idx="1094">
                  <c:v>0.91898701356475199</c:v>
                </c:pt>
                <c:pt idx="1095">
                  <c:v>0.91656348185664205</c:v>
                </c:pt>
                <c:pt idx="1096">
                  <c:v>0.951080309090517</c:v>
                </c:pt>
                <c:pt idx="1097">
                  <c:v>0.95674040831399698</c:v>
                </c:pt>
                <c:pt idx="1098">
                  <c:v>0.95286829667634299</c:v>
                </c:pt>
                <c:pt idx="1099">
                  <c:v>0.94141995004120405</c:v>
                </c:pt>
                <c:pt idx="1100">
                  <c:v>0.95013356856758302</c:v>
                </c:pt>
                <c:pt idx="1101">
                  <c:v>0.94079310464264698</c:v>
                </c:pt>
                <c:pt idx="1102">
                  <c:v>0.92656297249045205</c:v>
                </c:pt>
                <c:pt idx="1103">
                  <c:v>0.93890752733175598</c:v>
                </c:pt>
                <c:pt idx="1104">
                  <c:v>0.938295190347881</c:v>
                </c:pt>
                <c:pt idx="1105">
                  <c:v>0.96317394778130105</c:v>
                </c:pt>
                <c:pt idx="1106">
                  <c:v>0.98546072990858102</c:v>
                </c:pt>
                <c:pt idx="1107">
                  <c:v>0.97331739968164499</c:v>
                </c:pt>
                <c:pt idx="1108">
                  <c:v>0.961475757106805</c:v>
                </c:pt>
                <c:pt idx="1109">
                  <c:v>0.97234250669596001</c:v>
                </c:pt>
                <c:pt idx="1110">
                  <c:v>0.96829139999553604</c:v>
                </c:pt>
                <c:pt idx="1111">
                  <c:v>0.99140438651246499</c:v>
                </c:pt>
                <c:pt idx="1112">
                  <c:v>0.96443065411101803</c:v>
                </c:pt>
                <c:pt idx="1113">
                  <c:v>0.94991763019639996</c:v>
                </c:pt>
                <c:pt idx="1114">
                  <c:v>0.95171707349509005</c:v>
                </c:pt>
                <c:pt idx="1115">
                  <c:v>0.95710550483734702</c:v>
                </c:pt>
                <c:pt idx="1116">
                  <c:v>0.91610911070836798</c:v>
                </c:pt>
                <c:pt idx="1117">
                  <c:v>0.919601035520624</c:v>
                </c:pt>
                <c:pt idx="1118">
                  <c:v>0.90280240724076699</c:v>
                </c:pt>
                <c:pt idx="1119">
                  <c:v>0.89120689948743603</c:v>
                </c:pt>
                <c:pt idx="1120">
                  <c:v>0.93175638195976396</c:v>
                </c:pt>
                <c:pt idx="1121">
                  <c:v>0.95318524394568205</c:v>
                </c:pt>
                <c:pt idx="1122">
                  <c:v>0.96235123308492199</c:v>
                </c:pt>
                <c:pt idx="1123">
                  <c:v>1.00055421677073</c:v>
                </c:pt>
                <c:pt idx="1124">
                  <c:v>0.98492883068992998</c:v>
                </c:pt>
                <c:pt idx="1125">
                  <c:v>0.983138858433239</c:v>
                </c:pt>
                <c:pt idx="1126">
                  <c:v>1.0088381505060899</c:v>
                </c:pt>
                <c:pt idx="1127">
                  <c:v>0.96667886689188398</c:v>
                </c:pt>
                <c:pt idx="1128">
                  <c:v>0.95338417130363795</c:v>
                </c:pt>
                <c:pt idx="1129">
                  <c:v>0.950203424668979</c:v>
                </c:pt>
                <c:pt idx="1130">
                  <c:v>0.96394011059634499</c:v>
                </c:pt>
                <c:pt idx="1131">
                  <c:v>0.96034505454617802</c:v>
                </c:pt>
                <c:pt idx="1132">
                  <c:v>0.95485191221269194</c:v>
                </c:pt>
                <c:pt idx="1133">
                  <c:v>0.94351286282596503</c:v>
                </c:pt>
                <c:pt idx="1134">
                  <c:v>0.95500345885080395</c:v>
                </c:pt>
                <c:pt idx="1135">
                  <c:v>0.95189588865038699</c:v>
                </c:pt>
                <c:pt idx="1136">
                  <c:v>0.93936443450454998</c:v>
                </c:pt>
                <c:pt idx="1137">
                  <c:v>0.908884054139945</c:v>
                </c:pt>
                <c:pt idx="1138">
                  <c:v>0.94426375222837899</c:v>
                </c:pt>
                <c:pt idx="1139">
                  <c:v>0.95058768258265602</c:v>
                </c:pt>
                <c:pt idx="1140">
                  <c:v>0.95036943759026105</c:v>
                </c:pt>
                <c:pt idx="1141">
                  <c:v>0.95103466500612899</c:v>
                </c:pt>
                <c:pt idx="1142">
                  <c:v>0.95135260383265496</c:v>
                </c:pt>
                <c:pt idx="1143">
                  <c:v>0.95326558331570599</c:v>
                </c:pt>
                <c:pt idx="1144">
                  <c:v>0.975894167239722</c:v>
                </c:pt>
                <c:pt idx="1145">
                  <c:v>0.91831693523711599</c:v>
                </c:pt>
                <c:pt idx="1146">
                  <c:v>0.93923907670046403</c:v>
                </c:pt>
                <c:pt idx="1147">
                  <c:v>0.94492095830618394</c:v>
                </c:pt>
                <c:pt idx="1148">
                  <c:v>0.91459145757743399</c:v>
                </c:pt>
                <c:pt idx="1149">
                  <c:v>0.91911403695191796</c:v>
                </c:pt>
                <c:pt idx="1150">
                  <c:v>0.95077014500668999</c:v>
                </c:pt>
                <c:pt idx="1151">
                  <c:v>0.94250292746616204</c:v>
                </c:pt>
                <c:pt idx="1152">
                  <c:v>0.96667476305390498</c:v>
                </c:pt>
                <c:pt idx="1153">
                  <c:v>0.93942029684326001</c:v>
                </c:pt>
                <c:pt idx="1154">
                  <c:v>0.93344385180994005</c:v>
                </c:pt>
                <c:pt idx="1155">
                  <c:v>0.95670818910304101</c:v>
                </c:pt>
                <c:pt idx="1156">
                  <c:v>0.96227981012361397</c:v>
                </c:pt>
                <c:pt idx="1157">
                  <c:v>0.94387880075213304</c:v>
                </c:pt>
                <c:pt idx="1158">
                  <c:v>0.94833618307008305</c:v>
                </c:pt>
                <c:pt idx="1159">
                  <c:v>0.95509085895748702</c:v>
                </c:pt>
                <c:pt idx="1160">
                  <c:v>0.9634104203403</c:v>
                </c:pt>
                <c:pt idx="1161">
                  <c:v>0.94839714334481595</c:v>
                </c:pt>
                <c:pt idx="1162">
                  <c:v>0.95691563394207102</c:v>
                </c:pt>
                <c:pt idx="1163">
                  <c:v>0.94334858591554305</c:v>
                </c:pt>
                <c:pt idx="1164">
                  <c:v>0.92385624178382697</c:v>
                </c:pt>
                <c:pt idx="1165">
                  <c:v>0.89467554962581297</c:v>
                </c:pt>
                <c:pt idx="1166">
                  <c:v>0.92414913266214704</c:v>
                </c:pt>
                <c:pt idx="1167">
                  <c:v>0.94693069024961896</c:v>
                </c:pt>
                <c:pt idx="1168">
                  <c:v>0.94878944186471903</c:v>
                </c:pt>
                <c:pt idx="1169">
                  <c:v>0.94800600051603501</c:v>
                </c:pt>
                <c:pt idx="1170">
                  <c:v>0.92368659538150999</c:v>
                </c:pt>
                <c:pt idx="1171">
                  <c:v>0.94886412963304201</c:v>
                </c:pt>
                <c:pt idx="1172">
                  <c:v>0.98414259895293499</c:v>
                </c:pt>
                <c:pt idx="1173">
                  <c:v>0.96986773453545505</c:v>
                </c:pt>
                <c:pt idx="1174">
                  <c:v>0.95783412673477797</c:v>
                </c:pt>
                <c:pt idx="1175">
                  <c:v>1.0176228669979499</c:v>
                </c:pt>
                <c:pt idx="1176">
                  <c:v>1.03351660701238</c:v>
                </c:pt>
                <c:pt idx="1177">
                  <c:v>1.0631460381314</c:v>
                </c:pt>
                <c:pt idx="1178">
                  <c:v>1.0345619892157301</c:v>
                </c:pt>
                <c:pt idx="1179">
                  <c:v>1.0323724841164601</c:v>
                </c:pt>
                <c:pt idx="1180">
                  <c:v>1.030861016544</c:v>
                </c:pt>
                <c:pt idx="1181">
                  <c:v>1.0219219198737199</c:v>
                </c:pt>
                <c:pt idx="1182">
                  <c:v>0.97510629402066096</c:v>
                </c:pt>
                <c:pt idx="1183">
                  <c:v>0.96007025930466305</c:v>
                </c:pt>
                <c:pt idx="1184">
                  <c:v>0.96679837366682897</c:v>
                </c:pt>
                <c:pt idx="1185">
                  <c:v>1.0017074323636801</c:v>
                </c:pt>
                <c:pt idx="1186">
                  <c:v>1.0218387333757599</c:v>
                </c:pt>
                <c:pt idx="1187">
                  <c:v>1.00404263363188</c:v>
                </c:pt>
                <c:pt idx="1188">
                  <c:v>1.0226436592528101</c:v>
                </c:pt>
                <c:pt idx="1189">
                  <c:v>1.0520523788970999</c:v>
                </c:pt>
                <c:pt idx="1190">
                  <c:v>1.0763980124014001</c:v>
                </c:pt>
                <c:pt idx="1191">
                  <c:v>1.0919729706419501</c:v>
                </c:pt>
                <c:pt idx="1192">
                  <c:v>1.0907074124650999</c:v>
                </c:pt>
                <c:pt idx="1193">
                  <c:v>1.07082543594562</c:v>
                </c:pt>
                <c:pt idx="1194">
                  <c:v>1.0731307756045101</c:v>
                </c:pt>
                <c:pt idx="1195">
                  <c:v>1.0540409394212</c:v>
                </c:pt>
                <c:pt idx="1196">
                  <c:v>1.0011254314566</c:v>
                </c:pt>
                <c:pt idx="1197">
                  <c:v>0.972339042684638</c:v>
                </c:pt>
                <c:pt idx="1198">
                  <c:v>0.93094531786840096</c:v>
                </c:pt>
                <c:pt idx="1199">
                  <c:v>0.96134749270890696</c:v>
                </c:pt>
                <c:pt idx="1200">
                  <c:v>0.95039580265780399</c:v>
                </c:pt>
                <c:pt idx="1201">
                  <c:v>0.96043950392840705</c:v>
                </c:pt>
                <c:pt idx="1202">
                  <c:v>0.94186120841151399</c:v>
                </c:pt>
                <c:pt idx="1203">
                  <c:v>0.96675858568775097</c:v>
                </c:pt>
                <c:pt idx="1204">
                  <c:v>0.98109678822379498</c:v>
                </c:pt>
                <c:pt idx="1205">
                  <c:v>1.0206878092652201</c:v>
                </c:pt>
                <c:pt idx="1206">
                  <c:v>0.959802426953143</c:v>
                </c:pt>
                <c:pt idx="1207">
                  <c:v>0.94255254299682301</c:v>
                </c:pt>
                <c:pt idx="1208">
                  <c:v>0.98053708094616399</c:v>
                </c:pt>
                <c:pt idx="1209">
                  <c:v>1.01685458619561</c:v>
                </c:pt>
                <c:pt idx="1210">
                  <c:v>1.04816257520399</c:v>
                </c:pt>
                <c:pt idx="1211">
                  <c:v>1.0338351353542701</c:v>
                </c:pt>
                <c:pt idx="1212">
                  <c:v>1.03229084869468</c:v>
                </c:pt>
                <c:pt idx="1213">
                  <c:v>1.05956438291453</c:v>
                </c:pt>
                <c:pt idx="1214">
                  <c:v>1.0946667554635201</c:v>
                </c:pt>
                <c:pt idx="1215">
                  <c:v>1.04570411832111</c:v>
                </c:pt>
                <c:pt idx="1216">
                  <c:v>1.0252826277082301</c:v>
                </c:pt>
                <c:pt idx="1217">
                  <c:v>0.97373386636091597</c:v>
                </c:pt>
                <c:pt idx="1218">
                  <c:v>0.94633987061184399</c:v>
                </c:pt>
                <c:pt idx="1219">
                  <c:v>0.90171203530759103</c:v>
                </c:pt>
                <c:pt idx="1220">
                  <c:v>0.87897744241407205</c:v>
                </c:pt>
                <c:pt idx="1221">
                  <c:v>0.85038461029606105</c:v>
                </c:pt>
                <c:pt idx="1222">
                  <c:v>0.87787385180161104</c:v>
                </c:pt>
                <c:pt idx="1223">
                  <c:v>0.89109908283006001</c:v>
                </c:pt>
                <c:pt idx="1224">
                  <c:v>0.91937933433807995</c:v>
                </c:pt>
                <c:pt idx="1225">
                  <c:v>0.97529248204025598</c:v>
                </c:pt>
                <c:pt idx="1226">
                  <c:v>1.01536297931033</c:v>
                </c:pt>
                <c:pt idx="1227">
                  <c:v>1.03257860240984</c:v>
                </c:pt>
                <c:pt idx="1228">
                  <c:v>1.05929593443876</c:v>
                </c:pt>
                <c:pt idx="1229">
                  <c:v>1.03052430016104</c:v>
                </c:pt>
                <c:pt idx="1230">
                  <c:v>1.04324414839824</c:v>
                </c:pt>
                <c:pt idx="1231">
                  <c:v>1.0335531958551001</c:v>
                </c:pt>
                <c:pt idx="1232">
                  <c:v>1.0045636056235301</c:v>
                </c:pt>
                <c:pt idx="1233">
                  <c:v>0.98636349629506304</c:v>
                </c:pt>
                <c:pt idx="1234">
                  <c:v>0.97359054289009705</c:v>
                </c:pt>
                <c:pt idx="1235">
                  <c:v>0.93486809504685198</c:v>
                </c:pt>
                <c:pt idx="1236">
                  <c:v>0.91064682628211702</c:v>
                </c:pt>
                <c:pt idx="1237">
                  <c:v>0.91513586330291397</c:v>
                </c:pt>
                <c:pt idx="1238">
                  <c:v>0.93565121459771095</c:v>
                </c:pt>
                <c:pt idx="1239">
                  <c:v>0.97913923761225297</c:v>
                </c:pt>
                <c:pt idx="1240">
                  <c:v>0.94695340831975305</c:v>
                </c:pt>
                <c:pt idx="1241">
                  <c:v>0.93099604640199396</c:v>
                </c:pt>
                <c:pt idx="1242">
                  <c:v>0.97110949040536898</c:v>
                </c:pt>
                <c:pt idx="1243">
                  <c:v>1.0111086440097701</c:v>
                </c:pt>
                <c:pt idx="1244">
                  <c:v>0.97989971416972999</c:v>
                </c:pt>
                <c:pt idx="1245">
                  <c:v>0.97008733070976905</c:v>
                </c:pt>
                <c:pt idx="1246">
                  <c:v>0.92159437478554296</c:v>
                </c:pt>
                <c:pt idx="1247">
                  <c:v>0.96347500750306703</c:v>
                </c:pt>
                <c:pt idx="1248">
                  <c:v>1.00545867436282</c:v>
                </c:pt>
                <c:pt idx="1249">
                  <c:v>0.98768222488228397</c:v>
                </c:pt>
                <c:pt idx="1250">
                  <c:v>0.92363654739518097</c:v>
                </c:pt>
                <c:pt idx="1251">
                  <c:v>0.93334829849710499</c:v>
                </c:pt>
                <c:pt idx="1252">
                  <c:v>0.90777326106374601</c:v>
                </c:pt>
                <c:pt idx="1253">
                  <c:v>0.91665789951598498</c:v>
                </c:pt>
                <c:pt idx="1254">
                  <c:v>0.90548512053154995</c:v>
                </c:pt>
                <c:pt idx="1255">
                  <c:v>0.88113108778080795</c:v>
                </c:pt>
                <c:pt idx="1256">
                  <c:v>0.88223960565933701</c:v>
                </c:pt>
                <c:pt idx="1257">
                  <c:v>0.974666977100906</c:v>
                </c:pt>
                <c:pt idx="1258">
                  <c:v>0.950132319511231</c:v>
                </c:pt>
                <c:pt idx="1259">
                  <c:v>0.97160746261154796</c:v>
                </c:pt>
                <c:pt idx="1260">
                  <c:v>0.97091445549162403</c:v>
                </c:pt>
                <c:pt idx="1261">
                  <c:v>0.976722291862131</c:v>
                </c:pt>
                <c:pt idx="1262">
                  <c:v>0.98858947180734102</c:v>
                </c:pt>
                <c:pt idx="1263">
                  <c:v>0.99482937336159605</c:v>
                </c:pt>
                <c:pt idx="1264">
                  <c:v>0.97324533672225699</c:v>
                </c:pt>
                <c:pt idx="1265">
                  <c:v>1.00246441799775</c:v>
                </c:pt>
                <c:pt idx="1266">
                  <c:v>1.02004341843893</c:v>
                </c:pt>
                <c:pt idx="1267">
                  <c:v>1.01647014942429</c:v>
                </c:pt>
                <c:pt idx="1268">
                  <c:v>1.0341332997095001</c:v>
                </c:pt>
                <c:pt idx="1269">
                  <c:v>1.0024652475685201</c:v>
                </c:pt>
                <c:pt idx="1270">
                  <c:v>1.0199949254962599</c:v>
                </c:pt>
                <c:pt idx="1271">
                  <c:v>0.98050857902864696</c:v>
                </c:pt>
                <c:pt idx="1272">
                  <c:v>0.97060760132596402</c:v>
                </c:pt>
                <c:pt idx="1273">
                  <c:v>0.94984581066908402</c:v>
                </c:pt>
                <c:pt idx="1274">
                  <c:v>0.96021750427809804</c:v>
                </c:pt>
                <c:pt idx="1275">
                  <c:v>0.93587538291679895</c:v>
                </c:pt>
                <c:pt idx="1276">
                  <c:v>0.96781426744031096</c:v>
                </c:pt>
                <c:pt idx="1277">
                  <c:v>0.95924888459437196</c:v>
                </c:pt>
                <c:pt idx="1278">
                  <c:v>0.96777518371187299</c:v>
                </c:pt>
                <c:pt idx="1279">
                  <c:v>0.99094467288537702</c:v>
                </c:pt>
                <c:pt idx="1280">
                  <c:v>0.98628331876485298</c:v>
                </c:pt>
                <c:pt idx="1281">
                  <c:v>0.99206314953929697</c:v>
                </c:pt>
                <c:pt idx="1282">
                  <c:v>1.0030054295550701</c:v>
                </c:pt>
                <c:pt idx="1283">
                  <c:v>0.99937494941494098</c:v>
                </c:pt>
                <c:pt idx="1284">
                  <c:v>0.97908202813715195</c:v>
                </c:pt>
                <c:pt idx="1285">
                  <c:v>1.00782203506</c:v>
                </c:pt>
                <c:pt idx="1286">
                  <c:v>0.99159390331156305</c:v>
                </c:pt>
                <c:pt idx="1287">
                  <c:v>0.989570202724393</c:v>
                </c:pt>
                <c:pt idx="1288">
                  <c:v>0.97392277744080002</c:v>
                </c:pt>
                <c:pt idx="1289">
                  <c:v>0.96187404950719102</c:v>
                </c:pt>
                <c:pt idx="1290">
                  <c:v>0.97547881866122599</c:v>
                </c:pt>
                <c:pt idx="1291">
                  <c:v>0.98958519208066997</c:v>
                </c:pt>
                <c:pt idx="1292">
                  <c:v>0.97574100209930403</c:v>
                </c:pt>
                <c:pt idx="1293">
                  <c:v>0.97438969159412703</c:v>
                </c:pt>
                <c:pt idx="1294">
                  <c:v>0.97362875581414798</c:v>
                </c:pt>
                <c:pt idx="1295">
                  <c:v>0.99101314853747202</c:v>
                </c:pt>
                <c:pt idx="1296">
                  <c:v>0.98802008154346199</c:v>
                </c:pt>
                <c:pt idx="1297">
                  <c:v>0.96743242124169704</c:v>
                </c:pt>
                <c:pt idx="1298">
                  <c:v>0.92315108402694701</c:v>
                </c:pt>
                <c:pt idx="1299">
                  <c:v>0.93926852596233401</c:v>
                </c:pt>
                <c:pt idx="1300">
                  <c:v>0.93978443138597101</c:v>
                </c:pt>
                <c:pt idx="1301">
                  <c:v>0.99459362009784402</c:v>
                </c:pt>
                <c:pt idx="1302">
                  <c:v>0.99733958437719405</c:v>
                </c:pt>
                <c:pt idx="1303">
                  <c:v>0.99498293358588397</c:v>
                </c:pt>
                <c:pt idx="1304">
                  <c:v>0.99880098830212005</c:v>
                </c:pt>
                <c:pt idx="1305">
                  <c:v>1.06133543267417</c:v>
                </c:pt>
                <c:pt idx="1306">
                  <c:v>1.03118402864197</c:v>
                </c:pt>
                <c:pt idx="1307">
                  <c:v>1.02775381000351</c:v>
                </c:pt>
                <c:pt idx="1308">
                  <c:v>0.96546808338564405</c:v>
                </c:pt>
                <c:pt idx="1309">
                  <c:v>0.94579396169542596</c:v>
                </c:pt>
                <c:pt idx="1310">
                  <c:v>0.95086702096459197</c:v>
                </c:pt>
                <c:pt idx="1311">
                  <c:v>0.97645196194524997</c:v>
                </c:pt>
                <c:pt idx="1312">
                  <c:v>0.95800965247125003</c:v>
                </c:pt>
                <c:pt idx="1313">
                  <c:v>1.0236156437730899</c:v>
                </c:pt>
                <c:pt idx="1314">
                  <c:v>1.01864299149876</c:v>
                </c:pt>
                <c:pt idx="1315">
                  <c:v>1.01468529862882</c:v>
                </c:pt>
                <c:pt idx="1316">
                  <c:v>1.0231566661830001</c:v>
                </c:pt>
                <c:pt idx="1317">
                  <c:v>1.0465936130867</c:v>
                </c:pt>
                <c:pt idx="1318">
                  <c:v>1.0124160043671899</c:v>
                </c:pt>
                <c:pt idx="1319">
                  <c:v>0.99492787900365998</c:v>
                </c:pt>
                <c:pt idx="1320">
                  <c:v>0.95131927230244795</c:v>
                </c:pt>
                <c:pt idx="1321">
                  <c:v>0.94413749875647601</c:v>
                </c:pt>
                <c:pt idx="1322">
                  <c:v>0.95706820446128504</c:v>
                </c:pt>
                <c:pt idx="1323">
                  <c:v>0.98298829454712999</c:v>
                </c:pt>
                <c:pt idx="1324">
                  <c:v>0.96848446821852596</c:v>
                </c:pt>
                <c:pt idx="1325">
                  <c:v>0.98164116033489202</c:v>
                </c:pt>
                <c:pt idx="1326">
                  <c:v>0.99657752815678002</c:v>
                </c:pt>
                <c:pt idx="1327">
                  <c:v>0.96922285718252399</c:v>
                </c:pt>
                <c:pt idx="1328">
                  <c:v>1.0087865479296101</c:v>
                </c:pt>
                <c:pt idx="1329">
                  <c:v>1.0640174460465299</c:v>
                </c:pt>
                <c:pt idx="1330">
                  <c:v>1.0079426451778299</c:v>
                </c:pt>
                <c:pt idx="1331">
                  <c:v>0.99286511284463796</c:v>
                </c:pt>
                <c:pt idx="1332">
                  <c:v>0.97273224684545501</c:v>
                </c:pt>
                <c:pt idx="1333">
                  <c:v>0.94201226255633397</c:v>
                </c:pt>
                <c:pt idx="1334">
                  <c:v>0.93781281664660299</c:v>
                </c:pt>
                <c:pt idx="1335">
                  <c:v>0.91093455139731405</c:v>
                </c:pt>
                <c:pt idx="1336">
                  <c:v>0.84882217002155602</c:v>
                </c:pt>
                <c:pt idx="1337">
                  <c:v>0.88587330504436301</c:v>
                </c:pt>
                <c:pt idx="1338">
                  <c:v>0.90331210708260301</c:v>
                </c:pt>
                <c:pt idx="1339">
                  <c:v>0.92980370386920597</c:v>
                </c:pt>
                <c:pt idx="1340">
                  <c:v>0.96287752256075598</c:v>
                </c:pt>
                <c:pt idx="1341">
                  <c:v>1.00429400496223</c:v>
                </c:pt>
                <c:pt idx="1342">
                  <c:v>0.99382389172686403</c:v>
                </c:pt>
                <c:pt idx="1343">
                  <c:v>0.99806779967508896</c:v>
                </c:pt>
                <c:pt idx="1344">
                  <c:v>0.98009069300768403</c:v>
                </c:pt>
                <c:pt idx="1345">
                  <c:v>0.97896202154071699</c:v>
                </c:pt>
                <c:pt idx="1346">
                  <c:v>0.97309673663148399</c:v>
                </c:pt>
                <c:pt idx="1347">
                  <c:v>0.98270352996347499</c:v>
                </c:pt>
                <c:pt idx="1348">
                  <c:v>0.95878665072709401</c:v>
                </c:pt>
                <c:pt idx="1349">
                  <c:v>1.01017329890567</c:v>
                </c:pt>
                <c:pt idx="1350">
                  <c:v>1.05219643416711</c:v>
                </c:pt>
                <c:pt idx="1351">
                  <c:v>1.0623704086497101</c:v>
                </c:pt>
                <c:pt idx="1352">
                  <c:v>1.0698187945636599</c:v>
                </c:pt>
                <c:pt idx="1353">
                  <c:v>1.08284355454595</c:v>
                </c:pt>
                <c:pt idx="1354">
                  <c:v>1.08922798499103</c:v>
                </c:pt>
                <c:pt idx="1355">
                  <c:v>1.12532032461204</c:v>
                </c:pt>
                <c:pt idx="1356">
                  <c:v>1.0662982431683501</c:v>
                </c:pt>
                <c:pt idx="1357">
                  <c:v>1.01080559334218</c:v>
                </c:pt>
                <c:pt idx="1358">
                  <c:v>1.0316271908188199</c:v>
                </c:pt>
                <c:pt idx="1359">
                  <c:v>1.0379791034227901</c:v>
                </c:pt>
                <c:pt idx="1360">
                  <c:v>1.0003848057235101</c:v>
                </c:pt>
                <c:pt idx="1361">
                  <c:v>0.96812886932412701</c:v>
                </c:pt>
                <c:pt idx="1362">
                  <c:v>0.88811592691840502</c:v>
                </c:pt>
                <c:pt idx="1363">
                  <c:v>0.92014071839317102</c:v>
                </c:pt>
                <c:pt idx="1364">
                  <c:v>1.0031390432926</c:v>
                </c:pt>
                <c:pt idx="1365">
                  <c:v>0.98648447302445996</c:v>
                </c:pt>
                <c:pt idx="1366">
                  <c:v>0.97124540379632696</c:v>
                </c:pt>
                <c:pt idx="1367">
                  <c:v>0.99619708144137797</c:v>
                </c:pt>
                <c:pt idx="1368">
                  <c:v>1.02358311285484</c:v>
                </c:pt>
                <c:pt idx="1369">
                  <c:v>1.06356682979902</c:v>
                </c:pt>
                <c:pt idx="1370">
                  <c:v>1.0855290195106</c:v>
                </c:pt>
                <c:pt idx="1371">
                  <c:v>1.0338007473859201</c:v>
                </c:pt>
                <c:pt idx="1372">
                  <c:v>1.0354662872453499</c:v>
                </c:pt>
                <c:pt idx="1373">
                  <c:v>1.01768434679647</c:v>
                </c:pt>
                <c:pt idx="1374">
                  <c:v>1.02738565732385</c:v>
                </c:pt>
                <c:pt idx="1375">
                  <c:v>1.03422455347403</c:v>
                </c:pt>
                <c:pt idx="1376">
                  <c:v>1.1007529797975</c:v>
                </c:pt>
                <c:pt idx="1377">
                  <c:v>1.0437705727673601</c:v>
                </c:pt>
                <c:pt idx="1378">
                  <c:v>1.02549049086504</c:v>
                </c:pt>
                <c:pt idx="1379">
                  <c:v>0.99552778634035699</c:v>
                </c:pt>
                <c:pt idx="1380">
                  <c:v>1.0155305944289601</c:v>
                </c:pt>
                <c:pt idx="1381">
                  <c:v>1.0002937168202199</c:v>
                </c:pt>
                <c:pt idx="1382">
                  <c:v>0.99286870976243602</c:v>
                </c:pt>
                <c:pt idx="1383">
                  <c:v>0.90815787616092802</c:v>
                </c:pt>
                <c:pt idx="1384">
                  <c:v>0.89808953285042903</c:v>
                </c:pt>
                <c:pt idx="1385">
                  <c:v>0.94028494872750401</c:v>
                </c:pt>
                <c:pt idx="1386">
                  <c:v>0.98320253378597799</c:v>
                </c:pt>
                <c:pt idx="1387">
                  <c:v>1.0009829212333401</c:v>
                </c:pt>
                <c:pt idx="1388">
                  <c:v>1.00415791848448</c:v>
                </c:pt>
                <c:pt idx="1389">
                  <c:v>0.95718128198413399</c:v>
                </c:pt>
                <c:pt idx="1390">
                  <c:v>1.0115789342541801</c:v>
                </c:pt>
                <c:pt idx="1391">
                  <c:v>1.0967898705647501</c:v>
                </c:pt>
                <c:pt idx="1392">
                  <c:v>1.0624330077339701</c:v>
                </c:pt>
                <c:pt idx="1393">
                  <c:v>1.07123107333513</c:v>
                </c:pt>
                <c:pt idx="1394">
                  <c:v>1.07273730322726</c:v>
                </c:pt>
                <c:pt idx="1395">
                  <c:v>1.08993771942655</c:v>
                </c:pt>
                <c:pt idx="1396">
                  <c:v>1.12595910919597</c:v>
                </c:pt>
                <c:pt idx="1397">
                  <c:v>1.10853350413213</c:v>
                </c:pt>
                <c:pt idx="1398">
                  <c:v>1.0568803508325</c:v>
                </c:pt>
                <c:pt idx="1399">
                  <c:v>1.0634851709302</c:v>
                </c:pt>
                <c:pt idx="1400">
                  <c:v>1.0359436710327701</c:v>
                </c:pt>
                <c:pt idx="1401">
                  <c:v>1.0161105669581301</c:v>
                </c:pt>
                <c:pt idx="1402">
                  <c:v>1.0029535473237901</c:v>
                </c:pt>
                <c:pt idx="1403">
                  <c:v>1.0287152627018199</c:v>
                </c:pt>
                <c:pt idx="1404">
                  <c:v>1.03619086368955</c:v>
                </c:pt>
                <c:pt idx="1405">
                  <c:v>1.0236987535539599</c:v>
                </c:pt>
                <c:pt idx="1406">
                  <c:v>0.99445277868023596</c:v>
                </c:pt>
                <c:pt idx="1407">
                  <c:v>0.98037255380602994</c:v>
                </c:pt>
                <c:pt idx="1408">
                  <c:v>0.98851446416010702</c:v>
                </c:pt>
                <c:pt idx="1409">
                  <c:v>0.984046429114252</c:v>
                </c:pt>
                <c:pt idx="1410">
                  <c:v>0.93211039329224599</c:v>
                </c:pt>
                <c:pt idx="1411">
                  <c:v>0.94189222435457398</c:v>
                </c:pt>
                <c:pt idx="1412">
                  <c:v>0.96495739248586498</c:v>
                </c:pt>
                <c:pt idx="1413">
                  <c:v>0.98959368211144005</c:v>
                </c:pt>
                <c:pt idx="1414">
                  <c:v>1.01131568992195</c:v>
                </c:pt>
                <c:pt idx="1415">
                  <c:v>1.0065675333902699</c:v>
                </c:pt>
                <c:pt idx="1416">
                  <c:v>1.0034319908229401</c:v>
                </c:pt>
                <c:pt idx="1417">
                  <c:v>1.0425922271191399</c:v>
                </c:pt>
                <c:pt idx="1418">
                  <c:v>1.00914934720575</c:v>
                </c:pt>
                <c:pt idx="1419">
                  <c:v>1.0056769637996801</c:v>
                </c:pt>
                <c:pt idx="1420">
                  <c:v>1.05783134938471</c:v>
                </c:pt>
                <c:pt idx="1421">
                  <c:v>1.0447005285967299</c:v>
                </c:pt>
                <c:pt idx="1422">
                  <c:v>1.0426646721952799</c:v>
                </c:pt>
                <c:pt idx="1423">
                  <c:v>1.03940875635343</c:v>
                </c:pt>
                <c:pt idx="1424">
                  <c:v>1.0435503149387</c:v>
                </c:pt>
                <c:pt idx="1425">
                  <c:v>1.035488391785</c:v>
                </c:pt>
                <c:pt idx="1426">
                  <c:v>1.03524404457835</c:v>
                </c:pt>
                <c:pt idx="1427">
                  <c:v>0.98994359042447999</c:v>
                </c:pt>
                <c:pt idx="1428">
                  <c:v>0.99540907810639701</c:v>
                </c:pt>
                <c:pt idx="1429">
                  <c:v>1.00436329477822</c:v>
                </c:pt>
                <c:pt idx="1430">
                  <c:v>1.01797276067029</c:v>
                </c:pt>
                <c:pt idx="1431">
                  <c:v>1.0006737996291</c:v>
                </c:pt>
                <c:pt idx="1432">
                  <c:v>1.0146420089924799</c:v>
                </c:pt>
                <c:pt idx="1433">
                  <c:v>0.99364841451004904</c:v>
                </c:pt>
                <c:pt idx="1434">
                  <c:v>1.0118619058688301</c:v>
                </c:pt>
                <c:pt idx="1435">
                  <c:v>1.00998510245831</c:v>
                </c:pt>
                <c:pt idx="1436">
                  <c:v>1.00174938208537</c:v>
                </c:pt>
                <c:pt idx="1437">
                  <c:v>0.99308794732323902</c:v>
                </c:pt>
                <c:pt idx="1438">
                  <c:v>0.99786776584074299</c:v>
                </c:pt>
                <c:pt idx="1439">
                  <c:v>1.00901084561298</c:v>
                </c:pt>
                <c:pt idx="1440">
                  <c:v>1.03802687165676</c:v>
                </c:pt>
                <c:pt idx="1441">
                  <c:v>1.0088330055942401</c:v>
                </c:pt>
                <c:pt idx="1442">
                  <c:v>1.0182069926761299</c:v>
                </c:pt>
                <c:pt idx="1443">
                  <c:v>1.02051496162385</c:v>
                </c:pt>
                <c:pt idx="1444">
                  <c:v>1.0338558098858399</c:v>
                </c:pt>
                <c:pt idx="1445">
                  <c:v>1.0387294114015899</c:v>
                </c:pt>
                <c:pt idx="1446">
                  <c:v>1.02330508025097</c:v>
                </c:pt>
                <c:pt idx="1447">
                  <c:v>1.01955261910409</c:v>
                </c:pt>
                <c:pt idx="1448">
                  <c:v>1.0326500284867699</c:v>
                </c:pt>
                <c:pt idx="1449">
                  <c:v>1.0298783940856899</c:v>
                </c:pt>
                <c:pt idx="1450">
                  <c:v>1.0221060347584501</c:v>
                </c:pt>
                <c:pt idx="1451">
                  <c:v>0.98306289740091601</c:v>
                </c:pt>
                <c:pt idx="1452">
                  <c:v>0.95252994246974898</c:v>
                </c:pt>
                <c:pt idx="1453">
                  <c:v>1.0116188225641101</c:v>
                </c:pt>
                <c:pt idx="1454">
                  <c:v>1.0130532163430801</c:v>
                </c:pt>
                <c:pt idx="1455">
                  <c:v>1.0111414181134299</c:v>
                </c:pt>
                <c:pt idx="1456">
                  <c:v>0.99437287182207901</c:v>
                </c:pt>
                <c:pt idx="1457">
                  <c:v>0.99925542920326205</c:v>
                </c:pt>
                <c:pt idx="1458">
                  <c:v>1.0394142668178501</c:v>
                </c:pt>
                <c:pt idx="1459">
                  <c:v>1.0707640407768899</c:v>
                </c:pt>
                <c:pt idx="1460">
                  <c:v>1.0209143133917999</c:v>
                </c:pt>
                <c:pt idx="1461">
                  <c:v>1.00436227050209</c:v>
                </c:pt>
                <c:pt idx="1462">
                  <c:v>0.99319007008763804</c:v>
                </c:pt>
                <c:pt idx="1463">
                  <c:v>1.00582796588893</c:v>
                </c:pt>
                <c:pt idx="1464">
                  <c:v>1.0175076490609001</c:v>
                </c:pt>
                <c:pt idx="1465">
                  <c:v>1.01262718506574</c:v>
                </c:pt>
                <c:pt idx="1466">
                  <c:v>1.0054115658871701</c:v>
                </c:pt>
                <c:pt idx="1467">
                  <c:v>1.0208822369047199</c:v>
                </c:pt>
                <c:pt idx="1468">
                  <c:v>1.03169564281489</c:v>
                </c:pt>
                <c:pt idx="1469">
                  <c:v>1.0610455040815501</c:v>
                </c:pt>
                <c:pt idx="1470">
                  <c:v>1.0875740148028501</c:v>
                </c:pt>
                <c:pt idx="1471">
                  <c:v>1.09101307263696</c:v>
                </c:pt>
                <c:pt idx="1472">
                  <c:v>1.09802900724903</c:v>
                </c:pt>
                <c:pt idx="1473">
                  <c:v>1.0924861671884201</c:v>
                </c:pt>
                <c:pt idx="1474">
                  <c:v>1.0796208678811201</c:v>
                </c:pt>
                <c:pt idx="1475">
                  <c:v>1.0893847541667601</c:v>
                </c:pt>
                <c:pt idx="1476">
                  <c:v>1.0637285248791799</c:v>
                </c:pt>
                <c:pt idx="1477">
                  <c:v>1.03636380696201</c:v>
                </c:pt>
                <c:pt idx="1478">
                  <c:v>1.02935647219989</c:v>
                </c:pt>
                <c:pt idx="1479">
                  <c:v>1.01506045245326</c:v>
                </c:pt>
                <c:pt idx="1480">
                  <c:v>1.00672488859167</c:v>
                </c:pt>
                <c:pt idx="1481">
                  <c:v>0.98286485155255299</c:v>
                </c:pt>
                <c:pt idx="1482">
                  <c:v>0.991779271576536</c:v>
                </c:pt>
                <c:pt idx="1483">
                  <c:v>1.04793958648927</c:v>
                </c:pt>
                <c:pt idx="1484">
                  <c:v>1.0736224206140601</c:v>
                </c:pt>
                <c:pt idx="1485">
                  <c:v>1.0191183677700999</c:v>
                </c:pt>
                <c:pt idx="1486">
                  <c:v>1.00391780072533</c:v>
                </c:pt>
                <c:pt idx="1487">
                  <c:v>1.0279785776766499</c:v>
                </c:pt>
                <c:pt idx="1488">
                  <c:v>1.0564240883531999</c:v>
                </c:pt>
                <c:pt idx="1489">
                  <c:v>1.02890215581273</c:v>
                </c:pt>
                <c:pt idx="1490">
                  <c:v>0.97722490893488501</c:v>
                </c:pt>
                <c:pt idx="1491">
                  <c:v>0.95692985873222602</c:v>
                </c:pt>
                <c:pt idx="1492">
                  <c:v>1.01421249213252</c:v>
                </c:pt>
                <c:pt idx="1493">
                  <c:v>1.0463609026677201</c:v>
                </c:pt>
                <c:pt idx="1494">
                  <c:v>1.0377651923039899</c:v>
                </c:pt>
                <c:pt idx="1495">
                  <c:v>1.0261623152767501</c:v>
                </c:pt>
                <c:pt idx="1496">
                  <c:v>1.0430278402752799</c:v>
                </c:pt>
                <c:pt idx="1497">
                  <c:v>1.0400504978676699</c:v>
                </c:pt>
                <c:pt idx="1498">
                  <c:v>1.03551181222472</c:v>
                </c:pt>
                <c:pt idx="1499">
                  <c:v>1.03165277768689</c:v>
                </c:pt>
                <c:pt idx="1500">
                  <c:v>1.01543513271993</c:v>
                </c:pt>
                <c:pt idx="1501">
                  <c:v>1.0175840967173699</c:v>
                </c:pt>
                <c:pt idx="1502">
                  <c:v>1.04615882343544</c:v>
                </c:pt>
                <c:pt idx="1503">
                  <c:v>1.01775350453431</c:v>
                </c:pt>
                <c:pt idx="1504">
                  <c:v>1.0252240927198599</c:v>
                </c:pt>
                <c:pt idx="1505">
                  <c:v>1.0254707800193399</c:v>
                </c:pt>
                <c:pt idx="1506">
                  <c:v>1.0285878961624899</c:v>
                </c:pt>
                <c:pt idx="1507">
                  <c:v>1.0209646278345801</c:v>
                </c:pt>
                <c:pt idx="1508">
                  <c:v>1.00826491001623</c:v>
                </c:pt>
                <c:pt idx="1509">
                  <c:v>0.96722047138190903</c:v>
                </c:pt>
                <c:pt idx="1510">
                  <c:v>1.0008055219620799</c:v>
                </c:pt>
                <c:pt idx="1511">
                  <c:v>1.0074584130461399</c:v>
                </c:pt>
                <c:pt idx="1512">
                  <c:v>1.0159215080489601</c:v>
                </c:pt>
                <c:pt idx="1513">
                  <c:v>1.00338898948816</c:v>
                </c:pt>
                <c:pt idx="1514">
                  <c:v>1.0153912954440401</c:v>
                </c:pt>
                <c:pt idx="1515">
                  <c:v>1.0032926619512801</c:v>
                </c:pt>
                <c:pt idx="1516">
                  <c:v>1.03973462710234</c:v>
                </c:pt>
                <c:pt idx="1517">
                  <c:v>1.03474185721947</c:v>
                </c:pt>
                <c:pt idx="1518">
                  <c:v>1.0233030763711499</c:v>
                </c:pt>
                <c:pt idx="1519">
                  <c:v>1.0181022622520599</c:v>
                </c:pt>
                <c:pt idx="1520">
                  <c:v>1.03262618591738</c:v>
                </c:pt>
                <c:pt idx="1521">
                  <c:v>1.0325485046206</c:v>
                </c:pt>
                <c:pt idx="1522">
                  <c:v>1.0441946742334001</c:v>
                </c:pt>
                <c:pt idx="1523">
                  <c:v>1.0331527950538899</c:v>
                </c:pt>
                <c:pt idx="1524">
                  <c:v>1.0204695358912601</c:v>
                </c:pt>
                <c:pt idx="1525">
                  <c:v>1.00294977541096</c:v>
                </c:pt>
                <c:pt idx="1526">
                  <c:v>1.0002301853842599</c:v>
                </c:pt>
                <c:pt idx="1527">
                  <c:v>0.98590263291187896</c:v>
                </c:pt>
                <c:pt idx="1528">
                  <c:v>0.983327115119772</c:v>
                </c:pt>
                <c:pt idx="1529">
                  <c:v>0.97798078870286997</c:v>
                </c:pt>
                <c:pt idx="1530">
                  <c:v>0.96890413259424202</c:v>
                </c:pt>
                <c:pt idx="1531">
                  <c:v>0.95551267374686499</c:v>
                </c:pt>
                <c:pt idx="1532">
                  <c:v>0.935151795841064</c:v>
                </c:pt>
                <c:pt idx="1533">
                  <c:v>0.91665089210092598</c:v>
                </c:pt>
                <c:pt idx="1534">
                  <c:v>0.87875547299442602</c:v>
                </c:pt>
                <c:pt idx="1535">
                  <c:v>0.84324620920951099</c:v>
                </c:pt>
                <c:pt idx="1536">
                  <c:v>0.81044733222558096</c:v>
                </c:pt>
                <c:pt idx="1537">
                  <c:v>0.76795747920718505</c:v>
                </c:pt>
                <c:pt idx="1538">
                  <c:v>0.76121104515774396</c:v>
                </c:pt>
                <c:pt idx="1539">
                  <c:v>0.78876920329989897</c:v>
                </c:pt>
                <c:pt idx="1540">
                  <c:v>0.80169928810597901</c:v>
                </c:pt>
                <c:pt idx="1541">
                  <c:v>0.81870222716694696</c:v>
                </c:pt>
                <c:pt idx="1542">
                  <c:v>0.81960326147819595</c:v>
                </c:pt>
                <c:pt idx="1543">
                  <c:v>0.83459072266177903</c:v>
                </c:pt>
                <c:pt idx="1544">
                  <c:v>0.87770034991114698</c:v>
                </c:pt>
                <c:pt idx="1545">
                  <c:v>0.830612139451679</c:v>
                </c:pt>
                <c:pt idx="1546">
                  <c:v>0.79477591666980196</c:v>
                </c:pt>
                <c:pt idx="1547">
                  <c:v>0.76932097819180401</c:v>
                </c:pt>
                <c:pt idx="1548">
                  <c:v>0.75171131711756201</c:v>
                </c:pt>
                <c:pt idx="1549">
                  <c:v>0.73655846427335303</c:v>
                </c:pt>
                <c:pt idx="1550">
                  <c:v>0.74354764618375202</c:v>
                </c:pt>
                <c:pt idx="1551">
                  <c:v>0.68527566811135798</c:v>
                </c:pt>
                <c:pt idx="1552">
                  <c:v>0.70941462059204996</c:v>
                </c:pt>
                <c:pt idx="1553">
                  <c:v>0.71378929044108896</c:v>
                </c:pt>
                <c:pt idx="1554">
                  <c:v>0.66819410676640401</c:v>
                </c:pt>
                <c:pt idx="1555">
                  <c:v>0.65675310194046599</c:v>
                </c:pt>
                <c:pt idx="1556">
                  <c:v>0.65417151042086397</c:v>
                </c:pt>
                <c:pt idx="1557">
                  <c:v>0.62383628862595497</c:v>
                </c:pt>
                <c:pt idx="1558">
                  <c:v>0.63397747774146795</c:v>
                </c:pt>
                <c:pt idx="1559">
                  <c:v>0.62125887848844596</c:v>
                </c:pt>
                <c:pt idx="1560">
                  <c:v>0.62985751070933804</c:v>
                </c:pt>
                <c:pt idx="1561">
                  <c:v>0.67046649956565996</c:v>
                </c:pt>
                <c:pt idx="1562">
                  <c:v>0.706165737438605</c:v>
                </c:pt>
                <c:pt idx="1563">
                  <c:v>0.74851647857792702</c:v>
                </c:pt>
                <c:pt idx="1564">
                  <c:v>0.76457632413861698</c:v>
                </c:pt>
                <c:pt idx="1565">
                  <c:v>0.78594413707161004</c:v>
                </c:pt>
                <c:pt idx="1566">
                  <c:v>0.81265763681411496</c:v>
                </c:pt>
                <c:pt idx="1567">
                  <c:v>0.84890331921763595</c:v>
                </c:pt>
                <c:pt idx="1568">
                  <c:v>0.87872084591952304</c:v>
                </c:pt>
                <c:pt idx="1569">
                  <c:v>0.88561009022934201</c:v>
                </c:pt>
                <c:pt idx="1570">
                  <c:v>0.84604403386746696</c:v>
                </c:pt>
                <c:pt idx="1571">
                  <c:v>0.82786302234792697</c:v>
                </c:pt>
                <c:pt idx="1572">
                  <c:v>0.81042608712219899</c:v>
                </c:pt>
                <c:pt idx="1573">
                  <c:v>0.83592430218102698</c:v>
                </c:pt>
                <c:pt idx="1574">
                  <c:v>0.76630841240010095</c:v>
                </c:pt>
                <c:pt idx="1575">
                  <c:v>0.74876485142197402</c:v>
                </c:pt>
                <c:pt idx="1576">
                  <c:v>0.73955115048492504</c:v>
                </c:pt>
                <c:pt idx="1577">
                  <c:v>0.77583728554449805</c:v>
                </c:pt>
                <c:pt idx="1578">
                  <c:v>0.80769849456942899</c:v>
                </c:pt>
                <c:pt idx="1579">
                  <c:v>0.83526666529211802</c:v>
                </c:pt>
                <c:pt idx="1580">
                  <c:v>0.808345581924094</c:v>
                </c:pt>
                <c:pt idx="1581">
                  <c:v>0.86697067411697704</c:v>
                </c:pt>
                <c:pt idx="1582">
                  <c:v>0.87413721805299205</c:v>
                </c:pt>
                <c:pt idx="1583">
                  <c:v>0.88642510110602901</c:v>
                </c:pt>
                <c:pt idx="1584">
                  <c:v>0.90524537450823295</c:v>
                </c:pt>
                <c:pt idx="1585">
                  <c:v>0.94735791408369796</c:v>
                </c:pt>
                <c:pt idx="1586">
                  <c:v>0.95431044669114296</c:v>
                </c:pt>
                <c:pt idx="1587">
                  <c:v>0.96097200178047804</c:v>
                </c:pt>
                <c:pt idx="1588">
                  <c:v>0.96064070277646196</c:v>
                </c:pt>
                <c:pt idx="1589">
                  <c:v>0.98023028444330795</c:v>
                </c:pt>
                <c:pt idx="1590">
                  <c:v>0.98306338635120005</c:v>
                </c:pt>
                <c:pt idx="1591">
                  <c:v>0.96811757310129498</c:v>
                </c:pt>
                <c:pt idx="1592">
                  <c:v>0.93494954399908003</c:v>
                </c:pt>
                <c:pt idx="1593">
                  <c:v>0.97304439588498703</c:v>
                </c:pt>
                <c:pt idx="1594">
                  <c:v>0.99595336991604499</c:v>
                </c:pt>
                <c:pt idx="1595">
                  <c:v>1.0220172011998101</c:v>
                </c:pt>
                <c:pt idx="1596">
                  <c:v>1.01983251923995</c:v>
                </c:pt>
                <c:pt idx="1597">
                  <c:v>1.03832067961826</c:v>
                </c:pt>
                <c:pt idx="1598">
                  <c:v>1.0457708570914801</c:v>
                </c:pt>
                <c:pt idx="1599">
                  <c:v>1.04205772838179</c:v>
                </c:pt>
                <c:pt idx="1600">
                  <c:v>1.00639314326435</c:v>
                </c:pt>
                <c:pt idx="1601">
                  <c:v>1.0353440585748901</c:v>
                </c:pt>
                <c:pt idx="1602">
                  <c:v>1.0489536882321899</c:v>
                </c:pt>
                <c:pt idx="1603">
                  <c:v>1.02710644236254</c:v>
                </c:pt>
                <c:pt idx="1604">
                  <c:v>0.93780002470679502</c:v>
                </c:pt>
                <c:pt idx="1605">
                  <c:v>0.92035098604250598</c:v>
                </c:pt>
                <c:pt idx="1606">
                  <c:v>0.93725901073553397</c:v>
                </c:pt>
                <c:pt idx="1607">
                  <c:v>0.92792416539965294</c:v>
                </c:pt>
                <c:pt idx="1608">
                  <c:v>0.86865851614442702</c:v>
                </c:pt>
                <c:pt idx="1609">
                  <c:v>0.83656297975750105</c:v>
                </c:pt>
                <c:pt idx="1610">
                  <c:v>0.85129080167275994</c:v>
                </c:pt>
                <c:pt idx="1611">
                  <c:v>0.92646560609921602</c:v>
                </c:pt>
                <c:pt idx="1612">
                  <c:v>0.94155782972898105</c:v>
                </c:pt>
                <c:pt idx="1613">
                  <c:v>0.95269353643511501</c:v>
                </c:pt>
                <c:pt idx="1614">
                  <c:v>0.95795425664212597</c:v>
                </c:pt>
                <c:pt idx="1615">
                  <c:v>0.98148669513929698</c:v>
                </c:pt>
                <c:pt idx="1616">
                  <c:v>0.98167147404186095</c:v>
                </c:pt>
                <c:pt idx="1617">
                  <c:v>0.99446652094852295</c:v>
                </c:pt>
                <c:pt idx="1618">
                  <c:v>1.00489247694727</c:v>
                </c:pt>
                <c:pt idx="1619">
                  <c:v>1.0149522345148001</c:v>
                </c:pt>
                <c:pt idx="1620">
                  <c:v>1.0021106549852901</c:v>
                </c:pt>
                <c:pt idx="1621">
                  <c:v>1.0105470885215699</c:v>
                </c:pt>
                <c:pt idx="1622">
                  <c:v>1.00634366920204</c:v>
                </c:pt>
                <c:pt idx="1623">
                  <c:v>0.99745093741528701</c:v>
                </c:pt>
                <c:pt idx="1624">
                  <c:v>0.98042883827143501</c:v>
                </c:pt>
                <c:pt idx="1625">
                  <c:v>0.97492562103668901</c:v>
                </c:pt>
                <c:pt idx="1626">
                  <c:v>0.97696456524082498</c:v>
                </c:pt>
                <c:pt idx="1627">
                  <c:v>0.97790073034494296</c:v>
                </c:pt>
                <c:pt idx="1628">
                  <c:v>0.97117181870888303</c:v>
                </c:pt>
                <c:pt idx="1629">
                  <c:v>0.98027292746491002</c:v>
                </c:pt>
                <c:pt idx="1630">
                  <c:v>0.98655606285984898</c:v>
                </c:pt>
                <c:pt idx="1631">
                  <c:v>1.0014262954909601</c:v>
                </c:pt>
                <c:pt idx="1632">
                  <c:v>1.0046755231078499</c:v>
                </c:pt>
                <c:pt idx="1633">
                  <c:v>0.96920909423618995</c:v>
                </c:pt>
                <c:pt idx="1634">
                  <c:v>0.92905627630229504</c:v>
                </c:pt>
                <c:pt idx="1635">
                  <c:v>0.91051633471469495</c:v>
                </c:pt>
                <c:pt idx="1636">
                  <c:v>0.89648481909131605</c:v>
                </c:pt>
                <c:pt idx="1637">
                  <c:v>0.89617987631519003</c:v>
                </c:pt>
                <c:pt idx="1638">
                  <c:v>0.88550875804337104</c:v>
                </c:pt>
                <c:pt idx="1639">
                  <c:v>0.86677155985507304</c:v>
                </c:pt>
                <c:pt idx="1640">
                  <c:v>0.89680364201472396</c:v>
                </c:pt>
                <c:pt idx="1641">
                  <c:v>0.94318942586203802</c:v>
                </c:pt>
                <c:pt idx="1642">
                  <c:v>0.96391739760794604</c:v>
                </c:pt>
                <c:pt idx="1643">
                  <c:v>0.97202669579230305</c:v>
                </c:pt>
                <c:pt idx="1644">
                  <c:v>0.974782720777564</c:v>
                </c:pt>
                <c:pt idx="1645">
                  <c:v>0.98803195649371001</c:v>
                </c:pt>
                <c:pt idx="1646">
                  <c:v>0.97293249711104901</c:v>
                </c:pt>
                <c:pt idx="1647">
                  <c:v>0.96342573872998705</c:v>
                </c:pt>
                <c:pt idx="1648">
                  <c:v>0.94756738972066701</c:v>
                </c:pt>
                <c:pt idx="1649">
                  <c:v>0.95471197966228005</c:v>
                </c:pt>
                <c:pt idx="1650">
                  <c:v>0.96057281043988696</c:v>
                </c:pt>
                <c:pt idx="1651">
                  <c:v>0.97514580419381103</c:v>
                </c:pt>
                <c:pt idx="1652">
                  <c:v>0.97251936838129605</c:v>
                </c:pt>
                <c:pt idx="1653">
                  <c:v>1.0037174013178201</c:v>
                </c:pt>
                <c:pt idx="1654">
                  <c:v>1.00657731627867</c:v>
                </c:pt>
                <c:pt idx="1655">
                  <c:v>1.0122821008567</c:v>
                </c:pt>
                <c:pt idx="1656">
                  <c:v>1.01088745255414</c:v>
                </c:pt>
                <c:pt idx="1657">
                  <c:v>1.02807145576159</c:v>
                </c:pt>
                <c:pt idx="1658">
                  <c:v>1.0092691169002099</c:v>
                </c:pt>
                <c:pt idx="1659">
                  <c:v>0.99594335024066405</c:v>
                </c:pt>
                <c:pt idx="1660">
                  <c:v>0.97835682711374705</c:v>
                </c:pt>
                <c:pt idx="1661">
                  <c:v>0.98009189532702601</c:v>
                </c:pt>
                <c:pt idx="1662">
                  <c:v>0.95301083303442502</c:v>
                </c:pt>
                <c:pt idx="1663">
                  <c:v>0.93048914586360998</c:v>
                </c:pt>
                <c:pt idx="1664">
                  <c:v>0.929276721441749</c:v>
                </c:pt>
                <c:pt idx="1665">
                  <c:v>0.92201047768476296</c:v>
                </c:pt>
                <c:pt idx="1666">
                  <c:v>0.94649279674345099</c:v>
                </c:pt>
                <c:pt idx="1667">
                  <c:v>0.97059641055465395</c:v>
                </c:pt>
                <c:pt idx="1668">
                  <c:v>1.00415445210981</c:v>
                </c:pt>
                <c:pt idx="1669">
                  <c:v>1.0814253876942901</c:v>
                </c:pt>
                <c:pt idx="1670">
                  <c:v>1.083266670969</c:v>
                </c:pt>
                <c:pt idx="1671">
                  <c:v>1.06021842773138</c:v>
                </c:pt>
                <c:pt idx="1672">
                  <c:v>1.0836585636754901</c:v>
                </c:pt>
                <c:pt idx="1673">
                  <c:v>1.07198094076474</c:v>
                </c:pt>
                <c:pt idx="1674">
                  <c:v>1.0648865544189099</c:v>
                </c:pt>
                <c:pt idx="1675">
                  <c:v>1.0527902197130401</c:v>
                </c:pt>
                <c:pt idx="1676">
                  <c:v>1.01524300632502</c:v>
                </c:pt>
                <c:pt idx="1677">
                  <c:v>1.0461875950680199</c:v>
                </c:pt>
                <c:pt idx="1678">
                  <c:v>1.03528500049169</c:v>
                </c:pt>
                <c:pt idx="1679">
                  <c:v>1.02455250060397</c:v>
                </c:pt>
                <c:pt idx="1680">
                  <c:v>1.02344642216875</c:v>
                </c:pt>
                <c:pt idx="1681">
                  <c:v>0.99841517739475305</c:v>
                </c:pt>
                <c:pt idx="1682">
                  <c:v>0.97064981595588895</c:v>
                </c:pt>
                <c:pt idx="1683">
                  <c:v>0.97732938970551497</c:v>
                </c:pt>
                <c:pt idx="1684">
                  <c:v>0.98855084891493294</c:v>
                </c:pt>
                <c:pt idx="1685">
                  <c:v>1.0122319446649399</c:v>
                </c:pt>
                <c:pt idx="1686">
                  <c:v>1.0166419382227201</c:v>
                </c:pt>
                <c:pt idx="1687">
                  <c:v>1.00565130007726</c:v>
                </c:pt>
                <c:pt idx="1688">
                  <c:v>1.0368326325561601</c:v>
                </c:pt>
                <c:pt idx="1689">
                  <c:v>1.05754128791715</c:v>
                </c:pt>
                <c:pt idx="1690">
                  <c:v>1.0466485073643199</c:v>
                </c:pt>
                <c:pt idx="1691">
                  <c:v>1.0249237627548899</c:v>
                </c:pt>
                <c:pt idx="1692">
                  <c:v>1.04106886437327</c:v>
                </c:pt>
                <c:pt idx="1693">
                  <c:v>1.0695339804709301</c:v>
                </c:pt>
                <c:pt idx="1694">
                  <c:v>1.09003577066826</c:v>
                </c:pt>
                <c:pt idx="1695">
                  <c:v>1.05121541219547</c:v>
                </c:pt>
                <c:pt idx="1696">
                  <c:v>1.0176029905334401</c:v>
                </c:pt>
                <c:pt idx="1697">
                  <c:v>1.0029780988121999</c:v>
                </c:pt>
                <c:pt idx="1698">
                  <c:v>1.0349696426538999</c:v>
                </c:pt>
                <c:pt idx="1699">
                  <c:v>1.02793066549862</c:v>
                </c:pt>
                <c:pt idx="1700">
                  <c:v>0.98595134021789799</c:v>
                </c:pt>
                <c:pt idx="1701">
                  <c:v>0.99010612852496205</c:v>
                </c:pt>
                <c:pt idx="1702">
                  <c:v>1.0322140429711799</c:v>
                </c:pt>
                <c:pt idx="1703">
                  <c:v>1.06330921932755</c:v>
                </c:pt>
                <c:pt idx="1704">
                  <c:v>1.0839977271402901</c:v>
                </c:pt>
                <c:pt idx="1705">
                  <c:v>1.0504152448098101</c:v>
                </c:pt>
                <c:pt idx="1706">
                  <c:v>1.0375562802310601</c:v>
                </c:pt>
                <c:pt idx="1707">
                  <c:v>1.0573765027952899</c:v>
                </c:pt>
                <c:pt idx="1708">
                  <c:v>1.0390000934188</c:v>
                </c:pt>
                <c:pt idx="1709">
                  <c:v>1.0584299431322799</c:v>
                </c:pt>
                <c:pt idx="1710">
                  <c:v>1.05237467890049</c:v>
                </c:pt>
                <c:pt idx="1711">
                  <c:v>1.0387487896838801</c:v>
                </c:pt>
                <c:pt idx="1712">
                  <c:v>1.03189781839232</c:v>
                </c:pt>
                <c:pt idx="1713">
                  <c:v>1.03115175665014</c:v>
                </c:pt>
                <c:pt idx="1714">
                  <c:v>1.03196129696148</c:v>
                </c:pt>
                <c:pt idx="1715">
                  <c:v>1.02457960751605</c:v>
                </c:pt>
                <c:pt idx="1716">
                  <c:v>0.95526739599119703</c:v>
                </c:pt>
                <c:pt idx="1717">
                  <c:v>0.93724220501153899</c:v>
                </c:pt>
                <c:pt idx="1718">
                  <c:v>0.941817361642311</c:v>
                </c:pt>
                <c:pt idx="1719">
                  <c:v>0.88784475992242295</c:v>
                </c:pt>
                <c:pt idx="1720">
                  <c:v>0.87241028839809398</c:v>
                </c:pt>
                <c:pt idx="1721">
                  <c:v>0.841913457272363</c:v>
                </c:pt>
                <c:pt idx="1722">
                  <c:v>0.854883753829071</c:v>
                </c:pt>
                <c:pt idx="1723">
                  <c:v>0.85550335752221196</c:v>
                </c:pt>
                <c:pt idx="1724">
                  <c:v>0.83820116961367497</c:v>
                </c:pt>
                <c:pt idx="1725">
                  <c:v>0.81526540707081896</c:v>
                </c:pt>
                <c:pt idx="1726">
                  <c:v>0.89270358278934303</c:v>
                </c:pt>
                <c:pt idx="1727">
                  <c:v>0.94460025725027497</c:v>
                </c:pt>
                <c:pt idx="1728">
                  <c:v>0.93440151117204995</c:v>
                </c:pt>
                <c:pt idx="1729">
                  <c:v>0.90997671568958505</c:v>
                </c:pt>
                <c:pt idx="1730">
                  <c:v>0.93682921564194399</c:v>
                </c:pt>
                <c:pt idx="1731">
                  <c:v>0.98057066601298304</c:v>
                </c:pt>
                <c:pt idx="1732">
                  <c:v>0.98945674590048904</c:v>
                </c:pt>
                <c:pt idx="1733">
                  <c:v>0.93727577269820594</c:v>
                </c:pt>
                <c:pt idx="1734">
                  <c:v>0.87109460449091403</c:v>
                </c:pt>
                <c:pt idx="1735">
                  <c:v>0.86217818858117801</c:v>
                </c:pt>
                <c:pt idx="1736">
                  <c:v>0.84348245721415704</c:v>
                </c:pt>
                <c:pt idx="1737">
                  <c:v>0.82831824847003999</c:v>
                </c:pt>
                <c:pt idx="1738">
                  <c:v>0.80510164969926101</c:v>
                </c:pt>
                <c:pt idx="1739">
                  <c:v>0.79930663032651195</c:v>
                </c:pt>
                <c:pt idx="1740">
                  <c:v>0.83028934856296899</c:v>
                </c:pt>
                <c:pt idx="1741">
                  <c:v>0.82853090197075596</c:v>
                </c:pt>
                <c:pt idx="1742">
                  <c:v>0.86697824585348804</c:v>
                </c:pt>
                <c:pt idx="1743">
                  <c:v>0.901665574901932</c:v>
                </c:pt>
                <c:pt idx="1744">
                  <c:v>0.90708283575715798</c:v>
                </c:pt>
                <c:pt idx="1745">
                  <c:v>0.89796397174418696</c:v>
                </c:pt>
                <c:pt idx="1746">
                  <c:v>0.91361755928789701</c:v>
                </c:pt>
                <c:pt idx="1747">
                  <c:v>0.906292846941541</c:v>
                </c:pt>
                <c:pt idx="1748">
                  <c:v>0.92810337330288395</c:v>
                </c:pt>
                <c:pt idx="1749">
                  <c:v>0.93562754420516103</c:v>
                </c:pt>
                <c:pt idx="1750">
                  <c:v>0.91679265947482802</c:v>
                </c:pt>
                <c:pt idx="1751">
                  <c:v>0.95612714732044102</c:v>
                </c:pt>
                <c:pt idx="1752">
                  <c:v>0.967824084529327</c:v>
                </c:pt>
                <c:pt idx="1753">
                  <c:v>0.95293912248279</c:v>
                </c:pt>
                <c:pt idx="1754">
                  <c:v>0.93513593747322898</c:v>
                </c:pt>
                <c:pt idx="1755">
                  <c:v>0.94802402108473405</c:v>
                </c:pt>
                <c:pt idx="1756">
                  <c:v>0.94375262727384901</c:v>
                </c:pt>
                <c:pt idx="1757">
                  <c:v>0.95816804646317699</c:v>
                </c:pt>
                <c:pt idx="1758">
                  <c:v>0.88245289884197498</c:v>
                </c:pt>
                <c:pt idx="1759">
                  <c:v>0.85686379603321605</c:v>
                </c:pt>
                <c:pt idx="1760">
                  <c:v>0.85494064690163296</c:v>
                </c:pt>
                <c:pt idx="1761">
                  <c:v>0.86942813502824501</c:v>
                </c:pt>
                <c:pt idx="1762">
                  <c:v>0.85869995944866395</c:v>
                </c:pt>
                <c:pt idx="1763">
                  <c:v>0.84780575209993703</c:v>
                </c:pt>
                <c:pt idx="1764">
                  <c:v>0.84698951518194399</c:v>
                </c:pt>
                <c:pt idx="1765">
                  <c:v>0.900542075936555</c:v>
                </c:pt>
                <c:pt idx="1766">
                  <c:v>0.93970751658045304</c:v>
                </c:pt>
                <c:pt idx="1767">
                  <c:v>0.96536107991855402</c:v>
                </c:pt>
                <c:pt idx="1768">
                  <c:v>0.974236180481448</c:v>
                </c:pt>
                <c:pt idx="1769">
                  <c:v>0.97478166690272305</c:v>
                </c:pt>
                <c:pt idx="1770">
                  <c:v>0.98647900643777897</c:v>
                </c:pt>
                <c:pt idx="1771">
                  <c:v>1.0007516113609001</c:v>
                </c:pt>
                <c:pt idx="1772">
                  <c:v>1.0152678007515701</c:v>
                </c:pt>
                <c:pt idx="1773">
                  <c:v>1.01025132478749</c:v>
                </c:pt>
                <c:pt idx="1774">
                  <c:v>1.00645526179858</c:v>
                </c:pt>
                <c:pt idx="1775">
                  <c:v>1.02421247703898</c:v>
                </c:pt>
                <c:pt idx="1776">
                  <c:v>1.0417215425984201</c:v>
                </c:pt>
                <c:pt idx="1777">
                  <c:v>1.0429311441254601</c:v>
                </c:pt>
                <c:pt idx="1778">
                  <c:v>1.05094989530952</c:v>
                </c:pt>
                <c:pt idx="1779">
                  <c:v>1.0326218432920899</c:v>
                </c:pt>
                <c:pt idx="1780">
                  <c:v>1.0360465114485</c:v>
                </c:pt>
                <c:pt idx="1781">
                  <c:v>1.0357952489630999</c:v>
                </c:pt>
                <c:pt idx="1782">
                  <c:v>1.01079227037866</c:v>
                </c:pt>
                <c:pt idx="1783">
                  <c:v>1.0106237615414999</c:v>
                </c:pt>
                <c:pt idx="1784">
                  <c:v>1.00454875186114</c:v>
                </c:pt>
                <c:pt idx="1785">
                  <c:v>1.01919466162034</c:v>
                </c:pt>
                <c:pt idx="1786">
                  <c:v>1.0365840355654301</c:v>
                </c:pt>
                <c:pt idx="1787">
                  <c:v>0.98502880567359596</c:v>
                </c:pt>
                <c:pt idx="1788">
                  <c:v>0.98529735335590296</c:v>
                </c:pt>
                <c:pt idx="1789">
                  <c:v>1.0553937508764899</c:v>
                </c:pt>
                <c:pt idx="1790">
                  <c:v>1.0371251011821001</c:v>
                </c:pt>
                <c:pt idx="1791">
                  <c:v>1.03595354808939</c:v>
                </c:pt>
                <c:pt idx="1792">
                  <c:v>1.0147405318049401</c:v>
                </c:pt>
                <c:pt idx="1793">
                  <c:v>1.01053800369942</c:v>
                </c:pt>
                <c:pt idx="1794">
                  <c:v>1.07947060745912</c:v>
                </c:pt>
                <c:pt idx="1795">
                  <c:v>1.08743266812106</c:v>
                </c:pt>
                <c:pt idx="1796">
                  <c:v>1.02722476539</c:v>
                </c:pt>
                <c:pt idx="1797">
                  <c:v>1.03942605007622</c:v>
                </c:pt>
                <c:pt idx="1798">
                  <c:v>1.0549873082097001</c:v>
                </c:pt>
                <c:pt idx="1799">
                  <c:v>1.0374757465161399</c:v>
                </c:pt>
                <c:pt idx="1800">
                  <c:v>1.03121804625949</c:v>
                </c:pt>
                <c:pt idx="1801">
                  <c:v>1.0239400650989501</c:v>
                </c:pt>
                <c:pt idx="1802">
                  <c:v>1.02965507283582</c:v>
                </c:pt>
                <c:pt idx="1803">
                  <c:v>1.0477115654424201</c:v>
                </c:pt>
                <c:pt idx="1804">
                  <c:v>1.06056841695063</c:v>
                </c:pt>
                <c:pt idx="1805">
                  <c:v>1.0368804338706901</c:v>
                </c:pt>
                <c:pt idx="1806">
                  <c:v>1.05233521577091</c:v>
                </c:pt>
                <c:pt idx="1807">
                  <c:v>1.0478355464526501</c:v>
                </c:pt>
                <c:pt idx="1808">
                  <c:v>1.041051999987</c:v>
                </c:pt>
                <c:pt idx="1809">
                  <c:v>1.0324606991787699</c:v>
                </c:pt>
                <c:pt idx="1810">
                  <c:v>1.0312224888886199</c:v>
                </c:pt>
                <c:pt idx="1811">
                  <c:v>1.0302355127879199</c:v>
                </c:pt>
                <c:pt idx="1812">
                  <c:v>1.0366201176454699</c:v>
                </c:pt>
                <c:pt idx="1813">
                  <c:v>1.03141746874969</c:v>
                </c:pt>
                <c:pt idx="1814">
                  <c:v>1.0435914033767699</c:v>
                </c:pt>
                <c:pt idx="1815">
                  <c:v>1.0191781513158999</c:v>
                </c:pt>
                <c:pt idx="1816">
                  <c:v>0.99665739156351196</c:v>
                </c:pt>
                <c:pt idx="1817">
                  <c:v>0.97051692578619098</c:v>
                </c:pt>
                <c:pt idx="1818">
                  <c:v>0.94271719649400798</c:v>
                </c:pt>
                <c:pt idx="1819">
                  <c:v>0.94985406912359505</c:v>
                </c:pt>
                <c:pt idx="1820">
                  <c:v>0.95100773868021804</c:v>
                </c:pt>
                <c:pt idx="1821">
                  <c:v>0.94937013255504099</c:v>
                </c:pt>
                <c:pt idx="1822">
                  <c:v>0.97417756483741502</c:v>
                </c:pt>
                <c:pt idx="1823">
                  <c:v>0.98969774552323297</c:v>
                </c:pt>
                <c:pt idx="1824">
                  <c:v>0.99356385713687501</c:v>
                </c:pt>
                <c:pt idx="1825">
                  <c:v>1.00315206015543</c:v>
                </c:pt>
                <c:pt idx="1826">
                  <c:v>0.99240355198142105</c:v>
                </c:pt>
                <c:pt idx="1827">
                  <c:v>1.00071272610887</c:v>
                </c:pt>
                <c:pt idx="1828">
                  <c:v>1.00031384050511</c:v>
                </c:pt>
                <c:pt idx="1829">
                  <c:v>0.98847261749296</c:v>
                </c:pt>
                <c:pt idx="1830">
                  <c:v>0.98758146372282496</c:v>
                </c:pt>
                <c:pt idx="1831">
                  <c:v>0.98586886552659703</c:v>
                </c:pt>
                <c:pt idx="1832">
                  <c:v>0.96862083310097602</c:v>
                </c:pt>
                <c:pt idx="1833">
                  <c:v>0.94750739104902404</c:v>
                </c:pt>
                <c:pt idx="1834">
                  <c:v>0.94123351410675005</c:v>
                </c:pt>
                <c:pt idx="1835">
                  <c:v>0.90228127267249503</c:v>
                </c:pt>
                <c:pt idx="1836">
                  <c:v>0.88960632883795698</c:v>
                </c:pt>
                <c:pt idx="1837">
                  <c:v>0.861036997241034</c:v>
                </c:pt>
                <c:pt idx="1838">
                  <c:v>0.90170327672212003</c:v>
                </c:pt>
                <c:pt idx="1839">
                  <c:v>0.92367037004399599</c:v>
                </c:pt>
                <c:pt idx="1840">
                  <c:v>0.91728913754266195</c:v>
                </c:pt>
                <c:pt idx="1841">
                  <c:v>0.91294502752749696</c:v>
                </c:pt>
                <c:pt idx="1842">
                  <c:v>0.95163901137326401</c:v>
                </c:pt>
                <c:pt idx="1843">
                  <c:v>0.96704252249354705</c:v>
                </c:pt>
                <c:pt idx="1844">
                  <c:v>0.99447239511562002</c:v>
                </c:pt>
                <c:pt idx="1845">
                  <c:v>0.95063242529703795</c:v>
                </c:pt>
                <c:pt idx="1846">
                  <c:v>0.95289958606361103</c:v>
                </c:pt>
                <c:pt idx="1847">
                  <c:v>1.01348431116754</c:v>
                </c:pt>
                <c:pt idx="1848">
                  <c:v>0.996757158409873</c:v>
                </c:pt>
                <c:pt idx="1849">
                  <c:v>0.98546988661819301</c:v>
                </c:pt>
                <c:pt idx="1850">
                  <c:v>0.96898031841578203</c:v>
                </c:pt>
                <c:pt idx="1851">
                  <c:v>0.96564938454420801</c:v>
                </c:pt>
                <c:pt idx="1852">
                  <c:v>0.97263654549059397</c:v>
                </c:pt>
                <c:pt idx="1853">
                  <c:v>0.954738464529021</c:v>
                </c:pt>
                <c:pt idx="1854">
                  <c:v>0.93193297454236401</c:v>
                </c:pt>
                <c:pt idx="1855">
                  <c:v>0.95247982897101702</c:v>
                </c:pt>
                <c:pt idx="1856">
                  <c:v>0.94392839083825897</c:v>
                </c:pt>
                <c:pt idx="1857">
                  <c:v>0.96587689956046596</c:v>
                </c:pt>
                <c:pt idx="1858">
                  <c:v>0.96063075093727801</c:v>
                </c:pt>
                <c:pt idx="1859">
                  <c:v>0.97438465017416198</c:v>
                </c:pt>
                <c:pt idx="1860">
                  <c:v>0.98189690892548098</c:v>
                </c:pt>
                <c:pt idx="1861">
                  <c:v>0.95714973828057803</c:v>
                </c:pt>
                <c:pt idx="1862">
                  <c:v>0.96300080072618699</c:v>
                </c:pt>
                <c:pt idx="1863">
                  <c:v>0.97299855932064205</c:v>
                </c:pt>
                <c:pt idx="1864">
                  <c:v>0.99134299783982505</c:v>
                </c:pt>
                <c:pt idx="1865">
                  <c:v>0.99569194065439504</c:v>
                </c:pt>
                <c:pt idx="1866">
                  <c:v>0.99594000750780698</c:v>
                </c:pt>
                <c:pt idx="1867">
                  <c:v>1.0209345086379</c:v>
                </c:pt>
                <c:pt idx="1868">
                  <c:v>1.0480974191399699</c:v>
                </c:pt>
                <c:pt idx="1869">
                  <c:v>1.0224107346868601</c:v>
                </c:pt>
                <c:pt idx="1870">
                  <c:v>1.01499495034559</c:v>
                </c:pt>
                <c:pt idx="1871">
                  <c:v>0.98445080535526697</c:v>
                </c:pt>
                <c:pt idx="1872">
                  <c:v>1.0106375670839001</c:v>
                </c:pt>
                <c:pt idx="1873">
                  <c:v>1.01953599324482</c:v>
                </c:pt>
                <c:pt idx="1874">
                  <c:v>0.99771545069273304</c:v>
                </c:pt>
                <c:pt idx="1875">
                  <c:v>1.0145544307366301</c:v>
                </c:pt>
                <c:pt idx="1876">
                  <c:v>1.0725118393417901</c:v>
                </c:pt>
                <c:pt idx="1877">
                  <c:v>1.08904176236848</c:v>
                </c:pt>
                <c:pt idx="1878">
                  <c:v>1.09749312496547</c:v>
                </c:pt>
                <c:pt idx="1879">
                  <c:v>1.1098335639412999</c:v>
                </c:pt>
                <c:pt idx="1880">
                  <c:v>1.0824726656191801</c:v>
                </c:pt>
                <c:pt idx="1881">
                  <c:v>1.0612372923387201</c:v>
                </c:pt>
                <c:pt idx="1882">
                  <c:v>1.0417976837376699</c:v>
                </c:pt>
                <c:pt idx="1883">
                  <c:v>1.0191864213053301</c:v>
                </c:pt>
                <c:pt idx="1884">
                  <c:v>1.0287421449957199</c:v>
                </c:pt>
                <c:pt idx="1885">
                  <c:v>1.0413257507062199</c:v>
                </c:pt>
                <c:pt idx="1886">
                  <c:v>1.0224000881745301</c:v>
                </c:pt>
                <c:pt idx="1887">
                  <c:v>1.0465379427391299</c:v>
                </c:pt>
                <c:pt idx="1888">
                  <c:v>1.0882067354968299</c:v>
                </c:pt>
                <c:pt idx="1889">
                  <c:v>1.0886128728665201</c:v>
                </c:pt>
                <c:pt idx="1890">
                  <c:v>1.0876485956479001</c:v>
                </c:pt>
                <c:pt idx="1891">
                  <c:v>1.11782090876222</c:v>
                </c:pt>
                <c:pt idx="1892">
                  <c:v>1.1240937653155101</c:v>
                </c:pt>
                <c:pt idx="1893">
                  <c:v>1.1140412583114301</c:v>
                </c:pt>
                <c:pt idx="1894">
                  <c:v>1.14950541226848</c:v>
                </c:pt>
                <c:pt idx="1895">
                  <c:v>1.1637222329535799</c:v>
                </c:pt>
                <c:pt idx="1896">
                  <c:v>1.2019651276452099</c:v>
                </c:pt>
                <c:pt idx="1897">
                  <c:v>1.2049466867155501</c:v>
                </c:pt>
                <c:pt idx="1898">
                  <c:v>1.1729523030812501</c:v>
                </c:pt>
                <c:pt idx="1899">
                  <c:v>1.1833421617511899</c:v>
                </c:pt>
                <c:pt idx="1900">
                  <c:v>1.20501801324463</c:v>
                </c:pt>
                <c:pt idx="1901">
                  <c:v>1.2137599550459099</c:v>
                </c:pt>
                <c:pt idx="1902">
                  <c:v>1.1953302543150199</c:v>
                </c:pt>
                <c:pt idx="1903">
                  <c:v>1.14129852323103</c:v>
                </c:pt>
                <c:pt idx="1904">
                  <c:v>1.1866905829780201</c:v>
                </c:pt>
                <c:pt idx="1905">
                  <c:v>1.1429026117015899</c:v>
                </c:pt>
                <c:pt idx="1906">
                  <c:v>1.0903843190859801</c:v>
                </c:pt>
                <c:pt idx="1907">
                  <c:v>1.0671958488340201</c:v>
                </c:pt>
                <c:pt idx="1908">
                  <c:v>0.995246522297629</c:v>
                </c:pt>
                <c:pt idx="1909">
                  <c:v>1.0190633566032301</c:v>
                </c:pt>
                <c:pt idx="1910">
                  <c:v>1.07508725394702</c:v>
                </c:pt>
                <c:pt idx="1911">
                  <c:v>1.0391916359975499</c:v>
                </c:pt>
                <c:pt idx="1912">
                  <c:v>1.0785212546438501</c:v>
                </c:pt>
                <c:pt idx="1913">
                  <c:v>1.15555873086377</c:v>
                </c:pt>
                <c:pt idx="1914">
                  <c:v>1.17814692876609</c:v>
                </c:pt>
                <c:pt idx="1915">
                  <c:v>1.16189766625946</c:v>
                </c:pt>
                <c:pt idx="1916">
                  <c:v>1.1506258118789301</c:v>
                </c:pt>
                <c:pt idx="1917">
                  <c:v>1.1373822533606901</c:v>
                </c:pt>
                <c:pt idx="1918">
                  <c:v>1.1174279842267401</c:v>
                </c:pt>
                <c:pt idx="1919">
                  <c:v>1.14324523557001</c:v>
                </c:pt>
                <c:pt idx="1920">
                  <c:v>1.12763158608763</c:v>
                </c:pt>
                <c:pt idx="1921">
                  <c:v>1.1154711845868699</c:v>
                </c:pt>
                <c:pt idx="1922">
                  <c:v>1.20216185865836</c:v>
                </c:pt>
                <c:pt idx="1923">
                  <c:v>1.1951103415531901</c:v>
                </c:pt>
                <c:pt idx="1924">
                  <c:v>1.1955170680740099</c:v>
                </c:pt>
                <c:pt idx="1925">
                  <c:v>1.1755466144773901</c:v>
                </c:pt>
                <c:pt idx="1926">
                  <c:v>1.14615542747265</c:v>
                </c:pt>
                <c:pt idx="1927">
                  <c:v>1.13567924797991</c:v>
                </c:pt>
                <c:pt idx="1928">
                  <c:v>1.1747524079948299</c:v>
                </c:pt>
                <c:pt idx="1929">
                  <c:v>1.1701839469555899</c:v>
                </c:pt>
                <c:pt idx="1930">
                  <c:v>1.14647547979651</c:v>
                </c:pt>
                <c:pt idx="1931">
                  <c:v>1.1386209343518501</c:v>
                </c:pt>
                <c:pt idx="1932">
                  <c:v>1.1855771989220201</c:v>
                </c:pt>
                <c:pt idx="1933">
                  <c:v>1.2021599166404</c:v>
                </c:pt>
                <c:pt idx="1934">
                  <c:v>1.182179788879</c:v>
                </c:pt>
                <c:pt idx="1935">
                  <c:v>1.1291696107235101</c:v>
                </c:pt>
                <c:pt idx="1936">
                  <c:v>1.1010190507056401</c:v>
                </c:pt>
                <c:pt idx="1937">
                  <c:v>1.1677981490503999</c:v>
                </c:pt>
                <c:pt idx="1938">
                  <c:v>1.1735035843842201</c:v>
                </c:pt>
                <c:pt idx="1939">
                  <c:v>1.1874461353265</c:v>
                </c:pt>
                <c:pt idx="1940">
                  <c:v>1.1588465721343</c:v>
                </c:pt>
                <c:pt idx="1941">
                  <c:v>1.1538177444091</c:v>
                </c:pt>
                <c:pt idx="1942">
                  <c:v>1.18334542346397</c:v>
                </c:pt>
                <c:pt idx="1943">
                  <c:v>1.1880841954899899</c:v>
                </c:pt>
                <c:pt idx="1944">
                  <c:v>1.14497303391045</c:v>
                </c:pt>
                <c:pt idx="1945">
                  <c:v>1.1389111837263</c:v>
                </c:pt>
                <c:pt idx="1946">
                  <c:v>1.1015500403095999</c:v>
                </c:pt>
                <c:pt idx="1947">
                  <c:v>1.1422322263223801</c:v>
                </c:pt>
                <c:pt idx="1948">
                  <c:v>1.1747974694997101</c:v>
                </c:pt>
                <c:pt idx="1949">
                  <c:v>1.1805058736635501</c:v>
                </c:pt>
                <c:pt idx="1950">
                  <c:v>1.1592357489529701</c:v>
                </c:pt>
                <c:pt idx="1951">
                  <c:v>1.1989993221044399</c:v>
                </c:pt>
                <c:pt idx="1952">
                  <c:v>1.1764212623436701</c:v>
                </c:pt>
                <c:pt idx="1953">
                  <c:v>1.1577835676220201</c:v>
                </c:pt>
                <c:pt idx="1954">
                  <c:v>1.12429896303249</c:v>
                </c:pt>
                <c:pt idx="1955">
                  <c:v>1.0778601399399299</c:v>
                </c:pt>
                <c:pt idx="1956">
                  <c:v>1.0440983709806899</c:v>
                </c:pt>
                <c:pt idx="1957">
                  <c:v>1.0071813410755299</c:v>
                </c:pt>
                <c:pt idx="1958">
                  <c:v>0.91456958169759495</c:v>
                </c:pt>
                <c:pt idx="1959">
                  <c:v>0.92106921816863896</c:v>
                </c:pt>
                <c:pt idx="1960">
                  <c:v>0.93977445412596305</c:v>
                </c:pt>
                <c:pt idx="1961">
                  <c:v>0.95799400246688005</c:v>
                </c:pt>
                <c:pt idx="1962">
                  <c:v>0.98692201299329196</c:v>
                </c:pt>
                <c:pt idx="1963">
                  <c:v>1.00383124563871</c:v>
                </c:pt>
                <c:pt idx="1964">
                  <c:v>1.06807550748938</c:v>
                </c:pt>
                <c:pt idx="1965">
                  <c:v>1.13211574956144</c:v>
                </c:pt>
                <c:pt idx="1966">
                  <c:v>1.19364966955592</c:v>
                </c:pt>
                <c:pt idx="1967">
                  <c:v>1.2152228751601799</c:v>
                </c:pt>
                <c:pt idx="1968">
                  <c:v>1.22706057115499</c:v>
                </c:pt>
                <c:pt idx="1969">
                  <c:v>1.1887818675564501</c:v>
                </c:pt>
                <c:pt idx="1970">
                  <c:v>1.1768694339621999</c:v>
                </c:pt>
                <c:pt idx="1971">
                  <c:v>1.19721769107317</c:v>
                </c:pt>
                <c:pt idx="1972">
                  <c:v>1.20512119126331</c:v>
                </c:pt>
                <c:pt idx="1973">
                  <c:v>1.16817495619346</c:v>
                </c:pt>
                <c:pt idx="1974">
                  <c:v>1.1474771671983199</c:v>
                </c:pt>
                <c:pt idx="1975">
                  <c:v>1.13873260963129</c:v>
                </c:pt>
                <c:pt idx="1976">
                  <c:v>1.2054169026972501</c:v>
                </c:pt>
                <c:pt idx="1977">
                  <c:v>1.2330353644201599</c:v>
                </c:pt>
                <c:pt idx="1978">
                  <c:v>1.1722915787666199</c:v>
                </c:pt>
                <c:pt idx="1979">
                  <c:v>1.1493511877879601</c:v>
                </c:pt>
                <c:pt idx="1980">
                  <c:v>1.1578666959913599</c:v>
                </c:pt>
                <c:pt idx="1981">
                  <c:v>1.1533601806878599</c:v>
                </c:pt>
                <c:pt idx="1982">
                  <c:v>1.1563428972452801</c:v>
                </c:pt>
                <c:pt idx="1983">
                  <c:v>1.14659205090759</c:v>
                </c:pt>
                <c:pt idx="1984">
                  <c:v>1.1387044398549</c:v>
                </c:pt>
                <c:pt idx="1985">
                  <c:v>1.17962371674044</c:v>
                </c:pt>
                <c:pt idx="1986">
                  <c:v>1.1860884354437999</c:v>
                </c:pt>
                <c:pt idx="1987">
                  <c:v>1.1735923307513001</c:v>
                </c:pt>
                <c:pt idx="1988">
                  <c:v>1.2018163724944799</c:v>
                </c:pt>
                <c:pt idx="1989">
                  <c:v>1.19095672946034</c:v>
                </c:pt>
                <c:pt idx="1990">
                  <c:v>1.13057843951114</c:v>
                </c:pt>
                <c:pt idx="1991">
                  <c:v>1.12852606818635</c:v>
                </c:pt>
                <c:pt idx="1992">
                  <c:v>1.1067781930790399</c:v>
                </c:pt>
                <c:pt idx="1993">
                  <c:v>1.1217860811226701</c:v>
                </c:pt>
                <c:pt idx="1994">
                  <c:v>1.10310607616561</c:v>
                </c:pt>
                <c:pt idx="1995">
                  <c:v>1.0852767363598099</c:v>
                </c:pt>
                <c:pt idx="1996">
                  <c:v>1.0825823151001399</c:v>
                </c:pt>
                <c:pt idx="1997">
                  <c:v>1.1125521166180901</c:v>
                </c:pt>
                <c:pt idx="1998">
                  <c:v>1.0939709824280399</c:v>
                </c:pt>
                <c:pt idx="1999">
                  <c:v>1.1141110946759301</c:v>
                </c:pt>
                <c:pt idx="2000">
                  <c:v>1.1460219677782399</c:v>
                </c:pt>
                <c:pt idx="2001">
                  <c:v>1.19957591359514</c:v>
                </c:pt>
                <c:pt idx="2002">
                  <c:v>1.1752518552141999</c:v>
                </c:pt>
                <c:pt idx="2003">
                  <c:v>1.1792081866371</c:v>
                </c:pt>
                <c:pt idx="2004">
                  <c:v>1.1947828202125701</c:v>
                </c:pt>
                <c:pt idx="2005">
                  <c:v>1.23462944016414</c:v>
                </c:pt>
                <c:pt idx="2006">
                  <c:v>1.22027947419528</c:v>
                </c:pt>
                <c:pt idx="2007">
                  <c:v>1.16383055223813</c:v>
                </c:pt>
                <c:pt idx="2008">
                  <c:v>1.1240764194695601</c:v>
                </c:pt>
                <c:pt idx="2009">
                  <c:v>1.14896209013051</c:v>
                </c:pt>
                <c:pt idx="2010">
                  <c:v>1.14903736062052</c:v>
                </c:pt>
                <c:pt idx="2011">
                  <c:v>1.17786969863852</c:v>
                </c:pt>
                <c:pt idx="2012">
                  <c:v>1.15131237864572</c:v>
                </c:pt>
                <c:pt idx="2013">
                  <c:v>1.1686858868260399</c:v>
                </c:pt>
                <c:pt idx="2014">
                  <c:v>1.17088883809253</c:v>
                </c:pt>
                <c:pt idx="2015">
                  <c:v>1.1844921871309899</c:v>
                </c:pt>
                <c:pt idx="2016">
                  <c:v>1.1980359938141301</c:v>
                </c:pt>
                <c:pt idx="2017">
                  <c:v>1.21868539167893</c:v>
                </c:pt>
                <c:pt idx="2018">
                  <c:v>1.17705611394637</c:v>
                </c:pt>
                <c:pt idx="2019">
                  <c:v>1.18701242828952</c:v>
                </c:pt>
                <c:pt idx="2020">
                  <c:v>1.17657159848113</c:v>
                </c:pt>
                <c:pt idx="2021">
                  <c:v>1.1746430879854599</c:v>
                </c:pt>
                <c:pt idx="2022">
                  <c:v>1.1591877124401699</c:v>
                </c:pt>
                <c:pt idx="2023">
                  <c:v>1.16152132061682</c:v>
                </c:pt>
                <c:pt idx="2024">
                  <c:v>1.1540544455178201</c:v>
                </c:pt>
                <c:pt idx="2025">
                  <c:v>1.1874027288206099</c:v>
                </c:pt>
                <c:pt idx="2026">
                  <c:v>1.17837933652497</c:v>
                </c:pt>
                <c:pt idx="2027">
                  <c:v>1.15966769871425</c:v>
                </c:pt>
                <c:pt idx="2028">
                  <c:v>1.2120655721173399</c:v>
                </c:pt>
                <c:pt idx="2029">
                  <c:v>1.2314125687064701</c:v>
                </c:pt>
                <c:pt idx="2030">
                  <c:v>1.2855225496119</c:v>
                </c:pt>
                <c:pt idx="2031">
                  <c:v>1.2182604656256999</c:v>
                </c:pt>
                <c:pt idx="2032">
                  <c:v>1.1706126373919199</c:v>
                </c:pt>
                <c:pt idx="2033">
                  <c:v>1.1426837692684899</c:v>
                </c:pt>
                <c:pt idx="2034">
                  <c:v>1.1196693893043601</c:v>
                </c:pt>
                <c:pt idx="2035">
                  <c:v>1.0657258906410201</c:v>
                </c:pt>
                <c:pt idx="2036">
                  <c:v>1.0477449150181399</c:v>
                </c:pt>
                <c:pt idx="2037">
                  <c:v>0.97105748214686405</c:v>
                </c:pt>
                <c:pt idx="2038">
                  <c:v>1.0508215625928401</c:v>
                </c:pt>
                <c:pt idx="2039">
                  <c:v>1.0957422527409999</c:v>
                </c:pt>
                <c:pt idx="2040">
                  <c:v>1.1342763721167799</c:v>
                </c:pt>
                <c:pt idx="2041">
                  <c:v>1.16614708691936</c:v>
                </c:pt>
                <c:pt idx="2042">
                  <c:v>1.1586702752439799</c:v>
                </c:pt>
                <c:pt idx="2043">
                  <c:v>1.14439315266945</c:v>
                </c:pt>
                <c:pt idx="2044">
                  <c:v>1.14837275144161</c:v>
                </c:pt>
                <c:pt idx="2045">
                  <c:v>1.14863150066506</c:v>
                </c:pt>
                <c:pt idx="2046">
                  <c:v>1.13486405098986</c:v>
                </c:pt>
                <c:pt idx="2047">
                  <c:v>1.1420604514252699</c:v>
                </c:pt>
                <c:pt idx="2048">
                  <c:v>1.13599557359226</c:v>
                </c:pt>
                <c:pt idx="2049">
                  <c:v>1.17255541762552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74-4C0B-87D6-2CEC7A1CA584}"/>
            </c:ext>
          </c:extLst>
        </c:ser>
        <c:ser>
          <c:idx val="3"/>
          <c:order val="3"/>
          <c:tx>
            <c:strRef>
              <c:f>'כ"א - סה"כ'!$D$1</c:f>
              <c:strCache>
                <c:ptCount val="1"/>
                <c:pt idx="0">
                  <c:v>מגמה חזויה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'כ"א - סה"כ'!$A$2:$A$2051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סה"כ'!$D$2:$D$2037</c:f>
              <c:numCache>
                <c:formatCode>General</c:formatCode>
                <c:ptCount val="2036"/>
                <c:pt idx="1534" formatCode="0.000">
                  <c:v>1.0939999999999979</c:v>
                </c:pt>
                <c:pt idx="1535" formatCode="0.000">
                  <c:v>1.0941999999999978</c:v>
                </c:pt>
                <c:pt idx="1536" formatCode="0.000">
                  <c:v>1.0943999999999978</c:v>
                </c:pt>
                <c:pt idx="1537" formatCode="0.000">
                  <c:v>1.0945999999999978</c:v>
                </c:pt>
                <c:pt idx="1538" formatCode="0.000">
                  <c:v>1.0947999999999978</c:v>
                </c:pt>
                <c:pt idx="1539" formatCode="0.000">
                  <c:v>1.0949999999999978</c:v>
                </c:pt>
                <c:pt idx="1540" formatCode="0.000">
                  <c:v>1.0951999999999977</c:v>
                </c:pt>
                <c:pt idx="1541" formatCode="0.000">
                  <c:v>1.0953999999999977</c:v>
                </c:pt>
                <c:pt idx="1542" formatCode="0.000">
                  <c:v>1.0955999999999977</c:v>
                </c:pt>
                <c:pt idx="1543" formatCode="0.000">
                  <c:v>1.0957999999999977</c:v>
                </c:pt>
                <c:pt idx="1544" formatCode="0.000">
                  <c:v>1.0959999999999976</c:v>
                </c:pt>
                <c:pt idx="1545" formatCode="0.000">
                  <c:v>1.0961999999999976</c:v>
                </c:pt>
                <c:pt idx="1546" formatCode="0.000">
                  <c:v>1.0963999999999976</c:v>
                </c:pt>
                <c:pt idx="1547" formatCode="0.000">
                  <c:v>1.0965999999999976</c:v>
                </c:pt>
                <c:pt idx="1548" formatCode="0.000">
                  <c:v>1.0967999999999976</c:v>
                </c:pt>
                <c:pt idx="1549" formatCode="0.000">
                  <c:v>1.0969999999999975</c:v>
                </c:pt>
                <c:pt idx="1550" formatCode="0.000">
                  <c:v>1.0971999999999975</c:v>
                </c:pt>
                <c:pt idx="1551" formatCode="0.000">
                  <c:v>1.0973999999999975</c:v>
                </c:pt>
                <c:pt idx="1552" formatCode="0.000">
                  <c:v>1.0975999999999975</c:v>
                </c:pt>
                <c:pt idx="1553" formatCode="0.000">
                  <c:v>1.0977999999999974</c:v>
                </c:pt>
                <c:pt idx="1554" formatCode="0.000">
                  <c:v>1.0979999999999974</c:v>
                </c:pt>
                <c:pt idx="1555" formatCode="0.000">
                  <c:v>1.0981999999999974</c:v>
                </c:pt>
                <c:pt idx="1556" formatCode="0.000">
                  <c:v>1.0983999999999974</c:v>
                </c:pt>
                <c:pt idx="1557" formatCode="0.000">
                  <c:v>1.0985999999999974</c:v>
                </c:pt>
                <c:pt idx="1558" formatCode="0.000">
                  <c:v>1.0987999999999973</c:v>
                </c:pt>
                <c:pt idx="1559" formatCode="0.000">
                  <c:v>1.0989999999999973</c:v>
                </c:pt>
                <c:pt idx="1560" formatCode="0.000">
                  <c:v>1.0991999999999973</c:v>
                </c:pt>
                <c:pt idx="1561" formatCode="0.000">
                  <c:v>1.0993999999999973</c:v>
                </c:pt>
                <c:pt idx="1562" formatCode="0.000">
                  <c:v>1.0995999999999972</c:v>
                </c:pt>
                <c:pt idx="1563" formatCode="0.000">
                  <c:v>1.0997999999999972</c:v>
                </c:pt>
                <c:pt idx="1564" formatCode="0.000">
                  <c:v>1.0999999999999972</c:v>
                </c:pt>
                <c:pt idx="1565" formatCode="0.000">
                  <c:v>1.1001999999999972</c:v>
                </c:pt>
                <c:pt idx="1566" formatCode="0.000">
                  <c:v>1.1003999999999972</c:v>
                </c:pt>
                <c:pt idx="1567" formatCode="0.000">
                  <c:v>1.1005999999999971</c:v>
                </c:pt>
                <c:pt idx="1568" formatCode="0.000">
                  <c:v>1.1007999999999971</c:v>
                </c:pt>
                <c:pt idx="1569" formatCode="0.000">
                  <c:v>1.1009999999999971</c:v>
                </c:pt>
                <c:pt idx="1570" formatCode="0.000">
                  <c:v>1.1011999999999971</c:v>
                </c:pt>
                <c:pt idx="1571" formatCode="0.000">
                  <c:v>1.101399999999997</c:v>
                </c:pt>
                <c:pt idx="1572" formatCode="0.000">
                  <c:v>1.101599999999997</c:v>
                </c:pt>
                <c:pt idx="1573" formatCode="0.000">
                  <c:v>1.101799999999997</c:v>
                </c:pt>
                <c:pt idx="1574" formatCode="0.000">
                  <c:v>1.101999999999997</c:v>
                </c:pt>
                <c:pt idx="1575" formatCode="0.000">
                  <c:v>1.102199999999997</c:v>
                </c:pt>
                <c:pt idx="1576" formatCode="0.000">
                  <c:v>1.1023999999999969</c:v>
                </c:pt>
                <c:pt idx="1577" formatCode="0.000">
                  <c:v>1.1025999999999969</c:v>
                </c:pt>
                <c:pt idx="1578" formatCode="0.000">
                  <c:v>1.1027999999999969</c:v>
                </c:pt>
                <c:pt idx="1579" formatCode="0.000">
                  <c:v>1.1029999999999969</c:v>
                </c:pt>
                <c:pt idx="1580" formatCode="0.000">
                  <c:v>1.1031999999999968</c:v>
                </c:pt>
                <c:pt idx="1581" formatCode="0.000">
                  <c:v>1.1033999999999968</c:v>
                </c:pt>
                <c:pt idx="1582" formatCode="0.000">
                  <c:v>1.1035999999999968</c:v>
                </c:pt>
                <c:pt idx="1583" formatCode="0.000">
                  <c:v>1.1037999999999968</c:v>
                </c:pt>
                <c:pt idx="1584" formatCode="0.000">
                  <c:v>1.1039999999999968</c:v>
                </c:pt>
                <c:pt idx="1585" formatCode="0.000">
                  <c:v>1.1041999999999967</c:v>
                </c:pt>
                <c:pt idx="1586" formatCode="0.000">
                  <c:v>1.1043999999999967</c:v>
                </c:pt>
                <c:pt idx="1587" formatCode="0.000">
                  <c:v>1.1045999999999967</c:v>
                </c:pt>
                <c:pt idx="1588" formatCode="0.000">
                  <c:v>1.1047999999999967</c:v>
                </c:pt>
                <c:pt idx="1589" formatCode="0.000">
                  <c:v>1.1049999999999967</c:v>
                </c:pt>
                <c:pt idx="1590" formatCode="0.000">
                  <c:v>1.1051999999999966</c:v>
                </c:pt>
                <c:pt idx="1591" formatCode="0.000">
                  <c:v>1.1053999999999966</c:v>
                </c:pt>
                <c:pt idx="1592" formatCode="0.000">
                  <c:v>1.1055999999999966</c:v>
                </c:pt>
                <c:pt idx="1593" formatCode="0.000">
                  <c:v>1.1057999999999966</c:v>
                </c:pt>
                <c:pt idx="1594" formatCode="0.000">
                  <c:v>1.1059999999999965</c:v>
                </c:pt>
                <c:pt idx="1595" formatCode="0.000">
                  <c:v>1.1061999999999965</c:v>
                </c:pt>
                <c:pt idx="1596" formatCode="0.000">
                  <c:v>1.1063999999999965</c:v>
                </c:pt>
                <c:pt idx="1597" formatCode="0.000">
                  <c:v>1.1065999999999965</c:v>
                </c:pt>
                <c:pt idx="1598" formatCode="0.000">
                  <c:v>1.1067999999999965</c:v>
                </c:pt>
                <c:pt idx="1599" formatCode="0.000">
                  <c:v>1.1069999999999964</c:v>
                </c:pt>
                <c:pt idx="1600" formatCode="0.000">
                  <c:v>1.1071999999999964</c:v>
                </c:pt>
                <c:pt idx="1601" formatCode="0.000">
                  <c:v>1.1073999999999964</c:v>
                </c:pt>
                <c:pt idx="1602" formatCode="0.000">
                  <c:v>1.1075999999999964</c:v>
                </c:pt>
                <c:pt idx="1603" formatCode="0.000">
                  <c:v>1.1077999999999963</c:v>
                </c:pt>
                <c:pt idx="1604" formatCode="0.000">
                  <c:v>1.1079999999999963</c:v>
                </c:pt>
                <c:pt idx="1605" formatCode="0.000">
                  <c:v>1.1081999999999963</c:v>
                </c:pt>
                <c:pt idx="1606" formatCode="0.000">
                  <c:v>1.1083999999999963</c:v>
                </c:pt>
                <c:pt idx="1607" formatCode="0.000">
                  <c:v>1.1085999999999963</c:v>
                </c:pt>
                <c:pt idx="1608" formatCode="0.000">
                  <c:v>1.1087999999999962</c:v>
                </c:pt>
                <c:pt idx="1609" formatCode="0.000">
                  <c:v>1.1089999999999962</c:v>
                </c:pt>
                <c:pt idx="1610" formatCode="0.000">
                  <c:v>1.1091999999999962</c:v>
                </c:pt>
                <c:pt idx="1611" formatCode="0.000">
                  <c:v>1.1093999999999962</c:v>
                </c:pt>
                <c:pt idx="1612" formatCode="0.000">
                  <c:v>1.1095999999999961</c:v>
                </c:pt>
                <c:pt idx="1613" formatCode="0.000">
                  <c:v>1.1097999999999961</c:v>
                </c:pt>
                <c:pt idx="1614" formatCode="0.000">
                  <c:v>1.1099999999999961</c:v>
                </c:pt>
                <c:pt idx="1615" formatCode="0.000">
                  <c:v>1.1101999999999961</c:v>
                </c:pt>
                <c:pt idx="1616" formatCode="0.000">
                  <c:v>1.1103999999999961</c:v>
                </c:pt>
                <c:pt idx="1617" formatCode="0.000">
                  <c:v>1.110599999999996</c:v>
                </c:pt>
                <c:pt idx="1618" formatCode="0.000">
                  <c:v>1.110799999999996</c:v>
                </c:pt>
                <c:pt idx="1619" formatCode="0.000">
                  <c:v>1.110999999999996</c:v>
                </c:pt>
                <c:pt idx="1620" formatCode="0.000">
                  <c:v>1.111199999999996</c:v>
                </c:pt>
                <c:pt idx="1621" formatCode="0.000">
                  <c:v>1.1113999999999959</c:v>
                </c:pt>
                <c:pt idx="1622" formatCode="0.000">
                  <c:v>1.1115999999999959</c:v>
                </c:pt>
                <c:pt idx="1623" formatCode="0.000">
                  <c:v>1.1117999999999959</c:v>
                </c:pt>
                <c:pt idx="1624" formatCode="0.000">
                  <c:v>1.1119999999999959</c:v>
                </c:pt>
                <c:pt idx="1625" formatCode="0.000">
                  <c:v>1.1121999999999959</c:v>
                </c:pt>
                <c:pt idx="1626" formatCode="0.000">
                  <c:v>1.1123999999999958</c:v>
                </c:pt>
                <c:pt idx="1627" formatCode="0.000">
                  <c:v>1.1125999999999958</c:v>
                </c:pt>
                <c:pt idx="1628" formatCode="0.000">
                  <c:v>1.1127999999999958</c:v>
                </c:pt>
                <c:pt idx="1629" formatCode="0.000">
                  <c:v>1.1129999999999958</c:v>
                </c:pt>
                <c:pt idx="1630" formatCode="0.000">
                  <c:v>1.1131999999999957</c:v>
                </c:pt>
                <c:pt idx="1631" formatCode="0.000">
                  <c:v>1.1133999999999957</c:v>
                </c:pt>
                <c:pt idx="1632" formatCode="0.000">
                  <c:v>1.1135999999999957</c:v>
                </c:pt>
                <c:pt idx="1633" formatCode="0.000">
                  <c:v>1.1137999999999957</c:v>
                </c:pt>
                <c:pt idx="1634" formatCode="0.000">
                  <c:v>1.1139999999999957</c:v>
                </c:pt>
                <c:pt idx="1635" formatCode="0.000">
                  <c:v>1.1141999999999956</c:v>
                </c:pt>
                <c:pt idx="1636" formatCode="0.000">
                  <c:v>1.1143999999999956</c:v>
                </c:pt>
                <c:pt idx="1637" formatCode="0.000">
                  <c:v>1.1145999999999956</c:v>
                </c:pt>
                <c:pt idx="1638" formatCode="0.000">
                  <c:v>1.1147999999999956</c:v>
                </c:pt>
                <c:pt idx="1639" formatCode="0.000">
                  <c:v>1.1149999999999956</c:v>
                </c:pt>
                <c:pt idx="1640" formatCode="0.000">
                  <c:v>1.1151999999999955</c:v>
                </c:pt>
                <c:pt idx="1641" formatCode="0.000">
                  <c:v>1.1153999999999955</c:v>
                </c:pt>
                <c:pt idx="1642" formatCode="0.000">
                  <c:v>1.1155999999999955</c:v>
                </c:pt>
                <c:pt idx="1643" formatCode="0.000">
                  <c:v>1.1157999999999955</c:v>
                </c:pt>
                <c:pt idx="1644" formatCode="0.000">
                  <c:v>1.1159999999999954</c:v>
                </c:pt>
                <c:pt idx="1645" formatCode="0.000">
                  <c:v>1.1161999999999954</c:v>
                </c:pt>
                <c:pt idx="1646" formatCode="0.000">
                  <c:v>1.1163999999999954</c:v>
                </c:pt>
                <c:pt idx="1647" formatCode="0.000">
                  <c:v>1.1165999999999954</c:v>
                </c:pt>
                <c:pt idx="1648" formatCode="0.000">
                  <c:v>1.1167999999999954</c:v>
                </c:pt>
                <c:pt idx="1649" formatCode="0.000">
                  <c:v>1.1169999999999953</c:v>
                </c:pt>
                <c:pt idx="1650" formatCode="0.000">
                  <c:v>1.1171999999999953</c:v>
                </c:pt>
                <c:pt idx="1651" formatCode="0.000">
                  <c:v>1.1173999999999953</c:v>
                </c:pt>
                <c:pt idx="1652" formatCode="0.000">
                  <c:v>1.1175999999999953</c:v>
                </c:pt>
                <c:pt idx="1653" formatCode="0.000">
                  <c:v>1.1177999999999952</c:v>
                </c:pt>
                <c:pt idx="1654" formatCode="0.000">
                  <c:v>1.1179999999999952</c:v>
                </c:pt>
                <c:pt idx="1655" formatCode="0.000">
                  <c:v>1.1181999999999952</c:v>
                </c:pt>
                <c:pt idx="1656" formatCode="0.000">
                  <c:v>1.1183999999999952</c:v>
                </c:pt>
                <c:pt idx="1657" formatCode="0.000">
                  <c:v>1.1185999999999952</c:v>
                </c:pt>
                <c:pt idx="1658" formatCode="0.000">
                  <c:v>1.1187999999999951</c:v>
                </c:pt>
                <c:pt idx="1659" formatCode="0.000">
                  <c:v>1.1189999999999951</c:v>
                </c:pt>
                <c:pt idx="1660" formatCode="0.000">
                  <c:v>1.1191999999999951</c:v>
                </c:pt>
                <c:pt idx="1661" formatCode="0.000">
                  <c:v>1.1193999999999951</c:v>
                </c:pt>
                <c:pt idx="1662" formatCode="0.000">
                  <c:v>1.119599999999995</c:v>
                </c:pt>
                <c:pt idx="1663" formatCode="0.000">
                  <c:v>1.119799999999995</c:v>
                </c:pt>
                <c:pt idx="1664" formatCode="0.000">
                  <c:v>1.119999999999995</c:v>
                </c:pt>
                <c:pt idx="1665" formatCode="0.000">
                  <c:v>1.120199999999995</c:v>
                </c:pt>
                <c:pt idx="1666" formatCode="0.000">
                  <c:v>1.120399999999995</c:v>
                </c:pt>
                <c:pt idx="1667" formatCode="0.000">
                  <c:v>1.1205999999999949</c:v>
                </c:pt>
                <c:pt idx="1668" formatCode="0.000">
                  <c:v>1.1207999999999949</c:v>
                </c:pt>
                <c:pt idx="1669" formatCode="0.000">
                  <c:v>1.1209999999999949</c:v>
                </c:pt>
                <c:pt idx="1670" formatCode="0.000">
                  <c:v>1.1211999999999949</c:v>
                </c:pt>
                <c:pt idx="1671" formatCode="0.000">
                  <c:v>1.1213999999999948</c:v>
                </c:pt>
                <c:pt idx="1672" formatCode="0.000">
                  <c:v>1.1215999999999948</c:v>
                </c:pt>
                <c:pt idx="1673" formatCode="0.000">
                  <c:v>1.1217999999999948</c:v>
                </c:pt>
                <c:pt idx="1674" formatCode="0.000">
                  <c:v>1.1219999999999948</c:v>
                </c:pt>
                <c:pt idx="1675" formatCode="0.000">
                  <c:v>1.1221999999999948</c:v>
                </c:pt>
                <c:pt idx="1676" formatCode="0.000">
                  <c:v>1.1223999999999947</c:v>
                </c:pt>
                <c:pt idx="1677" formatCode="0.000">
                  <c:v>1.1225999999999947</c:v>
                </c:pt>
                <c:pt idx="1678" formatCode="0.000">
                  <c:v>1.1227999999999947</c:v>
                </c:pt>
                <c:pt idx="1679" formatCode="0.000">
                  <c:v>1.1229999999999947</c:v>
                </c:pt>
                <c:pt idx="1680" formatCode="0.000">
                  <c:v>1.1231999999999946</c:v>
                </c:pt>
                <c:pt idx="1681" formatCode="0.000">
                  <c:v>1.1233999999999946</c:v>
                </c:pt>
                <c:pt idx="1682" formatCode="0.000">
                  <c:v>1.1235999999999946</c:v>
                </c:pt>
                <c:pt idx="1683" formatCode="0.000">
                  <c:v>1.1237999999999946</c:v>
                </c:pt>
                <c:pt idx="1684" formatCode="0.000">
                  <c:v>1.1239999999999946</c:v>
                </c:pt>
                <c:pt idx="1685" formatCode="0.000">
                  <c:v>1.1241999999999945</c:v>
                </c:pt>
                <c:pt idx="1686" formatCode="0.000">
                  <c:v>1.1243999999999945</c:v>
                </c:pt>
                <c:pt idx="1687" formatCode="0.000">
                  <c:v>1.1245999999999945</c:v>
                </c:pt>
                <c:pt idx="1688" formatCode="0.000">
                  <c:v>1.1247999999999945</c:v>
                </c:pt>
                <c:pt idx="1689" formatCode="0.000">
                  <c:v>1.1249999999999944</c:v>
                </c:pt>
                <c:pt idx="1690" formatCode="0.000">
                  <c:v>1.1251999999999944</c:v>
                </c:pt>
                <c:pt idx="1691" formatCode="0.000">
                  <c:v>1.1253999999999944</c:v>
                </c:pt>
                <c:pt idx="1692" formatCode="0.000">
                  <c:v>1.1255999999999944</c:v>
                </c:pt>
                <c:pt idx="1693" formatCode="0.000">
                  <c:v>1.1257999999999944</c:v>
                </c:pt>
                <c:pt idx="1694" formatCode="0.000">
                  <c:v>1.1259999999999943</c:v>
                </c:pt>
                <c:pt idx="1695" formatCode="0.000">
                  <c:v>1.1261999999999943</c:v>
                </c:pt>
                <c:pt idx="1696" formatCode="0.000">
                  <c:v>1.1263999999999943</c:v>
                </c:pt>
                <c:pt idx="1697" formatCode="0.000">
                  <c:v>1.1265999999999943</c:v>
                </c:pt>
                <c:pt idx="1698" formatCode="0.000">
                  <c:v>1.1267999999999943</c:v>
                </c:pt>
                <c:pt idx="1699" formatCode="0.000">
                  <c:v>1.1269999999999942</c:v>
                </c:pt>
                <c:pt idx="1700" formatCode="0.000">
                  <c:v>1.1271999999999942</c:v>
                </c:pt>
                <c:pt idx="1701" formatCode="0.000">
                  <c:v>1.1273999999999942</c:v>
                </c:pt>
                <c:pt idx="1702" formatCode="0.000">
                  <c:v>1.1275999999999942</c:v>
                </c:pt>
                <c:pt idx="1703" formatCode="0.000">
                  <c:v>1.1277999999999941</c:v>
                </c:pt>
                <c:pt idx="1704" formatCode="0.000">
                  <c:v>1.1279999999999941</c:v>
                </c:pt>
                <c:pt idx="1705" formatCode="0.000">
                  <c:v>1.1281999999999941</c:v>
                </c:pt>
                <c:pt idx="1706" formatCode="0.000">
                  <c:v>1.1283999999999941</c:v>
                </c:pt>
                <c:pt idx="1707" formatCode="0.000">
                  <c:v>1.1285999999999941</c:v>
                </c:pt>
                <c:pt idx="1708" formatCode="0.000">
                  <c:v>1.128799999999994</c:v>
                </c:pt>
                <c:pt idx="1709" formatCode="0.000">
                  <c:v>1.128999999999994</c:v>
                </c:pt>
                <c:pt idx="1710" formatCode="0.000">
                  <c:v>1.129199999999994</c:v>
                </c:pt>
                <c:pt idx="1711" formatCode="0.000">
                  <c:v>1.129399999999994</c:v>
                </c:pt>
                <c:pt idx="1712" formatCode="0.000">
                  <c:v>1.1295999999999939</c:v>
                </c:pt>
                <c:pt idx="1713" formatCode="0.000">
                  <c:v>1.1297999999999939</c:v>
                </c:pt>
                <c:pt idx="1714" formatCode="0.000">
                  <c:v>1.1299999999999939</c:v>
                </c:pt>
                <c:pt idx="1715" formatCode="0.000">
                  <c:v>1.1301999999999939</c:v>
                </c:pt>
                <c:pt idx="1716" formatCode="0.000">
                  <c:v>1.1303999999999939</c:v>
                </c:pt>
                <c:pt idx="1717" formatCode="0.000">
                  <c:v>1.1305999999999938</c:v>
                </c:pt>
                <c:pt idx="1718" formatCode="0.000">
                  <c:v>1.1307999999999938</c:v>
                </c:pt>
                <c:pt idx="1719" formatCode="0.000">
                  <c:v>1.1309999999999938</c:v>
                </c:pt>
                <c:pt idx="1720" formatCode="0.000">
                  <c:v>1.1311999999999938</c:v>
                </c:pt>
                <c:pt idx="1721" formatCode="0.000">
                  <c:v>1.1313999999999937</c:v>
                </c:pt>
                <c:pt idx="1722" formatCode="0.000">
                  <c:v>1.1315999999999937</c:v>
                </c:pt>
                <c:pt idx="1723" formatCode="0.000">
                  <c:v>1.1317999999999937</c:v>
                </c:pt>
                <c:pt idx="1724" formatCode="0.000">
                  <c:v>1.1319999999999937</c:v>
                </c:pt>
                <c:pt idx="1725" formatCode="0.000">
                  <c:v>1.1321999999999937</c:v>
                </c:pt>
                <c:pt idx="1726" formatCode="0.000">
                  <c:v>1.1323999999999936</c:v>
                </c:pt>
                <c:pt idx="1727" formatCode="0.000">
                  <c:v>1.1325999999999936</c:v>
                </c:pt>
                <c:pt idx="1728" formatCode="0.000">
                  <c:v>1.1327999999999936</c:v>
                </c:pt>
                <c:pt idx="1729" formatCode="0.000">
                  <c:v>1.1329999999999936</c:v>
                </c:pt>
                <c:pt idx="1730" formatCode="0.000">
                  <c:v>1.1331999999999935</c:v>
                </c:pt>
                <c:pt idx="1731" formatCode="0.000">
                  <c:v>1.1333999999999935</c:v>
                </c:pt>
                <c:pt idx="1732" formatCode="0.000">
                  <c:v>1.1335999999999935</c:v>
                </c:pt>
                <c:pt idx="1733" formatCode="0.000">
                  <c:v>1.1337999999999935</c:v>
                </c:pt>
                <c:pt idx="1734" formatCode="0.000">
                  <c:v>1.1339999999999935</c:v>
                </c:pt>
                <c:pt idx="1735" formatCode="0.000">
                  <c:v>1.1341999999999934</c:v>
                </c:pt>
                <c:pt idx="1736" formatCode="0.000">
                  <c:v>1.1343999999999934</c:v>
                </c:pt>
                <c:pt idx="1737" formatCode="0.000">
                  <c:v>1.1345999999999934</c:v>
                </c:pt>
                <c:pt idx="1738" formatCode="0.000">
                  <c:v>1.1347999999999934</c:v>
                </c:pt>
                <c:pt idx="1739" formatCode="0.000">
                  <c:v>1.1349999999999933</c:v>
                </c:pt>
                <c:pt idx="1740" formatCode="0.000">
                  <c:v>1.1351999999999933</c:v>
                </c:pt>
                <c:pt idx="1741" formatCode="0.000">
                  <c:v>1.1353999999999933</c:v>
                </c:pt>
                <c:pt idx="1742" formatCode="0.000">
                  <c:v>1.1355999999999933</c:v>
                </c:pt>
                <c:pt idx="1743" formatCode="0.000">
                  <c:v>1.1357999999999933</c:v>
                </c:pt>
                <c:pt idx="1744" formatCode="0.000">
                  <c:v>1.1359999999999932</c:v>
                </c:pt>
                <c:pt idx="1745" formatCode="0.000">
                  <c:v>1.1361999999999932</c:v>
                </c:pt>
                <c:pt idx="1746" formatCode="0.000">
                  <c:v>1.1363999999999932</c:v>
                </c:pt>
                <c:pt idx="1747" formatCode="0.000">
                  <c:v>1.1365999999999932</c:v>
                </c:pt>
                <c:pt idx="1748" formatCode="0.000">
                  <c:v>1.1367999999999931</c:v>
                </c:pt>
                <c:pt idx="1749" formatCode="0.000">
                  <c:v>1.1369999999999931</c:v>
                </c:pt>
                <c:pt idx="1750" formatCode="0.000">
                  <c:v>1.1371999999999931</c:v>
                </c:pt>
                <c:pt idx="1751" formatCode="0.000">
                  <c:v>1.1373999999999931</c:v>
                </c:pt>
                <c:pt idx="1752" formatCode="0.000">
                  <c:v>1.1375999999999931</c:v>
                </c:pt>
                <c:pt idx="1753" formatCode="0.000">
                  <c:v>1.137799999999993</c:v>
                </c:pt>
                <c:pt idx="1754" formatCode="0.000">
                  <c:v>1.137999999999993</c:v>
                </c:pt>
                <c:pt idx="1755" formatCode="0.000">
                  <c:v>1.138199999999993</c:v>
                </c:pt>
                <c:pt idx="1756" formatCode="0.000">
                  <c:v>1.138399999999993</c:v>
                </c:pt>
                <c:pt idx="1757" formatCode="0.000">
                  <c:v>1.138599999999993</c:v>
                </c:pt>
                <c:pt idx="1758" formatCode="0.000">
                  <c:v>1.1387999999999929</c:v>
                </c:pt>
                <c:pt idx="1759" formatCode="0.000">
                  <c:v>1.1389999999999929</c:v>
                </c:pt>
                <c:pt idx="1760" formatCode="0.000">
                  <c:v>1.1391999999999929</c:v>
                </c:pt>
                <c:pt idx="1761" formatCode="0.000">
                  <c:v>1.1393999999999929</c:v>
                </c:pt>
                <c:pt idx="1762" formatCode="0.000">
                  <c:v>1.1395999999999928</c:v>
                </c:pt>
                <c:pt idx="1763" formatCode="0.000">
                  <c:v>1.1397999999999928</c:v>
                </c:pt>
                <c:pt idx="1764" formatCode="0.000">
                  <c:v>1.1399999999999928</c:v>
                </c:pt>
                <c:pt idx="1765" formatCode="0.000">
                  <c:v>1.1401999999999928</c:v>
                </c:pt>
                <c:pt idx="1766" formatCode="0.000">
                  <c:v>1.1403999999999928</c:v>
                </c:pt>
                <c:pt idx="1767" formatCode="0.000">
                  <c:v>1.1405999999999927</c:v>
                </c:pt>
                <c:pt idx="1768" formatCode="0.000">
                  <c:v>1.1407999999999927</c:v>
                </c:pt>
                <c:pt idx="1769" formatCode="0.000">
                  <c:v>1.1409999999999927</c:v>
                </c:pt>
                <c:pt idx="1770" formatCode="0.000">
                  <c:v>1.1411999999999927</c:v>
                </c:pt>
                <c:pt idx="1771" formatCode="0.000">
                  <c:v>1.1413999999999926</c:v>
                </c:pt>
                <c:pt idx="1772" formatCode="0.000">
                  <c:v>1.1415999999999926</c:v>
                </c:pt>
                <c:pt idx="1773" formatCode="0.000">
                  <c:v>1.1417999999999926</c:v>
                </c:pt>
                <c:pt idx="1774" formatCode="0.000">
                  <c:v>1.1419999999999926</c:v>
                </c:pt>
                <c:pt idx="1775" formatCode="0.000">
                  <c:v>1.1421999999999926</c:v>
                </c:pt>
                <c:pt idx="1776" formatCode="0.000">
                  <c:v>1.1423999999999925</c:v>
                </c:pt>
                <c:pt idx="1777" formatCode="0.000">
                  <c:v>1.1425999999999925</c:v>
                </c:pt>
                <c:pt idx="1778" formatCode="0.000">
                  <c:v>1.1427999999999925</c:v>
                </c:pt>
                <c:pt idx="1779" formatCode="0.000">
                  <c:v>1.1429999999999925</c:v>
                </c:pt>
                <c:pt idx="1780" formatCode="0.000">
                  <c:v>1.1431999999999924</c:v>
                </c:pt>
                <c:pt idx="1781" formatCode="0.000">
                  <c:v>1.1433999999999924</c:v>
                </c:pt>
                <c:pt idx="1782" formatCode="0.000">
                  <c:v>1.1435999999999924</c:v>
                </c:pt>
                <c:pt idx="1783" formatCode="0.000">
                  <c:v>1.1437999999999924</c:v>
                </c:pt>
                <c:pt idx="1784" formatCode="0.000">
                  <c:v>1.1439999999999924</c:v>
                </c:pt>
                <c:pt idx="1785" formatCode="0.000">
                  <c:v>1.1441999999999923</c:v>
                </c:pt>
                <c:pt idx="1786" formatCode="0.000">
                  <c:v>1.1443999999999923</c:v>
                </c:pt>
                <c:pt idx="1787" formatCode="0.000">
                  <c:v>1.1445999999999923</c:v>
                </c:pt>
                <c:pt idx="1788" formatCode="0.000">
                  <c:v>1.1447999999999923</c:v>
                </c:pt>
                <c:pt idx="1789" formatCode="0.000">
                  <c:v>1.1449999999999922</c:v>
                </c:pt>
                <c:pt idx="1790" formatCode="0.000">
                  <c:v>1.1451999999999922</c:v>
                </c:pt>
                <c:pt idx="1791" formatCode="0.000">
                  <c:v>1.1453999999999922</c:v>
                </c:pt>
                <c:pt idx="1792" formatCode="0.000">
                  <c:v>1.1455999999999922</c:v>
                </c:pt>
                <c:pt idx="1793" formatCode="0.000">
                  <c:v>1.1457999999999922</c:v>
                </c:pt>
                <c:pt idx="1794" formatCode="0.000">
                  <c:v>1.1459999999999921</c:v>
                </c:pt>
                <c:pt idx="1795" formatCode="0.000">
                  <c:v>1.1461999999999921</c:v>
                </c:pt>
                <c:pt idx="1796" formatCode="0.000">
                  <c:v>1.1463999999999921</c:v>
                </c:pt>
                <c:pt idx="1797" formatCode="0.000">
                  <c:v>1.1465999999999921</c:v>
                </c:pt>
                <c:pt idx="1798" formatCode="0.000">
                  <c:v>1.146799999999992</c:v>
                </c:pt>
                <c:pt idx="1799" formatCode="0.000">
                  <c:v>1.146999999999992</c:v>
                </c:pt>
                <c:pt idx="1800" formatCode="0.000">
                  <c:v>1.147199999999992</c:v>
                </c:pt>
                <c:pt idx="1801" formatCode="0.000">
                  <c:v>1.147399999999992</c:v>
                </c:pt>
                <c:pt idx="1802" formatCode="0.000">
                  <c:v>1.147599999999992</c:v>
                </c:pt>
                <c:pt idx="1803" formatCode="0.000">
                  <c:v>1.1477999999999919</c:v>
                </c:pt>
                <c:pt idx="1804" formatCode="0.000">
                  <c:v>1.1479999999999919</c:v>
                </c:pt>
                <c:pt idx="1805" formatCode="0.000">
                  <c:v>1.1481999999999919</c:v>
                </c:pt>
                <c:pt idx="1806" formatCode="0.000">
                  <c:v>1.1483999999999919</c:v>
                </c:pt>
                <c:pt idx="1807" formatCode="0.000">
                  <c:v>1.1485999999999918</c:v>
                </c:pt>
                <c:pt idx="1808" formatCode="0.000">
                  <c:v>1.1487999999999918</c:v>
                </c:pt>
                <c:pt idx="1809" formatCode="0.000">
                  <c:v>1.1489999999999918</c:v>
                </c:pt>
                <c:pt idx="1810" formatCode="0.000">
                  <c:v>1.1491999999999918</c:v>
                </c:pt>
                <c:pt idx="1811" formatCode="0.000">
                  <c:v>1.1493999999999918</c:v>
                </c:pt>
                <c:pt idx="1812" formatCode="0.000">
                  <c:v>1.1495999999999917</c:v>
                </c:pt>
                <c:pt idx="1813" formatCode="0.000">
                  <c:v>1.1497999999999917</c:v>
                </c:pt>
                <c:pt idx="1814" formatCode="0.000">
                  <c:v>1.1499999999999917</c:v>
                </c:pt>
                <c:pt idx="1815" formatCode="0.000">
                  <c:v>1.1501999999999917</c:v>
                </c:pt>
                <c:pt idx="1816" formatCode="0.000">
                  <c:v>1.1503999999999917</c:v>
                </c:pt>
                <c:pt idx="1817" formatCode="0.000">
                  <c:v>1.1505999999999916</c:v>
                </c:pt>
                <c:pt idx="1818" formatCode="0.000">
                  <c:v>1.1507999999999916</c:v>
                </c:pt>
                <c:pt idx="1819" formatCode="0.000">
                  <c:v>1.1509999999999916</c:v>
                </c:pt>
                <c:pt idx="1820" formatCode="0.000">
                  <c:v>1.1511999999999916</c:v>
                </c:pt>
                <c:pt idx="1821" formatCode="0.000">
                  <c:v>1.1513999999999915</c:v>
                </c:pt>
                <c:pt idx="1822" formatCode="0.000">
                  <c:v>1.1515999999999915</c:v>
                </c:pt>
                <c:pt idx="1823" formatCode="0.000">
                  <c:v>1.1517999999999915</c:v>
                </c:pt>
                <c:pt idx="1824" formatCode="0.000">
                  <c:v>1.1519999999999915</c:v>
                </c:pt>
                <c:pt idx="1825" formatCode="0.000">
                  <c:v>1.1521999999999915</c:v>
                </c:pt>
                <c:pt idx="1826" formatCode="0.000">
                  <c:v>1.1523999999999914</c:v>
                </c:pt>
                <c:pt idx="1827" formatCode="0.000">
                  <c:v>1.1525999999999914</c:v>
                </c:pt>
                <c:pt idx="1828" formatCode="0.000">
                  <c:v>1.1527999999999914</c:v>
                </c:pt>
                <c:pt idx="1829" formatCode="0.000">
                  <c:v>1.1529999999999914</c:v>
                </c:pt>
                <c:pt idx="1830" formatCode="0.000">
                  <c:v>1.1531999999999913</c:v>
                </c:pt>
                <c:pt idx="1831" formatCode="0.000">
                  <c:v>1.1533999999999913</c:v>
                </c:pt>
                <c:pt idx="1832" formatCode="0.000">
                  <c:v>1.1535999999999913</c:v>
                </c:pt>
                <c:pt idx="1833" formatCode="0.000">
                  <c:v>1.1537999999999913</c:v>
                </c:pt>
                <c:pt idx="1834" formatCode="0.000">
                  <c:v>1.1539999999999913</c:v>
                </c:pt>
                <c:pt idx="1835" formatCode="0.000">
                  <c:v>1.1541999999999912</c:v>
                </c:pt>
                <c:pt idx="1836" formatCode="0.000">
                  <c:v>1.1543999999999912</c:v>
                </c:pt>
                <c:pt idx="1837" formatCode="0.000">
                  <c:v>1.1545999999999912</c:v>
                </c:pt>
                <c:pt idx="1838" formatCode="0.000">
                  <c:v>1.1547999999999912</c:v>
                </c:pt>
                <c:pt idx="1839" formatCode="0.000">
                  <c:v>1.1549999999999911</c:v>
                </c:pt>
                <c:pt idx="1840" formatCode="0.000">
                  <c:v>1.1551999999999911</c:v>
                </c:pt>
                <c:pt idx="1841" formatCode="0.000">
                  <c:v>1.1553999999999911</c:v>
                </c:pt>
                <c:pt idx="1842" formatCode="0.000">
                  <c:v>1.1555999999999911</c:v>
                </c:pt>
                <c:pt idx="1843" formatCode="0.000">
                  <c:v>1.1557999999999911</c:v>
                </c:pt>
                <c:pt idx="1844" formatCode="0.000">
                  <c:v>1.155999999999991</c:v>
                </c:pt>
                <c:pt idx="1845" formatCode="0.000">
                  <c:v>1.156199999999991</c:v>
                </c:pt>
                <c:pt idx="1846" formatCode="0.000">
                  <c:v>1.156399999999991</c:v>
                </c:pt>
                <c:pt idx="1847" formatCode="0.000">
                  <c:v>1.156599999999991</c:v>
                </c:pt>
                <c:pt idx="1848" formatCode="0.000">
                  <c:v>1.1567999999999909</c:v>
                </c:pt>
                <c:pt idx="1849" formatCode="0.000">
                  <c:v>1.1569999999999909</c:v>
                </c:pt>
                <c:pt idx="1850" formatCode="0.000">
                  <c:v>1.1571999999999909</c:v>
                </c:pt>
                <c:pt idx="1851" formatCode="0.000">
                  <c:v>1.1573999999999909</c:v>
                </c:pt>
                <c:pt idx="1852" formatCode="0.000">
                  <c:v>1.1575999999999909</c:v>
                </c:pt>
                <c:pt idx="1853" formatCode="0.000">
                  <c:v>1.1577999999999908</c:v>
                </c:pt>
                <c:pt idx="1854" formatCode="0.000">
                  <c:v>1.1579999999999908</c:v>
                </c:pt>
                <c:pt idx="1855" formatCode="0.000">
                  <c:v>1.1581999999999908</c:v>
                </c:pt>
                <c:pt idx="1856" formatCode="0.000">
                  <c:v>1.1583999999999908</c:v>
                </c:pt>
                <c:pt idx="1857" formatCode="0.000">
                  <c:v>1.1585999999999907</c:v>
                </c:pt>
                <c:pt idx="1858" formatCode="0.000">
                  <c:v>1.1587999999999907</c:v>
                </c:pt>
                <c:pt idx="1859" formatCode="0.000">
                  <c:v>1.1589999999999907</c:v>
                </c:pt>
                <c:pt idx="1860" formatCode="0.000">
                  <c:v>1.1591999999999907</c:v>
                </c:pt>
                <c:pt idx="1861" formatCode="0.000">
                  <c:v>1.1593999999999907</c:v>
                </c:pt>
                <c:pt idx="1862" formatCode="0.000">
                  <c:v>1.1595999999999906</c:v>
                </c:pt>
                <c:pt idx="1863" formatCode="0.000">
                  <c:v>1.1597999999999906</c:v>
                </c:pt>
                <c:pt idx="1864" formatCode="0.000">
                  <c:v>1.1599999999999906</c:v>
                </c:pt>
                <c:pt idx="1865" formatCode="0.000">
                  <c:v>1.1601999999999906</c:v>
                </c:pt>
                <c:pt idx="1866" formatCode="0.000">
                  <c:v>1.1603999999999906</c:v>
                </c:pt>
                <c:pt idx="1867" formatCode="0.000">
                  <c:v>1.1605999999999905</c:v>
                </c:pt>
                <c:pt idx="1868" formatCode="0.000">
                  <c:v>1.1607999999999905</c:v>
                </c:pt>
                <c:pt idx="1869" formatCode="0.000">
                  <c:v>1.1609999999999905</c:v>
                </c:pt>
                <c:pt idx="1870" formatCode="0.000">
                  <c:v>1.1611999999999905</c:v>
                </c:pt>
                <c:pt idx="1871" formatCode="0.000">
                  <c:v>1.1613999999999904</c:v>
                </c:pt>
                <c:pt idx="1872" formatCode="0.000">
                  <c:v>1.1615999999999904</c:v>
                </c:pt>
                <c:pt idx="1873" formatCode="0.000">
                  <c:v>1.1617999999999904</c:v>
                </c:pt>
                <c:pt idx="1874" formatCode="0.000">
                  <c:v>1.1619999999999904</c:v>
                </c:pt>
                <c:pt idx="1875" formatCode="0.000">
                  <c:v>1.1621999999999904</c:v>
                </c:pt>
                <c:pt idx="1876" formatCode="0.000">
                  <c:v>1.1623999999999903</c:v>
                </c:pt>
                <c:pt idx="1877" formatCode="0.000">
                  <c:v>1.1625999999999903</c:v>
                </c:pt>
                <c:pt idx="1878" formatCode="0.000">
                  <c:v>1.1627999999999903</c:v>
                </c:pt>
                <c:pt idx="1879" formatCode="0.000">
                  <c:v>1.1629999999999903</c:v>
                </c:pt>
                <c:pt idx="1880" formatCode="0.000">
                  <c:v>1.1631999999999902</c:v>
                </c:pt>
                <c:pt idx="1881" formatCode="0.000">
                  <c:v>1.1633999999999902</c:v>
                </c:pt>
                <c:pt idx="1882" formatCode="0.000">
                  <c:v>1.1635999999999902</c:v>
                </c:pt>
                <c:pt idx="1883" formatCode="0.000">
                  <c:v>1.1637999999999902</c:v>
                </c:pt>
                <c:pt idx="1884" formatCode="0.000">
                  <c:v>1.1639999999999902</c:v>
                </c:pt>
                <c:pt idx="1885" formatCode="0.000">
                  <c:v>1.1641999999999901</c:v>
                </c:pt>
                <c:pt idx="1886" formatCode="0.000">
                  <c:v>1.1643999999999901</c:v>
                </c:pt>
                <c:pt idx="1887" formatCode="0.000">
                  <c:v>1.1645999999999901</c:v>
                </c:pt>
                <c:pt idx="1888" formatCode="0.000">
                  <c:v>1.1647999999999901</c:v>
                </c:pt>
                <c:pt idx="1889" formatCode="0.000">
                  <c:v>1.16499999999999</c:v>
                </c:pt>
                <c:pt idx="1890" formatCode="0.000">
                  <c:v>1.16519999999999</c:v>
                </c:pt>
                <c:pt idx="1891" formatCode="0.000">
                  <c:v>1.16539999999999</c:v>
                </c:pt>
                <c:pt idx="1892" formatCode="0.000">
                  <c:v>1.16559999999999</c:v>
                </c:pt>
                <c:pt idx="1893" formatCode="0.000">
                  <c:v>1.16579999999999</c:v>
                </c:pt>
                <c:pt idx="1894" formatCode="0.000">
                  <c:v>1.1659999999999899</c:v>
                </c:pt>
                <c:pt idx="1895" formatCode="0.000">
                  <c:v>1.1661999999999899</c:v>
                </c:pt>
                <c:pt idx="1896" formatCode="0.000">
                  <c:v>1.1663999999999899</c:v>
                </c:pt>
                <c:pt idx="1897" formatCode="0.000">
                  <c:v>1.1665999999999899</c:v>
                </c:pt>
                <c:pt idx="1898" formatCode="0.000">
                  <c:v>1.1667999999999898</c:v>
                </c:pt>
                <c:pt idx="1899" formatCode="0.000">
                  <c:v>1.1669999999999898</c:v>
                </c:pt>
                <c:pt idx="1900" formatCode="0.000">
                  <c:v>1.1671999999999898</c:v>
                </c:pt>
                <c:pt idx="1901" formatCode="0.000">
                  <c:v>1.1673999999999898</c:v>
                </c:pt>
                <c:pt idx="1902" formatCode="0.000">
                  <c:v>1.1675999999999898</c:v>
                </c:pt>
                <c:pt idx="1903" formatCode="0.000">
                  <c:v>1.1677999999999897</c:v>
                </c:pt>
                <c:pt idx="1904" formatCode="0.000">
                  <c:v>1.1679999999999897</c:v>
                </c:pt>
                <c:pt idx="1905" formatCode="0.000">
                  <c:v>1.1681999999999897</c:v>
                </c:pt>
                <c:pt idx="1906" formatCode="0.000">
                  <c:v>1.1683999999999897</c:v>
                </c:pt>
                <c:pt idx="1907" formatCode="0.000">
                  <c:v>1.1685999999999896</c:v>
                </c:pt>
                <c:pt idx="1908" formatCode="0.000">
                  <c:v>1.1687999999999896</c:v>
                </c:pt>
                <c:pt idx="1909" formatCode="0.000">
                  <c:v>1.1689999999999896</c:v>
                </c:pt>
                <c:pt idx="1910" formatCode="0.000">
                  <c:v>1.1691999999999896</c:v>
                </c:pt>
                <c:pt idx="1911" formatCode="0.000">
                  <c:v>1.1693999999999896</c:v>
                </c:pt>
                <c:pt idx="1912" formatCode="0.000">
                  <c:v>1.1695999999999895</c:v>
                </c:pt>
                <c:pt idx="1913" formatCode="0.000">
                  <c:v>1.1697999999999895</c:v>
                </c:pt>
                <c:pt idx="1914" formatCode="0.000">
                  <c:v>1.1699999999999895</c:v>
                </c:pt>
                <c:pt idx="1915" formatCode="0.000">
                  <c:v>1.1701999999999895</c:v>
                </c:pt>
                <c:pt idx="1916" formatCode="0.000">
                  <c:v>1.1703999999999894</c:v>
                </c:pt>
                <c:pt idx="1917" formatCode="0.000">
                  <c:v>1.1705999999999894</c:v>
                </c:pt>
                <c:pt idx="1918" formatCode="0.000">
                  <c:v>1.1707999999999894</c:v>
                </c:pt>
                <c:pt idx="1919" formatCode="0.000">
                  <c:v>1.1709999999999894</c:v>
                </c:pt>
                <c:pt idx="1920" formatCode="0.000">
                  <c:v>1.1711999999999894</c:v>
                </c:pt>
                <c:pt idx="1921" formatCode="0.000">
                  <c:v>1.1713999999999893</c:v>
                </c:pt>
                <c:pt idx="1922" formatCode="0.000">
                  <c:v>1.1715999999999893</c:v>
                </c:pt>
                <c:pt idx="1923" formatCode="0.000">
                  <c:v>1.1717999999999893</c:v>
                </c:pt>
                <c:pt idx="1924" formatCode="0.000">
                  <c:v>1.1719999999999893</c:v>
                </c:pt>
                <c:pt idx="1925" formatCode="0.000">
                  <c:v>1.1721999999999893</c:v>
                </c:pt>
                <c:pt idx="1926" formatCode="0.000">
                  <c:v>1.1723999999999892</c:v>
                </c:pt>
                <c:pt idx="1927" formatCode="0.000">
                  <c:v>1.1725999999999892</c:v>
                </c:pt>
                <c:pt idx="1928" formatCode="0.000">
                  <c:v>1.1727999999999892</c:v>
                </c:pt>
                <c:pt idx="1929" formatCode="0.000">
                  <c:v>1.1729999999999892</c:v>
                </c:pt>
                <c:pt idx="1930" formatCode="0.000">
                  <c:v>1.1731999999999891</c:v>
                </c:pt>
                <c:pt idx="1931" formatCode="0.000">
                  <c:v>1.1733999999999891</c:v>
                </c:pt>
                <c:pt idx="1932" formatCode="0.000">
                  <c:v>1.1735999999999891</c:v>
                </c:pt>
                <c:pt idx="1933" formatCode="0.000">
                  <c:v>1.1737999999999891</c:v>
                </c:pt>
                <c:pt idx="1934" formatCode="0.000">
                  <c:v>1.1739999999999891</c:v>
                </c:pt>
                <c:pt idx="1935" formatCode="0.000">
                  <c:v>1.174199999999989</c:v>
                </c:pt>
                <c:pt idx="1936" formatCode="0.000">
                  <c:v>1.174399999999989</c:v>
                </c:pt>
                <c:pt idx="1937" formatCode="0.000">
                  <c:v>1.174599999999989</c:v>
                </c:pt>
                <c:pt idx="1938" formatCode="0.000">
                  <c:v>1.174799999999989</c:v>
                </c:pt>
                <c:pt idx="1939" formatCode="0.000">
                  <c:v>1.1749999999999889</c:v>
                </c:pt>
                <c:pt idx="1940" formatCode="0.000">
                  <c:v>1.1751999999999889</c:v>
                </c:pt>
                <c:pt idx="1941" formatCode="0.000">
                  <c:v>1.1753999999999889</c:v>
                </c:pt>
                <c:pt idx="1942" formatCode="0.000">
                  <c:v>1.1755999999999889</c:v>
                </c:pt>
                <c:pt idx="1943" formatCode="0.000">
                  <c:v>1.1757999999999889</c:v>
                </c:pt>
                <c:pt idx="1944" formatCode="0.000">
                  <c:v>1.1759999999999888</c:v>
                </c:pt>
                <c:pt idx="1945" formatCode="0.000">
                  <c:v>1.1761999999999888</c:v>
                </c:pt>
                <c:pt idx="1946" formatCode="0.000">
                  <c:v>1.1763999999999888</c:v>
                </c:pt>
                <c:pt idx="1947" formatCode="0.000">
                  <c:v>1.1765999999999888</c:v>
                </c:pt>
                <c:pt idx="1948" formatCode="0.000">
                  <c:v>1.1767999999999887</c:v>
                </c:pt>
                <c:pt idx="1949" formatCode="0.000">
                  <c:v>1.1769999999999887</c:v>
                </c:pt>
                <c:pt idx="1950" formatCode="0.000">
                  <c:v>1.1771999999999887</c:v>
                </c:pt>
                <c:pt idx="1951" formatCode="0.000">
                  <c:v>1.1773999999999887</c:v>
                </c:pt>
                <c:pt idx="1952" formatCode="0.000">
                  <c:v>1.1775999999999887</c:v>
                </c:pt>
                <c:pt idx="1953" formatCode="0.000">
                  <c:v>1.1777999999999886</c:v>
                </c:pt>
                <c:pt idx="1954" formatCode="0.000">
                  <c:v>1.1779999999999886</c:v>
                </c:pt>
                <c:pt idx="1955" formatCode="0.000">
                  <c:v>1.1781999999999886</c:v>
                </c:pt>
                <c:pt idx="1956" formatCode="0.000">
                  <c:v>1.1783999999999886</c:v>
                </c:pt>
                <c:pt idx="1957" formatCode="0.000">
                  <c:v>1.1785999999999885</c:v>
                </c:pt>
                <c:pt idx="1958" formatCode="0.000">
                  <c:v>1.1787999999999885</c:v>
                </c:pt>
                <c:pt idx="1959" formatCode="0.000">
                  <c:v>1.1789999999999885</c:v>
                </c:pt>
                <c:pt idx="1960" formatCode="0.000">
                  <c:v>1.1791999999999885</c:v>
                </c:pt>
                <c:pt idx="1961" formatCode="0.000">
                  <c:v>1.1793999999999885</c:v>
                </c:pt>
                <c:pt idx="1962" formatCode="0.000">
                  <c:v>1.1795999999999884</c:v>
                </c:pt>
                <c:pt idx="1963" formatCode="0.000">
                  <c:v>1.17979999999999</c:v>
                </c:pt>
                <c:pt idx="1964" formatCode="0.000">
                  <c:v>1.1799999999999899</c:v>
                </c:pt>
                <c:pt idx="1965" formatCode="0.000">
                  <c:v>1.1801999999999899</c:v>
                </c:pt>
                <c:pt idx="1966" formatCode="0.000">
                  <c:v>1.1803999999999899</c:v>
                </c:pt>
                <c:pt idx="1967" formatCode="0.000">
                  <c:v>1.1805999999999901</c:v>
                </c:pt>
                <c:pt idx="1968" formatCode="0.000">
                  <c:v>1.1807999999999901</c:v>
                </c:pt>
                <c:pt idx="1969" formatCode="0.000">
                  <c:v>1.1809999999999901</c:v>
                </c:pt>
                <c:pt idx="1970" formatCode="0.000">
                  <c:v>1.18119999999999</c:v>
                </c:pt>
                <c:pt idx="1971" formatCode="0.000">
                  <c:v>1.18139999999999</c:v>
                </c:pt>
                <c:pt idx="1972" formatCode="0.000">
                  <c:v>1.18159999999999</c:v>
                </c:pt>
                <c:pt idx="1973" formatCode="0.000">
                  <c:v>1.18179999999999</c:v>
                </c:pt>
                <c:pt idx="1974" formatCode="0.000">
                  <c:v>1.1819999999999899</c:v>
                </c:pt>
                <c:pt idx="1975" formatCode="0.000">
                  <c:v>1.1821999999999899</c:v>
                </c:pt>
                <c:pt idx="1976" formatCode="0.000">
                  <c:v>1.1823999999999899</c:v>
                </c:pt>
                <c:pt idx="1977" formatCode="0.000">
                  <c:v>1.1825999999999901</c:v>
                </c:pt>
                <c:pt idx="1978" formatCode="0.000">
                  <c:v>1.1827999999999901</c:v>
                </c:pt>
                <c:pt idx="1979" formatCode="0.000">
                  <c:v>1.1829999999999901</c:v>
                </c:pt>
                <c:pt idx="1980" formatCode="0.000">
                  <c:v>1.18319999999999</c:v>
                </c:pt>
                <c:pt idx="1981" formatCode="0.000">
                  <c:v>1.18339999999999</c:v>
                </c:pt>
                <c:pt idx="1982" formatCode="0.000">
                  <c:v>1.18359999999999</c:v>
                </c:pt>
                <c:pt idx="1983" formatCode="0.000">
                  <c:v>1.18379999999999</c:v>
                </c:pt>
                <c:pt idx="1984" formatCode="0.000">
                  <c:v>1.1839999999999899</c:v>
                </c:pt>
                <c:pt idx="1985" formatCode="0.000">
                  <c:v>1.1841999999999899</c:v>
                </c:pt>
                <c:pt idx="1986" formatCode="0.000">
                  <c:v>1.1843999999999899</c:v>
                </c:pt>
                <c:pt idx="1987" formatCode="0.000">
                  <c:v>1.1845999999999901</c:v>
                </c:pt>
                <c:pt idx="1988" formatCode="0.000">
                  <c:v>1.1847999999999901</c:v>
                </c:pt>
                <c:pt idx="1989" formatCode="0.000">
                  <c:v>1.1849999999999901</c:v>
                </c:pt>
                <c:pt idx="1990" formatCode="0.000">
                  <c:v>1.18519999999999</c:v>
                </c:pt>
                <c:pt idx="1991" formatCode="0.000">
                  <c:v>1.18539999999999</c:v>
                </c:pt>
                <c:pt idx="1992" formatCode="0.000">
                  <c:v>1.18559999999999</c:v>
                </c:pt>
                <c:pt idx="1993" formatCode="0.000">
                  <c:v>1.18579999999999</c:v>
                </c:pt>
                <c:pt idx="1994" formatCode="0.000">
                  <c:v>1.18599999999999</c:v>
                </c:pt>
                <c:pt idx="1995" formatCode="0.000">
                  <c:v>1.1861999999999899</c:v>
                </c:pt>
                <c:pt idx="1996" formatCode="0.000">
                  <c:v>1.1863999999999899</c:v>
                </c:pt>
                <c:pt idx="1997" formatCode="0.000">
                  <c:v>1.1865999999999901</c:v>
                </c:pt>
                <c:pt idx="1998" formatCode="0.000">
                  <c:v>1.1867999999999901</c:v>
                </c:pt>
                <c:pt idx="1999" formatCode="0.000">
                  <c:v>1.1869999999999901</c:v>
                </c:pt>
                <c:pt idx="2000" formatCode="0.000">
                  <c:v>1.18719999999999</c:v>
                </c:pt>
                <c:pt idx="2001" formatCode="0.000">
                  <c:v>1.1873684919966201</c:v>
                </c:pt>
                <c:pt idx="2002" formatCode="0.000">
                  <c:v>1.1875369839932501</c:v>
                </c:pt>
                <c:pt idx="2003" formatCode="0.000">
                  <c:v>1.1877054759898802</c:v>
                </c:pt>
                <c:pt idx="2004" formatCode="0.000">
                  <c:v>1.1878739679865102</c:v>
                </c:pt>
                <c:pt idx="2005" formatCode="0.000">
                  <c:v>1.1880424599831403</c:v>
                </c:pt>
                <c:pt idx="2006" formatCode="0.000">
                  <c:v>1.1882109519797703</c:v>
                </c:pt>
                <c:pt idx="2007" formatCode="0.000">
                  <c:v>1.1883794439764004</c:v>
                </c:pt>
                <c:pt idx="2008" formatCode="0.000">
                  <c:v>1.1885479359730304</c:v>
                </c:pt>
                <c:pt idx="2009" formatCode="0.000">
                  <c:v>1.1887164279696605</c:v>
                </c:pt>
                <c:pt idx="2010" formatCode="0.000">
                  <c:v>1.1888849199662905</c:v>
                </c:pt>
                <c:pt idx="2011" formatCode="0.000">
                  <c:v>1.1890534119629206</c:v>
                </c:pt>
                <c:pt idx="2012" formatCode="0.000">
                  <c:v>1.1892219039595506</c:v>
                </c:pt>
                <c:pt idx="2013" formatCode="0.000">
                  <c:v>1.1893903959561807</c:v>
                </c:pt>
                <c:pt idx="2014" formatCode="0.000">
                  <c:v>1.1895588879528107</c:v>
                </c:pt>
                <c:pt idx="2015" formatCode="0.000">
                  <c:v>1.1897273799494408</c:v>
                </c:pt>
                <c:pt idx="2016" formatCode="0.000">
                  <c:v>1.1898958719460708</c:v>
                </c:pt>
                <c:pt idx="2017" formatCode="0.000">
                  <c:v>1.1900643639427009</c:v>
                </c:pt>
                <c:pt idx="2018" formatCode="0.000">
                  <c:v>1.1902328559393309</c:v>
                </c:pt>
                <c:pt idx="2019" formatCode="0.000">
                  <c:v>1.190401347935961</c:v>
                </c:pt>
                <c:pt idx="2020" formatCode="0.000">
                  <c:v>1.190569839932591</c:v>
                </c:pt>
                <c:pt idx="2021" formatCode="0.000">
                  <c:v>1.1907383319292211</c:v>
                </c:pt>
                <c:pt idx="2022" formatCode="0.000">
                  <c:v>1.1909068239258511</c:v>
                </c:pt>
                <c:pt idx="2023" formatCode="0.000">
                  <c:v>1.1910753159224812</c:v>
                </c:pt>
                <c:pt idx="2024" formatCode="0.000">
                  <c:v>1.1912438079191112</c:v>
                </c:pt>
                <c:pt idx="2025" formatCode="0.000">
                  <c:v>1.1914122999157413</c:v>
                </c:pt>
                <c:pt idx="2026" formatCode="0.000">
                  <c:v>1.1915807919123713</c:v>
                </c:pt>
                <c:pt idx="2027" formatCode="0.000">
                  <c:v>1.1917492839090014</c:v>
                </c:pt>
                <c:pt idx="2028" formatCode="0.000">
                  <c:v>1.1919177759056314</c:v>
                </c:pt>
                <c:pt idx="2029" formatCode="0.000">
                  <c:v>1.1920862679022615</c:v>
                </c:pt>
                <c:pt idx="2030" formatCode="0.000">
                  <c:v>1.1922547598988915</c:v>
                </c:pt>
                <c:pt idx="2031" formatCode="0.000">
                  <c:v>1.1924232518955216</c:v>
                </c:pt>
                <c:pt idx="2032" formatCode="0.000">
                  <c:v>1.1925917438921516</c:v>
                </c:pt>
                <c:pt idx="2033" formatCode="0.000">
                  <c:v>1.1927602358887817</c:v>
                </c:pt>
                <c:pt idx="2034" formatCode="0.000">
                  <c:v>1.1929287278854117</c:v>
                </c:pt>
                <c:pt idx="2035" formatCode="0.000">
                  <c:v>1.1930972198820418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74-4C0B-87D6-2CEC7A1CA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</c:lineChart>
      <c:dateAx>
        <c:axId val="617207528"/>
        <c:scaling>
          <c:orientation val="minMax"/>
          <c:max val="44428"/>
          <c:min val="4361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3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2"/>
      </c:valAx>
      <c:spPr>
        <a:noFill/>
      </c:spPr>
    </c:plotArea>
    <c:legend>
      <c:legendPos val="l"/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191843160036035E-2"/>
          <c:y val="0.81767904920591028"/>
          <c:w val="0.86194923207655094"/>
          <c:h val="0.18043118744965059"/>
        </c:manualLayout>
      </c:layout>
      <c:overlay val="0"/>
      <c:txPr>
        <a:bodyPr/>
        <a:lstStyle/>
        <a:p>
          <a:pPr>
            <a:defRPr sz="140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45173450648092"/>
          <c:y val="6.442006493653217E-2"/>
          <c:w val="0.70034527013332004"/>
          <c:h val="0.70181579734932409"/>
        </c:manualLayout>
      </c:layout>
      <c:areaChart>
        <c:grouping val="standard"/>
        <c:varyColors val="0"/>
        <c:ser>
          <c:idx val="2"/>
          <c:order val="2"/>
          <c:tx>
            <c:v>Lockdowns</c:v>
          </c:tx>
          <c:spPr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c:spPr>
          <c:cat>
            <c:numRef>
              <c:f>'כ"א - תיירות ומסעדות'!$A$2:$A$2047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תיירות ומסעדות'!$M$2:$M$2047</c:f>
              <c:numCache>
                <c:formatCode>General</c:formatCode>
                <c:ptCount val="2046"/>
              </c:numCache>
            </c:numRef>
          </c:val>
          <c:extLst>
            <c:ext xmlns:c16="http://schemas.microsoft.com/office/drawing/2014/chart" uri="{C3380CC4-5D6E-409C-BE32-E72D297353CC}">
              <c16:uniqueId val="{00000000-642B-40BC-9184-94E44FC132D4}"/>
            </c:ext>
          </c:extLst>
        </c:ser>
        <c:ser>
          <c:idx val="3"/>
          <c:order val="3"/>
          <c:tx>
            <c:strRef>
              <c:f>'כ"א - תיירות ומסעדות'!$E$1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'כ"א - תיירות ומסעדות'!$A$2:$A$2047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תיירות ומסעדות'!$E$2:$E$2047</c:f>
              <c:numCache>
                <c:formatCode>General</c:formatCode>
                <c:ptCount val="2046"/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B-40BC-9184-94E44FC1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270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forward val="2000"/>
            <c:dispRSqr val="0"/>
            <c:dispEq val="0"/>
          </c:trendline>
          <c:cat>
            <c:numRef>
              <c:f>'כ"א - תיירות ומסעדות'!$A$2:$A$2051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תיירות ומסעדות'!$C$2:$C$1457</c:f>
              <c:numCache>
                <c:formatCode>0.000</c:formatCode>
                <c:ptCount val="1456"/>
                <c:pt idx="0">
                  <c:v>0.30424466551851298</c:v>
                </c:pt>
                <c:pt idx="1">
                  <c:v>0.33324776416252</c:v>
                </c:pt>
                <c:pt idx="2">
                  <c:v>0.35200053558445399</c:v>
                </c:pt>
                <c:pt idx="3">
                  <c:v>0.36313347820276198</c:v>
                </c:pt>
                <c:pt idx="4">
                  <c:v>0.37555499478111298</c:v>
                </c:pt>
                <c:pt idx="5">
                  <c:v>0.37442573717973698</c:v>
                </c:pt>
                <c:pt idx="6">
                  <c:v>0.37394928842890501</c:v>
                </c:pt>
                <c:pt idx="7">
                  <c:v>0.36868273947618901</c:v>
                </c:pt>
                <c:pt idx="8">
                  <c:v>0.36392728841625899</c:v>
                </c:pt>
                <c:pt idx="9">
                  <c:v>0.37497751910477201</c:v>
                </c:pt>
                <c:pt idx="10">
                  <c:v>0.37569298230141701</c:v>
                </c:pt>
                <c:pt idx="11">
                  <c:v>0.36993077105827699</c:v>
                </c:pt>
                <c:pt idx="12">
                  <c:v>0.36802130628579099</c:v>
                </c:pt>
                <c:pt idx="13">
                  <c:v>0.36618204939598298</c:v>
                </c:pt>
                <c:pt idx="14">
                  <c:v>0.3635459462565</c:v>
                </c:pt>
                <c:pt idx="15">
                  <c:v>0.36907945631814099</c:v>
                </c:pt>
                <c:pt idx="16">
                  <c:v>0.36393329233688898</c:v>
                </c:pt>
                <c:pt idx="17">
                  <c:v>0.362959889381745</c:v>
                </c:pt>
                <c:pt idx="18">
                  <c:v>0.35915533958961599</c:v>
                </c:pt>
                <c:pt idx="19">
                  <c:v>0.35646462313615401</c:v>
                </c:pt>
                <c:pt idx="20">
                  <c:v>0.35175259591732799</c:v>
                </c:pt>
                <c:pt idx="21">
                  <c:v>0.35296324280602098</c:v>
                </c:pt>
                <c:pt idx="22">
                  <c:v>0.35439886888696598</c:v>
                </c:pt>
                <c:pt idx="23">
                  <c:v>0.36164094091158699</c:v>
                </c:pt>
                <c:pt idx="24">
                  <c:v>0.36996269237534202</c:v>
                </c:pt>
                <c:pt idx="25">
                  <c:v>0.374594241519422</c:v>
                </c:pt>
                <c:pt idx="26">
                  <c:v>0.37838373981260998</c:v>
                </c:pt>
                <c:pt idx="27">
                  <c:v>0.384707483833236</c:v>
                </c:pt>
                <c:pt idx="28">
                  <c:v>0.38566192727267001</c:v>
                </c:pt>
                <c:pt idx="29">
                  <c:v>0.38070504085667101</c:v>
                </c:pt>
                <c:pt idx="30">
                  <c:v>0.36833152695106097</c:v>
                </c:pt>
                <c:pt idx="31">
                  <c:v>0.35561004400223201</c:v>
                </c:pt>
                <c:pt idx="32">
                  <c:v>0.34982689017808899</c:v>
                </c:pt>
                <c:pt idx="33">
                  <c:v>0.352588971539193</c:v>
                </c:pt>
                <c:pt idx="34">
                  <c:v>0.357137714492194</c:v>
                </c:pt>
                <c:pt idx="35">
                  <c:v>0.357086342383306</c:v>
                </c:pt>
                <c:pt idx="36">
                  <c:v>0.36082125100102702</c:v>
                </c:pt>
                <c:pt idx="37">
                  <c:v>0.368594036514862</c:v>
                </c:pt>
                <c:pt idx="38">
                  <c:v>0.37197777598394399</c:v>
                </c:pt>
                <c:pt idx="39">
                  <c:v>0.37858998896818502</c:v>
                </c:pt>
                <c:pt idx="40">
                  <c:v>0.36126748504252998</c:v>
                </c:pt>
                <c:pt idx="41">
                  <c:v>0.35165403659815198</c:v>
                </c:pt>
                <c:pt idx="42">
                  <c:v>0.35526703902513501</c:v>
                </c:pt>
                <c:pt idx="43">
                  <c:v>0.346602624100458</c:v>
                </c:pt>
                <c:pt idx="44">
                  <c:v>0.34530508625858902</c:v>
                </c:pt>
                <c:pt idx="45">
                  <c:v>0.34624069870643998</c:v>
                </c:pt>
                <c:pt idx="46">
                  <c:v>0.34109660203842701</c:v>
                </c:pt>
                <c:pt idx="47">
                  <c:v>0.35271901304549802</c:v>
                </c:pt>
                <c:pt idx="48">
                  <c:v>0.35398741357083102</c:v>
                </c:pt>
                <c:pt idx="49">
                  <c:v>0.34534051917057501</c:v>
                </c:pt>
                <c:pt idx="50">
                  <c:v>0.34582034412817902</c:v>
                </c:pt>
                <c:pt idx="51">
                  <c:v>0.34121735544311699</c:v>
                </c:pt>
                <c:pt idx="52">
                  <c:v>0.34443637837166202</c:v>
                </c:pt>
                <c:pt idx="53">
                  <c:v>0.33858548433911001</c:v>
                </c:pt>
                <c:pt idx="54">
                  <c:v>0.33925488330025999</c:v>
                </c:pt>
                <c:pt idx="55">
                  <c:v>0.338424942723901</c:v>
                </c:pt>
                <c:pt idx="56">
                  <c:v>0.34399318459998202</c:v>
                </c:pt>
                <c:pt idx="57">
                  <c:v>0.34667178537833299</c:v>
                </c:pt>
                <c:pt idx="58">
                  <c:v>0.34844597901452201</c:v>
                </c:pt>
                <c:pt idx="59">
                  <c:v>0.345896181587313</c:v>
                </c:pt>
                <c:pt idx="60">
                  <c:v>0.35233808586571702</c:v>
                </c:pt>
                <c:pt idx="61">
                  <c:v>0.35296085175230502</c:v>
                </c:pt>
                <c:pt idx="62">
                  <c:v>0.35447218975841799</c:v>
                </c:pt>
                <c:pt idx="63">
                  <c:v>0.34510136277814502</c:v>
                </c:pt>
                <c:pt idx="64">
                  <c:v>0.34272107705022598</c:v>
                </c:pt>
                <c:pt idx="65">
                  <c:v>0.34100069182870302</c:v>
                </c:pt>
                <c:pt idx="66">
                  <c:v>0.337427555739712</c:v>
                </c:pt>
                <c:pt idx="67">
                  <c:v>0.33912470797766298</c:v>
                </c:pt>
                <c:pt idx="68">
                  <c:v>0.34466908212651198</c:v>
                </c:pt>
                <c:pt idx="69">
                  <c:v>0.34576335555600002</c:v>
                </c:pt>
                <c:pt idx="70">
                  <c:v>0.36125151784846499</c:v>
                </c:pt>
                <c:pt idx="71">
                  <c:v>0.36629021246472099</c:v>
                </c:pt>
                <c:pt idx="72">
                  <c:v>0.36816826770641198</c:v>
                </c:pt>
                <c:pt idx="73">
                  <c:v>0.38021249751392799</c:v>
                </c:pt>
                <c:pt idx="74">
                  <c:v>0.38300344453302898</c:v>
                </c:pt>
                <c:pt idx="75">
                  <c:v>0.377969547689889</c:v>
                </c:pt>
                <c:pt idx="76">
                  <c:v>0.38515153274922298</c:v>
                </c:pt>
                <c:pt idx="77">
                  <c:v>0.38862715190508701</c:v>
                </c:pt>
                <c:pt idx="78">
                  <c:v>0.398753402988132</c:v>
                </c:pt>
                <c:pt idx="79">
                  <c:v>0.40876584124668303</c:v>
                </c:pt>
                <c:pt idx="80">
                  <c:v>0.41077372650856703</c:v>
                </c:pt>
                <c:pt idx="81">
                  <c:v>0.41860116375886802</c:v>
                </c:pt>
                <c:pt idx="82">
                  <c:v>0.42529729246957898</c:v>
                </c:pt>
                <c:pt idx="83">
                  <c:v>0.43789766585810502</c:v>
                </c:pt>
                <c:pt idx="84">
                  <c:v>0.43838026288968501</c:v>
                </c:pt>
                <c:pt idx="85">
                  <c:v>0.43660983124749497</c:v>
                </c:pt>
                <c:pt idx="86">
                  <c:v>0.43558795071395101</c:v>
                </c:pt>
                <c:pt idx="87">
                  <c:v>0.42953468766667302</c:v>
                </c:pt>
                <c:pt idx="88">
                  <c:v>0.426330667329469</c:v>
                </c:pt>
                <c:pt idx="89">
                  <c:v>0.42326553656414001</c:v>
                </c:pt>
                <c:pt idx="90">
                  <c:v>0.40696278577143902</c:v>
                </c:pt>
                <c:pt idx="91">
                  <c:v>0.40726267873703498</c:v>
                </c:pt>
                <c:pt idx="92">
                  <c:v>0.40566267684039398</c:v>
                </c:pt>
                <c:pt idx="93">
                  <c:v>0.40033281672918097</c:v>
                </c:pt>
                <c:pt idx="94">
                  <c:v>0.40438070168993301</c:v>
                </c:pt>
                <c:pt idx="95">
                  <c:v>0.40217748911288698</c:v>
                </c:pt>
                <c:pt idx="96">
                  <c:v>0.41525996874961102</c:v>
                </c:pt>
                <c:pt idx="97">
                  <c:v>0.42010350720384398</c:v>
                </c:pt>
                <c:pt idx="98">
                  <c:v>0.418061380352102</c:v>
                </c:pt>
                <c:pt idx="99">
                  <c:v>0.41917754293005999</c:v>
                </c:pt>
                <c:pt idx="100">
                  <c:v>0.43705687478526201</c:v>
                </c:pt>
                <c:pt idx="101">
                  <c:v>0.44143159130531101</c:v>
                </c:pt>
                <c:pt idx="102">
                  <c:v>0.44443394938823499</c:v>
                </c:pt>
                <c:pt idx="103">
                  <c:v>0.43750247512294399</c:v>
                </c:pt>
                <c:pt idx="104">
                  <c:v>0.43962246110583098</c:v>
                </c:pt>
                <c:pt idx="105">
                  <c:v>0.44127285611287398</c:v>
                </c:pt>
                <c:pt idx="106">
                  <c:v>0.444329560300326</c:v>
                </c:pt>
                <c:pt idx="107">
                  <c:v>0.425387921312329</c:v>
                </c:pt>
                <c:pt idx="108">
                  <c:v>0.40887708080083901</c:v>
                </c:pt>
                <c:pt idx="109">
                  <c:v>0.40376899534791799</c:v>
                </c:pt>
                <c:pt idx="110">
                  <c:v>0.403573167381924</c:v>
                </c:pt>
                <c:pt idx="111">
                  <c:v>0.41140400550308298</c:v>
                </c:pt>
                <c:pt idx="112">
                  <c:v>0.41188203616054803</c:v>
                </c:pt>
                <c:pt idx="113">
                  <c:v>0.40236329526519898</c:v>
                </c:pt>
                <c:pt idx="114">
                  <c:v>0.39151801448443402</c:v>
                </c:pt>
                <c:pt idx="115">
                  <c:v>0.41273620026233798</c:v>
                </c:pt>
                <c:pt idx="116">
                  <c:v>0.41480062918198601</c:v>
                </c:pt>
                <c:pt idx="117">
                  <c:v>0.410446825905598</c:v>
                </c:pt>
                <c:pt idx="118">
                  <c:v>0.39695840583762898</c:v>
                </c:pt>
                <c:pt idx="119">
                  <c:v>0.385503114738727</c:v>
                </c:pt>
                <c:pt idx="120">
                  <c:v>0.39211827644278702</c:v>
                </c:pt>
                <c:pt idx="121">
                  <c:v>0.40589856841917699</c:v>
                </c:pt>
                <c:pt idx="122">
                  <c:v>0.390491597188387</c:v>
                </c:pt>
                <c:pt idx="123">
                  <c:v>0.39398207375674599</c:v>
                </c:pt>
                <c:pt idx="124">
                  <c:v>0.40082126414459301</c:v>
                </c:pt>
                <c:pt idx="125">
                  <c:v>0.39040475822562798</c:v>
                </c:pt>
                <c:pt idx="126">
                  <c:v>0.39101320249266602</c:v>
                </c:pt>
                <c:pt idx="127">
                  <c:v>0.38281878467747499</c:v>
                </c:pt>
                <c:pt idx="128">
                  <c:v>0.38595135438367301</c:v>
                </c:pt>
                <c:pt idx="129">
                  <c:v>0.395767215112381</c:v>
                </c:pt>
                <c:pt idx="130">
                  <c:v>0.38730292227464302</c:v>
                </c:pt>
                <c:pt idx="131">
                  <c:v>0.37715337063794901</c:v>
                </c:pt>
                <c:pt idx="132">
                  <c:v>0.39451875463818198</c:v>
                </c:pt>
                <c:pt idx="133">
                  <c:v>0.39987607321003499</c:v>
                </c:pt>
                <c:pt idx="134">
                  <c:v>0.408135964336373</c:v>
                </c:pt>
                <c:pt idx="135">
                  <c:v>0.40941116396773197</c:v>
                </c:pt>
                <c:pt idx="136">
                  <c:v>0.40619087238878099</c:v>
                </c:pt>
                <c:pt idx="137">
                  <c:v>0.41338187853418701</c:v>
                </c:pt>
                <c:pt idx="138">
                  <c:v>0.416942003690489</c:v>
                </c:pt>
                <c:pt idx="139">
                  <c:v>0.41109914766104999</c:v>
                </c:pt>
                <c:pt idx="140">
                  <c:v>0.40759803097015301</c:v>
                </c:pt>
                <c:pt idx="141">
                  <c:v>0.401044106668763</c:v>
                </c:pt>
                <c:pt idx="142">
                  <c:v>0.39192563198142699</c:v>
                </c:pt>
                <c:pt idx="143">
                  <c:v>0.38727818361601901</c:v>
                </c:pt>
                <c:pt idx="144">
                  <c:v>0.382736820555233</c:v>
                </c:pt>
                <c:pt idx="145">
                  <c:v>0.38010725032051201</c:v>
                </c:pt>
                <c:pt idx="146">
                  <c:v>0.37149780531930898</c:v>
                </c:pt>
                <c:pt idx="147">
                  <c:v>0.36584228366233901</c:v>
                </c:pt>
                <c:pt idx="148">
                  <c:v>0.364857087234295</c:v>
                </c:pt>
                <c:pt idx="149">
                  <c:v>0.35808309222365398</c:v>
                </c:pt>
                <c:pt idx="150">
                  <c:v>0.35527103057006099</c:v>
                </c:pt>
                <c:pt idx="151">
                  <c:v>0.34963466775388302</c:v>
                </c:pt>
                <c:pt idx="152">
                  <c:v>0.34171696141772701</c:v>
                </c:pt>
                <c:pt idx="153">
                  <c:v>0.34633766406687699</c:v>
                </c:pt>
                <c:pt idx="154">
                  <c:v>0.35620711083141798</c:v>
                </c:pt>
                <c:pt idx="155">
                  <c:v>0.34528756102448199</c:v>
                </c:pt>
                <c:pt idx="156">
                  <c:v>0.362325073906416</c:v>
                </c:pt>
                <c:pt idx="157">
                  <c:v>0.34753711087816802</c:v>
                </c:pt>
                <c:pt idx="158">
                  <c:v>0.340376731308495</c:v>
                </c:pt>
                <c:pt idx="159">
                  <c:v>0.34141135263813799</c:v>
                </c:pt>
                <c:pt idx="160">
                  <c:v>0.33607785538634199</c:v>
                </c:pt>
                <c:pt idx="161">
                  <c:v>0.31908660039023401</c:v>
                </c:pt>
                <c:pt idx="162">
                  <c:v>0.32560907660691102</c:v>
                </c:pt>
                <c:pt idx="163">
                  <c:v>0.308875515217648</c:v>
                </c:pt>
                <c:pt idx="164">
                  <c:v>0.31486793362153898</c:v>
                </c:pt>
                <c:pt idx="165">
                  <c:v>0.315445630704904</c:v>
                </c:pt>
                <c:pt idx="166">
                  <c:v>0.30900473335594902</c:v>
                </c:pt>
                <c:pt idx="167">
                  <c:v>0.30702773613632001</c:v>
                </c:pt>
                <c:pt idx="168">
                  <c:v>0.31336651478274302</c:v>
                </c:pt>
                <c:pt idx="169">
                  <c:v>0.313433999626472</c:v>
                </c:pt>
                <c:pt idx="170">
                  <c:v>0.30972005334364999</c:v>
                </c:pt>
                <c:pt idx="171">
                  <c:v>0.31339777608730002</c:v>
                </c:pt>
                <c:pt idx="172">
                  <c:v>0.31553043545417497</c:v>
                </c:pt>
                <c:pt idx="173">
                  <c:v>0.31692356611934702</c:v>
                </c:pt>
                <c:pt idx="174">
                  <c:v>0.327052987695996</c:v>
                </c:pt>
                <c:pt idx="175">
                  <c:v>0.32764595358287602</c:v>
                </c:pt>
                <c:pt idx="176">
                  <c:v>0.31777749640692898</c:v>
                </c:pt>
                <c:pt idx="177">
                  <c:v>0.31944141567673101</c:v>
                </c:pt>
                <c:pt idx="178">
                  <c:v>0.31622901758984201</c:v>
                </c:pt>
                <c:pt idx="179">
                  <c:v>0.32071199997420602</c:v>
                </c:pt>
                <c:pt idx="180">
                  <c:v>0.32520212708068502</c:v>
                </c:pt>
                <c:pt idx="181">
                  <c:v>0.31830417285939</c:v>
                </c:pt>
                <c:pt idx="182">
                  <c:v>0.3199020606636</c:v>
                </c:pt>
                <c:pt idx="183">
                  <c:v>0.33148211173648601</c:v>
                </c:pt>
                <c:pt idx="184">
                  <c:v>0.32772838632413198</c:v>
                </c:pt>
                <c:pt idx="185">
                  <c:v>0.34170136995993999</c:v>
                </c:pt>
                <c:pt idx="186">
                  <c:v>0.340570845312128</c:v>
                </c:pt>
                <c:pt idx="187">
                  <c:v>0.34397824557335799</c:v>
                </c:pt>
                <c:pt idx="188">
                  <c:v>0.348849833907034</c:v>
                </c:pt>
                <c:pt idx="189">
                  <c:v>0.35204848174044001</c:v>
                </c:pt>
                <c:pt idx="190">
                  <c:v>0.34832250692723199</c:v>
                </c:pt>
                <c:pt idx="191">
                  <c:v>0.36074774968352002</c:v>
                </c:pt>
                <c:pt idx="192">
                  <c:v>0.35129951152995098</c:v>
                </c:pt>
                <c:pt idx="193">
                  <c:v>0.35249386266256599</c:v>
                </c:pt>
                <c:pt idx="194">
                  <c:v>0.35626679290656899</c:v>
                </c:pt>
                <c:pt idx="195">
                  <c:v>0.34762895481123701</c:v>
                </c:pt>
                <c:pt idx="196">
                  <c:v>0.34045507739013298</c:v>
                </c:pt>
                <c:pt idx="197">
                  <c:v>0.344687149394518</c:v>
                </c:pt>
                <c:pt idx="198">
                  <c:v>0.33861872704710799</c:v>
                </c:pt>
                <c:pt idx="199">
                  <c:v>0.33989357855162899</c:v>
                </c:pt>
                <c:pt idx="200">
                  <c:v>0.33811613713698202</c:v>
                </c:pt>
                <c:pt idx="201">
                  <c:v>0.33178605716081999</c:v>
                </c:pt>
                <c:pt idx="202">
                  <c:v>0.334296398383717</c:v>
                </c:pt>
                <c:pt idx="203">
                  <c:v>0.33807363381338301</c:v>
                </c:pt>
                <c:pt idx="204">
                  <c:v>0.33566978654760399</c:v>
                </c:pt>
                <c:pt idx="205">
                  <c:v>0.33801305869402598</c:v>
                </c:pt>
                <c:pt idx="206">
                  <c:v>0.33926810704246002</c:v>
                </c:pt>
                <c:pt idx="207">
                  <c:v>0.342431416705129</c:v>
                </c:pt>
                <c:pt idx="208">
                  <c:v>0.34470763413559402</c:v>
                </c:pt>
                <c:pt idx="209">
                  <c:v>0.34477339479937102</c:v>
                </c:pt>
                <c:pt idx="210">
                  <c:v>0.34290530536221497</c:v>
                </c:pt>
                <c:pt idx="211">
                  <c:v>0.34264113996218598</c:v>
                </c:pt>
                <c:pt idx="212">
                  <c:v>0.33672736445119</c:v>
                </c:pt>
                <c:pt idx="213">
                  <c:v>0.32820803738959398</c:v>
                </c:pt>
                <c:pt idx="214">
                  <c:v>0.32312636079699197</c:v>
                </c:pt>
                <c:pt idx="215">
                  <c:v>0.31793959677171901</c:v>
                </c:pt>
                <c:pt idx="216">
                  <c:v>0.31068008389691898</c:v>
                </c:pt>
                <c:pt idx="217">
                  <c:v>0.31336075156577903</c:v>
                </c:pt>
                <c:pt idx="218">
                  <c:v>0.31071959077433198</c:v>
                </c:pt>
                <c:pt idx="219">
                  <c:v>0.313064289617977</c:v>
                </c:pt>
                <c:pt idx="220">
                  <c:v>0.30474237967120699</c:v>
                </c:pt>
                <c:pt idx="221">
                  <c:v>0.30286259114293901</c:v>
                </c:pt>
                <c:pt idx="222">
                  <c:v>0.30018147473027601</c:v>
                </c:pt>
                <c:pt idx="223">
                  <c:v>0.30543387755478302</c:v>
                </c:pt>
                <c:pt idx="224">
                  <c:v>0.29915236837227699</c:v>
                </c:pt>
                <c:pt idx="225">
                  <c:v>0.29534660305400401</c:v>
                </c:pt>
                <c:pt idx="226">
                  <c:v>0.29444189873708998</c:v>
                </c:pt>
                <c:pt idx="227">
                  <c:v>0.30368405500682599</c:v>
                </c:pt>
                <c:pt idx="228">
                  <c:v>0.30404952658304901</c:v>
                </c:pt>
                <c:pt idx="229">
                  <c:v>0.30603318691356701</c:v>
                </c:pt>
                <c:pt idx="230">
                  <c:v>0.30734390694158997</c:v>
                </c:pt>
                <c:pt idx="231">
                  <c:v>0.31351992776083498</c:v>
                </c:pt>
                <c:pt idx="232">
                  <c:v>0.32246701435625003</c:v>
                </c:pt>
                <c:pt idx="233">
                  <c:v>0.32193850504990601</c:v>
                </c:pt>
                <c:pt idx="234">
                  <c:v>0.32617164679469701</c:v>
                </c:pt>
                <c:pt idx="235">
                  <c:v>0.32725995354857201</c:v>
                </c:pt>
                <c:pt idx="236">
                  <c:v>0.33245578592778202</c:v>
                </c:pt>
                <c:pt idx="237">
                  <c:v>0.34473890233496102</c:v>
                </c:pt>
                <c:pt idx="238">
                  <c:v>0.35164321276230598</c:v>
                </c:pt>
                <c:pt idx="239">
                  <c:v>0.354324787704484</c:v>
                </c:pt>
                <c:pt idx="240">
                  <c:v>0.36237113151210298</c:v>
                </c:pt>
                <c:pt idx="241">
                  <c:v>0.37328716765171699</c:v>
                </c:pt>
                <c:pt idx="242">
                  <c:v>0.38053609008176598</c:v>
                </c:pt>
                <c:pt idx="243">
                  <c:v>0.38170449872247603</c:v>
                </c:pt>
                <c:pt idx="244">
                  <c:v>0.37005051526827998</c:v>
                </c:pt>
                <c:pt idx="245">
                  <c:v>0.361134065533046</c:v>
                </c:pt>
                <c:pt idx="246">
                  <c:v>0.35813836941424998</c:v>
                </c:pt>
                <c:pt idx="247">
                  <c:v>0.361987648014092</c:v>
                </c:pt>
                <c:pt idx="248">
                  <c:v>0.35127596964679197</c:v>
                </c:pt>
                <c:pt idx="249">
                  <c:v>0.34792390740726697</c:v>
                </c:pt>
                <c:pt idx="250">
                  <c:v>0.35160918629124299</c:v>
                </c:pt>
                <c:pt idx="251">
                  <c:v>0.36038625028030602</c:v>
                </c:pt>
                <c:pt idx="252">
                  <c:v>0.364617636302559</c:v>
                </c:pt>
                <c:pt idx="253">
                  <c:v>0.363907128459242</c:v>
                </c:pt>
                <c:pt idx="254">
                  <c:v>0.34879778710578302</c:v>
                </c:pt>
                <c:pt idx="255">
                  <c:v>0.346936044904954</c:v>
                </c:pt>
                <c:pt idx="256">
                  <c:v>0.351081242864343</c:v>
                </c:pt>
                <c:pt idx="257">
                  <c:v>0.35277895259505299</c:v>
                </c:pt>
                <c:pt idx="258">
                  <c:v>0.35707563717341501</c:v>
                </c:pt>
                <c:pt idx="259">
                  <c:v>0.37136598230764201</c:v>
                </c:pt>
                <c:pt idx="260">
                  <c:v>0.38951967078410399</c:v>
                </c:pt>
                <c:pt idx="261">
                  <c:v>0.40705614985344102</c:v>
                </c:pt>
                <c:pt idx="262">
                  <c:v>0.42673018933764201</c:v>
                </c:pt>
                <c:pt idx="263">
                  <c:v>0.431485783008001</c:v>
                </c:pt>
                <c:pt idx="264">
                  <c:v>0.43152790462333301</c:v>
                </c:pt>
                <c:pt idx="265">
                  <c:v>0.42931811086754501</c:v>
                </c:pt>
                <c:pt idx="266">
                  <c:v>0.43711116794634503</c:v>
                </c:pt>
                <c:pt idx="267">
                  <c:v>0.421931693092507</c:v>
                </c:pt>
                <c:pt idx="268">
                  <c:v>0.428634774415037</c:v>
                </c:pt>
                <c:pt idx="269">
                  <c:v>0.43404803576849399</c:v>
                </c:pt>
                <c:pt idx="270">
                  <c:v>0.45330925934652599</c:v>
                </c:pt>
                <c:pt idx="271">
                  <c:v>0.45657399882081201</c:v>
                </c:pt>
                <c:pt idx="272">
                  <c:v>0.45494908903983999</c:v>
                </c:pt>
                <c:pt idx="273">
                  <c:v>0.44443471573971899</c:v>
                </c:pt>
                <c:pt idx="274">
                  <c:v>0.45417551572050802</c:v>
                </c:pt>
                <c:pt idx="275">
                  <c:v>0.45267836806574102</c:v>
                </c:pt>
                <c:pt idx="276">
                  <c:v>0.440527144969661</c:v>
                </c:pt>
                <c:pt idx="277">
                  <c:v>0.42642700685200602</c:v>
                </c:pt>
                <c:pt idx="278">
                  <c:v>0.43583355142954</c:v>
                </c:pt>
                <c:pt idx="279">
                  <c:v>0.44654058028818899</c:v>
                </c:pt>
                <c:pt idx="280">
                  <c:v>0.43830293782186602</c:v>
                </c:pt>
                <c:pt idx="281">
                  <c:v>0.431350311220006</c:v>
                </c:pt>
                <c:pt idx="282">
                  <c:v>0.43030202863495498</c:v>
                </c:pt>
                <c:pt idx="283">
                  <c:v>0.44222290110089202</c:v>
                </c:pt>
                <c:pt idx="284">
                  <c:v>0.44805999704856397</c:v>
                </c:pt>
                <c:pt idx="285">
                  <c:v>0.44380305691834399</c:v>
                </c:pt>
                <c:pt idx="286">
                  <c:v>0.45085384922073002</c:v>
                </c:pt>
                <c:pt idx="287">
                  <c:v>0.45573557025845102</c:v>
                </c:pt>
                <c:pt idx="288">
                  <c:v>0.46989350317311102</c:v>
                </c:pt>
                <c:pt idx="289">
                  <c:v>0.46356543057906702</c:v>
                </c:pt>
                <c:pt idx="290">
                  <c:v>0.455114261452848</c:v>
                </c:pt>
                <c:pt idx="291">
                  <c:v>0.44814544974361697</c:v>
                </c:pt>
                <c:pt idx="292">
                  <c:v>0.44776610137853201</c:v>
                </c:pt>
                <c:pt idx="293">
                  <c:v>0.43751862899788402</c:v>
                </c:pt>
                <c:pt idx="294">
                  <c:v>0.44224385499208102</c:v>
                </c:pt>
                <c:pt idx="295">
                  <c:v>0.43353126828980398</c:v>
                </c:pt>
                <c:pt idx="296">
                  <c:v>0.43467904697126702</c:v>
                </c:pt>
                <c:pt idx="297">
                  <c:v>0.43289757858993799</c:v>
                </c:pt>
                <c:pt idx="298">
                  <c:v>0.416659243303445</c:v>
                </c:pt>
                <c:pt idx="299">
                  <c:v>0.40334301153035301</c:v>
                </c:pt>
                <c:pt idx="300">
                  <c:v>0.39608588507061798</c:v>
                </c:pt>
                <c:pt idx="301">
                  <c:v>0.39122863966729698</c:v>
                </c:pt>
                <c:pt idx="302">
                  <c:v>0.39069546706818697</c:v>
                </c:pt>
                <c:pt idx="303">
                  <c:v>0.39790000708419299</c:v>
                </c:pt>
                <c:pt idx="304">
                  <c:v>0.39757597343934598</c:v>
                </c:pt>
                <c:pt idx="305">
                  <c:v>0.414782605568637</c:v>
                </c:pt>
                <c:pt idx="306">
                  <c:v>0.42451250945878199</c:v>
                </c:pt>
                <c:pt idx="307">
                  <c:v>0.42765858282560698</c:v>
                </c:pt>
                <c:pt idx="308">
                  <c:v>0.42237679616264001</c:v>
                </c:pt>
                <c:pt idx="309">
                  <c:v>0.42422461894848601</c:v>
                </c:pt>
                <c:pt idx="310">
                  <c:v>0.42391726251414602</c:v>
                </c:pt>
                <c:pt idx="311">
                  <c:v>0.429675338650371</c:v>
                </c:pt>
                <c:pt idx="312">
                  <c:v>0.43406791724261301</c:v>
                </c:pt>
                <c:pt idx="313">
                  <c:v>0.43509129774428101</c:v>
                </c:pt>
                <c:pt idx="314">
                  <c:v>0.43439835507810398</c:v>
                </c:pt>
                <c:pt idx="315">
                  <c:v>0.445330865035726</c:v>
                </c:pt>
                <c:pt idx="316">
                  <c:v>0.44769168175652901</c:v>
                </c:pt>
                <c:pt idx="317">
                  <c:v>0.43994348461399402</c:v>
                </c:pt>
                <c:pt idx="318">
                  <c:v>0.44124937789639401</c:v>
                </c:pt>
                <c:pt idx="319">
                  <c:v>0.43791743570195502</c:v>
                </c:pt>
                <c:pt idx="320">
                  <c:v>0.43937283638238001</c:v>
                </c:pt>
                <c:pt idx="321">
                  <c:v>0.43787324657768301</c:v>
                </c:pt>
                <c:pt idx="322">
                  <c:v>0.436818113296574</c:v>
                </c:pt>
                <c:pt idx="323">
                  <c:v>0.43409015527813999</c:v>
                </c:pt>
                <c:pt idx="324">
                  <c:v>0.43900402975031499</c:v>
                </c:pt>
                <c:pt idx="325">
                  <c:v>0.43406546596700202</c:v>
                </c:pt>
                <c:pt idx="326">
                  <c:v>0.43511211913254</c:v>
                </c:pt>
                <c:pt idx="327">
                  <c:v>0.42413428728857699</c:v>
                </c:pt>
                <c:pt idx="328">
                  <c:v>0.43861862526360201</c:v>
                </c:pt>
                <c:pt idx="329">
                  <c:v>0.42913634470899598</c:v>
                </c:pt>
                <c:pt idx="330">
                  <c:v>0.42593022451513901</c:v>
                </c:pt>
                <c:pt idx="331">
                  <c:v>0.42163436316533998</c:v>
                </c:pt>
                <c:pt idx="332">
                  <c:v>0.41535185006097503</c:v>
                </c:pt>
                <c:pt idx="333">
                  <c:v>0.41178128598611702</c:v>
                </c:pt>
                <c:pt idx="334">
                  <c:v>0.42206170862096998</c:v>
                </c:pt>
                <c:pt idx="335">
                  <c:v>0.41414859735688297</c:v>
                </c:pt>
                <c:pt idx="336">
                  <c:v>0.42589407153162501</c:v>
                </c:pt>
                <c:pt idx="337">
                  <c:v>0.43142532650009602</c:v>
                </c:pt>
                <c:pt idx="338">
                  <c:v>0.44052666326155099</c:v>
                </c:pt>
                <c:pt idx="339">
                  <c:v>0.44909648937136099</c:v>
                </c:pt>
                <c:pt idx="340">
                  <c:v>0.45316810015536002</c:v>
                </c:pt>
                <c:pt idx="341">
                  <c:v>0.45793933043375001</c:v>
                </c:pt>
                <c:pt idx="342">
                  <c:v>0.45617516661644802</c:v>
                </c:pt>
                <c:pt idx="343">
                  <c:v>0.44388414298210299</c:v>
                </c:pt>
                <c:pt idx="344">
                  <c:v>0.44032146520031101</c:v>
                </c:pt>
                <c:pt idx="345">
                  <c:v>0.43271713917458399</c:v>
                </c:pt>
                <c:pt idx="346">
                  <c:v>0.42826975063862099</c:v>
                </c:pt>
                <c:pt idx="347">
                  <c:v>0.41971731461484602</c:v>
                </c:pt>
                <c:pt idx="348">
                  <c:v>0.40950349085882698</c:v>
                </c:pt>
                <c:pt idx="349">
                  <c:v>0.40156063400581399</c:v>
                </c:pt>
                <c:pt idx="350">
                  <c:v>0.40767379888278399</c:v>
                </c:pt>
                <c:pt idx="351">
                  <c:v>0.41195988267337302</c:v>
                </c:pt>
                <c:pt idx="352">
                  <c:v>0.41730785195143899</c:v>
                </c:pt>
                <c:pt idx="353">
                  <c:v>0.41165687121578898</c:v>
                </c:pt>
                <c:pt idx="354">
                  <c:v>0.41391105197842099</c:v>
                </c:pt>
                <c:pt idx="355">
                  <c:v>0.41888099095004799</c:v>
                </c:pt>
                <c:pt idx="356">
                  <c:v>0.43401259237697298</c:v>
                </c:pt>
                <c:pt idx="357">
                  <c:v>0.45675731965889499</c:v>
                </c:pt>
                <c:pt idx="358">
                  <c:v>0.45958584401435199</c:v>
                </c:pt>
                <c:pt idx="359">
                  <c:v>0.46569071622140701</c:v>
                </c:pt>
                <c:pt idx="360">
                  <c:v>0.48806586168259097</c:v>
                </c:pt>
                <c:pt idx="361">
                  <c:v>0.51048468052498797</c:v>
                </c:pt>
                <c:pt idx="362">
                  <c:v>0.51408520384010004</c:v>
                </c:pt>
                <c:pt idx="363">
                  <c:v>0.51392402292305095</c:v>
                </c:pt>
                <c:pt idx="364">
                  <c:v>0.49727059755205399</c:v>
                </c:pt>
                <c:pt idx="365">
                  <c:v>0.50544590862296102</c:v>
                </c:pt>
                <c:pt idx="366">
                  <c:v>0.50873896964797505</c:v>
                </c:pt>
                <c:pt idx="367">
                  <c:v>0.50684763126483401</c:v>
                </c:pt>
                <c:pt idx="368">
                  <c:v>0.49492222094350102</c:v>
                </c:pt>
                <c:pt idx="369">
                  <c:v>0.50203151968010895</c:v>
                </c:pt>
                <c:pt idx="370">
                  <c:v>0.50086750066524099</c:v>
                </c:pt>
                <c:pt idx="371">
                  <c:v>0.501268413122121</c:v>
                </c:pt>
                <c:pt idx="372">
                  <c:v>0.494551253491403</c:v>
                </c:pt>
                <c:pt idx="373">
                  <c:v>0.493455153793118</c:v>
                </c:pt>
                <c:pt idx="374">
                  <c:v>0.49683000182732001</c:v>
                </c:pt>
                <c:pt idx="375">
                  <c:v>0.49837530852227002</c:v>
                </c:pt>
                <c:pt idx="376">
                  <c:v>0.49578546797084899</c:v>
                </c:pt>
                <c:pt idx="377">
                  <c:v>0.49832707075090998</c:v>
                </c:pt>
                <c:pt idx="378">
                  <c:v>0.510527040472882</c:v>
                </c:pt>
                <c:pt idx="379">
                  <c:v>0.51143724942076196</c:v>
                </c:pt>
                <c:pt idx="380">
                  <c:v>0.51206137987544398</c:v>
                </c:pt>
                <c:pt idx="381">
                  <c:v>0.50910133510782196</c:v>
                </c:pt>
                <c:pt idx="382">
                  <c:v>0.51186734190993</c:v>
                </c:pt>
                <c:pt idx="383">
                  <c:v>0.51438971652604104</c:v>
                </c:pt>
                <c:pt idx="384">
                  <c:v>0.51663897448908302</c:v>
                </c:pt>
                <c:pt idx="385">
                  <c:v>0.50682747455848198</c:v>
                </c:pt>
                <c:pt idx="386">
                  <c:v>0.50737954177343503</c:v>
                </c:pt>
                <c:pt idx="387">
                  <c:v>0.49905303573520698</c:v>
                </c:pt>
                <c:pt idx="388">
                  <c:v>0.48631640704831702</c:v>
                </c:pt>
                <c:pt idx="389">
                  <c:v>0.47694136139780502</c:v>
                </c:pt>
                <c:pt idx="390">
                  <c:v>0.481356720834695</c:v>
                </c:pt>
                <c:pt idx="391">
                  <c:v>0.480624839998333</c:v>
                </c:pt>
                <c:pt idx="392">
                  <c:v>0.47789241297399299</c:v>
                </c:pt>
                <c:pt idx="393">
                  <c:v>0.47912427834435001</c:v>
                </c:pt>
                <c:pt idx="394">
                  <c:v>0.48405493427804502</c:v>
                </c:pt>
                <c:pt idx="395">
                  <c:v>0.49375534976903002</c:v>
                </c:pt>
                <c:pt idx="396">
                  <c:v>0.50013532828477203</c:v>
                </c:pt>
                <c:pt idx="397">
                  <c:v>0.49307525992935403</c:v>
                </c:pt>
                <c:pt idx="398">
                  <c:v>0.49324440168054501</c:v>
                </c:pt>
                <c:pt idx="399">
                  <c:v>0.50071623181990799</c:v>
                </c:pt>
                <c:pt idx="400">
                  <c:v>0.49808952686900698</c:v>
                </c:pt>
                <c:pt idx="401">
                  <c:v>0.49608491029636997</c:v>
                </c:pt>
                <c:pt idx="402">
                  <c:v>0.49034456767774398</c:v>
                </c:pt>
                <c:pt idx="403">
                  <c:v>0.48492091432607298</c:v>
                </c:pt>
                <c:pt idx="404">
                  <c:v>0.47633725968797003</c:v>
                </c:pt>
                <c:pt idx="405">
                  <c:v>0.47122163193661698</c:v>
                </c:pt>
                <c:pt idx="406">
                  <c:v>0.462091766555915</c:v>
                </c:pt>
                <c:pt idx="407">
                  <c:v>0.46199238791514602</c:v>
                </c:pt>
                <c:pt idx="408">
                  <c:v>0.46806282497472101</c:v>
                </c:pt>
                <c:pt idx="409">
                  <c:v>0.47227928195202101</c:v>
                </c:pt>
                <c:pt idx="410">
                  <c:v>0.475466402124674</c:v>
                </c:pt>
                <c:pt idx="411">
                  <c:v>0.48400748345868799</c:v>
                </c:pt>
                <c:pt idx="412">
                  <c:v>0.48835041056515399</c:v>
                </c:pt>
                <c:pt idx="413">
                  <c:v>0.493706609394854</c:v>
                </c:pt>
                <c:pt idx="414">
                  <c:v>0.49502148318392297</c:v>
                </c:pt>
                <c:pt idx="415">
                  <c:v>0.49018412454766302</c:v>
                </c:pt>
                <c:pt idx="416">
                  <c:v>0.486862244897666</c:v>
                </c:pt>
                <c:pt idx="417">
                  <c:v>0.48339126203324501</c:v>
                </c:pt>
                <c:pt idx="418">
                  <c:v>0.48754427619067098</c:v>
                </c:pt>
                <c:pt idx="419">
                  <c:v>0.47949764901001302</c:v>
                </c:pt>
                <c:pt idx="420">
                  <c:v>0.47270905303567401</c:v>
                </c:pt>
                <c:pt idx="421">
                  <c:v>0.477545156729061</c:v>
                </c:pt>
                <c:pt idx="422">
                  <c:v>0.47691829680240599</c:v>
                </c:pt>
                <c:pt idx="423">
                  <c:v>0.47810385195841398</c:v>
                </c:pt>
                <c:pt idx="424">
                  <c:v>0.48530258632394302</c:v>
                </c:pt>
                <c:pt idx="425">
                  <c:v>0.47972196751123702</c:v>
                </c:pt>
                <c:pt idx="426">
                  <c:v>0.48387885516989199</c:v>
                </c:pt>
                <c:pt idx="427">
                  <c:v>0.49257669401661702</c:v>
                </c:pt>
                <c:pt idx="428">
                  <c:v>0.47839382940688602</c:v>
                </c:pt>
                <c:pt idx="429">
                  <c:v>0.48019968878165398</c:v>
                </c:pt>
                <c:pt idx="430">
                  <c:v>0.47941852366197402</c:v>
                </c:pt>
                <c:pt idx="431">
                  <c:v>0.49200484086423002</c:v>
                </c:pt>
                <c:pt idx="432">
                  <c:v>0.50030686563763505</c:v>
                </c:pt>
                <c:pt idx="433">
                  <c:v>0.50535195965084601</c:v>
                </c:pt>
                <c:pt idx="434">
                  <c:v>0.50524955563684004</c:v>
                </c:pt>
                <c:pt idx="435">
                  <c:v>0.52190504469370702</c:v>
                </c:pt>
                <c:pt idx="436">
                  <c:v>0.53134686802423903</c:v>
                </c:pt>
                <c:pt idx="437">
                  <c:v>0.53895575920094796</c:v>
                </c:pt>
                <c:pt idx="438">
                  <c:v>0.52542003159203798</c:v>
                </c:pt>
                <c:pt idx="439">
                  <c:v>0.51867988583319102</c:v>
                </c:pt>
                <c:pt idx="440">
                  <c:v>0.51945502647771902</c:v>
                </c:pt>
                <c:pt idx="441">
                  <c:v>0.524295489848291</c:v>
                </c:pt>
                <c:pt idx="442">
                  <c:v>0.522710143035921</c:v>
                </c:pt>
                <c:pt idx="443">
                  <c:v>0.52209693687589598</c:v>
                </c:pt>
                <c:pt idx="444">
                  <c:v>0.52488046695605295</c:v>
                </c:pt>
                <c:pt idx="445">
                  <c:v>0.53369100847272399</c:v>
                </c:pt>
                <c:pt idx="446">
                  <c:v>0.54571578315328195</c:v>
                </c:pt>
                <c:pt idx="447">
                  <c:v>0.55515126270769899</c:v>
                </c:pt>
                <c:pt idx="448">
                  <c:v>0.57038519899075402</c:v>
                </c:pt>
                <c:pt idx="449">
                  <c:v>0.58464714056942901</c:v>
                </c:pt>
                <c:pt idx="450">
                  <c:v>0.590025914564137</c:v>
                </c:pt>
                <c:pt idx="451">
                  <c:v>0.59183694205080195</c:v>
                </c:pt>
                <c:pt idx="452">
                  <c:v>0.59867141202278595</c:v>
                </c:pt>
                <c:pt idx="453">
                  <c:v>0.60351813824841105</c:v>
                </c:pt>
                <c:pt idx="454">
                  <c:v>0.60771178188946495</c:v>
                </c:pt>
                <c:pt idx="455">
                  <c:v>0.58905880429539104</c:v>
                </c:pt>
                <c:pt idx="456">
                  <c:v>0.58187663386035404</c:v>
                </c:pt>
                <c:pt idx="457">
                  <c:v>0.58002359057892305</c:v>
                </c:pt>
                <c:pt idx="458">
                  <c:v>0.58445930884233299</c:v>
                </c:pt>
                <c:pt idx="459">
                  <c:v>0.58760592496491904</c:v>
                </c:pt>
                <c:pt idx="460">
                  <c:v>0.57481796537239604</c:v>
                </c:pt>
                <c:pt idx="461">
                  <c:v>0.57154581885836497</c:v>
                </c:pt>
                <c:pt idx="462">
                  <c:v>0.57106062462690199</c:v>
                </c:pt>
                <c:pt idx="463">
                  <c:v>0.55881390202034498</c:v>
                </c:pt>
                <c:pt idx="464">
                  <c:v>0.54612215226014604</c:v>
                </c:pt>
                <c:pt idx="465">
                  <c:v>0.54402076870946403</c:v>
                </c:pt>
                <c:pt idx="466">
                  <c:v>0.54691043587789201</c:v>
                </c:pt>
                <c:pt idx="467">
                  <c:v>0.552838036754007</c:v>
                </c:pt>
                <c:pt idx="468">
                  <c:v>0.54360284517275104</c:v>
                </c:pt>
                <c:pt idx="469">
                  <c:v>0.55155791588196801</c:v>
                </c:pt>
                <c:pt idx="470">
                  <c:v>0.56174658178125503</c:v>
                </c:pt>
                <c:pt idx="471">
                  <c:v>0.57058709860336798</c:v>
                </c:pt>
                <c:pt idx="472">
                  <c:v>0.56295307909426895</c:v>
                </c:pt>
                <c:pt idx="473">
                  <c:v>0.54168759904730901</c:v>
                </c:pt>
                <c:pt idx="474">
                  <c:v>0.53490379273177602</c:v>
                </c:pt>
                <c:pt idx="475">
                  <c:v>0.54320687010514002</c:v>
                </c:pt>
                <c:pt idx="476">
                  <c:v>0.55059510537662903</c:v>
                </c:pt>
                <c:pt idx="477">
                  <c:v>0.55343783837862004</c:v>
                </c:pt>
                <c:pt idx="478">
                  <c:v>0.55196444857478499</c:v>
                </c:pt>
                <c:pt idx="479">
                  <c:v>0.56726312796915102</c:v>
                </c:pt>
                <c:pt idx="480">
                  <c:v>0.55177803091905298</c:v>
                </c:pt>
                <c:pt idx="481">
                  <c:v>0.55264414799359896</c:v>
                </c:pt>
                <c:pt idx="482">
                  <c:v>0.54003793898437502</c:v>
                </c:pt>
                <c:pt idx="483">
                  <c:v>0.52678918218902804</c:v>
                </c:pt>
                <c:pt idx="484">
                  <c:v>0.52153968805874995</c:v>
                </c:pt>
                <c:pt idx="485">
                  <c:v>0.52425658806340603</c:v>
                </c:pt>
                <c:pt idx="486">
                  <c:v>0.50620604690012605</c:v>
                </c:pt>
                <c:pt idx="487">
                  <c:v>0.52826850083944499</c:v>
                </c:pt>
                <c:pt idx="488">
                  <c:v>0.52794958862514896</c:v>
                </c:pt>
                <c:pt idx="489">
                  <c:v>0.54358922202388005</c:v>
                </c:pt>
                <c:pt idx="490">
                  <c:v>0.55315611319079505</c:v>
                </c:pt>
                <c:pt idx="491">
                  <c:v>0.55454695440990998</c:v>
                </c:pt>
                <c:pt idx="492">
                  <c:v>0.56403362817413905</c:v>
                </c:pt>
                <c:pt idx="493">
                  <c:v>0.57221156944153695</c:v>
                </c:pt>
                <c:pt idx="494">
                  <c:v>0.57993951272430899</c:v>
                </c:pt>
                <c:pt idx="495">
                  <c:v>0.58662561274435199</c:v>
                </c:pt>
                <c:pt idx="496">
                  <c:v>0.58386878966197897</c:v>
                </c:pt>
                <c:pt idx="497">
                  <c:v>0.57938266527204496</c:v>
                </c:pt>
                <c:pt idx="498">
                  <c:v>0.57187141850466805</c:v>
                </c:pt>
                <c:pt idx="499">
                  <c:v>0.56978336105447702</c:v>
                </c:pt>
                <c:pt idx="500">
                  <c:v>0.575486562449953</c:v>
                </c:pt>
                <c:pt idx="501">
                  <c:v>0.57644874478062502</c:v>
                </c:pt>
                <c:pt idx="502">
                  <c:v>0.57551538313164396</c:v>
                </c:pt>
                <c:pt idx="503">
                  <c:v>0.57591176316567905</c:v>
                </c:pt>
                <c:pt idx="504">
                  <c:v>0.57774595011594598</c:v>
                </c:pt>
                <c:pt idx="505">
                  <c:v>0.58488011125804795</c:v>
                </c:pt>
                <c:pt idx="506">
                  <c:v>0.57193464106349601</c:v>
                </c:pt>
                <c:pt idx="507">
                  <c:v>0.55876204931782403</c:v>
                </c:pt>
                <c:pt idx="508">
                  <c:v>0.548307396332124</c:v>
                </c:pt>
                <c:pt idx="509">
                  <c:v>0.55265790339816601</c:v>
                </c:pt>
                <c:pt idx="510">
                  <c:v>0.53698574402089905</c:v>
                </c:pt>
                <c:pt idx="511">
                  <c:v>0.52010723323223096</c:v>
                </c:pt>
                <c:pt idx="512">
                  <c:v>0.50901284420101001</c:v>
                </c:pt>
                <c:pt idx="513">
                  <c:v>0.50169822961286203</c:v>
                </c:pt>
                <c:pt idx="514">
                  <c:v>0.49921744563911102</c:v>
                </c:pt>
                <c:pt idx="515">
                  <c:v>0.49151044885561002</c:v>
                </c:pt>
                <c:pt idx="516">
                  <c:v>0.47331474325402201</c:v>
                </c:pt>
                <c:pt idx="517">
                  <c:v>0.47721267082874402</c:v>
                </c:pt>
                <c:pt idx="518">
                  <c:v>0.480255716353925</c:v>
                </c:pt>
                <c:pt idx="519">
                  <c:v>0.48017360109867302</c:v>
                </c:pt>
                <c:pt idx="520">
                  <c:v>0.48442839198346199</c:v>
                </c:pt>
                <c:pt idx="521">
                  <c:v>0.47907134747124902</c:v>
                </c:pt>
                <c:pt idx="522">
                  <c:v>0.48602952918486098</c:v>
                </c:pt>
                <c:pt idx="523">
                  <c:v>0.48784836376954399</c:v>
                </c:pt>
                <c:pt idx="524">
                  <c:v>0.485227017501145</c:v>
                </c:pt>
                <c:pt idx="525">
                  <c:v>0.49176015599022699</c:v>
                </c:pt>
                <c:pt idx="526">
                  <c:v>0.49274343996715098</c:v>
                </c:pt>
                <c:pt idx="527">
                  <c:v>0.48851127519010801</c:v>
                </c:pt>
                <c:pt idx="528">
                  <c:v>0.49217754081555998</c:v>
                </c:pt>
                <c:pt idx="529">
                  <c:v>0.48599931864296703</c:v>
                </c:pt>
                <c:pt idx="530">
                  <c:v>0.482566138297918</c:v>
                </c:pt>
                <c:pt idx="531">
                  <c:v>0.47968565381737199</c:v>
                </c:pt>
                <c:pt idx="532">
                  <c:v>0.47521342746440598</c:v>
                </c:pt>
                <c:pt idx="533">
                  <c:v>0.478846336048041</c:v>
                </c:pt>
                <c:pt idx="534">
                  <c:v>0.48117960047861702</c:v>
                </c:pt>
                <c:pt idx="535">
                  <c:v>0.480604745608123</c:v>
                </c:pt>
                <c:pt idx="536">
                  <c:v>0.48071339602666002</c:v>
                </c:pt>
                <c:pt idx="537">
                  <c:v>0.48319705482658298</c:v>
                </c:pt>
                <c:pt idx="538">
                  <c:v>0.48570617986711101</c:v>
                </c:pt>
                <c:pt idx="539">
                  <c:v>0.49872083769327302</c:v>
                </c:pt>
                <c:pt idx="540">
                  <c:v>0.478577362723418</c:v>
                </c:pt>
                <c:pt idx="541">
                  <c:v>0.48471026627830599</c:v>
                </c:pt>
                <c:pt idx="542">
                  <c:v>0.49155483926818899</c:v>
                </c:pt>
                <c:pt idx="543">
                  <c:v>0.49662671545613202</c:v>
                </c:pt>
                <c:pt idx="544">
                  <c:v>0.49876412126990899</c:v>
                </c:pt>
                <c:pt idx="545">
                  <c:v>0.500000628656317</c:v>
                </c:pt>
                <c:pt idx="546">
                  <c:v>0.492676319176099</c:v>
                </c:pt>
                <c:pt idx="547">
                  <c:v>0.51490264571038902</c:v>
                </c:pt>
                <c:pt idx="548">
                  <c:v>0.51530727683454602</c:v>
                </c:pt>
                <c:pt idx="549">
                  <c:v>0.509011727066918</c:v>
                </c:pt>
                <c:pt idx="550">
                  <c:v>0.50286430336063803</c:v>
                </c:pt>
                <c:pt idx="551">
                  <c:v>0.50813000193449898</c:v>
                </c:pt>
                <c:pt idx="552">
                  <c:v>0.51095849364214696</c:v>
                </c:pt>
                <c:pt idx="553">
                  <c:v>0.50509848930244605</c:v>
                </c:pt>
                <c:pt idx="554">
                  <c:v>0.51607205682697899</c:v>
                </c:pt>
                <c:pt idx="555">
                  <c:v>0.50461755464397695</c:v>
                </c:pt>
                <c:pt idx="556">
                  <c:v>0.51043376390846396</c:v>
                </c:pt>
                <c:pt idx="557">
                  <c:v>0.51479722725761701</c:v>
                </c:pt>
                <c:pt idx="558">
                  <c:v>0.51842982195989395</c:v>
                </c:pt>
                <c:pt idx="559">
                  <c:v>0.52657269171662702</c:v>
                </c:pt>
                <c:pt idx="560">
                  <c:v>0.52661448615116602</c:v>
                </c:pt>
                <c:pt idx="561">
                  <c:v>0.50960854610336503</c:v>
                </c:pt>
                <c:pt idx="562">
                  <c:v>0.52027317107111104</c:v>
                </c:pt>
                <c:pt idx="563">
                  <c:v>0.52093347776856203</c:v>
                </c:pt>
                <c:pt idx="564">
                  <c:v>0.51797240685617696</c:v>
                </c:pt>
                <c:pt idx="565">
                  <c:v>0.51226122859274403</c:v>
                </c:pt>
                <c:pt idx="566">
                  <c:v>0.50072920766621598</c:v>
                </c:pt>
                <c:pt idx="567">
                  <c:v>0.49927853694756302</c:v>
                </c:pt>
                <c:pt idx="568">
                  <c:v>0.49760976047931099</c:v>
                </c:pt>
                <c:pt idx="569">
                  <c:v>0.49521031105398</c:v>
                </c:pt>
                <c:pt idx="570">
                  <c:v>0.48386346983075501</c:v>
                </c:pt>
                <c:pt idx="571">
                  <c:v>0.49372307619271999</c:v>
                </c:pt>
                <c:pt idx="572">
                  <c:v>0.49895626121810199</c:v>
                </c:pt>
                <c:pt idx="573">
                  <c:v>0.50583274293485703</c:v>
                </c:pt>
                <c:pt idx="574">
                  <c:v>0.51207278692084501</c:v>
                </c:pt>
                <c:pt idx="575">
                  <c:v>0.51495142577683195</c:v>
                </c:pt>
                <c:pt idx="576">
                  <c:v>0.512441811487099</c:v>
                </c:pt>
                <c:pt idx="577">
                  <c:v>0.52242761077456601</c:v>
                </c:pt>
                <c:pt idx="578">
                  <c:v>0.51890222353070603</c:v>
                </c:pt>
                <c:pt idx="579">
                  <c:v>0.52122069088366796</c:v>
                </c:pt>
                <c:pt idx="580">
                  <c:v>0.51496201335743996</c:v>
                </c:pt>
                <c:pt idx="581">
                  <c:v>0.50433571753070805</c:v>
                </c:pt>
                <c:pt idx="582">
                  <c:v>0.51213529084288101</c:v>
                </c:pt>
                <c:pt idx="583">
                  <c:v>0.51153477076526199</c:v>
                </c:pt>
                <c:pt idx="584">
                  <c:v>0.50738258930384506</c:v>
                </c:pt>
                <c:pt idx="585">
                  <c:v>0.49923390255744898</c:v>
                </c:pt>
                <c:pt idx="586">
                  <c:v>0.49000113048140498</c:v>
                </c:pt>
                <c:pt idx="587">
                  <c:v>0.48650061014518797</c:v>
                </c:pt>
                <c:pt idx="588">
                  <c:v>0.49205948848430497</c:v>
                </c:pt>
                <c:pt idx="589">
                  <c:v>0.48058566946751602</c:v>
                </c:pt>
                <c:pt idx="590">
                  <c:v>0.47247458189171898</c:v>
                </c:pt>
                <c:pt idx="591">
                  <c:v>0.47526493663928299</c:v>
                </c:pt>
                <c:pt idx="592">
                  <c:v>0.47407793036909901</c:v>
                </c:pt>
                <c:pt idx="593">
                  <c:v>0.47636488887089301</c:v>
                </c:pt>
                <c:pt idx="594">
                  <c:v>0.48322133959562702</c:v>
                </c:pt>
                <c:pt idx="595">
                  <c:v>0.482628965355482</c:v>
                </c:pt>
                <c:pt idx="596">
                  <c:v>0.49185703981178502</c:v>
                </c:pt>
                <c:pt idx="597">
                  <c:v>0.50247724688080098</c:v>
                </c:pt>
                <c:pt idx="598">
                  <c:v>0.49478072074884799</c:v>
                </c:pt>
                <c:pt idx="599">
                  <c:v>0.50206913891532401</c:v>
                </c:pt>
                <c:pt idx="600">
                  <c:v>0.497661867819221</c:v>
                </c:pt>
                <c:pt idx="601">
                  <c:v>0.493114490196984</c:v>
                </c:pt>
                <c:pt idx="602">
                  <c:v>0.51559489478831</c:v>
                </c:pt>
                <c:pt idx="603">
                  <c:v>0.52621223153290497</c:v>
                </c:pt>
                <c:pt idx="604">
                  <c:v>0.53550165750371403</c:v>
                </c:pt>
                <c:pt idx="605">
                  <c:v>0.54819327536734497</c:v>
                </c:pt>
                <c:pt idx="606">
                  <c:v>0.55309001388131196</c:v>
                </c:pt>
                <c:pt idx="607">
                  <c:v>0.55918316356055198</c:v>
                </c:pt>
                <c:pt idx="608">
                  <c:v>0.56141769474172398</c:v>
                </c:pt>
                <c:pt idx="609">
                  <c:v>0.53788233966546395</c:v>
                </c:pt>
                <c:pt idx="610">
                  <c:v>0.525311670650915</c:v>
                </c:pt>
                <c:pt idx="611">
                  <c:v>0.51454876890692702</c:v>
                </c:pt>
                <c:pt idx="612">
                  <c:v>0.52037993927510595</c:v>
                </c:pt>
                <c:pt idx="613">
                  <c:v>0.51253837021194404</c:v>
                </c:pt>
                <c:pt idx="614">
                  <c:v>0.50885737395777997</c:v>
                </c:pt>
                <c:pt idx="615">
                  <c:v>0.50703063320299901</c:v>
                </c:pt>
                <c:pt idx="616">
                  <c:v>0.50530061802300497</c:v>
                </c:pt>
                <c:pt idx="617">
                  <c:v>0.50225709975656796</c:v>
                </c:pt>
                <c:pt idx="618">
                  <c:v>0.51166164297465599</c:v>
                </c:pt>
                <c:pt idx="619">
                  <c:v>0.49530184342683398</c:v>
                </c:pt>
                <c:pt idx="620">
                  <c:v>0.49035825147932399</c:v>
                </c:pt>
                <c:pt idx="621">
                  <c:v>0.50102998606800497</c:v>
                </c:pt>
                <c:pt idx="622">
                  <c:v>0.51530964316504102</c:v>
                </c:pt>
                <c:pt idx="623">
                  <c:v>0.54614606590854398</c:v>
                </c:pt>
                <c:pt idx="624">
                  <c:v>0.54860863416274397</c:v>
                </c:pt>
                <c:pt idx="625">
                  <c:v>0.53696508114333796</c:v>
                </c:pt>
                <c:pt idx="626">
                  <c:v>0.55966128230962398</c:v>
                </c:pt>
                <c:pt idx="627">
                  <c:v>0.58385605100735205</c:v>
                </c:pt>
                <c:pt idx="628">
                  <c:v>0.58685135402853805</c:v>
                </c:pt>
                <c:pt idx="629">
                  <c:v>0.59888567111155599</c:v>
                </c:pt>
                <c:pt idx="630">
                  <c:v>0.59117677392586998</c:v>
                </c:pt>
                <c:pt idx="631">
                  <c:v>0.61014786448059699</c:v>
                </c:pt>
                <c:pt idx="632">
                  <c:v>0.63539140619630696</c:v>
                </c:pt>
                <c:pt idx="633">
                  <c:v>0.63723023552674096</c:v>
                </c:pt>
                <c:pt idx="634">
                  <c:v>0.62567535054917101</c:v>
                </c:pt>
                <c:pt idx="635">
                  <c:v>0.62653838007065998</c:v>
                </c:pt>
                <c:pt idx="636">
                  <c:v>0.61844177933837396</c:v>
                </c:pt>
                <c:pt idx="637">
                  <c:v>0.61991721248513199</c:v>
                </c:pt>
                <c:pt idx="638">
                  <c:v>0.61277131983704902</c:v>
                </c:pt>
                <c:pt idx="639">
                  <c:v>0.60239880198727902</c:v>
                </c:pt>
                <c:pt idx="640">
                  <c:v>0.60055584163696096</c:v>
                </c:pt>
                <c:pt idx="641">
                  <c:v>0.62517615453404696</c:v>
                </c:pt>
                <c:pt idx="642">
                  <c:v>0.63420727857557702</c:v>
                </c:pt>
                <c:pt idx="643">
                  <c:v>0.64403351905781603</c:v>
                </c:pt>
                <c:pt idx="644">
                  <c:v>0.63207210737088204</c:v>
                </c:pt>
                <c:pt idx="645">
                  <c:v>0.63214973963492405</c:v>
                </c:pt>
                <c:pt idx="646">
                  <c:v>0.63740886187131196</c:v>
                </c:pt>
                <c:pt idx="647">
                  <c:v>0.64787991009991697</c:v>
                </c:pt>
                <c:pt idx="648">
                  <c:v>0.63263698707903304</c:v>
                </c:pt>
                <c:pt idx="649">
                  <c:v>0.62333652946334095</c:v>
                </c:pt>
                <c:pt idx="650">
                  <c:v>0.60806365377617699</c:v>
                </c:pt>
                <c:pt idx="651">
                  <c:v>0.62354489226555898</c:v>
                </c:pt>
                <c:pt idx="652">
                  <c:v>0.61974683195650104</c:v>
                </c:pt>
                <c:pt idx="653">
                  <c:v>0.61520544618163198</c:v>
                </c:pt>
                <c:pt idx="654">
                  <c:v>0.60749284198234998</c:v>
                </c:pt>
                <c:pt idx="655">
                  <c:v>0.61318398071251901</c:v>
                </c:pt>
                <c:pt idx="656">
                  <c:v>0.61741671597912795</c:v>
                </c:pt>
                <c:pt idx="657">
                  <c:v>0.61995008548225405</c:v>
                </c:pt>
                <c:pt idx="658">
                  <c:v>0.61591742928953896</c:v>
                </c:pt>
                <c:pt idx="659">
                  <c:v>0.63151551508735604</c:v>
                </c:pt>
                <c:pt idx="660">
                  <c:v>0.63801416000897804</c:v>
                </c:pt>
                <c:pt idx="661">
                  <c:v>0.63241596658482802</c:v>
                </c:pt>
                <c:pt idx="662">
                  <c:v>0.61983155263163103</c:v>
                </c:pt>
                <c:pt idx="663">
                  <c:v>0.61558951800415396</c:v>
                </c:pt>
                <c:pt idx="664">
                  <c:v>0.61644432220563095</c:v>
                </c:pt>
                <c:pt idx="665">
                  <c:v>0.61232186402982902</c:v>
                </c:pt>
                <c:pt idx="666">
                  <c:v>0.60830388280970904</c:v>
                </c:pt>
                <c:pt idx="667">
                  <c:v>0.60303551734504002</c:v>
                </c:pt>
                <c:pt idx="668">
                  <c:v>0.60649975002214096</c:v>
                </c:pt>
                <c:pt idx="669">
                  <c:v>0.62060464888989697</c:v>
                </c:pt>
                <c:pt idx="670">
                  <c:v>0.63131766493887098</c:v>
                </c:pt>
                <c:pt idx="671">
                  <c:v>0.63402470917743803</c:v>
                </c:pt>
                <c:pt idx="672">
                  <c:v>0.63664034274528303</c:v>
                </c:pt>
                <c:pt idx="673">
                  <c:v>0.62151749589174399</c:v>
                </c:pt>
                <c:pt idx="674">
                  <c:v>0.62533540916897001</c:v>
                </c:pt>
                <c:pt idx="675">
                  <c:v>0.62713086274404395</c:v>
                </c:pt>
                <c:pt idx="676">
                  <c:v>0.62866880023288096</c:v>
                </c:pt>
                <c:pt idx="677">
                  <c:v>0.62451404354949303</c:v>
                </c:pt>
                <c:pt idx="678">
                  <c:v>0.62794565786869905</c:v>
                </c:pt>
                <c:pt idx="679">
                  <c:v>0.62413356953881605</c:v>
                </c:pt>
                <c:pt idx="680">
                  <c:v>0.643186155340147</c:v>
                </c:pt>
                <c:pt idx="681">
                  <c:v>0.65142287022351997</c:v>
                </c:pt>
                <c:pt idx="682">
                  <c:v>0.64608030202616795</c:v>
                </c:pt>
                <c:pt idx="683">
                  <c:v>0.63066379635470005</c:v>
                </c:pt>
                <c:pt idx="684">
                  <c:v>0.627963577918911</c:v>
                </c:pt>
                <c:pt idx="685">
                  <c:v>0.62582548520540404</c:v>
                </c:pt>
                <c:pt idx="686">
                  <c:v>0.630025642419069</c:v>
                </c:pt>
                <c:pt idx="687">
                  <c:v>0.626925096055995</c:v>
                </c:pt>
                <c:pt idx="688">
                  <c:v>0.61984004824403605</c:v>
                </c:pt>
                <c:pt idx="689">
                  <c:v>0.62723339082038299</c:v>
                </c:pt>
                <c:pt idx="690">
                  <c:v>0.63648837228783695</c:v>
                </c:pt>
                <c:pt idx="691">
                  <c:v>0.63620773804457298</c:v>
                </c:pt>
                <c:pt idx="692">
                  <c:v>0.63527722207338699</c:v>
                </c:pt>
                <c:pt idx="693">
                  <c:v>0.64713501654706396</c:v>
                </c:pt>
                <c:pt idx="694">
                  <c:v>0.64547048059649104</c:v>
                </c:pt>
                <c:pt idx="695">
                  <c:v>0.65208560584645203</c:v>
                </c:pt>
                <c:pt idx="696">
                  <c:v>0.64601230997754699</c:v>
                </c:pt>
                <c:pt idx="697">
                  <c:v>0.64569480768284604</c:v>
                </c:pt>
                <c:pt idx="698">
                  <c:v>0.64563957189148502</c:v>
                </c:pt>
                <c:pt idx="699">
                  <c:v>0.64676009171342097</c:v>
                </c:pt>
                <c:pt idx="700">
                  <c:v>0.63697734825297703</c:v>
                </c:pt>
                <c:pt idx="701">
                  <c:v>0.63944647400348598</c:v>
                </c:pt>
                <c:pt idx="702">
                  <c:v>0.63021666230806295</c:v>
                </c:pt>
                <c:pt idx="703">
                  <c:v>0.63550405797562703</c:v>
                </c:pt>
                <c:pt idx="704">
                  <c:v>0.63347075124564101</c:v>
                </c:pt>
                <c:pt idx="705">
                  <c:v>0.63973067688523</c:v>
                </c:pt>
                <c:pt idx="706">
                  <c:v>0.63863868662343304</c:v>
                </c:pt>
                <c:pt idx="707">
                  <c:v>0.64437751084779404</c:v>
                </c:pt>
                <c:pt idx="708">
                  <c:v>0.63838198289484904</c:v>
                </c:pt>
                <c:pt idx="709">
                  <c:v>0.648718940935472</c:v>
                </c:pt>
                <c:pt idx="710">
                  <c:v>0.64728467324132299</c:v>
                </c:pt>
                <c:pt idx="711">
                  <c:v>0.67004170781811601</c:v>
                </c:pt>
                <c:pt idx="712">
                  <c:v>0.67717527036585201</c:v>
                </c:pt>
                <c:pt idx="713">
                  <c:v>0.68976624482811799</c:v>
                </c:pt>
                <c:pt idx="714">
                  <c:v>0.68553698537206997</c:v>
                </c:pt>
                <c:pt idx="715">
                  <c:v>0.68819242215200604</c:v>
                </c:pt>
                <c:pt idx="716">
                  <c:v>0.68502937580148204</c:v>
                </c:pt>
                <c:pt idx="717">
                  <c:v>0.68227969967367197</c:v>
                </c:pt>
                <c:pt idx="718">
                  <c:v>0.65638471620670802</c:v>
                </c:pt>
                <c:pt idx="719">
                  <c:v>0.64336444535955395</c:v>
                </c:pt>
                <c:pt idx="720">
                  <c:v>0.63095475409774904</c:v>
                </c:pt>
                <c:pt idx="721">
                  <c:v>0.63117206901993195</c:v>
                </c:pt>
                <c:pt idx="722">
                  <c:v>0.63364656285743404</c:v>
                </c:pt>
                <c:pt idx="723">
                  <c:v>0.63518938067610498</c:v>
                </c:pt>
                <c:pt idx="724">
                  <c:v>0.65684924311520898</c:v>
                </c:pt>
                <c:pt idx="725">
                  <c:v>0.67494036440799998</c:v>
                </c:pt>
                <c:pt idx="726">
                  <c:v>0.67940043128497396</c:v>
                </c:pt>
                <c:pt idx="727">
                  <c:v>0.68345695592586297</c:v>
                </c:pt>
                <c:pt idx="728">
                  <c:v>0.68517440511838901</c:v>
                </c:pt>
                <c:pt idx="729">
                  <c:v>0.68601519135454803</c:v>
                </c:pt>
                <c:pt idx="730">
                  <c:v>0.67211880344279595</c:v>
                </c:pt>
                <c:pt idx="731">
                  <c:v>0.65296980798155102</c:v>
                </c:pt>
                <c:pt idx="732">
                  <c:v>0.652137604431549</c:v>
                </c:pt>
                <c:pt idx="733">
                  <c:v>0.66275344954430304</c:v>
                </c:pt>
                <c:pt idx="734">
                  <c:v>0.66902446894872203</c:v>
                </c:pt>
                <c:pt idx="735">
                  <c:v>0.67029310853966095</c:v>
                </c:pt>
                <c:pt idx="736">
                  <c:v>0.68484550970818103</c:v>
                </c:pt>
                <c:pt idx="737">
                  <c:v>0.71411478188356103</c:v>
                </c:pt>
                <c:pt idx="738">
                  <c:v>0.72219327562422098</c:v>
                </c:pt>
                <c:pt idx="739">
                  <c:v>0.70579661272745498</c:v>
                </c:pt>
                <c:pt idx="740">
                  <c:v>0.69936506080237404</c:v>
                </c:pt>
                <c:pt idx="741">
                  <c:v>0.69912666035190596</c:v>
                </c:pt>
                <c:pt idx="742">
                  <c:v>0.69779625693102598</c:v>
                </c:pt>
                <c:pt idx="743">
                  <c:v>0.68001030231788495</c:v>
                </c:pt>
                <c:pt idx="744">
                  <c:v>0.66585001300295499</c:v>
                </c:pt>
                <c:pt idx="745">
                  <c:v>0.66576786529412602</c:v>
                </c:pt>
                <c:pt idx="746">
                  <c:v>0.68316443854771103</c:v>
                </c:pt>
                <c:pt idx="747">
                  <c:v>0.68716122365921395</c:v>
                </c:pt>
                <c:pt idx="748">
                  <c:v>0.68291933364397395</c:v>
                </c:pt>
                <c:pt idx="749">
                  <c:v>0.68389253424281005</c:v>
                </c:pt>
                <c:pt idx="750">
                  <c:v>0.68720295816108001</c:v>
                </c:pt>
                <c:pt idx="751">
                  <c:v>0.67562783404581706</c:v>
                </c:pt>
                <c:pt idx="752">
                  <c:v>0.66558107590121596</c:v>
                </c:pt>
                <c:pt idx="753">
                  <c:v>0.65399946975144196</c:v>
                </c:pt>
                <c:pt idx="754">
                  <c:v>0.65168690496999904</c:v>
                </c:pt>
                <c:pt idx="755">
                  <c:v>0.65954487044112897</c:v>
                </c:pt>
                <c:pt idx="756">
                  <c:v>0.66529460351681102</c:v>
                </c:pt>
                <c:pt idx="757">
                  <c:v>0.66909546032631795</c:v>
                </c:pt>
                <c:pt idx="758">
                  <c:v>0.68676368061800397</c:v>
                </c:pt>
                <c:pt idx="759">
                  <c:v>0.69613237270295902</c:v>
                </c:pt>
                <c:pt idx="760">
                  <c:v>0.705105462326164</c:v>
                </c:pt>
                <c:pt idx="761">
                  <c:v>0.70463367558015799</c:v>
                </c:pt>
                <c:pt idx="762">
                  <c:v>0.70948593479298605</c:v>
                </c:pt>
                <c:pt idx="763">
                  <c:v>0.71149882183088498</c:v>
                </c:pt>
                <c:pt idx="764">
                  <c:v>0.70946525591530496</c:v>
                </c:pt>
                <c:pt idx="765">
                  <c:v>0.71238962517684901</c:v>
                </c:pt>
                <c:pt idx="766">
                  <c:v>0.71468752177937001</c:v>
                </c:pt>
                <c:pt idx="767">
                  <c:v>0.71638249016244104</c:v>
                </c:pt>
                <c:pt idx="768">
                  <c:v>0.71356454729228902</c:v>
                </c:pt>
                <c:pt idx="769">
                  <c:v>0.69276319095664995</c:v>
                </c:pt>
                <c:pt idx="770">
                  <c:v>0.68768991898001297</c:v>
                </c:pt>
                <c:pt idx="771">
                  <c:v>0.69133626252868396</c:v>
                </c:pt>
                <c:pt idx="772">
                  <c:v>0.67948510416271302</c:v>
                </c:pt>
                <c:pt idx="773">
                  <c:v>0.67211117798308795</c:v>
                </c:pt>
                <c:pt idx="774">
                  <c:v>0.66767860455402195</c:v>
                </c:pt>
                <c:pt idx="775">
                  <c:v>0.67780744697622697</c:v>
                </c:pt>
                <c:pt idx="776">
                  <c:v>0.69015386322945305</c:v>
                </c:pt>
                <c:pt idx="777">
                  <c:v>0.68931640897108104</c:v>
                </c:pt>
                <c:pt idx="778">
                  <c:v>0.69015738283519701</c:v>
                </c:pt>
                <c:pt idx="779">
                  <c:v>0.69367980868748103</c:v>
                </c:pt>
                <c:pt idx="780">
                  <c:v>0.70031583605893999</c:v>
                </c:pt>
                <c:pt idx="781">
                  <c:v>0.70031744228477999</c:v>
                </c:pt>
                <c:pt idx="782">
                  <c:v>0.693318843407288</c:v>
                </c:pt>
                <c:pt idx="783">
                  <c:v>0.70998331429361605</c:v>
                </c:pt>
                <c:pt idx="784">
                  <c:v>0.716199538131852</c:v>
                </c:pt>
                <c:pt idx="785">
                  <c:v>0.72329873510634501</c:v>
                </c:pt>
                <c:pt idx="786">
                  <c:v>0.72972583040407801</c:v>
                </c:pt>
                <c:pt idx="787">
                  <c:v>0.73195208461249295</c:v>
                </c:pt>
                <c:pt idx="788">
                  <c:v>0.732368863224101</c:v>
                </c:pt>
                <c:pt idx="789">
                  <c:v>0.729698544495757</c:v>
                </c:pt>
                <c:pt idx="790">
                  <c:v>0.71568212884134796</c:v>
                </c:pt>
                <c:pt idx="791">
                  <c:v>0.70968218851821696</c:v>
                </c:pt>
                <c:pt idx="792">
                  <c:v>0.68962807994483599</c:v>
                </c:pt>
                <c:pt idx="793">
                  <c:v>0.692113748667191</c:v>
                </c:pt>
                <c:pt idx="794">
                  <c:v>0.69145126364157505</c:v>
                </c:pt>
                <c:pt idx="795">
                  <c:v>0.69410736165336295</c:v>
                </c:pt>
                <c:pt idx="796">
                  <c:v>0.69625803163747102</c:v>
                </c:pt>
                <c:pt idx="797">
                  <c:v>0.69542522761759495</c:v>
                </c:pt>
                <c:pt idx="798">
                  <c:v>0.69958446500054805</c:v>
                </c:pt>
                <c:pt idx="799">
                  <c:v>0.71211319218903801</c:v>
                </c:pt>
                <c:pt idx="800">
                  <c:v>0.72353527356386005</c:v>
                </c:pt>
                <c:pt idx="801">
                  <c:v>0.73830840430414302</c:v>
                </c:pt>
                <c:pt idx="802">
                  <c:v>0.74622365871426</c:v>
                </c:pt>
                <c:pt idx="803">
                  <c:v>0.76261559339872798</c:v>
                </c:pt>
                <c:pt idx="804">
                  <c:v>0.77012386155496204</c:v>
                </c:pt>
                <c:pt idx="805">
                  <c:v>0.77699853965926902</c:v>
                </c:pt>
                <c:pt idx="806">
                  <c:v>0.78609819609837195</c:v>
                </c:pt>
                <c:pt idx="807">
                  <c:v>0.78794530765732196</c:v>
                </c:pt>
                <c:pt idx="808">
                  <c:v>0.78555720112152505</c:v>
                </c:pt>
                <c:pt idx="809">
                  <c:v>0.78141005571654398</c:v>
                </c:pt>
                <c:pt idx="810">
                  <c:v>0.77678322578506798</c:v>
                </c:pt>
                <c:pt idx="811">
                  <c:v>0.78057371915652096</c:v>
                </c:pt>
                <c:pt idx="812">
                  <c:v>0.80071219948646399</c:v>
                </c:pt>
                <c:pt idx="813">
                  <c:v>0.79247962995549504</c:v>
                </c:pt>
                <c:pt idx="814">
                  <c:v>0.75740849918070596</c:v>
                </c:pt>
                <c:pt idx="815">
                  <c:v>0.74004934235841602</c:v>
                </c:pt>
                <c:pt idx="816">
                  <c:v>0.746090707294365</c:v>
                </c:pt>
                <c:pt idx="817">
                  <c:v>0.75341474091323801</c:v>
                </c:pt>
                <c:pt idx="818">
                  <c:v>0.75372845214898399</c:v>
                </c:pt>
                <c:pt idx="819">
                  <c:v>0.74757121966220597</c:v>
                </c:pt>
                <c:pt idx="820">
                  <c:v>0.78811416068441498</c:v>
                </c:pt>
                <c:pt idx="821">
                  <c:v>0.78590709950382098</c:v>
                </c:pt>
                <c:pt idx="822">
                  <c:v>0.774032500477842</c:v>
                </c:pt>
                <c:pt idx="823">
                  <c:v>0.77762865942239201</c:v>
                </c:pt>
                <c:pt idx="824">
                  <c:v>0.75702611851979196</c:v>
                </c:pt>
                <c:pt idx="825">
                  <c:v>0.750785437080008</c:v>
                </c:pt>
                <c:pt idx="826">
                  <c:v>0.71763112595953205</c:v>
                </c:pt>
                <c:pt idx="827">
                  <c:v>0.67318256064330295</c:v>
                </c:pt>
                <c:pt idx="828">
                  <c:v>0.70357875262396397</c:v>
                </c:pt>
                <c:pt idx="829">
                  <c:v>0.74480706740634295</c:v>
                </c:pt>
                <c:pt idx="830">
                  <c:v>0.74086863594540397</c:v>
                </c:pt>
                <c:pt idx="831">
                  <c:v>0.75995060080340704</c:v>
                </c:pt>
                <c:pt idx="832">
                  <c:v>0.74629085495294201</c:v>
                </c:pt>
                <c:pt idx="833">
                  <c:v>0.75080741025697695</c:v>
                </c:pt>
                <c:pt idx="834">
                  <c:v>0.75614928484249699</c:v>
                </c:pt>
                <c:pt idx="835">
                  <c:v>0.76565445383889696</c:v>
                </c:pt>
                <c:pt idx="836">
                  <c:v>0.75779814426340597</c:v>
                </c:pt>
                <c:pt idx="837">
                  <c:v>0.755865042159517</c:v>
                </c:pt>
                <c:pt idx="838">
                  <c:v>0.74963444744897401</c:v>
                </c:pt>
                <c:pt idx="839">
                  <c:v>0.76787285745859502</c:v>
                </c:pt>
                <c:pt idx="840">
                  <c:v>0.78915840842927198</c:v>
                </c:pt>
                <c:pt idx="841">
                  <c:v>0.79782537085199301</c:v>
                </c:pt>
                <c:pt idx="842">
                  <c:v>0.78636567576619198</c:v>
                </c:pt>
                <c:pt idx="843">
                  <c:v>0.78565423893721298</c:v>
                </c:pt>
                <c:pt idx="844">
                  <c:v>0.78857780504295105</c:v>
                </c:pt>
                <c:pt idx="845">
                  <c:v>0.78784648782379096</c:v>
                </c:pt>
                <c:pt idx="846">
                  <c:v>0.79115771880589103</c:v>
                </c:pt>
                <c:pt idx="847">
                  <c:v>0.78502798381695704</c:v>
                </c:pt>
                <c:pt idx="848">
                  <c:v>0.79124871918818096</c:v>
                </c:pt>
                <c:pt idx="849">
                  <c:v>0.78679446353138704</c:v>
                </c:pt>
                <c:pt idx="850">
                  <c:v>0.77827308395420502</c:v>
                </c:pt>
                <c:pt idx="851">
                  <c:v>0.79769220931815499</c:v>
                </c:pt>
                <c:pt idx="852">
                  <c:v>0.82032400104032399</c:v>
                </c:pt>
                <c:pt idx="853">
                  <c:v>0.82321913284123804</c:v>
                </c:pt>
                <c:pt idx="854">
                  <c:v>0.83284274031786298</c:v>
                </c:pt>
                <c:pt idx="855">
                  <c:v>0.83148717604836697</c:v>
                </c:pt>
                <c:pt idx="856">
                  <c:v>0.83933136062668601</c:v>
                </c:pt>
                <c:pt idx="857">
                  <c:v>0.85689808090582797</c:v>
                </c:pt>
                <c:pt idx="858">
                  <c:v>0.848375856227498</c:v>
                </c:pt>
                <c:pt idx="859">
                  <c:v>0.82805961057341504</c:v>
                </c:pt>
                <c:pt idx="860">
                  <c:v>0.82971756356464699</c:v>
                </c:pt>
                <c:pt idx="861">
                  <c:v>0.82433292638435895</c:v>
                </c:pt>
                <c:pt idx="862">
                  <c:v>0.825784121084714</c:v>
                </c:pt>
                <c:pt idx="863">
                  <c:v>0.846122152151355</c:v>
                </c:pt>
                <c:pt idx="864">
                  <c:v>0.81893363363655602</c:v>
                </c:pt>
                <c:pt idx="865">
                  <c:v>0.79923199820842405</c:v>
                </c:pt>
                <c:pt idx="866">
                  <c:v>0.80294226873309904</c:v>
                </c:pt>
                <c:pt idx="867">
                  <c:v>0.79191864824713099</c:v>
                </c:pt>
                <c:pt idx="868">
                  <c:v>0.78334034371478101</c:v>
                </c:pt>
                <c:pt idx="869">
                  <c:v>0.77848712079341298</c:v>
                </c:pt>
                <c:pt idx="870">
                  <c:v>0.75394335372869203</c:v>
                </c:pt>
                <c:pt idx="871">
                  <c:v>0.76372176434303995</c:v>
                </c:pt>
                <c:pt idx="872">
                  <c:v>0.76830346341004396</c:v>
                </c:pt>
                <c:pt idx="873">
                  <c:v>0.76024368751021199</c:v>
                </c:pt>
                <c:pt idx="874">
                  <c:v>0.75438956353772002</c:v>
                </c:pt>
                <c:pt idx="875">
                  <c:v>0.78790617996922196</c:v>
                </c:pt>
                <c:pt idx="876">
                  <c:v>0.78920926012738801</c:v>
                </c:pt>
                <c:pt idx="877">
                  <c:v>0.776328946836914</c:v>
                </c:pt>
                <c:pt idx="878">
                  <c:v>0.76965421270469503</c:v>
                </c:pt>
                <c:pt idx="879">
                  <c:v>0.76966299557392504</c:v>
                </c:pt>
                <c:pt idx="880">
                  <c:v>0.76430060066824301</c:v>
                </c:pt>
                <c:pt idx="881">
                  <c:v>0.76171454577644204</c:v>
                </c:pt>
                <c:pt idx="882">
                  <c:v>0.72663076051931497</c:v>
                </c:pt>
                <c:pt idx="883">
                  <c:v>0.72370806634402896</c:v>
                </c:pt>
                <c:pt idx="884">
                  <c:v>0.72637275729163397</c:v>
                </c:pt>
                <c:pt idx="885">
                  <c:v>0.74239956665062301</c:v>
                </c:pt>
                <c:pt idx="886">
                  <c:v>0.73799005435957399</c:v>
                </c:pt>
                <c:pt idx="887">
                  <c:v>0.74630610380316997</c:v>
                </c:pt>
                <c:pt idx="888">
                  <c:v>0.75232078375969702</c:v>
                </c:pt>
                <c:pt idx="889">
                  <c:v>0.75143407463166301</c:v>
                </c:pt>
                <c:pt idx="890">
                  <c:v>0.74164160534532197</c:v>
                </c:pt>
                <c:pt idx="891">
                  <c:v>0.74797949880027303</c:v>
                </c:pt>
                <c:pt idx="892">
                  <c:v>0.73136354382982205</c:v>
                </c:pt>
                <c:pt idx="893">
                  <c:v>0.73611696114285197</c:v>
                </c:pt>
                <c:pt idx="894">
                  <c:v>0.73381947104544498</c:v>
                </c:pt>
                <c:pt idx="895">
                  <c:v>0.73462649205465003</c:v>
                </c:pt>
                <c:pt idx="896">
                  <c:v>0.73199777933539401</c:v>
                </c:pt>
                <c:pt idx="897">
                  <c:v>0.73811051456242804</c:v>
                </c:pt>
                <c:pt idx="898">
                  <c:v>0.73860029967219798</c:v>
                </c:pt>
                <c:pt idx="899">
                  <c:v>0.73508428670288894</c:v>
                </c:pt>
                <c:pt idx="900">
                  <c:v>0.73386441790776302</c:v>
                </c:pt>
                <c:pt idx="901">
                  <c:v>0.73320537987091206</c:v>
                </c:pt>
                <c:pt idx="902">
                  <c:v>0.73003626515207898</c:v>
                </c:pt>
                <c:pt idx="903">
                  <c:v>0.73823626904115403</c:v>
                </c:pt>
                <c:pt idx="904">
                  <c:v>0.72673408380403903</c:v>
                </c:pt>
                <c:pt idx="905">
                  <c:v>0.72341825103225799</c:v>
                </c:pt>
                <c:pt idx="906">
                  <c:v>0.73076135124489305</c:v>
                </c:pt>
                <c:pt idx="907">
                  <c:v>0.72166764403792305</c:v>
                </c:pt>
                <c:pt idx="908">
                  <c:v>0.72104986413134697</c:v>
                </c:pt>
                <c:pt idx="909">
                  <c:v>0.72554940001737001</c:v>
                </c:pt>
                <c:pt idx="910">
                  <c:v>0.72376270774132201</c:v>
                </c:pt>
                <c:pt idx="911">
                  <c:v>0.737854110549366</c:v>
                </c:pt>
                <c:pt idx="912">
                  <c:v>0.74280077917415899</c:v>
                </c:pt>
                <c:pt idx="913">
                  <c:v>0.74490925632439997</c:v>
                </c:pt>
                <c:pt idx="914">
                  <c:v>0.76084241524892704</c:v>
                </c:pt>
                <c:pt idx="915">
                  <c:v>0.76048218647878796</c:v>
                </c:pt>
                <c:pt idx="916">
                  <c:v>0.75816192310114405</c:v>
                </c:pt>
                <c:pt idx="917">
                  <c:v>0.76204330040841795</c:v>
                </c:pt>
                <c:pt idx="918">
                  <c:v>0.76434847064168498</c:v>
                </c:pt>
                <c:pt idx="919">
                  <c:v>0.76183469792520198</c:v>
                </c:pt>
                <c:pt idx="920">
                  <c:v>0.77042761820721495</c:v>
                </c:pt>
                <c:pt idx="921">
                  <c:v>0.76238495074718504</c:v>
                </c:pt>
                <c:pt idx="922">
                  <c:v>0.76088439973504995</c:v>
                </c:pt>
                <c:pt idx="923">
                  <c:v>0.76494318496977998</c:v>
                </c:pt>
                <c:pt idx="924">
                  <c:v>0.767103244253589</c:v>
                </c:pt>
                <c:pt idx="925">
                  <c:v>0.76539748299599697</c:v>
                </c:pt>
                <c:pt idx="926">
                  <c:v>0.76494185300616702</c:v>
                </c:pt>
                <c:pt idx="927">
                  <c:v>0.74592433226094601</c:v>
                </c:pt>
                <c:pt idx="928">
                  <c:v>0.753480853735218</c:v>
                </c:pt>
                <c:pt idx="929">
                  <c:v>0.75462725998866498</c:v>
                </c:pt>
                <c:pt idx="930">
                  <c:v>0.75740644400906998</c:v>
                </c:pt>
                <c:pt idx="931">
                  <c:v>0.75484410972945104</c:v>
                </c:pt>
                <c:pt idx="932">
                  <c:v>0.76260110123346003</c:v>
                </c:pt>
                <c:pt idx="933">
                  <c:v>0.76968062756204603</c:v>
                </c:pt>
                <c:pt idx="934">
                  <c:v>0.78684076922463497</c:v>
                </c:pt>
                <c:pt idx="935">
                  <c:v>0.77763669448158601</c:v>
                </c:pt>
                <c:pt idx="936">
                  <c:v>0.78816469048389703</c:v>
                </c:pt>
                <c:pt idx="937">
                  <c:v>0.78663680856597396</c:v>
                </c:pt>
                <c:pt idx="938">
                  <c:v>0.78349052666742502</c:v>
                </c:pt>
                <c:pt idx="939">
                  <c:v>0.780007264365284</c:v>
                </c:pt>
                <c:pt idx="940">
                  <c:v>0.77358732180649104</c:v>
                </c:pt>
                <c:pt idx="941">
                  <c:v>0.76866912790459097</c:v>
                </c:pt>
                <c:pt idx="942">
                  <c:v>0.77024562645504302</c:v>
                </c:pt>
                <c:pt idx="943">
                  <c:v>0.764255294459811</c:v>
                </c:pt>
                <c:pt idx="944">
                  <c:v>0.76441365092496105</c:v>
                </c:pt>
                <c:pt idx="945">
                  <c:v>0.77627814353161595</c:v>
                </c:pt>
                <c:pt idx="946">
                  <c:v>0.76340400757017102</c:v>
                </c:pt>
                <c:pt idx="947">
                  <c:v>0.76571301956302396</c:v>
                </c:pt>
                <c:pt idx="948">
                  <c:v>0.76299659301237899</c:v>
                </c:pt>
                <c:pt idx="949">
                  <c:v>0.767178449511974</c:v>
                </c:pt>
                <c:pt idx="950">
                  <c:v>0.765388883731139</c:v>
                </c:pt>
                <c:pt idx="951">
                  <c:v>0.76064618050161703</c:v>
                </c:pt>
                <c:pt idx="952">
                  <c:v>0.74690449055012798</c:v>
                </c:pt>
                <c:pt idx="953">
                  <c:v>0.75811090086278898</c:v>
                </c:pt>
                <c:pt idx="954">
                  <c:v>0.75998651955186602</c:v>
                </c:pt>
                <c:pt idx="955">
                  <c:v>0.75703488183975598</c:v>
                </c:pt>
                <c:pt idx="956">
                  <c:v>0.75482814359053296</c:v>
                </c:pt>
                <c:pt idx="957">
                  <c:v>0.75916612309787701</c:v>
                </c:pt>
                <c:pt idx="958">
                  <c:v>0.76377970033151399</c:v>
                </c:pt>
                <c:pt idx="959">
                  <c:v>0.76943883407232205</c:v>
                </c:pt>
                <c:pt idx="960">
                  <c:v>0.773960687149995</c:v>
                </c:pt>
                <c:pt idx="961">
                  <c:v>0.77324131082958802</c:v>
                </c:pt>
                <c:pt idx="962">
                  <c:v>0.77179535990882797</c:v>
                </c:pt>
                <c:pt idx="963">
                  <c:v>0.77820552545086197</c:v>
                </c:pt>
                <c:pt idx="964">
                  <c:v>0.774033065810945</c:v>
                </c:pt>
                <c:pt idx="965">
                  <c:v>0.78069021111617498</c:v>
                </c:pt>
                <c:pt idx="966">
                  <c:v>0.79000446777392597</c:v>
                </c:pt>
                <c:pt idx="967">
                  <c:v>0.76954183854284897</c:v>
                </c:pt>
                <c:pt idx="968">
                  <c:v>0.76534119877826301</c:v>
                </c:pt>
                <c:pt idx="969">
                  <c:v>0.77685807824719399</c:v>
                </c:pt>
                <c:pt idx="970">
                  <c:v>0.774639747679715</c:v>
                </c:pt>
                <c:pt idx="971">
                  <c:v>0.76878238417568201</c:v>
                </c:pt>
                <c:pt idx="972">
                  <c:v>0.76028280119158298</c:v>
                </c:pt>
                <c:pt idx="973">
                  <c:v>0.74410695806764404</c:v>
                </c:pt>
                <c:pt idx="974">
                  <c:v>0.76021184763481897</c:v>
                </c:pt>
                <c:pt idx="975">
                  <c:v>0.772036544061243</c:v>
                </c:pt>
                <c:pt idx="976">
                  <c:v>0.76460397188496199</c:v>
                </c:pt>
                <c:pt idx="977">
                  <c:v>0.75596966213494099</c:v>
                </c:pt>
                <c:pt idx="978">
                  <c:v>0.78138116120564105</c:v>
                </c:pt>
                <c:pt idx="979">
                  <c:v>0.78551931065094505</c:v>
                </c:pt>
                <c:pt idx="980">
                  <c:v>0.78171974343002504</c:v>
                </c:pt>
                <c:pt idx="981">
                  <c:v>0.77455369259843199</c:v>
                </c:pt>
                <c:pt idx="982">
                  <c:v>0.76504706148654</c:v>
                </c:pt>
                <c:pt idx="983">
                  <c:v>0.76638367547828301</c:v>
                </c:pt>
                <c:pt idx="984">
                  <c:v>0.77506057622492097</c:v>
                </c:pt>
                <c:pt idx="985">
                  <c:v>0.75675014154916898</c:v>
                </c:pt>
                <c:pt idx="986">
                  <c:v>0.74288125601966104</c:v>
                </c:pt>
                <c:pt idx="987">
                  <c:v>0.75578991739051604</c:v>
                </c:pt>
                <c:pt idx="988">
                  <c:v>0.75806480986568903</c:v>
                </c:pt>
                <c:pt idx="989">
                  <c:v>0.77680810300015901</c:v>
                </c:pt>
                <c:pt idx="990">
                  <c:v>0.78836052146963198</c:v>
                </c:pt>
                <c:pt idx="991">
                  <c:v>0.80474603660226196</c:v>
                </c:pt>
                <c:pt idx="992">
                  <c:v>0.80750511542652703</c:v>
                </c:pt>
                <c:pt idx="993">
                  <c:v>0.83569909247721597</c:v>
                </c:pt>
                <c:pt idx="994">
                  <c:v>0.84374864123540505</c:v>
                </c:pt>
                <c:pt idx="995">
                  <c:v>0.85620221147350895</c:v>
                </c:pt>
                <c:pt idx="996">
                  <c:v>0.825320515163395</c:v>
                </c:pt>
                <c:pt idx="997">
                  <c:v>0.83398328959300605</c:v>
                </c:pt>
                <c:pt idx="998">
                  <c:v>0.81739020249636396</c:v>
                </c:pt>
                <c:pt idx="999">
                  <c:v>0.83365135276878699</c:v>
                </c:pt>
                <c:pt idx="1000">
                  <c:v>0.82663323139102296</c:v>
                </c:pt>
                <c:pt idx="1001">
                  <c:v>0.82718671621745099</c:v>
                </c:pt>
                <c:pt idx="1002">
                  <c:v>0.82777053723406402</c:v>
                </c:pt>
                <c:pt idx="1003">
                  <c:v>0.859911921178796</c:v>
                </c:pt>
                <c:pt idx="1004">
                  <c:v>0.85040815052404595</c:v>
                </c:pt>
                <c:pt idx="1005">
                  <c:v>0.85882734633383895</c:v>
                </c:pt>
                <c:pt idx="1006">
                  <c:v>0.85626955803516103</c:v>
                </c:pt>
                <c:pt idx="1007">
                  <c:v>0.85621915382528502</c:v>
                </c:pt>
                <c:pt idx="1008">
                  <c:v>0.85880690870272003</c:v>
                </c:pt>
                <c:pt idx="1009">
                  <c:v>0.86689293741747997</c:v>
                </c:pt>
                <c:pt idx="1010">
                  <c:v>0.87639786938244801</c:v>
                </c:pt>
                <c:pt idx="1011">
                  <c:v>0.87778984719873898</c:v>
                </c:pt>
                <c:pt idx="1012">
                  <c:v>0.88081911114314004</c:v>
                </c:pt>
                <c:pt idx="1013">
                  <c:v>0.87590078398661397</c:v>
                </c:pt>
                <c:pt idx="1014">
                  <c:v>0.87900767906198995</c:v>
                </c:pt>
                <c:pt idx="1015">
                  <c:v>0.88665545664739498</c:v>
                </c:pt>
                <c:pt idx="1016">
                  <c:v>0.88692763225917803</c:v>
                </c:pt>
                <c:pt idx="1017">
                  <c:v>0.87364374917670495</c:v>
                </c:pt>
                <c:pt idx="1018">
                  <c:v>0.88927341305657204</c:v>
                </c:pt>
                <c:pt idx="1019">
                  <c:v>0.88965439105649602</c:v>
                </c:pt>
                <c:pt idx="1020">
                  <c:v>0.88856368983157397</c:v>
                </c:pt>
                <c:pt idx="1021">
                  <c:v>0.88731884383693704</c:v>
                </c:pt>
                <c:pt idx="1022">
                  <c:v>0.88251798622331701</c:v>
                </c:pt>
                <c:pt idx="1023">
                  <c:v>0.87572239269858498</c:v>
                </c:pt>
                <c:pt idx="1024">
                  <c:v>0.87745152523939296</c:v>
                </c:pt>
                <c:pt idx="1025">
                  <c:v>0.866270729692315</c:v>
                </c:pt>
                <c:pt idx="1026">
                  <c:v>0.88097028747923201</c:v>
                </c:pt>
                <c:pt idx="1027">
                  <c:v>0.90774622372007896</c:v>
                </c:pt>
                <c:pt idx="1028">
                  <c:v>0.929236955721226</c:v>
                </c:pt>
                <c:pt idx="1029">
                  <c:v>0.94230846692459602</c:v>
                </c:pt>
                <c:pt idx="1030">
                  <c:v>0.95456614998950395</c:v>
                </c:pt>
                <c:pt idx="1031">
                  <c:v>0.95764087208383997</c:v>
                </c:pt>
                <c:pt idx="1032">
                  <c:v>0.95685950863483304</c:v>
                </c:pt>
                <c:pt idx="1033">
                  <c:v>0.94046932929965299</c:v>
                </c:pt>
                <c:pt idx="1034">
                  <c:v>0.90960092451445396</c:v>
                </c:pt>
                <c:pt idx="1035">
                  <c:v>0.88850380523484296</c:v>
                </c:pt>
                <c:pt idx="1036">
                  <c:v>0.87573840453733498</c:v>
                </c:pt>
                <c:pt idx="1037">
                  <c:v>0.861980756594946</c:v>
                </c:pt>
                <c:pt idx="1038">
                  <c:v>0.85995460409434499</c:v>
                </c:pt>
                <c:pt idx="1039">
                  <c:v>0.85452855231107505</c:v>
                </c:pt>
                <c:pt idx="1040">
                  <c:v>0.85452413333971999</c:v>
                </c:pt>
                <c:pt idx="1041">
                  <c:v>0.86258226191018605</c:v>
                </c:pt>
                <c:pt idx="1042">
                  <c:v>0.86471319037429994</c:v>
                </c:pt>
                <c:pt idx="1043">
                  <c:v>0.85763095352617302</c:v>
                </c:pt>
                <c:pt idx="1044">
                  <c:v>0.86307538350437196</c:v>
                </c:pt>
                <c:pt idx="1045">
                  <c:v>0.87113203760636704</c:v>
                </c:pt>
                <c:pt idx="1046">
                  <c:v>0.87757581846630694</c:v>
                </c:pt>
                <c:pt idx="1047">
                  <c:v>0.885374243789117</c:v>
                </c:pt>
                <c:pt idx="1048">
                  <c:v>0.88107249513028696</c:v>
                </c:pt>
                <c:pt idx="1049">
                  <c:v>0.88199618689775305</c:v>
                </c:pt>
                <c:pt idx="1050">
                  <c:v>0.88798473226459196</c:v>
                </c:pt>
                <c:pt idx="1051">
                  <c:v>0.89172885708605298</c:v>
                </c:pt>
                <c:pt idx="1052">
                  <c:v>0.87124676911738397</c:v>
                </c:pt>
                <c:pt idx="1053">
                  <c:v>0.86957228190365699</c:v>
                </c:pt>
                <c:pt idx="1054">
                  <c:v>0.85983588556276702</c:v>
                </c:pt>
                <c:pt idx="1055">
                  <c:v>0.85899744728118499</c:v>
                </c:pt>
                <c:pt idx="1056">
                  <c:v>0.85939272834430602</c:v>
                </c:pt>
                <c:pt idx="1057">
                  <c:v>0.871414851299668</c:v>
                </c:pt>
                <c:pt idx="1058">
                  <c:v>0.84818864724952703</c:v>
                </c:pt>
                <c:pt idx="1059">
                  <c:v>0.847901361467013</c:v>
                </c:pt>
                <c:pt idx="1060">
                  <c:v>0.85632137832309996</c:v>
                </c:pt>
                <c:pt idx="1061">
                  <c:v>0.86578612866870497</c:v>
                </c:pt>
                <c:pt idx="1062">
                  <c:v>0.86786137306973099</c:v>
                </c:pt>
                <c:pt idx="1063">
                  <c:v>0.87134759159238895</c:v>
                </c:pt>
                <c:pt idx="1064">
                  <c:v>0.86454619303605595</c:v>
                </c:pt>
                <c:pt idx="1065">
                  <c:v>0.883792333733047</c:v>
                </c:pt>
                <c:pt idx="1066">
                  <c:v>0.894554956606885</c:v>
                </c:pt>
                <c:pt idx="1067">
                  <c:v>0.87745782145622098</c:v>
                </c:pt>
                <c:pt idx="1068">
                  <c:v>0.87461516888872604</c:v>
                </c:pt>
                <c:pt idx="1069">
                  <c:v>0.88512373336349603</c:v>
                </c:pt>
                <c:pt idx="1070">
                  <c:v>0.87715397730321099</c:v>
                </c:pt>
                <c:pt idx="1071">
                  <c:v>0.86716676255390002</c:v>
                </c:pt>
                <c:pt idx="1072">
                  <c:v>0.86630055787161298</c:v>
                </c:pt>
                <c:pt idx="1073">
                  <c:v>0.86894921163626704</c:v>
                </c:pt>
                <c:pt idx="1074">
                  <c:v>0.89056011574179905</c:v>
                </c:pt>
                <c:pt idx="1075">
                  <c:v>0.89804328563439695</c:v>
                </c:pt>
                <c:pt idx="1076">
                  <c:v>0.88615118226994705</c:v>
                </c:pt>
                <c:pt idx="1077">
                  <c:v>0.88595585653869302</c:v>
                </c:pt>
                <c:pt idx="1078">
                  <c:v>0.88592371785695401</c:v>
                </c:pt>
                <c:pt idx="1079">
                  <c:v>0.88082621672414196</c:v>
                </c:pt>
                <c:pt idx="1080">
                  <c:v>0.87876829893477404</c:v>
                </c:pt>
                <c:pt idx="1081">
                  <c:v>0.86474197684075205</c:v>
                </c:pt>
                <c:pt idx="1082">
                  <c:v>0.858559165585561</c:v>
                </c:pt>
                <c:pt idx="1083">
                  <c:v>0.86556457454055502</c:v>
                </c:pt>
                <c:pt idx="1084">
                  <c:v>0.87709068306606497</c:v>
                </c:pt>
                <c:pt idx="1085">
                  <c:v>0.88674460474953698</c:v>
                </c:pt>
                <c:pt idx="1086">
                  <c:v>0.89469846222665905</c:v>
                </c:pt>
                <c:pt idx="1087">
                  <c:v>0.89505570315606398</c:v>
                </c:pt>
                <c:pt idx="1088">
                  <c:v>0.90686739965331198</c:v>
                </c:pt>
                <c:pt idx="1089">
                  <c:v>0.89170540976800805</c:v>
                </c:pt>
                <c:pt idx="1090">
                  <c:v>0.89281121438446598</c:v>
                </c:pt>
                <c:pt idx="1091">
                  <c:v>0.90112803294395505</c:v>
                </c:pt>
                <c:pt idx="1092">
                  <c:v>0.91601367925978905</c:v>
                </c:pt>
                <c:pt idx="1093">
                  <c:v>0.92789810977418397</c:v>
                </c:pt>
                <c:pt idx="1094">
                  <c:v>0.94509014627584598</c:v>
                </c:pt>
                <c:pt idx="1095">
                  <c:v>0.95060263938560696</c:v>
                </c:pt>
                <c:pt idx="1096">
                  <c:v>0.97231100791507097</c:v>
                </c:pt>
                <c:pt idx="1097">
                  <c:v>0.978390465842224</c:v>
                </c:pt>
                <c:pt idx="1098">
                  <c:v>0.97569508574177999</c:v>
                </c:pt>
                <c:pt idx="1099">
                  <c:v>0.953432018961205</c:v>
                </c:pt>
                <c:pt idx="1100">
                  <c:v>0.95253038314997795</c:v>
                </c:pt>
                <c:pt idx="1101">
                  <c:v>0.94960849770122302</c:v>
                </c:pt>
                <c:pt idx="1102">
                  <c:v>0.94502622780055601</c:v>
                </c:pt>
                <c:pt idx="1103">
                  <c:v>0.94973192476081203</c:v>
                </c:pt>
                <c:pt idx="1104">
                  <c:v>0.94439740711205</c:v>
                </c:pt>
                <c:pt idx="1105">
                  <c:v>0.94349830764762799</c:v>
                </c:pt>
                <c:pt idx="1106">
                  <c:v>0.94400276021526597</c:v>
                </c:pt>
                <c:pt idx="1107">
                  <c:v>0.93488928829955698</c:v>
                </c:pt>
                <c:pt idx="1108">
                  <c:v>0.92524875239750004</c:v>
                </c:pt>
                <c:pt idx="1109">
                  <c:v>0.94105674807028195</c:v>
                </c:pt>
                <c:pt idx="1110">
                  <c:v>0.94684729876178297</c:v>
                </c:pt>
                <c:pt idx="1111">
                  <c:v>0.95167093749710396</c:v>
                </c:pt>
                <c:pt idx="1112">
                  <c:v>0.94849762369815904</c:v>
                </c:pt>
                <c:pt idx="1113">
                  <c:v>0.96566715650613</c:v>
                </c:pt>
                <c:pt idx="1114">
                  <c:v>0.97253533946809201</c:v>
                </c:pt>
                <c:pt idx="1115">
                  <c:v>0.99139683787745603</c:v>
                </c:pt>
                <c:pt idx="1116">
                  <c:v>0.98000808321440402</c:v>
                </c:pt>
                <c:pt idx="1117">
                  <c:v>0.97904266961394903</c:v>
                </c:pt>
                <c:pt idx="1118">
                  <c:v>0.977047059822717</c:v>
                </c:pt>
                <c:pt idx="1119">
                  <c:v>0.973596040625477</c:v>
                </c:pt>
                <c:pt idx="1120">
                  <c:v>0.982025584267471</c:v>
                </c:pt>
                <c:pt idx="1121">
                  <c:v>0.99133540940005105</c:v>
                </c:pt>
                <c:pt idx="1122">
                  <c:v>0.98459079086869705</c:v>
                </c:pt>
                <c:pt idx="1123">
                  <c:v>0.97600267790450701</c:v>
                </c:pt>
                <c:pt idx="1124">
                  <c:v>0.96790159587247304</c:v>
                </c:pt>
                <c:pt idx="1125">
                  <c:v>0.97406301016615304</c:v>
                </c:pt>
                <c:pt idx="1126">
                  <c:v>0.98631900295438502</c:v>
                </c:pt>
                <c:pt idx="1127">
                  <c:v>0.969429309534102</c:v>
                </c:pt>
                <c:pt idx="1128">
                  <c:v>0.95930203430757599</c:v>
                </c:pt>
                <c:pt idx="1129">
                  <c:v>0.95148045628814404</c:v>
                </c:pt>
                <c:pt idx="1130">
                  <c:v>0.95671179270449602</c:v>
                </c:pt>
                <c:pt idx="1131">
                  <c:v>0.94960249295330101</c:v>
                </c:pt>
                <c:pt idx="1132">
                  <c:v>0.94360294072158002</c:v>
                </c:pt>
                <c:pt idx="1133">
                  <c:v>0.93561481051216799</c:v>
                </c:pt>
                <c:pt idx="1134">
                  <c:v>0.939180363298179</c:v>
                </c:pt>
                <c:pt idx="1135">
                  <c:v>0.95003731097416899</c:v>
                </c:pt>
                <c:pt idx="1136">
                  <c:v>0.94255767109765198</c:v>
                </c:pt>
                <c:pt idx="1137">
                  <c:v>0.93695852337339602</c:v>
                </c:pt>
                <c:pt idx="1138">
                  <c:v>0.94374572051693495</c:v>
                </c:pt>
                <c:pt idx="1139">
                  <c:v>0.95213128331809105</c:v>
                </c:pt>
                <c:pt idx="1140">
                  <c:v>0.95466621345972102</c:v>
                </c:pt>
                <c:pt idx="1141">
                  <c:v>0.95826456712510999</c:v>
                </c:pt>
                <c:pt idx="1142">
                  <c:v>0.94568364204496502</c:v>
                </c:pt>
                <c:pt idx="1143">
                  <c:v>0.95464624730792302</c:v>
                </c:pt>
                <c:pt idx="1144">
                  <c:v>0.96742410646266497</c:v>
                </c:pt>
                <c:pt idx="1145">
                  <c:v>0.96477707914324196</c:v>
                </c:pt>
                <c:pt idx="1146">
                  <c:v>0.956703878922747</c:v>
                </c:pt>
                <c:pt idx="1147">
                  <c:v>0.95595456288818303</c:v>
                </c:pt>
                <c:pt idx="1148">
                  <c:v>0.93989115497147901</c:v>
                </c:pt>
                <c:pt idx="1149">
                  <c:v>0.94136442111213303</c:v>
                </c:pt>
                <c:pt idx="1150">
                  <c:v>0.94248568454431803</c:v>
                </c:pt>
                <c:pt idx="1151">
                  <c:v>0.92638954837084297</c:v>
                </c:pt>
                <c:pt idx="1152">
                  <c:v>0.93173420180265898</c:v>
                </c:pt>
                <c:pt idx="1153">
                  <c:v>0.93294829451983596</c:v>
                </c:pt>
                <c:pt idx="1154">
                  <c:v>0.93006964404849102</c:v>
                </c:pt>
                <c:pt idx="1155">
                  <c:v>0.94562325285170901</c:v>
                </c:pt>
                <c:pt idx="1156">
                  <c:v>0.94383118014159095</c:v>
                </c:pt>
                <c:pt idx="1157">
                  <c:v>0.95502726278500005</c:v>
                </c:pt>
                <c:pt idx="1158">
                  <c:v>0.97676657133686895</c:v>
                </c:pt>
                <c:pt idx="1159">
                  <c:v>0.98088182198272</c:v>
                </c:pt>
                <c:pt idx="1160">
                  <c:v>0.98392807396384396</c:v>
                </c:pt>
                <c:pt idx="1161">
                  <c:v>0.98226413294541404</c:v>
                </c:pt>
                <c:pt idx="1162">
                  <c:v>0.98017466555316901</c:v>
                </c:pt>
                <c:pt idx="1163">
                  <c:v>0.98225154164259898</c:v>
                </c:pt>
                <c:pt idx="1164">
                  <c:v>0.972601754592749</c:v>
                </c:pt>
                <c:pt idx="1165">
                  <c:v>0.96334955227355801</c:v>
                </c:pt>
                <c:pt idx="1166">
                  <c:v>0.96626710279674499</c:v>
                </c:pt>
                <c:pt idx="1167">
                  <c:v>0.98449273029765605</c:v>
                </c:pt>
                <c:pt idx="1168">
                  <c:v>1.0015183356344199</c:v>
                </c:pt>
                <c:pt idx="1169">
                  <c:v>1.03116366942632</c:v>
                </c:pt>
                <c:pt idx="1170">
                  <c:v>1.0609756338587499</c:v>
                </c:pt>
                <c:pt idx="1171">
                  <c:v>1.07430776474322</c:v>
                </c:pt>
                <c:pt idx="1172">
                  <c:v>1.0809354786235399</c:v>
                </c:pt>
                <c:pt idx="1173">
                  <c:v>1.0764735065809401</c:v>
                </c:pt>
                <c:pt idx="1174">
                  <c:v>1.0642411001751899</c:v>
                </c:pt>
                <c:pt idx="1175">
                  <c:v>1.0627917027131</c:v>
                </c:pt>
                <c:pt idx="1176">
                  <c:v>1.0534545004120599</c:v>
                </c:pt>
                <c:pt idx="1177">
                  <c:v>1.03856387245607</c:v>
                </c:pt>
                <c:pt idx="1178">
                  <c:v>1.0323726826305699</c:v>
                </c:pt>
                <c:pt idx="1179">
                  <c:v>1.0455496358799901</c:v>
                </c:pt>
                <c:pt idx="1180">
                  <c:v>1.05877841571992</c:v>
                </c:pt>
                <c:pt idx="1181">
                  <c:v>1.0668880294132801</c:v>
                </c:pt>
                <c:pt idx="1182">
                  <c:v>1.0640488053646999</c:v>
                </c:pt>
                <c:pt idx="1183">
                  <c:v>1.06061117548756</c:v>
                </c:pt>
                <c:pt idx="1184">
                  <c:v>1.0549127026499101</c:v>
                </c:pt>
                <c:pt idx="1185">
                  <c:v>1.0628908698425401</c:v>
                </c:pt>
                <c:pt idx="1186">
                  <c:v>1.0688299185422701</c:v>
                </c:pt>
                <c:pt idx="1187">
                  <c:v>1.08651360195873</c:v>
                </c:pt>
                <c:pt idx="1188">
                  <c:v>1.10802222305647</c:v>
                </c:pt>
                <c:pt idx="1189">
                  <c:v>1.1214834639006199</c:v>
                </c:pt>
                <c:pt idx="1190">
                  <c:v>1.1209277057553599</c:v>
                </c:pt>
                <c:pt idx="1191">
                  <c:v>1.1416385763191399</c:v>
                </c:pt>
                <c:pt idx="1192">
                  <c:v>1.1585676963695599</c:v>
                </c:pt>
                <c:pt idx="1193">
                  <c:v>1.15062941881821</c:v>
                </c:pt>
                <c:pt idx="1194">
                  <c:v>1.1251158844512399</c:v>
                </c:pt>
                <c:pt idx="1195">
                  <c:v>1.09663459867768</c:v>
                </c:pt>
                <c:pt idx="1196">
                  <c:v>1.08298287482709</c:v>
                </c:pt>
                <c:pt idx="1197">
                  <c:v>1.09532427722925</c:v>
                </c:pt>
                <c:pt idx="1198">
                  <c:v>1.0849929971446</c:v>
                </c:pt>
                <c:pt idx="1199">
                  <c:v>1.0568887392313699</c:v>
                </c:pt>
                <c:pt idx="1200">
                  <c:v>1.0486553782751</c:v>
                </c:pt>
                <c:pt idx="1201">
                  <c:v>1.0531537608303401</c:v>
                </c:pt>
                <c:pt idx="1202">
                  <c:v>1.0665830069336499</c:v>
                </c:pt>
                <c:pt idx="1203">
                  <c:v>1.0754394558957501</c:v>
                </c:pt>
                <c:pt idx="1204">
                  <c:v>1.0846015159164399</c:v>
                </c:pt>
                <c:pt idx="1205">
                  <c:v>1.0624275629261299</c:v>
                </c:pt>
                <c:pt idx="1206">
                  <c:v>1.04752402334425</c:v>
                </c:pt>
                <c:pt idx="1207">
                  <c:v>1.05306776616061</c:v>
                </c:pt>
                <c:pt idx="1208">
                  <c:v>1.0597334813671999</c:v>
                </c:pt>
                <c:pt idx="1209">
                  <c:v>1.05217529371354</c:v>
                </c:pt>
                <c:pt idx="1210">
                  <c:v>1.07645599987264</c:v>
                </c:pt>
                <c:pt idx="1211">
                  <c:v>1.06370289506028</c:v>
                </c:pt>
                <c:pt idx="1212">
                  <c:v>1.0831679058836201</c:v>
                </c:pt>
                <c:pt idx="1213">
                  <c:v>1.10971070025548</c:v>
                </c:pt>
                <c:pt idx="1214">
                  <c:v>1.1126006264303201</c:v>
                </c:pt>
                <c:pt idx="1215">
                  <c:v>1.1063735315329299</c:v>
                </c:pt>
                <c:pt idx="1216">
                  <c:v>1.1017040814285299</c:v>
                </c:pt>
                <c:pt idx="1217">
                  <c:v>1.0645080144493999</c:v>
                </c:pt>
                <c:pt idx="1218">
                  <c:v>1.0436692455969201</c:v>
                </c:pt>
                <c:pt idx="1219">
                  <c:v>1.0179023348743701</c:v>
                </c:pt>
                <c:pt idx="1220">
                  <c:v>1.0126636028737199</c:v>
                </c:pt>
                <c:pt idx="1221">
                  <c:v>1.00410520131176</c:v>
                </c:pt>
                <c:pt idx="1222">
                  <c:v>1.0047438022296999</c:v>
                </c:pt>
                <c:pt idx="1223">
                  <c:v>1.0090929212597699</c:v>
                </c:pt>
                <c:pt idx="1224">
                  <c:v>1.02332916473114</c:v>
                </c:pt>
                <c:pt idx="1225">
                  <c:v>1.03991471178009</c:v>
                </c:pt>
                <c:pt idx="1226">
                  <c:v>1.07352352827946</c:v>
                </c:pt>
                <c:pt idx="1227">
                  <c:v>1.0810346804003701</c:v>
                </c:pt>
                <c:pt idx="1228">
                  <c:v>1.0784804597131299</c:v>
                </c:pt>
                <c:pt idx="1229">
                  <c:v>1.0742701765067799</c:v>
                </c:pt>
                <c:pt idx="1230">
                  <c:v>1.0800150079531501</c:v>
                </c:pt>
                <c:pt idx="1231">
                  <c:v>1.07467112564177</c:v>
                </c:pt>
                <c:pt idx="1232">
                  <c:v>1.06343255274042</c:v>
                </c:pt>
                <c:pt idx="1233">
                  <c:v>1.0554785235994</c:v>
                </c:pt>
                <c:pt idx="1234">
                  <c:v>1.0402981735401899</c:v>
                </c:pt>
                <c:pt idx="1235">
                  <c:v>1.04582766386068</c:v>
                </c:pt>
                <c:pt idx="1236">
                  <c:v>1.0479582939018599</c:v>
                </c:pt>
                <c:pt idx="1237">
                  <c:v>1.03969964254031</c:v>
                </c:pt>
                <c:pt idx="1238">
                  <c:v>1.0403924141694001</c:v>
                </c:pt>
                <c:pt idx="1239">
                  <c:v>1.0608399380990099</c:v>
                </c:pt>
                <c:pt idx="1240">
                  <c:v>1.0316138229644201</c:v>
                </c:pt>
                <c:pt idx="1241">
                  <c:v>1.02892749993054</c:v>
                </c:pt>
                <c:pt idx="1242">
                  <c:v>1.0397621245197599</c:v>
                </c:pt>
                <c:pt idx="1243">
                  <c:v>1.0484923170709199</c:v>
                </c:pt>
                <c:pt idx="1244">
                  <c:v>1.04693509153941</c:v>
                </c:pt>
                <c:pt idx="1245">
                  <c:v>1.04160273492214</c:v>
                </c:pt>
                <c:pt idx="1246">
                  <c:v>1.01666170957796</c:v>
                </c:pt>
                <c:pt idx="1247">
                  <c:v>1.0358593976677899</c:v>
                </c:pt>
                <c:pt idx="1248">
                  <c:v>1.04088694944962</c:v>
                </c:pt>
                <c:pt idx="1249">
                  <c:v>1.01825868394514</c:v>
                </c:pt>
                <c:pt idx="1250">
                  <c:v>0.985240460548226</c:v>
                </c:pt>
                <c:pt idx="1251">
                  <c:v>0.99051164165376604</c:v>
                </c:pt>
                <c:pt idx="1252">
                  <c:v>0.98421834906634598</c:v>
                </c:pt>
                <c:pt idx="1253">
                  <c:v>0.97719906502499798</c:v>
                </c:pt>
                <c:pt idx="1254">
                  <c:v>0.97700963741028601</c:v>
                </c:pt>
                <c:pt idx="1255">
                  <c:v>0.960898867345088</c:v>
                </c:pt>
                <c:pt idx="1256">
                  <c:v>0.96952566699792897</c:v>
                </c:pt>
                <c:pt idx="1257">
                  <c:v>0.99452904514214002</c:v>
                </c:pt>
                <c:pt idx="1258">
                  <c:v>0.98429499759939099</c:v>
                </c:pt>
                <c:pt idx="1259">
                  <c:v>0.99338692017905394</c:v>
                </c:pt>
                <c:pt idx="1260">
                  <c:v>0.99780269676674205</c:v>
                </c:pt>
                <c:pt idx="1261">
                  <c:v>1.0005097394204401</c:v>
                </c:pt>
                <c:pt idx="1262">
                  <c:v>1.01018076020909</c:v>
                </c:pt>
                <c:pt idx="1263">
                  <c:v>1.00582160305082</c:v>
                </c:pt>
                <c:pt idx="1264">
                  <c:v>0.99981809455547099</c:v>
                </c:pt>
                <c:pt idx="1265">
                  <c:v>1.0073328939186399</c:v>
                </c:pt>
                <c:pt idx="1266">
                  <c:v>1.0052830254826299</c:v>
                </c:pt>
                <c:pt idx="1267">
                  <c:v>1.0147298189445499</c:v>
                </c:pt>
                <c:pt idx="1268">
                  <c:v>1.0151918392795301</c:v>
                </c:pt>
                <c:pt idx="1269">
                  <c:v>1.02434456549627</c:v>
                </c:pt>
                <c:pt idx="1270">
                  <c:v>1.0365426023455</c:v>
                </c:pt>
                <c:pt idx="1271">
                  <c:v>1.0360271067661999</c:v>
                </c:pt>
                <c:pt idx="1272">
                  <c:v>1.03508019060773</c:v>
                </c:pt>
                <c:pt idx="1273">
                  <c:v>1.04127198998198</c:v>
                </c:pt>
                <c:pt idx="1274">
                  <c:v>1.03695020550684</c:v>
                </c:pt>
                <c:pt idx="1275">
                  <c:v>1.04193463976087</c:v>
                </c:pt>
                <c:pt idx="1276">
                  <c:v>1.0421240910320799</c:v>
                </c:pt>
                <c:pt idx="1277">
                  <c:v>1.0340041353837299</c:v>
                </c:pt>
                <c:pt idx="1278">
                  <c:v>1.0393803700211</c:v>
                </c:pt>
                <c:pt idx="1279">
                  <c:v>1.0608117899805301</c:v>
                </c:pt>
                <c:pt idx="1280">
                  <c:v>1.05112025527981</c:v>
                </c:pt>
                <c:pt idx="1281">
                  <c:v>1.06999179103229</c:v>
                </c:pt>
                <c:pt idx="1282">
                  <c:v>1.07455745090938</c:v>
                </c:pt>
                <c:pt idx="1283">
                  <c:v>1.0838087302205399</c:v>
                </c:pt>
                <c:pt idx="1284">
                  <c:v>1.07776836037149</c:v>
                </c:pt>
                <c:pt idx="1285">
                  <c:v>1.08044996655671</c:v>
                </c:pt>
                <c:pt idx="1286">
                  <c:v>1.06079532048007</c:v>
                </c:pt>
                <c:pt idx="1287">
                  <c:v>1.06892868030977</c:v>
                </c:pt>
                <c:pt idx="1288">
                  <c:v>1.0472956070119099</c:v>
                </c:pt>
                <c:pt idx="1289">
                  <c:v>1.0328290529148501</c:v>
                </c:pt>
                <c:pt idx="1290">
                  <c:v>1.0215167104321099</c:v>
                </c:pt>
                <c:pt idx="1291">
                  <c:v>1.0476277021210401</c:v>
                </c:pt>
                <c:pt idx="1292">
                  <c:v>1.04196014236951</c:v>
                </c:pt>
                <c:pt idx="1293">
                  <c:v>1.04472107389376</c:v>
                </c:pt>
                <c:pt idx="1294">
                  <c:v>1.0414680937816101</c:v>
                </c:pt>
                <c:pt idx="1295">
                  <c:v>1.0512701438357701</c:v>
                </c:pt>
                <c:pt idx="1296">
                  <c:v>1.0626074520727999</c:v>
                </c:pt>
                <c:pt idx="1297">
                  <c:v>1.0747722489932701</c:v>
                </c:pt>
                <c:pt idx="1298">
                  <c:v>1.05100855249013</c:v>
                </c:pt>
                <c:pt idx="1299">
                  <c:v>1.0557860649075199</c:v>
                </c:pt>
                <c:pt idx="1300">
                  <c:v>1.0495564802913799</c:v>
                </c:pt>
                <c:pt idx="1301">
                  <c:v>1.06265591716395</c:v>
                </c:pt>
                <c:pt idx="1302">
                  <c:v>1.06576063603147</c:v>
                </c:pt>
                <c:pt idx="1303">
                  <c:v>1.06485712292159</c:v>
                </c:pt>
                <c:pt idx="1304">
                  <c:v>1.0619697320022301</c:v>
                </c:pt>
                <c:pt idx="1305">
                  <c:v>1.07084288910072</c:v>
                </c:pt>
                <c:pt idx="1306">
                  <c:v>1.0655614185173801</c:v>
                </c:pt>
                <c:pt idx="1307">
                  <c:v>1.0642760118615699</c:v>
                </c:pt>
                <c:pt idx="1308">
                  <c:v>1.0426216462575599</c:v>
                </c:pt>
                <c:pt idx="1309">
                  <c:v>1.02778305508229</c:v>
                </c:pt>
                <c:pt idx="1310">
                  <c:v>1.02402282302211</c:v>
                </c:pt>
                <c:pt idx="1311">
                  <c:v>1.03350645530749</c:v>
                </c:pt>
                <c:pt idx="1312">
                  <c:v>1.0155299026358</c:v>
                </c:pt>
                <c:pt idx="1313">
                  <c:v>1.0124029138461701</c:v>
                </c:pt>
                <c:pt idx="1314">
                  <c:v>1.0252034857973999</c:v>
                </c:pt>
                <c:pt idx="1315">
                  <c:v>1.04108254786845</c:v>
                </c:pt>
                <c:pt idx="1316">
                  <c:v>1.05980433815304</c:v>
                </c:pt>
                <c:pt idx="1317">
                  <c:v>1.0727596449780601</c:v>
                </c:pt>
                <c:pt idx="1318">
                  <c:v>1.0532007994781201</c:v>
                </c:pt>
                <c:pt idx="1319">
                  <c:v>1.0607031962642099</c:v>
                </c:pt>
                <c:pt idx="1320">
                  <c:v>1.08675406383852</c:v>
                </c:pt>
                <c:pt idx="1321">
                  <c:v>1.08482084891689</c:v>
                </c:pt>
                <c:pt idx="1322">
                  <c:v>1.0857814305411899</c:v>
                </c:pt>
                <c:pt idx="1323">
                  <c:v>1.08404083598082</c:v>
                </c:pt>
                <c:pt idx="1324">
                  <c:v>1.07817927894782</c:v>
                </c:pt>
                <c:pt idx="1325">
                  <c:v>1.0834245886612299</c:v>
                </c:pt>
                <c:pt idx="1326">
                  <c:v>1.08825641472976</c:v>
                </c:pt>
                <c:pt idx="1327">
                  <c:v>1.0809100965305101</c:v>
                </c:pt>
                <c:pt idx="1328">
                  <c:v>1.09011657275553</c:v>
                </c:pt>
                <c:pt idx="1329">
                  <c:v>1.09156791861804</c:v>
                </c:pt>
                <c:pt idx="1330">
                  <c:v>1.09533610266853</c:v>
                </c:pt>
                <c:pt idx="1331">
                  <c:v>1.0942496834352</c:v>
                </c:pt>
                <c:pt idx="1332">
                  <c:v>1.0856261559578</c:v>
                </c:pt>
                <c:pt idx="1333">
                  <c:v>1.07679057567057</c:v>
                </c:pt>
                <c:pt idx="1334">
                  <c:v>1.0537692236653899</c:v>
                </c:pt>
                <c:pt idx="1335">
                  <c:v>1.0353742273131601</c:v>
                </c:pt>
                <c:pt idx="1336">
                  <c:v>1.01667290069682</c:v>
                </c:pt>
                <c:pt idx="1337">
                  <c:v>1.0027431028928</c:v>
                </c:pt>
                <c:pt idx="1338">
                  <c:v>0.99884728432825298</c:v>
                </c:pt>
                <c:pt idx="1339">
                  <c:v>1.0068231877223599</c:v>
                </c:pt>
                <c:pt idx="1340">
                  <c:v>1.01663968487462</c:v>
                </c:pt>
                <c:pt idx="1341">
                  <c:v>1.04154473841622</c:v>
                </c:pt>
                <c:pt idx="1342">
                  <c:v>1.0352293606837599</c:v>
                </c:pt>
                <c:pt idx="1343">
                  <c:v>1.0408893014995499</c:v>
                </c:pt>
                <c:pt idx="1344">
                  <c:v>1.0427988338145999</c:v>
                </c:pt>
                <c:pt idx="1345">
                  <c:v>1.0462668415749601</c:v>
                </c:pt>
                <c:pt idx="1346">
                  <c:v>1.0460894653850401</c:v>
                </c:pt>
                <c:pt idx="1347">
                  <c:v>1.0558577427404401</c:v>
                </c:pt>
                <c:pt idx="1348">
                  <c:v>1.04224319849504</c:v>
                </c:pt>
                <c:pt idx="1349">
                  <c:v>1.0767715137782301</c:v>
                </c:pt>
                <c:pt idx="1350">
                  <c:v>1.10456511218827</c:v>
                </c:pt>
                <c:pt idx="1351">
                  <c:v>1.1106054501187701</c:v>
                </c:pt>
                <c:pt idx="1352">
                  <c:v>1.11147269571731</c:v>
                </c:pt>
                <c:pt idx="1353">
                  <c:v>1.1261605767590199</c:v>
                </c:pt>
                <c:pt idx="1354">
                  <c:v>1.1329584209183701</c:v>
                </c:pt>
                <c:pt idx="1355">
                  <c:v>1.14558482687695</c:v>
                </c:pt>
                <c:pt idx="1356">
                  <c:v>1.1236260567168199</c:v>
                </c:pt>
                <c:pt idx="1357">
                  <c:v>1.1079957536148399</c:v>
                </c:pt>
                <c:pt idx="1358">
                  <c:v>1.1166829059521</c:v>
                </c:pt>
                <c:pt idx="1359">
                  <c:v>1.1238567037507501</c:v>
                </c:pt>
                <c:pt idx="1360">
                  <c:v>1.1266832141799501</c:v>
                </c:pt>
                <c:pt idx="1361">
                  <c:v>1.1267729520369201</c:v>
                </c:pt>
                <c:pt idx="1362">
                  <c:v>1.12212648677428</c:v>
                </c:pt>
                <c:pt idx="1363">
                  <c:v>1.13165623286607</c:v>
                </c:pt>
                <c:pt idx="1364">
                  <c:v>1.13155900944231</c:v>
                </c:pt>
                <c:pt idx="1365">
                  <c:v>1.1230306209577701</c:v>
                </c:pt>
                <c:pt idx="1366">
                  <c:v>1.1305201433407901</c:v>
                </c:pt>
                <c:pt idx="1367">
                  <c:v>1.1343025134381399</c:v>
                </c:pt>
                <c:pt idx="1368">
                  <c:v>1.1303787023060099</c:v>
                </c:pt>
                <c:pt idx="1369">
                  <c:v>1.1526837104436001</c:v>
                </c:pt>
                <c:pt idx="1370">
                  <c:v>1.1665495066888101</c:v>
                </c:pt>
                <c:pt idx="1371">
                  <c:v>1.16333737283622</c:v>
                </c:pt>
                <c:pt idx="1372">
                  <c:v>1.16983645686237</c:v>
                </c:pt>
                <c:pt idx="1373">
                  <c:v>1.14916040555021</c:v>
                </c:pt>
                <c:pt idx="1374">
                  <c:v>1.14458928312577</c:v>
                </c:pt>
                <c:pt idx="1375">
                  <c:v>1.1499653258737701</c:v>
                </c:pt>
                <c:pt idx="1376">
                  <c:v>1.149865679643</c:v>
                </c:pt>
                <c:pt idx="1377">
                  <c:v>1.13217180180977</c:v>
                </c:pt>
                <c:pt idx="1378">
                  <c:v>1.14189644364962</c:v>
                </c:pt>
                <c:pt idx="1379">
                  <c:v>1.1523188231211301</c:v>
                </c:pt>
                <c:pt idx="1380">
                  <c:v>1.1696376128838</c:v>
                </c:pt>
                <c:pt idx="1381">
                  <c:v>1.1450825627554799</c:v>
                </c:pt>
                <c:pt idx="1382">
                  <c:v>1.1532532640133999</c:v>
                </c:pt>
                <c:pt idx="1383">
                  <c:v>1.1246583411350499</c:v>
                </c:pt>
                <c:pt idx="1384">
                  <c:v>1.1284456822634401</c:v>
                </c:pt>
                <c:pt idx="1385">
                  <c:v>1.1220939307475299</c:v>
                </c:pt>
                <c:pt idx="1386">
                  <c:v>1.1092216560683399</c:v>
                </c:pt>
                <c:pt idx="1387">
                  <c:v>1.0996637353221199</c:v>
                </c:pt>
                <c:pt idx="1388">
                  <c:v>1.1182487738306</c:v>
                </c:pt>
                <c:pt idx="1389">
                  <c:v>1.08903202033128</c:v>
                </c:pt>
                <c:pt idx="1390">
                  <c:v>1.0967390680698299</c:v>
                </c:pt>
                <c:pt idx="1391">
                  <c:v>1.0918584847661199</c:v>
                </c:pt>
                <c:pt idx="1392">
                  <c:v>1.0830938179121801</c:v>
                </c:pt>
                <c:pt idx="1393">
                  <c:v>1.08366131606407</c:v>
                </c:pt>
                <c:pt idx="1394">
                  <c:v>1.0848797308848599</c:v>
                </c:pt>
                <c:pt idx="1395">
                  <c:v>1.0811644877066899</c:v>
                </c:pt>
                <c:pt idx="1396">
                  <c:v>1.0902362709582401</c:v>
                </c:pt>
                <c:pt idx="1397">
                  <c:v>1.0957462674103999</c:v>
                </c:pt>
                <c:pt idx="1398">
                  <c:v>1.10143763638786</c:v>
                </c:pt>
                <c:pt idx="1399">
                  <c:v>1.12702722456077</c:v>
                </c:pt>
                <c:pt idx="1400">
                  <c:v>1.12689649261782</c:v>
                </c:pt>
                <c:pt idx="1401">
                  <c:v>1.1326812754511599</c:v>
                </c:pt>
                <c:pt idx="1402">
                  <c:v>1.1452279406860599</c:v>
                </c:pt>
                <c:pt idx="1403">
                  <c:v>1.1714183496091</c:v>
                </c:pt>
                <c:pt idx="1404">
                  <c:v>1.1785169021964199</c:v>
                </c:pt>
                <c:pt idx="1405">
                  <c:v>1.17645997988745</c:v>
                </c:pt>
                <c:pt idx="1406">
                  <c:v>1.1524442264254</c:v>
                </c:pt>
                <c:pt idx="1407">
                  <c:v>1.1479974795829599</c:v>
                </c:pt>
                <c:pt idx="1408">
                  <c:v>1.1541457813671201</c:v>
                </c:pt>
                <c:pt idx="1409">
                  <c:v>1.14862293934722</c:v>
                </c:pt>
                <c:pt idx="1410">
                  <c:v>1.1148317901337299</c:v>
                </c:pt>
                <c:pt idx="1411">
                  <c:v>1.10026744408775</c:v>
                </c:pt>
                <c:pt idx="1412">
                  <c:v>1.10634061695262</c:v>
                </c:pt>
                <c:pt idx="1413">
                  <c:v>1.11582649457179</c:v>
                </c:pt>
                <c:pt idx="1414">
                  <c:v>1.1220811418013299</c:v>
                </c:pt>
                <c:pt idx="1415">
                  <c:v>1.11618767009169</c:v>
                </c:pt>
                <c:pt idx="1416">
                  <c:v>1.11820873185279</c:v>
                </c:pt>
                <c:pt idx="1417">
                  <c:v>1.14015350873288</c:v>
                </c:pt>
                <c:pt idx="1418">
                  <c:v>1.14468844608524</c:v>
                </c:pt>
                <c:pt idx="1419">
                  <c:v>1.1357108672287799</c:v>
                </c:pt>
                <c:pt idx="1420">
                  <c:v>1.1416246716592799</c:v>
                </c:pt>
                <c:pt idx="1421">
                  <c:v>1.1421971127316299</c:v>
                </c:pt>
                <c:pt idx="1422">
                  <c:v>1.13840438970302</c:v>
                </c:pt>
                <c:pt idx="1423">
                  <c:v>1.13170462131526</c:v>
                </c:pt>
                <c:pt idx="1424">
                  <c:v>1.1268528101444399</c:v>
                </c:pt>
                <c:pt idx="1425">
                  <c:v>1.1069608506190101</c:v>
                </c:pt>
                <c:pt idx="1426">
                  <c:v>1.10827782933684</c:v>
                </c:pt>
                <c:pt idx="1427">
                  <c:v>1.10757943629642</c:v>
                </c:pt>
                <c:pt idx="1428">
                  <c:v>1.0995858245230801</c:v>
                </c:pt>
                <c:pt idx="1429">
                  <c:v>1.0934200912944101</c:v>
                </c:pt>
                <c:pt idx="1430">
                  <c:v>1.0869939909784601</c:v>
                </c:pt>
                <c:pt idx="1431">
                  <c:v>1.07810275198938</c:v>
                </c:pt>
                <c:pt idx="1432">
                  <c:v>1.1027512899607801</c:v>
                </c:pt>
                <c:pt idx="1433">
                  <c:v>1.08954715420635</c:v>
                </c:pt>
                <c:pt idx="1434">
                  <c:v>1.0858552032101501</c:v>
                </c:pt>
                <c:pt idx="1435">
                  <c:v>1.09076921716287</c:v>
                </c:pt>
                <c:pt idx="1436">
                  <c:v>1.09825505997838</c:v>
                </c:pt>
                <c:pt idx="1437">
                  <c:v>1.0982833914207699</c:v>
                </c:pt>
                <c:pt idx="1438">
                  <c:v>1.09738083204476</c:v>
                </c:pt>
                <c:pt idx="1439">
                  <c:v>1.07470295850514</c:v>
                </c:pt>
                <c:pt idx="1440">
                  <c:v>1.0870430929519701</c:v>
                </c:pt>
                <c:pt idx="1441">
                  <c:v>1.08323102922676</c:v>
                </c:pt>
                <c:pt idx="1442">
                  <c:v>1.0921173737049401</c:v>
                </c:pt>
                <c:pt idx="1443">
                  <c:v>1.09493836098929</c:v>
                </c:pt>
                <c:pt idx="1444">
                  <c:v>1.11276272658529</c:v>
                </c:pt>
                <c:pt idx="1445">
                  <c:v>1.1255001804028699</c:v>
                </c:pt>
                <c:pt idx="1446">
                  <c:v>1.1437896996406201</c:v>
                </c:pt>
                <c:pt idx="1447">
                  <c:v>1.1510553699550401</c:v>
                </c:pt>
                <c:pt idx="1448">
                  <c:v>1.17155991246692</c:v>
                </c:pt>
                <c:pt idx="1449">
                  <c:v>1.16726177020541</c:v>
                </c:pt>
                <c:pt idx="1450">
                  <c:v>1.15446498511609</c:v>
                </c:pt>
                <c:pt idx="1451">
                  <c:v>1.13345147503854</c:v>
                </c:pt>
                <c:pt idx="1452">
                  <c:v>1.1127795729599601</c:v>
                </c:pt>
                <c:pt idx="1453">
                  <c:v>1.1147186664175599</c:v>
                </c:pt>
                <c:pt idx="1454">
                  <c:v>1.12408267131374</c:v>
                </c:pt>
                <c:pt idx="1455">
                  <c:v>1.1064793299684501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2B-40BC-9184-94E44FC132D4}"/>
            </c:ext>
          </c:extLst>
        </c:ser>
        <c:ser>
          <c:idx val="1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'כ"א - תיירות ומסעדות'!$A$2:$A$2051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תיירות ומסעדות'!$C$2:$C$2051</c:f>
              <c:numCache>
                <c:formatCode>0.000</c:formatCode>
                <c:ptCount val="2050"/>
                <c:pt idx="0">
                  <c:v>0.30424466551851298</c:v>
                </c:pt>
                <c:pt idx="1">
                  <c:v>0.33324776416252</c:v>
                </c:pt>
                <c:pt idx="2">
                  <c:v>0.35200053558445399</c:v>
                </c:pt>
                <c:pt idx="3">
                  <c:v>0.36313347820276198</c:v>
                </c:pt>
                <c:pt idx="4">
                  <c:v>0.37555499478111298</c:v>
                </c:pt>
                <c:pt idx="5">
                  <c:v>0.37442573717973698</c:v>
                </c:pt>
                <c:pt idx="6">
                  <c:v>0.37394928842890501</c:v>
                </c:pt>
                <c:pt idx="7">
                  <c:v>0.36868273947618901</c:v>
                </c:pt>
                <c:pt idx="8">
                  <c:v>0.36392728841625899</c:v>
                </c:pt>
                <c:pt idx="9">
                  <c:v>0.37497751910477201</c:v>
                </c:pt>
                <c:pt idx="10">
                  <c:v>0.37569298230141701</c:v>
                </c:pt>
                <c:pt idx="11">
                  <c:v>0.36993077105827699</c:v>
                </c:pt>
                <c:pt idx="12">
                  <c:v>0.36802130628579099</c:v>
                </c:pt>
                <c:pt idx="13">
                  <c:v>0.36618204939598298</c:v>
                </c:pt>
                <c:pt idx="14">
                  <c:v>0.3635459462565</c:v>
                </c:pt>
                <c:pt idx="15">
                  <c:v>0.36907945631814099</c:v>
                </c:pt>
                <c:pt idx="16">
                  <c:v>0.36393329233688898</c:v>
                </c:pt>
                <c:pt idx="17">
                  <c:v>0.362959889381745</c:v>
                </c:pt>
                <c:pt idx="18">
                  <c:v>0.35915533958961599</c:v>
                </c:pt>
                <c:pt idx="19">
                  <c:v>0.35646462313615401</c:v>
                </c:pt>
                <c:pt idx="20">
                  <c:v>0.35175259591732799</c:v>
                </c:pt>
                <c:pt idx="21">
                  <c:v>0.35296324280602098</c:v>
                </c:pt>
                <c:pt idx="22">
                  <c:v>0.35439886888696598</c:v>
                </c:pt>
                <c:pt idx="23">
                  <c:v>0.36164094091158699</c:v>
                </c:pt>
                <c:pt idx="24">
                  <c:v>0.36996269237534202</c:v>
                </c:pt>
                <c:pt idx="25">
                  <c:v>0.374594241519422</c:v>
                </c:pt>
                <c:pt idx="26">
                  <c:v>0.37838373981260998</c:v>
                </c:pt>
                <c:pt idx="27">
                  <c:v>0.384707483833236</c:v>
                </c:pt>
                <c:pt idx="28">
                  <c:v>0.38566192727267001</c:v>
                </c:pt>
                <c:pt idx="29">
                  <c:v>0.38070504085667101</c:v>
                </c:pt>
                <c:pt idx="30">
                  <c:v>0.36833152695106097</c:v>
                </c:pt>
                <c:pt idx="31">
                  <c:v>0.35561004400223201</c:v>
                </c:pt>
                <c:pt idx="32">
                  <c:v>0.34982689017808899</c:v>
                </c:pt>
                <c:pt idx="33">
                  <c:v>0.352588971539193</c:v>
                </c:pt>
                <c:pt idx="34">
                  <c:v>0.357137714492194</c:v>
                </c:pt>
                <c:pt idx="35">
                  <c:v>0.357086342383306</c:v>
                </c:pt>
                <c:pt idx="36">
                  <c:v>0.36082125100102702</c:v>
                </c:pt>
                <c:pt idx="37">
                  <c:v>0.368594036514862</c:v>
                </c:pt>
                <c:pt idx="38">
                  <c:v>0.37197777598394399</c:v>
                </c:pt>
                <c:pt idx="39">
                  <c:v>0.37858998896818502</c:v>
                </c:pt>
                <c:pt idx="40">
                  <c:v>0.36126748504252998</c:v>
                </c:pt>
                <c:pt idx="41">
                  <c:v>0.35165403659815198</c:v>
                </c:pt>
                <c:pt idx="42">
                  <c:v>0.35526703902513501</c:v>
                </c:pt>
                <c:pt idx="43">
                  <c:v>0.346602624100458</c:v>
                </c:pt>
                <c:pt idx="44">
                  <c:v>0.34530508625858902</c:v>
                </c:pt>
                <c:pt idx="45">
                  <c:v>0.34624069870643998</c:v>
                </c:pt>
                <c:pt idx="46">
                  <c:v>0.34109660203842701</c:v>
                </c:pt>
                <c:pt idx="47">
                  <c:v>0.35271901304549802</c:v>
                </c:pt>
                <c:pt idx="48">
                  <c:v>0.35398741357083102</c:v>
                </c:pt>
                <c:pt idx="49">
                  <c:v>0.34534051917057501</c:v>
                </c:pt>
                <c:pt idx="50">
                  <c:v>0.34582034412817902</c:v>
                </c:pt>
                <c:pt idx="51">
                  <c:v>0.34121735544311699</c:v>
                </c:pt>
                <c:pt idx="52">
                  <c:v>0.34443637837166202</c:v>
                </c:pt>
                <c:pt idx="53">
                  <c:v>0.33858548433911001</c:v>
                </c:pt>
                <c:pt idx="54">
                  <c:v>0.33925488330025999</c:v>
                </c:pt>
                <c:pt idx="55">
                  <c:v>0.338424942723901</c:v>
                </c:pt>
                <c:pt idx="56">
                  <c:v>0.34399318459998202</c:v>
                </c:pt>
                <c:pt idx="57">
                  <c:v>0.34667178537833299</c:v>
                </c:pt>
                <c:pt idx="58">
                  <c:v>0.34844597901452201</c:v>
                </c:pt>
                <c:pt idx="59">
                  <c:v>0.345896181587313</c:v>
                </c:pt>
                <c:pt idx="60">
                  <c:v>0.35233808586571702</c:v>
                </c:pt>
                <c:pt idx="61">
                  <c:v>0.35296085175230502</c:v>
                </c:pt>
                <c:pt idx="62">
                  <c:v>0.35447218975841799</c:v>
                </c:pt>
                <c:pt idx="63">
                  <c:v>0.34510136277814502</c:v>
                </c:pt>
                <c:pt idx="64">
                  <c:v>0.34272107705022598</c:v>
                </c:pt>
                <c:pt idx="65">
                  <c:v>0.34100069182870302</c:v>
                </c:pt>
                <c:pt idx="66">
                  <c:v>0.337427555739712</c:v>
                </c:pt>
                <c:pt idx="67">
                  <c:v>0.33912470797766298</c:v>
                </c:pt>
                <c:pt idx="68">
                  <c:v>0.34466908212651198</c:v>
                </c:pt>
                <c:pt idx="69">
                  <c:v>0.34576335555600002</c:v>
                </c:pt>
                <c:pt idx="70">
                  <c:v>0.36125151784846499</c:v>
                </c:pt>
                <c:pt idx="71">
                  <c:v>0.36629021246472099</c:v>
                </c:pt>
                <c:pt idx="72">
                  <c:v>0.36816826770641198</c:v>
                </c:pt>
                <c:pt idx="73">
                  <c:v>0.38021249751392799</c:v>
                </c:pt>
                <c:pt idx="74">
                  <c:v>0.38300344453302898</c:v>
                </c:pt>
                <c:pt idx="75">
                  <c:v>0.377969547689889</c:v>
                </c:pt>
                <c:pt idx="76">
                  <c:v>0.38515153274922298</c:v>
                </c:pt>
                <c:pt idx="77">
                  <c:v>0.38862715190508701</c:v>
                </c:pt>
                <c:pt idx="78">
                  <c:v>0.398753402988132</c:v>
                </c:pt>
                <c:pt idx="79">
                  <c:v>0.40876584124668303</c:v>
                </c:pt>
                <c:pt idx="80">
                  <c:v>0.41077372650856703</c:v>
                </c:pt>
                <c:pt idx="81">
                  <c:v>0.41860116375886802</c:v>
                </c:pt>
                <c:pt idx="82">
                  <c:v>0.42529729246957898</c:v>
                </c:pt>
                <c:pt idx="83">
                  <c:v>0.43789766585810502</c:v>
                </c:pt>
                <c:pt idx="84">
                  <c:v>0.43838026288968501</c:v>
                </c:pt>
                <c:pt idx="85">
                  <c:v>0.43660983124749497</c:v>
                </c:pt>
                <c:pt idx="86">
                  <c:v>0.43558795071395101</c:v>
                </c:pt>
                <c:pt idx="87">
                  <c:v>0.42953468766667302</c:v>
                </c:pt>
                <c:pt idx="88">
                  <c:v>0.426330667329469</c:v>
                </c:pt>
                <c:pt idx="89">
                  <c:v>0.42326553656414001</c:v>
                </c:pt>
                <c:pt idx="90">
                  <c:v>0.40696278577143902</c:v>
                </c:pt>
                <c:pt idx="91">
                  <c:v>0.40726267873703498</c:v>
                </c:pt>
                <c:pt idx="92">
                  <c:v>0.40566267684039398</c:v>
                </c:pt>
                <c:pt idx="93">
                  <c:v>0.40033281672918097</c:v>
                </c:pt>
                <c:pt idx="94">
                  <c:v>0.40438070168993301</c:v>
                </c:pt>
                <c:pt idx="95">
                  <c:v>0.40217748911288698</c:v>
                </c:pt>
                <c:pt idx="96">
                  <c:v>0.41525996874961102</c:v>
                </c:pt>
                <c:pt idx="97">
                  <c:v>0.42010350720384398</c:v>
                </c:pt>
                <c:pt idx="98">
                  <c:v>0.418061380352102</c:v>
                </c:pt>
                <c:pt idx="99">
                  <c:v>0.41917754293005999</c:v>
                </c:pt>
                <c:pt idx="100">
                  <c:v>0.43705687478526201</c:v>
                </c:pt>
                <c:pt idx="101">
                  <c:v>0.44143159130531101</c:v>
                </c:pt>
                <c:pt idx="102">
                  <c:v>0.44443394938823499</c:v>
                </c:pt>
                <c:pt idx="103">
                  <c:v>0.43750247512294399</c:v>
                </c:pt>
                <c:pt idx="104">
                  <c:v>0.43962246110583098</c:v>
                </c:pt>
                <c:pt idx="105">
                  <c:v>0.44127285611287398</c:v>
                </c:pt>
                <c:pt idx="106">
                  <c:v>0.444329560300326</c:v>
                </c:pt>
                <c:pt idx="107">
                  <c:v>0.425387921312329</c:v>
                </c:pt>
                <c:pt idx="108">
                  <c:v>0.40887708080083901</c:v>
                </c:pt>
                <c:pt idx="109">
                  <c:v>0.40376899534791799</c:v>
                </c:pt>
                <c:pt idx="110">
                  <c:v>0.403573167381924</c:v>
                </c:pt>
                <c:pt idx="111">
                  <c:v>0.41140400550308298</c:v>
                </c:pt>
                <c:pt idx="112">
                  <c:v>0.41188203616054803</c:v>
                </c:pt>
                <c:pt idx="113">
                  <c:v>0.40236329526519898</c:v>
                </c:pt>
                <c:pt idx="114">
                  <c:v>0.39151801448443402</c:v>
                </c:pt>
                <c:pt idx="115">
                  <c:v>0.41273620026233798</c:v>
                </c:pt>
                <c:pt idx="116">
                  <c:v>0.41480062918198601</c:v>
                </c:pt>
                <c:pt idx="117">
                  <c:v>0.410446825905598</c:v>
                </c:pt>
                <c:pt idx="118">
                  <c:v>0.39695840583762898</c:v>
                </c:pt>
                <c:pt idx="119">
                  <c:v>0.385503114738727</c:v>
                </c:pt>
                <c:pt idx="120">
                  <c:v>0.39211827644278702</c:v>
                </c:pt>
                <c:pt idx="121">
                  <c:v>0.40589856841917699</c:v>
                </c:pt>
                <c:pt idx="122">
                  <c:v>0.390491597188387</c:v>
                </c:pt>
                <c:pt idx="123">
                  <c:v>0.39398207375674599</c:v>
                </c:pt>
                <c:pt idx="124">
                  <c:v>0.40082126414459301</c:v>
                </c:pt>
                <c:pt idx="125">
                  <c:v>0.39040475822562798</c:v>
                </c:pt>
                <c:pt idx="126">
                  <c:v>0.39101320249266602</c:v>
                </c:pt>
                <c:pt idx="127">
                  <c:v>0.38281878467747499</c:v>
                </c:pt>
                <c:pt idx="128">
                  <c:v>0.38595135438367301</c:v>
                </c:pt>
                <c:pt idx="129">
                  <c:v>0.395767215112381</c:v>
                </c:pt>
                <c:pt idx="130">
                  <c:v>0.38730292227464302</c:v>
                </c:pt>
                <c:pt idx="131">
                  <c:v>0.37715337063794901</c:v>
                </c:pt>
                <c:pt idx="132">
                  <c:v>0.39451875463818198</c:v>
                </c:pt>
                <c:pt idx="133">
                  <c:v>0.39987607321003499</c:v>
                </c:pt>
                <c:pt idx="134">
                  <c:v>0.408135964336373</c:v>
                </c:pt>
                <c:pt idx="135">
                  <c:v>0.40941116396773197</c:v>
                </c:pt>
                <c:pt idx="136">
                  <c:v>0.40619087238878099</c:v>
                </c:pt>
                <c:pt idx="137">
                  <c:v>0.41338187853418701</c:v>
                </c:pt>
                <c:pt idx="138">
                  <c:v>0.416942003690489</c:v>
                </c:pt>
                <c:pt idx="139">
                  <c:v>0.41109914766104999</c:v>
                </c:pt>
                <c:pt idx="140">
                  <c:v>0.40759803097015301</c:v>
                </c:pt>
                <c:pt idx="141">
                  <c:v>0.401044106668763</c:v>
                </c:pt>
                <c:pt idx="142">
                  <c:v>0.39192563198142699</c:v>
                </c:pt>
                <c:pt idx="143">
                  <c:v>0.38727818361601901</c:v>
                </c:pt>
                <c:pt idx="144">
                  <c:v>0.382736820555233</c:v>
                </c:pt>
                <c:pt idx="145">
                  <c:v>0.38010725032051201</c:v>
                </c:pt>
                <c:pt idx="146">
                  <c:v>0.37149780531930898</c:v>
                </c:pt>
                <c:pt idx="147">
                  <c:v>0.36584228366233901</c:v>
                </c:pt>
                <c:pt idx="148">
                  <c:v>0.364857087234295</c:v>
                </c:pt>
                <c:pt idx="149">
                  <c:v>0.35808309222365398</c:v>
                </c:pt>
                <c:pt idx="150">
                  <c:v>0.35527103057006099</c:v>
                </c:pt>
                <c:pt idx="151">
                  <c:v>0.34963466775388302</c:v>
                </c:pt>
                <c:pt idx="152">
                  <c:v>0.34171696141772701</c:v>
                </c:pt>
                <c:pt idx="153">
                  <c:v>0.34633766406687699</c:v>
                </c:pt>
                <c:pt idx="154">
                  <c:v>0.35620711083141798</c:v>
                </c:pt>
                <c:pt idx="155">
                  <c:v>0.34528756102448199</c:v>
                </c:pt>
                <c:pt idx="156">
                  <c:v>0.362325073906416</c:v>
                </c:pt>
                <c:pt idx="157">
                  <c:v>0.34753711087816802</c:v>
                </c:pt>
                <c:pt idx="158">
                  <c:v>0.340376731308495</c:v>
                </c:pt>
                <c:pt idx="159">
                  <c:v>0.34141135263813799</c:v>
                </c:pt>
                <c:pt idx="160">
                  <c:v>0.33607785538634199</c:v>
                </c:pt>
                <c:pt idx="161">
                  <c:v>0.31908660039023401</c:v>
                </c:pt>
                <c:pt idx="162">
                  <c:v>0.32560907660691102</c:v>
                </c:pt>
                <c:pt idx="163">
                  <c:v>0.308875515217648</c:v>
                </c:pt>
                <c:pt idx="164">
                  <c:v>0.31486793362153898</c:v>
                </c:pt>
                <c:pt idx="165">
                  <c:v>0.315445630704904</c:v>
                </c:pt>
                <c:pt idx="166">
                  <c:v>0.30900473335594902</c:v>
                </c:pt>
                <c:pt idx="167">
                  <c:v>0.30702773613632001</c:v>
                </c:pt>
                <c:pt idx="168">
                  <c:v>0.31336651478274302</c:v>
                </c:pt>
                <c:pt idx="169">
                  <c:v>0.313433999626472</c:v>
                </c:pt>
                <c:pt idx="170">
                  <c:v>0.30972005334364999</c:v>
                </c:pt>
                <c:pt idx="171">
                  <c:v>0.31339777608730002</c:v>
                </c:pt>
                <c:pt idx="172">
                  <c:v>0.31553043545417497</c:v>
                </c:pt>
                <c:pt idx="173">
                  <c:v>0.31692356611934702</c:v>
                </c:pt>
                <c:pt idx="174">
                  <c:v>0.327052987695996</c:v>
                </c:pt>
                <c:pt idx="175">
                  <c:v>0.32764595358287602</c:v>
                </c:pt>
                <c:pt idx="176">
                  <c:v>0.31777749640692898</c:v>
                </c:pt>
                <c:pt idx="177">
                  <c:v>0.31944141567673101</c:v>
                </c:pt>
                <c:pt idx="178">
                  <c:v>0.31622901758984201</c:v>
                </c:pt>
                <c:pt idx="179">
                  <c:v>0.32071199997420602</c:v>
                </c:pt>
                <c:pt idx="180">
                  <c:v>0.32520212708068502</c:v>
                </c:pt>
                <c:pt idx="181">
                  <c:v>0.31830417285939</c:v>
                </c:pt>
                <c:pt idx="182">
                  <c:v>0.3199020606636</c:v>
                </c:pt>
                <c:pt idx="183">
                  <c:v>0.33148211173648601</c:v>
                </c:pt>
                <c:pt idx="184">
                  <c:v>0.32772838632413198</c:v>
                </c:pt>
                <c:pt idx="185">
                  <c:v>0.34170136995993999</c:v>
                </c:pt>
                <c:pt idx="186">
                  <c:v>0.340570845312128</c:v>
                </c:pt>
                <c:pt idx="187">
                  <c:v>0.34397824557335799</c:v>
                </c:pt>
                <c:pt idx="188">
                  <c:v>0.348849833907034</c:v>
                </c:pt>
                <c:pt idx="189">
                  <c:v>0.35204848174044001</c:v>
                </c:pt>
                <c:pt idx="190">
                  <c:v>0.34832250692723199</c:v>
                </c:pt>
                <c:pt idx="191">
                  <c:v>0.36074774968352002</c:v>
                </c:pt>
                <c:pt idx="192">
                  <c:v>0.35129951152995098</c:v>
                </c:pt>
                <c:pt idx="193">
                  <c:v>0.35249386266256599</c:v>
                </c:pt>
                <c:pt idx="194">
                  <c:v>0.35626679290656899</c:v>
                </c:pt>
                <c:pt idx="195">
                  <c:v>0.34762895481123701</c:v>
                </c:pt>
                <c:pt idx="196">
                  <c:v>0.34045507739013298</c:v>
                </c:pt>
                <c:pt idx="197">
                  <c:v>0.344687149394518</c:v>
                </c:pt>
                <c:pt idx="198">
                  <c:v>0.33861872704710799</c:v>
                </c:pt>
                <c:pt idx="199">
                  <c:v>0.33989357855162899</c:v>
                </c:pt>
                <c:pt idx="200">
                  <c:v>0.33811613713698202</c:v>
                </c:pt>
                <c:pt idx="201">
                  <c:v>0.33178605716081999</c:v>
                </c:pt>
                <c:pt idx="202">
                  <c:v>0.334296398383717</c:v>
                </c:pt>
                <c:pt idx="203">
                  <c:v>0.33807363381338301</c:v>
                </c:pt>
                <c:pt idx="204">
                  <c:v>0.33566978654760399</c:v>
                </c:pt>
                <c:pt idx="205">
                  <c:v>0.33801305869402598</c:v>
                </c:pt>
                <c:pt idx="206">
                  <c:v>0.33926810704246002</c:v>
                </c:pt>
                <c:pt idx="207">
                  <c:v>0.342431416705129</c:v>
                </c:pt>
                <c:pt idx="208">
                  <c:v>0.34470763413559402</c:v>
                </c:pt>
                <c:pt idx="209">
                  <c:v>0.34477339479937102</c:v>
                </c:pt>
                <c:pt idx="210">
                  <c:v>0.34290530536221497</c:v>
                </c:pt>
                <c:pt idx="211">
                  <c:v>0.34264113996218598</c:v>
                </c:pt>
                <c:pt idx="212">
                  <c:v>0.33672736445119</c:v>
                </c:pt>
                <c:pt idx="213">
                  <c:v>0.32820803738959398</c:v>
                </c:pt>
                <c:pt idx="214">
                  <c:v>0.32312636079699197</c:v>
                </c:pt>
                <c:pt idx="215">
                  <c:v>0.31793959677171901</c:v>
                </c:pt>
                <c:pt idx="216">
                  <c:v>0.31068008389691898</c:v>
                </c:pt>
                <c:pt idx="217">
                  <c:v>0.31336075156577903</c:v>
                </c:pt>
                <c:pt idx="218">
                  <c:v>0.31071959077433198</c:v>
                </c:pt>
                <c:pt idx="219">
                  <c:v>0.313064289617977</c:v>
                </c:pt>
                <c:pt idx="220">
                  <c:v>0.30474237967120699</c:v>
                </c:pt>
                <c:pt idx="221">
                  <c:v>0.30286259114293901</c:v>
                </c:pt>
                <c:pt idx="222">
                  <c:v>0.30018147473027601</c:v>
                </c:pt>
                <c:pt idx="223">
                  <c:v>0.30543387755478302</c:v>
                </c:pt>
                <c:pt idx="224">
                  <c:v>0.29915236837227699</c:v>
                </c:pt>
                <c:pt idx="225">
                  <c:v>0.29534660305400401</c:v>
                </c:pt>
                <c:pt idx="226">
                  <c:v>0.29444189873708998</c:v>
                </c:pt>
                <c:pt idx="227">
                  <c:v>0.30368405500682599</c:v>
                </c:pt>
                <c:pt idx="228">
                  <c:v>0.30404952658304901</c:v>
                </c:pt>
                <c:pt idx="229">
                  <c:v>0.30603318691356701</c:v>
                </c:pt>
                <c:pt idx="230">
                  <c:v>0.30734390694158997</c:v>
                </c:pt>
                <c:pt idx="231">
                  <c:v>0.31351992776083498</c:v>
                </c:pt>
                <c:pt idx="232">
                  <c:v>0.32246701435625003</c:v>
                </c:pt>
                <c:pt idx="233">
                  <c:v>0.32193850504990601</c:v>
                </c:pt>
                <c:pt idx="234">
                  <c:v>0.32617164679469701</c:v>
                </c:pt>
                <c:pt idx="235">
                  <c:v>0.32725995354857201</c:v>
                </c:pt>
                <c:pt idx="236">
                  <c:v>0.33245578592778202</c:v>
                </c:pt>
                <c:pt idx="237">
                  <c:v>0.34473890233496102</c:v>
                </c:pt>
                <c:pt idx="238">
                  <c:v>0.35164321276230598</c:v>
                </c:pt>
                <c:pt idx="239">
                  <c:v>0.354324787704484</c:v>
                </c:pt>
                <c:pt idx="240">
                  <c:v>0.36237113151210298</c:v>
                </c:pt>
                <c:pt idx="241">
                  <c:v>0.37328716765171699</c:v>
                </c:pt>
                <c:pt idx="242">
                  <c:v>0.38053609008176598</c:v>
                </c:pt>
                <c:pt idx="243">
                  <c:v>0.38170449872247603</c:v>
                </c:pt>
                <c:pt idx="244">
                  <c:v>0.37005051526827998</c:v>
                </c:pt>
                <c:pt idx="245">
                  <c:v>0.361134065533046</c:v>
                </c:pt>
                <c:pt idx="246">
                  <c:v>0.35813836941424998</c:v>
                </c:pt>
                <c:pt idx="247">
                  <c:v>0.361987648014092</c:v>
                </c:pt>
                <c:pt idx="248">
                  <c:v>0.35127596964679197</c:v>
                </c:pt>
                <c:pt idx="249">
                  <c:v>0.34792390740726697</c:v>
                </c:pt>
                <c:pt idx="250">
                  <c:v>0.35160918629124299</c:v>
                </c:pt>
                <c:pt idx="251">
                  <c:v>0.36038625028030602</c:v>
                </c:pt>
                <c:pt idx="252">
                  <c:v>0.364617636302559</c:v>
                </c:pt>
                <c:pt idx="253">
                  <c:v>0.363907128459242</c:v>
                </c:pt>
                <c:pt idx="254">
                  <c:v>0.34879778710578302</c:v>
                </c:pt>
                <c:pt idx="255">
                  <c:v>0.346936044904954</c:v>
                </c:pt>
                <c:pt idx="256">
                  <c:v>0.351081242864343</c:v>
                </c:pt>
                <c:pt idx="257">
                  <c:v>0.35277895259505299</c:v>
                </c:pt>
                <c:pt idx="258">
                  <c:v>0.35707563717341501</c:v>
                </c:pt>
                <c:pt idx="259">
                  <c:v>0.37136598230764201</c:v>
                </c:pt>
                <c:pt idx="260">
                  <c:v>0.38951967078410399</c:v>
                </c:pt>
                <c:pt idx="261">
                  <c:v>0.40705614985344102</c:v>
                </c:pt>
                <c:pt idx="262">
                  <c:v>0.42673018933764201</c:v>
                </c:pt>
                <c:pt idx="263">
                  <c:v>0.431485783008001</c:v>
                </c:pt>
                <c:pt idx="264">
                  <c:v>0.43152790462333301</c:v>
                </c:pt>
                <c:pt idx="265">
                  <c:v>0.42931811086754501</c:v>
                </c:pt>
                <c:pt idx="266">
                  <c:v>0.43711116794634503</c:v>
                </c:pt>
                <c:pt idx="267">
                  <c:v>0.421931693092507</c:v>
                </c:pt>
                <c:pt idx="268">
                  <c:v>0.428634774415037</c:v>
                </c:pt>
                <c:pt idx="269">
                  <c:v>0.43404803576849399</c:v>
                </c:pt>
                <c:pt idx="270">
                  <c:v>0.45330925934652599</c:v>
                </c:pt>
                <c:pt idx="271">
                  <c:v>0.45657399882081201</c:v>
                </c:pt>
                <c:pt idx="272">
                  <c:v>0.45494908903983999</c:v>
                </c:pt>
                <c:pt idx="273">
                  <c:v>0.44443471573971899</c:v>
                </c:pt>
                <c:pt idx="274">
                  <c:v>0.45417551572050802</c:v>
                </c:pt>
                <c:pt idx="275">
                  <c:v>0.45267836806574102</c:v>
                </c:pt>
                <c:pt idx="276">
                  <c:v>0.440527144969661</c:v>
                </c:pt>
                <c:pt idx="277">
                  <c:v>0.42642700685200602</c:v>
                </c:pt>
                <c:pt idx="278">
                  <c:v>0.43583355142954</c:v>
                </c:pt>
                <c:pt idx="279">
                  <c:v>0.44654058028818899</c:v>
                </c:pt>
                <c:pt idx="280">
                  <c:v>0.43830293782186602</c:v>
                </c:pt>
                <c:pt idx="281">
                  <c:v>0.431350311220006</c:v>
                </c:pt>
                <c:pt idx="282">
                  <c:v>0.43030202863495498</c:v>
                </c:pt>
                <c:pt idx="283">
                  <c:v>0.44222290110089202</c:v>
                </c:pt>
                <c:pt idx="284">
                  <c:v>0.44805999704856397</c:v>
                </c:pt>
                <c:pt idx="285">
                  <c:v>0.44380305691834399</c:v>
                </c:pt>
                <c:pt idx="286">
                  <c:v>0.45085384922073002</c:v>
                </c:pt>
                <c:pt idx="287">
                  <c:v>0.45573557025845102</c:v>
                </c:pt>
                <c:pt idx="288">
                  <c:v>0.46989350317311102</c:v>
                </c:pt>
                <c:pt idx="289">
                  <c:v>0.46356543057906702</c:v>
                </c:pt>
                <c:pt idx="290">
                  <c:v>0.455114261452848</c:v>
                </c:pt>
                <c:pt idx="291">
                  <c:v>0.44814544974361697</c:v>
                </c:pt>
                <c:pt idx="292">
                  <c:v>0.44776610137853201</c:v>
                </c:pt>
                <c:pt idx="293">
                  <c:v>0.43751862899788402</c:v>
                </c:pt>
                <c:pt idx="294">
                  <c:v>0.44224385499208102</c:v>
                </c:pt>
                <c:pt idx="295">
                  <c:v>0.43353126828980398</c:v>
                </c:pt>
                <c:pt idx="296">
                  <c:v>0.43467904697126702</c:v>
                </c:pt>
                <c:pt idx="297">
                  <c:v>0.43289757858993799</c:v>
                </c:pt>
                <c:pt idx="298">
                  <c:v>0.416659243303445</c:v>
                </c:pt>
                <c:pt idx="299">
                  <c:v>0.40334301153035301</c:v>
                </c:pt>
                <c:pt idx="300">
                  <c:v>0.39608588507061798</c:v>
                </c:pt>
                <c:pt idx="301">
                  <c:v>0.39122863966729698</c:v>
                </c:pt>
                <c:pt idx="302">
                  <c:v>0.39069546706818697</c:v>
                </c:pt>
                <c:pt idx="303">
                  <c:v>0.39790000708419299</c:v>
                </c:pt>
                <c:pt idx="304">
                  <c:v>0.39757597343934598</c:v>
                </c:pt>
                <c:pt idx="305">
                  <c:v>0.414782605568637</c:v>
                </c:pt>
                <c:pt idx="306">
                  <c:v>0.42451250945878199</c:v>
                </c:pt>
                <c:pt idx="307">
                  <c:v>0.42765858282560698</c:v>
                </c:pt>
                <c:pt idx="308">
                  <c:v>0.42237679616264001</c:v>
                </c:pt>
                <c:pt idx="309">
                  <c:v>0.42422461894848601</c:v>
                </c:pt>
                <c:pt idx="310">
                  <c:v>0.42391726251414602</c:v>
                </c:pt>
                <c:pt idx="311">
                  <c:v>0.429675338650371</c:v>
                </c:pt>
                <c:pt idx="312">
                  <c:v>0.43406791724261301</c:v>
                </c:pt>
                <c:pt idx="313">
                  <c:v>0.43509129774428101</c:v>
                </c:pt>
                <c:pt idx="314">
                  <c:v>0.43439835507810398</c:v>
                </c:pt>
                <c:pt idx="315">
                  <c:v>0.445330865035726</c:v>
                </c:pt>
                <c:pt idx="316">
                  <c:v>0.44769168175652901</c:v>
                </c:pt>
                <c:pt idx="317">
                  <c:v>0.43994348461399402</c:v>
                </c:pt>
                <c:pt idx="318">
                  <c:v>0.44124937789639401</c:v>
                </c:pt>
                <c:pt idx="319">
                  <c:v>0.43791743570195502</c:v>
                </c:pt>
                <c:pt idx="320">
                  <c:v>0.43937283638238001</c:v>
                </c:pt>
                <c:pt idx="321">
                  <c:v>0.43787324657768301</c:v>
                </c:pt>
                <c:pt idx="322">
                  <c:v>0.436818113296574</c:v>
                </c:pt>
                <c:pt idx="323">
                  <c:v>0.43409015527813999</c:v>
                </c:pt>
                <c:pt idx="324">
                  <c:v>0.43900402975031499</c:v>
                </c:pt>
                <c:pt idx="325">
                  <c:v>0.43406546596700202</c:v>
                </c:pt>
                <c:pt idx="326">
                  <c:v>0.43511211913254</c:v>
                </c:pt>
                <c:pt idx="327">
                  <c:v>0.42413428728857699</c:v>
                </c:pt>
                <c:pt idx="328">
                  <c:v>0.43861862526360201</c:v>
                </c:pt>
                <c:pt idx="329">
                  <c:v>0.42913634470899598</c:v>
                </c:pt>
                <c:pt idx="330">
                  <c:v>0.42593022451513901</c:v>
                </c:pt>
                <c:pt idx="331">
                  <c:v>0.42163436316533998</c:v>
                </c:pt>
                <c:pt idx="332">
                  <c:v>0.41535185006097503</c:v>
                </c:pt>
                <c:pt idx="333">
                  <c:v>0.41178128598611702</c:v>
                </c:pt>
                <c:pt idx="334">
                  <c:v>0.42206170862096998</c:v>
                </c:pt>
                <c:pt idx="335">
                  <c:v>0.41414859735688297</c:v>
                </c:pt>
                <c:pt idx="336">
                  <c:v>0.42589407153162501</c:v>
                </c:pt>
                <c:pt idx="337">
                  <c:v>0.43142532650009602</c:v>
                </c:pt>
                <c:pt idx="338">
                  <c:v>0.44052666326155099</c:v>
                </c:pt>
                <c:pt idx="339">
                  <c:v>0.44909648937136099</c:v>
                </c:pt>
                <c:pt idx="340">
                  <c:v>0.45316810015536002</c:v>
                </c:pt>
                <c:pt idx="341">
                  <c:v>0.45793933043375001</c:v>
                </c:pt>
                <c:pt idx="342">
                  <c:v>0.45617516661644802</c:v>
                </c:pt>
                <c:pt idx="343">
                  <c:v>0.44388414298210299</c:v>
                </c:pt>
                <c:pt idx="344">
                  <c:v>0.44032146520031101</c:v>
                </c:pt>
                <c:pt idx="345">
                  <c:v>0.43271713917458399</c:v>
                </c:pt>
                <c:pt idx="346">
                  <c:v>0.42826975063862099</c:v>
                </c:pt>
                <c:pt idx="347">
                  <c:v>0.41971731461484602</c:v>
                </c:pt>
                <c:pt idx="348">
                  <c:v>0.40950349085882698</c:v>
                </c:pt>
                <c:pt idx="349">
                  <c:v>0.40156063400581399</c:v>
                </c:pt>
                <c:pt idx="350">
                  <c:v>0.40767379888278399</c:v>
                </c:pt>
                <c:pt idx="351">
                  <c:v>0.41195988267337302</c:v>
                </c:pt>
                <c:pt idx="352">
                  <c:v>0.41730785195143899</c:v>
                </c:pt>
                <c:pt idx="353">
                  <c:v>0.41165687121578898</c:v>
                </c:pt>
                <c:pt idx="354">
                  <c:v>0.41391105197842099</c:v>
                </c:pt>
                <c:pt idx="355">
                  <c:v>0.41888099095004799</c:v>
                </c:pt>
                <c:pt idx="356">
                  <c:v>0.43401259237697298</c:v>
                </c:pt>
                <c:pt idx="357">
                  <c:v>0.45675731965889499</c:v>
                </c:pt>
                <c:pt idx="358">
                  <c:v>0.45958584401435199</c:v>
                </c:pt>
                <c:pt idx="359">
                  <c:v>0.46569071622140701</c:v>
                </c:pt>
                <c:pt idx="360">
                  <c:v>0.48806586168259097</c:v>
                </c:pt>
                <c:pt idx="361">
                  <c:v>0.51048468052498797</c:v>
                </c:pt>
                <c:pt idx="362">
                  <c:v>0.51408520384010004</c:v>
                </c:pt>
                <c:pt idx="363">
                  <c:v>0.51392402292305095</c:v>
                </c:pt>
                <c:pt idx="364">
                  <c:v>0.49727059755205399</c:v>
                </c:pt>
                <c:pt idx="365">
                  <c:v>0.50544590862296102</c:v>
                </c:pt>
                <c:pt idx="366">
                  <c:v>0.50873896964797505</c:v>
                </c:pt>
                <c:pt idx="367">
                  <c:v>0.50684763126483401</c:v>
                </c:pt>
                <c:pt idx="368">
                  <c:v>0.49492222094350102</c:v>
                </c:pt>
                <c:pt idx="369">
                  <c:v>0.50203151968010895</c:v>
                </c:pt>
                <c:pt idx="370">
                  <c:v>0.50086750066524099</c:v>
                </c:pt>
                <c:pt idx="371">
                  <c:v>0.501268413122121</c:v>
                </c:pt>
                <c:pt idx="372">
                  <c:v>0.494551253491403</c:v>
                </c:pt>
                <c:pt idx="373">
                  <c:v>0.493455153793118</c:v>
                </c:pt>
                <c:pt idx="374">
                  <c:v>0.49683000182732001</c:v>
                </c:pt>
                <c:pt idx="375">
                  <c:v>0.49837530852227002</c:v>
                </c:pt>
                <c:pt idx="376">
                  <c:v>0.49578546797084899</c:v>
                </c:pt>
                <c:pt idx="377">
                  <c:v>0.49832707075090998</c:v>
                </c:pt>
                <c:pt idx="378">
                  <c:v>0.510527040472882</c:v>
                </c:pt>
                <c:pt idx="379">
                  <c:v>0.51143724942076196</c:v>
                </c:pt>
                <c:pt idx="380">
                  <c:v>0.51206137987544398</c:v>
                </c:pt>
                <c:pt idx="381">
                  <c:v>0.50910133510782196</c:v>
                </c:pt>
                <c:pt idx="382">
                  <c:v>0.51186734190993</c:v>
                </c:pt>
                <c:pt idx="383">
                  <c:v>0.51438971652604104</c:v>
                </c:pt>
                <c:pt idx="384">
                  <c:v>0.51663897448908302</c:v>
                </c:pt>
                <c:pt idx="385">
                  <c:v>0.50682747455848198</c:v>
                </c:pt>
                <c:pt idx="386">
                  <c:v>0.50737954177343503</c:v>
                </c:pt>
                <c:pt idx="387">
                  <c:v>0.49905303573520698</c:v>
                </c:pt>
                <c:pt idx="388">
                  <c:v>0.48631640704831702</c:v>
                </c:pt>
                <c:pt idx="389">
                  <c:v>0.47694136139780502</c:v>
                </c:pt>
                <c:pt idx="390">
                  <c:v>0.481356720834695</c:v>
                </c:pt>
                <c:pt idx="391">
                  <c:v>0.480624839998333</c:v>
                </c:pt>
                <c:pt idx="392">
                  <c:v>0.47789241297399299</c:v>
                </c:pt>
                <c:pt idx="393">
                  <c:v>0.47912427834435001</c:v>
                </c:pt>
                <c:pt idx="394">
                  <c:v>0.48405493427804502</c:v>
                </c:pt>
                <c:pt idx="395">
                  <c:v>0.49375534976903002</c:v>
                </c:pt>
                <c:pt idx="396">
                  <c:v>0.50013532828477203</c:v>
                </c:pt>
                <c:pt idx="397">
                  <c:v>0.49307525992935403</c:v>
                </c:pt>
                <c:pt idx="398">
                  <c:v>0.49324440168054501</c:v>
                </c:pt>
                <c:pt idx="399">
                  <c:v>0.50071623181990799</c:v>
                </c:pt>
                <c:pt idx="400">
                  <c:v>0.49808952686900698</c:v>
                </c:pt>
                <c:pt idx="401">
                  <c:v>0.49608491029636997</c:v>
                </c:pt>
                <c:pt idx="402">
                  <c:v>0.49034456767774398</c:v>
                </c:pt>
                <c:pt idx="403">
                  <c:v>0.48492091432607298</c:v>
                </c:pt>
                <c:pt idx="404">
                  <c:v>0.47633725968797003</c:v>
                </c:pt>
                <c:pt idx="405">
                  <c:v>0.47122163193661698</c:v>
                </c:pt>
                <c:pt idx="406">
                  <c:v>0.462091766555915</c:v>
                </c:pt>
                <c:pt idx="407">
                  <c:v>0.46199238791514602</c:v>
                </c:pt>
                <c:pt idx="408">
                  <c:v>0.46806282497472101</c:v>
                </c:pt>
                <c:pt idx="409">
                  <c:v>0.47227928195202101</c:v>
                </c:pt>
                <c:pt idx="410">
                  <c:v>0.475466402124674</c:v>
                </c:pt>
                <c:pt idx="411">
                  <c:v>0.48400748345868799</c:v>
                </c:pt>
                <c:pt idx="412">
                  <c:v>0.48835041056515399</c:v>
                </c:pt>
                <c:pt idx="413">
                  <c:v>0.493706609394854</c:v>
                </c:pt>
                <c:pt idx="414">
                  <c:v>0.49502148318392297</c:v>
                </c:pt>
                <c:pt idx="415">
                  <c:v>0.49018412454766302</c:v>
                </c:pt>
                <c:pt idx="416">
                  <c:v>0.486862244897666</c:v>
                </c:pt>
                <c:pt idx="417">
                  <c:v>0.48339126203324501</c:v>
                </c:pt>
                <c:pt idx="418">
                  <c:v>0.48754427619067098</c:v>
                </c:pt>
                <c:pt idx="419">
                  <c:v>0.47949764901001302</c:v>
                </c:pt>
                <c:pt idx="420">
                  <c:v>0.47270905303567401</c:v>
                </c:pt>
                <c:pt idx="421">
                  <c:v>0.477545156729061</c:v>
                </c:pt>
                <c:pt idx="422">
                  <c:v>0.47691829680240599</c:v>
                </c:pt>
                <c:pt idx="423">
                  <c:v>0.47810385195841398</c:v>
                </c:pt>
                <c:pt idx="424">
                  <c:v>0.48530258632394302</c:v>
                </c:pt>
                <c:pt idx="425">
                  <c:v>0.47972196751123702</c:v>
                </c:pt>
                <c:pt idx="426">
                  <c:v>0.48387885516989199</c:v>
                </c:pt>
                <c:pt idx="427">
                  <c:v>0.49257669401661702</c:v>
                </c:pt>
                <c:pt idx="428">
                  <c:v>0.47839382940688602</c:v>
                </c:pt>
                <c:pt idx="429">
                  <c:v>0.48019968878165398</c:v>
                </c:pt>
                <c:pt idx="430">
                  <c:v>0.47941852366197402</c:v>
                </c:pt>
                <c:pt idx="431">
                  <c:v>0.49200484086423002</c:v>
                </c:pt>
                <c:pt idx="432">
                  <c:v>0.50030686563763505</c:v>
                </c:pt>
                <c:pt idx="433">
                  <c:v>0.50535195965084601</c:v>
                </c:pt>
                <c:pt idx="434">
                  <c:v>0.50524955563684004</c:v>
                </c:pt>
                <c:pt idx="435">
                  <c:v>0.52190504469370702</c:v>
                </c:pt>
                <c:pt idx="436">
                  <c:v>0.53134686802423903</c:v>
                </c:pt>
                <c:pt idx="437">
                  <c:v>0.53895575920094796</c:v>
                </c:pt>
                <c:pt idx="438">
                  <c:v>0.52542003159203798</c:v>
                </c:pt>
                <c:pt idx="439">
                  <c:v>0.51867988583319102</c:v>
                </c:pt>
                <c:pt idx="440">
                  <c:v>0.51945502647771902</c:v>
                </c:pt>
                <c:pt idx="441">
                  <c:v>0.524295489848291</c:v>
                </c:pt>
                <c:pt idx="442">
                  <c:v>0.522710143035921</c:v>
                </c:pt>
                <c:pt idx="443">
                  <c:v>0.52209693687589598</c:v>
                </c:pt>
                <c:pt idx="444">
                  <c:v>0.52488046695605295</c:v>
                </c:pt>
                <c:pt idx="445">
                  <c:v>0.53369100847272399</c:v>
                </c:pt>
                <c:pt idx="446">
                  <c:v>0.54571578315328195</c:v>
                </c:pt>
                <c:pt idx="447">
                  <c:v>0.55515126270769899</c:v>
                </c:pt>
                <c:pt idx="448">
                  <c:v>0.57038519899075402</c:v>
                </c:pt>
                <c:pt idx="449">
                  <c:v>0.58464714056942901</c:v>
                </c:pt>
                <c:pt idx="450">
                  <c:v>0.590025914564137</c:v>
                </c:pt>
                <c:pt idx="451">
                  <c:v>0.59183694205080195</c:v>
                </c:pt>
                <c:pt idx="452">
                  <c:v>0.59867141202278595</c:v>
                </c:pt>
                <c:pt idx="453">
                  <c:v>0.60351813824841105</c:v>
                </c:pt>
                <c:pt idx="454">
                  <c:v>0.60771178188946495</c:v>
                </c:pt>
                <c:pt idx="455">
                  <c:v>0.58905880429539104</c:v>
                </c:pt>
                <c:pt idx="456">
                  <c:v>0.58187663386035404</c:v>
                </c:pt>
                <c:pt idx="457">
                  <c:v>0.58002359057892305</c:v>
                </c:pt>
                <c:pt idx="458">
                  <c:v>0.58445930884233299</c:v>
                </c:pt>
                <c:pt idx="459">
                  <c:v>0.58760592496491904</c:v>
                </c:pt>
                <c:pt idx="460">
                  <c:v>0.57481796537239604</c:v>
                </c:pt>
                <c:pt idx="461">
                  <c:v>0.57154581885836497</c:v>
                </c:pt>
                <c:pt idx="462">
                  <c:v>0.57106062462690199</c:v>
                </c:pt>
                <c:pt idx="463">
                  <c:v>0.55881390202034498</c:v>
                </c:pt>
                <c:pt idx="464">
                  <c:v>0.54612215226014604</c:v>
                </c:pt>
                <c:pt idx="465">
                  <c:v>0.54402076870946403</c:v>
                </c:pt>
                <c:pt idx="466">
                  <c:v>0.54691043587789201</c:v>
                </c:pt>
                <c:pt idx="467">
                  <c:v>0.552838036754007</c:v>
                </c:pt>
                <c:pt idx="468">
                  <c:v>0.54360284517275104</c:v>
                </c:pt>
                <c:pt idx="469">
                  <c:v>0.55155791588196801</c:v>
                </c:pt>
                <c:pt idx="470">
                  <c:v>0.56174658178125503</c:v>
                </c:pt>
                <c:pt idx="471">
                  <c:v>0.57058709860336798</c:v>
                </c:pt>
                <c:pt idx="472">
                  <c:v>0.56295307909426895</c:v>
                </c:pt>
                <c:pt idx="473">
                  <c:v>0.54168759904730901</c:v>
                </c:pt>
                <c:pt idx="474">
                  <c:v>0.53490379273177602</c:v>
                </c:pt>
                <c:pt idx="475">
                  <c:v>0.54320687010514002</c:v>
                </c:pt>
                <c:pt idx="476">
                  <c:v>0.55059510537662903</c:v>
                </c:pt>
                <c:pt idx="477">
                  <c:v>0.55343783837862004</c:v>
                </c:pt>
                <c:pt idx="478">
                  <c:v>0.55196444857478499</c:v>
                </c:pt>
                <c:pt idx="479">
                  <c:v>0.56726312796915102</c:v>
                </c:pt>
                <c:pt idx="480">
                  <c:v>0.55177803091905298</c:v>
                </c:pt>
                <c:pt idx="481">
                  <c:v>0.55264414799359896</c:v>
                </c:pt>
                <c:pt idx="482">
                  <c:v>0.54003793898437502</c:v>
                </c:pt>
                <c:pt idx="483">
                  <c:v>0.52678918218902804</c:v>
                </c:pt>
                <c:pt idx="484">
                  <c:v>0.52153968805874995</c:v>
                </c:pt>
                <c:pt idx="485">
                  <c:v>0.52425658806340603</c:v>
                </c:pt>
                <c:pt idx="486">
                  <c:v>0.50620604690012605</c:v>
                </c:pt>
                <c:pt idx="487">
                  <c:v>0.52826850083944499</c:v>
                </c:pt>
                <c:pt idx="488">
                  <c:v>0.52794958862514896</c:v>
                </c:pt>
                <c:pt idx="489">
                  <c:v>0.54358922202388005</c:v>
                </c:pt>
                <c:pt idx="490">
                  <c:v>0.55315611319079505</c:v>
                </c:pt>
                <c:pt idx="491">
                  <c:v>0.55454695440990998</c:v>
                </c:pt>
                <c:pt idx="492">
                  <c:v>0.56403362817413905</c:v>
                </c:pt>
                <c:pt idx="493">
                  <c:v>0.57221156944153695</c:v>
                </c:pt>
                <c:pt idx="494">
                  <c:v>0.57993951272430899</c:v>
                </c:pt>
                <c:pt idx="495">
                  <c:v>0.58662561274435199</c:v>
                </c:pt>
                <c:pt idx="496">
                  <c:v>0.58386878966197897</c:v>
                </c:pt>
                <c:pt idx="497">
                  <c:v>0.57938266527204496</c:v>
                </c:pt>
                <c:pt idx="498">
                  <c:v>0.57187141850466805</c:v>
                </c:pt>
                <c:pt idx="499">
                  <c:v>0.56978336105447702</c:v>
                </c:pt>
                <c:pt idx="500">
                  <c:v>0.575486562449953</c:v>
                </c:pt>
                <c:pt idx="501">
                  <c:v>0.57644874478062502</c:v>
                </c:pt>
                <c:pt idx="502">
                  <c:v>0.57551538313164396</c:v>
                </c:pt>
                <c:pt idx="503">
                  <c:v>0.57591176316567905</c:v>
                </c:pt>
                <c:pt idx="504">
                  <c:v>0.57774595011594598</c:v>
                </c:pt>
                <c:pt idx="505">
                  <c:v>0.58488011125804795</c:v>
                </c:pt>
                <c:pt idx="506">
                  <c:v>0.57193464106349601</c:v>
                </c:pt>
                <c:pt idx="507">
                  <c:v>0.55876204931782403</c:v>
                </c:pt>
                <c:pt idx="508">
                  <c:v>0.548307396332124</c:v>
                </c:pt>
                <c:pt idx="509">
                  <c:v>0.55265790339816601</c:v>
                </c:pt>
                <c:pt idx="510">
                  <c:v>0.53698574402089905</c:v>
                </c:pt>
                <c:pt idx="511">
                  <c:v>0.52010723323223096</c:v>
                </c:pt>
                <c:pt idx="512">
                  <c:v>0.50901284420101001</c:v>
                </c:pt>
                <c:pt idx="513">
                  <c:v>0.50169822961286203</c:v>
                </c:pt>
                <c:pt idx="514">
                  <c:v>0.49921744563911102</c:v>
                </c:pt>
                <c:pt idx="515">
                  <c:v>0.49151044885561002</c:v>
                </c:pt>
                <c:pt idx="516">
                  <c:v>0.47331474325402201</c:v>
                </c:pt>
                <c:pt idx="517">
                  <c:v>0.47721267082874402</c:v>
                </c:pt>
                <c:pt idx="518">
                  <c:v>0.480255716353925</c:v>
                </c:pt>
                <c:pt idx="519">
                  <c:v>0.48017360109867302</c:v>
                </c:pt>
                <c:pt idx="520">
                  <c:v>0.48442839198346199</c:v>
                </c:pt>
                <c:pt idx="521">
                  <c:v>0.47907134747124902</c:v>
                </c:pt>
                <c:pt idx="522">
                  <c:v>0.48602952918486098</c:v>
                </c:pt>
                <c:pt idx="523">
                  <c:v>0.48784836376954399</c:v>
                </c:pt>
                <c:pt idx="524">
                  <c:v>0.485227017501145</c:v>
                </c:pt>
                <c:pt idx="525">
                  <c:v>0.49176015599022699</c:v>
                </c:pt>
                <c:pt idx="526">
                  <c:v>0.49274343996715098</c:v>
                </c:pt>
                <c:pt idx="527">
                  <c:v>0.48851127519010801</c:v>
                </c:pt>
                <c:pt idx="528">
                  <c:v>0.49217754081555998</c:v>
                </c:pt>
                <c:pt idx="529">
                  <c:v>0.48599931864296703</c:v>
                </c:pt>
                <c:pt idx="530">
                  <c:v>0.482566138297918</c:v>
                </c:pt>
                <c:pt idx="531">
                  <c:v>0.47968565381737199</c:v>
                </c:pt>
                <c:pt idx="532">
                  <c:v>0.47521342746440598</c:v>
                </c:pt>
                <c:pt idx="533">
                  <c:v>0.478846336048041</c:v>
                </c:pt>
                <c:pt idx="534">
                  <c:v>0.48117960047861702</c:v>
                </c:pt>
                <c:pt idx="535">
                  <c:v>0.480604745608123</c:v>
                </c:pt>
                <c:pt idx="536">
                  <c:v>0.48071339602666002</c:v>
                </c:pt>
                <c:pt idx="537">
                  <c:v>0.48319705482658298</c:v>
                </c:pt>
                <c:pt idx="538">
                  <c:v>0.48570617986711101</c:v>
                </c:pt>
                <c:pt idx="539">
                  <c:v>0.49872083769327302</c:v>
                </c:pt>
                <c:pt idx="540">
                  <c:v>0.478577362723418</c:v>
                </c:pt>
                <c:pt idx="541">
                  <c:v>0.48471026627830599</c:v>
                </c:pt>
                <c:pt idx="542">
                  <c:v>0.49155483926818899</c:v>
                </c:pt>
                <c:pt idx="543">
                  <c:v>0.49662671545613202</c:v>
                </c:pt>
                <c:pt idx="544">
                  <c:v>0.49876412126990899</c:v>
                </c:pt>
                <c:pt idx="545">
                  <c:v>0.500000628656317</c:v>
                </c:pt>
                <c:pt idx="546">
                  <c:v>0.492676319176099</c:v>
                </c:pt>
                <c:pt idx="547">
                  <c:v>0.51490264571038902</c:v>
                </c:pt>
                <c:pt idx="548">
                  <c:v>0.51530727683454602</c:v>
                </c:pt>
                <c:pt idx="549">
                  <c:v>0.509011727066918</c:v>
                </c:pt>
                <c:pt idx="550">
                  <c:v>0.50286430336063803</c:v>
                </c:pt>
                <c:pt idx="551">
                  <c:v>0.50813000193449898</c:v>
                </c:pt>
                <c:pt idx="552">
                  <c:v>0.51095849364214696</c:v>
                </c:pt>
                <c:pt idx="553">
                  <c:v>0.50509848930244605</c:v>
                </c:pt>
                <c:pt idx="554">
                  <c:v>0.51607205682697899</c:v>
                </c:pt>
                <c:pt idx="555">
                  <c:v>0.50461755464397695</c:v>
                </c:pt>
                <c:pt idx="556">
                  <c:v>0.51043376390846396</c:v>
                </c:pt>
                <c:pt idx="557">
                  <c:v>0.51479722725761701</c:v>
                </c:pt>
                <c:pt idx="558">
                  <c:v>0.51842982195989395</c:v>
                </c:pt>
                <c:pt idx="559">
                  <c:v>0.52657269171662702</c:v>
                </c:pt>
                <c:pt idx="560">
                  <c:v>0.52661448615116602</c:v>
                </c:pt>
                <c:pt idx="561">
                  <c:v>0.50960854610336503</c:v>
                </c:pt>
                <c:pt idx="562">
                  <c:v>0.52027317107111104</c:v>
                </c:pt>
                <c:pt idx="563">
                  <c:v>0.52093347776856203</c:v>
                </c:pt>
                <c:pt idx="564">
                  <c:v>0.51797240685617696</c:v>
                </c:pt>
                <c:pt idx="565">
                  <c:v>0.51226122859274403</c:v>
                </c:pt>
                <c:pt idx="566">
                  <c:v>0.50072920766621598</c:v>
                </c:pt>
                <c:pt idx="567">
                  <c:v>0.49927853694756302</c:v>
                </c:pt>
                <c:pt idx="568">
                  <c:v>0.49760976047931099</c:v>
                </c:pt>
                <c:pt idx="569">
                  <c:v>0.49521031105398</c:v>
                </c:pt>
                <c:pt idx="570">
                  <c:v>0.48386346983075501</c:v>
                </c:pt>
                <c:pt idx="571">
                  <c:v>0.49372307619271999</c:v>
                </c:pt>
                <c:pt idx="572">
                  <c:v>0.49895626121810199</c:v>
                </c:pt>
                <c:pt idx="573">
                  <c:v>0.50583274293485703</c:v>
                </c:pt>
                <c:pt idx="574">
                  <c:v>0.51207278692084501</c:v>
                </c:pt>
                <c:pt idx="575">
                  <c:v>0.51495142577683195</c:v>
                </c:pt>
                <c:pt idx="576">
                  <c:v>0.512441811487099</c:v>
                </c:pt>
                <c:pt idx="577">
                  <c:v>0.52242761077456601</c:v>
                </c:pt>
                <c:pt idx="578">
                  <c:v>0.51890222353070603</c:v>
                </c:pt>
                <c:pt idx="579">
                  <c:v>0.52122069088366796</c:v>
                </c:pt>
                <c:pt idx="580">
                  <c:v>0.51496201335743996</c:v>
                </c:pt>
                <c:pt idx="581">
                  <c:v>0.50433571753070805</c:v>
                </c:pt>
                <c:pt idx="582">
                  <c:v>0.51213529084288101</c:v>
                </c:pt>
                <c:pt idx="583">
                  <c:v>0.51153477076526199</c:v>
                </c:pt>
                <c:pt idx="584">
                  <c:v>0.50738258930384506</c:v>
                </c:pt>
                <c:pt idx="585">
                  <c:v>0.49923390255744898</c:v>
                </c:pt>
                <c:pt idx="586">
                  <c:v>0.49000113048140498</c:v>
                </c:pt>
                <c:pt idx="587">
                  <c:v>0.48650061014518797</c:v>
                </c:pt>
                <c:pt idx="588">
                  <c:v>0.49205948848430497</c:v>
                </c:pt>
                <c:pt idx="589">
                  <c:v>0.48058566946751602</c:v>
                </c:pt>
                <c:pt idx="590">
                  <c:v>0.47247458189171898</c:v>
                </c:pt>
                <c:pt idx="591">
                  <c:v>0.47526493663928299</c:v>
                </c:pt>
                <c:pt idx="592">
                  <c:v>0.47407793036909901</c:v>
                </c:pt>
                <c:pt idx="593">
                  <c:v>0.47636488887089301</c:v>
                </c:pt>
                <c:pt idx="594">
                  <c:v>0.48322133959562702</c:v>
                </c:pt>
                <c:pt idx="595">
                  <c:v>0.482628965355482</c:v>
                </c:pt>
                <c:pt idx="596">
                  <c:v>0.49185703981178502</c:v>
                </c:pt>
                <c:pt idx="597">
                  <c:v>0.50247724688080098</c:v>
                </c:pt>
                <c:pt idx="598">
                  <c:v>0.49478072074884799</c:v>
                </c:pt>
                <c:pt idx="599">
                  <c:v>0.50206913891532401</c:v>
                </c:pt>
                <c:pt idx="600">
                  <c:v>0.497661867819221</c:v>
                </c:pt>
                <c:pt idx="601">
                  <c:v>0.493114490196984</c:v>
                </c:pt>
                <c:pt idx="602">
                  <c:v>0.51559489478831</c:v>
                </c:pt>
                <c:pt idx="603">
                  <c:v>0.52621223153290497</c:v>
                </c:pt>
                <c:pt idx="604">
                  <c:v>0.53550165750371403</c:v>
                </c:pt>
                <c:pt idx="605">
                  <c:v>0.54819327536734497</c:v>
                </c:pt>
                <c:pt idx="606">
                  <c:v>0.55309001388131196</c:v>
                </c:pt>
                <c:pt idx="607">
                  <c:v>0.55918316356055198</c:v>
                </c:pt>
                <c:pt idx="608">
                  <c:v>0.56141769474172398</c:v>
                </c:pt>
                <c:pt idx="609">
                  <c:v>0.53788233966546395</c:v>
                </c:pt>
                <c:pt idx="610">
                  <c:v>0.525311670650915</c:v>
                </c:pt>
                <c:pt idx="611">
                  <c:v>0.51454876890692702</c:v>
                </c:pt>
                <c:pt idx="612">
                  <c:v>0.52037993927510595</c:v>
                </c:pt>
                <c:pt idx="613">
                  <c:v>0.51253837021194404</c:v>
                </c:pt>
                <c:pt idx="614">
                  <c:v>0.50885737395777997</c:v>
                </c:pt>
                <c:pt idx="615">
                  <c:v>0.50703063320299901</c:v>
                </c:pt>
                <c:pt idx="616">
                  <c:v>0.50530061802300497</c:v>
                </c:pt>
                <c:pt idx="617">
                  <c:v>0.50225709975656796</c:v>
                </c:pt>
                <c:pt idx="618">
                  <c:v>0.51166164297465599</c:v>
                </c:pt>
                <c:pt idx="619">
                  <c:v>0.49530184342683398</c:v>
                </c:pt>
                <c:pt idx="620">
                  <c:v>0.49035825147932399</c:v>
                </c:pt>
                <c:pt idx="621">
                  <c:v>0.50102998606800497</c:v>
                </c:pt>
                <c:pt idx="622">
                  <c:v>0.51530964316504102</c:v>
                </c:pt>
                <c:pt idx="623">
                  <c:v>0.54614606590854398</c:v>
                </c:pt>
                <c:pt idx="624">
                  <c:v>0.54860863416274397</c:v>
                </c:pt>
                <c:pt idx="625">
                  <c:v>0.53696508114333796</c:v>
                </c:pt>
                <c:pt idx="626">
                  <c:v>0.55966128230962398</c:v>
                </c:pt>
                <c:pt idx="627">
                  <c:v>0.58385605100735205</c:v>
                </c:pt>
                <c:pt idx="628">
                  <c:v>0.58685135402853805</c:v>
                </c:pt>
                <c:pt idx="629">
                  <c:v>0.59888567111155599</c:v>
                </c:pt>
                <c:pt idx="630">
                  <c:v>0.59117677392586998</c:v>
                </c:pt>
                <c:pt idx="631">
                  <c:v>0.61014786448059699</c:v>
                </c:pt>
                <c:pt idx="632">
                  <c:v>0.63539140619630696</c:v>
                </c:pt>
                <c:pt idx="633">
                  <c:v>0.63723023552674096</c:v>
                </c:pt>
                <c:pt idx="634">
                  <c:v>0.62567535054917101</c:v>
                </c:pt>
                <c:pt idx="635">
                  <c:v>0.62653838007065998</c:v>
                </c:pt>
                <c:pt idx="636">
                  <c:v>0.61844177933837396</c:v>
                </c:pt>
                <c:pt idx="637">
                  <c:v>0.61991721248513199</c:v>
                </c:pt>
                <c:pt idx="638">
                  <c:v>0.61277131983704902</c:v>
                </c:pt>
                <c:pt idx="639">
                  <c:v>0.60239880198727902</c:v>
                </c:pt>
                <c:pt idx="640">
                  <c:v>0.60055584163696096</c:v>
                </c:pt>
                <c:pt idx="641">
                  <c:v>0.62517615453404696</c:v>
                </c:pt>
                <c:pt idx="642">
                  <c:v>0.63420727857557702</c:v>
                </c:pt>
                <c:pt idx="643">
                  <c:v>0.64403351905781603</c:v>
                </c:pt>
                <c:pt idx="644">
                  <c:v>0.63207210737088204</c:v>
                </c:pt>
                <c:pt idx="645">
                  <c:v>0.63214973963492405</c:v>
                </c:pt>
                <c:pt idx="646">
                  <c:v>0.63740886187131196</c:v>
                </c:pt>
                <c:pt idx="647">
                  <c:v>0.64787991009991697</c:v>
                </c:pt>
                <c:pt idx="648">
                  <c:v>0.63263698707903304</c:v>
                </c:pt>
                <c:pt idx="649">
                  <c:v>0.62333652946334095</c:v>
                </c:pt>
                <c:pt idx="650">
                  <c:v>0.60806365377617699</c:v>
                </c:pt>
                <c:pt idx="651">
                  <c:v>0.62354489226555898</c:v>
                </c:pt>
                <c:pt idx="652">
                  <c:v>0.61974683195650104</c:v>
                </c:pt>
                <c:pt idx="653">
                  <c:v>0.61520544618163198</c:v>
                </c:pt>
                <c:pt idx="654">
                  <c:v>0.60749284198234998</c:v>
                </c:pt>
                <c:pt idx="655">
                  <c:v>0.61318398071251901</c:v>
                </c:pt>
                <c:pt idx="656">
                  <c:v>0.61741671597912795</c:v>
                </c:pt>
                <c:pt idx="657">
                  <c:v>0.61995008548225405</c:v>
                </c:pt>
                <c:pt idx="658">
                  <c:v>0.61591742928953896</c:v>
                </c:pt>
                <c:pt idx="659">
                  <c:v>0.63151551508735604</c:v>
                </c:pt>
                <c:pt idx="660">
                  <c:v>0.63801416000897804</c:v>
                </c:pt>
                <c:pt idx="661">
                  <c:v>0.63241596658482802</c:v>
                </c:pt>
                <c:pt idx="662">
                  <c:v>0.61983155263163103</c:v>
                </c:pt>
                <c:pt idx="663">
                  <c:v>0.61558951800415396</c:v>
                </c:pt>
                <c:pt idx="664">
                  <c:v>0.61644432220563095</c:v>
                </c:pt>
                <c:pt idx="665">
                  <c:v>0.61232186402982902</c:v>
                </c:pt>
                <c:pt idx="666">
                  <c:v>0.60830388280970904</c:v>
                </c:pt>
                <c:pt idx="667">
                  <c:v>0.60303551734504002</c:v>
                </c:pt>
                <c:pt idx="668">
                  <c:v>0.60649975002214096</c:v>
                </c:pt>
                <c:pt idx="669">
                  <c:v>0.62060464888989697</c:v>
                </c:pt>
                <c:pt idx="670">
                  <c:v>0.63131766493887098</c:v>
                </c:pt>
                <c:pt idx="671">
                  <c:v>0.63402470917743803</c:v>
                </c:pt>
                <c:pt idx="672">
                  <c:v>0.63664034274528303</c:v>
                </c:pt>
                <c:pt idx="673">
                  <c:v>0.62151749589174399</c:v>
                </c:pt>
                <c:pt idx="674">
                  <c:v>0.62533540916897001</c:v>
                </c:pt>
                <c:pt idx="675">
                  <c:v>0.62713086274404395</c:v>
                </c:pt>
                <c:pt idx="676">
                  <c:v>0.62866880023288096</c:v>
                </c:pt>
                <c:pt idx="677">
                  <c:v>0.62451404354949303</c:v>
                </c:pt>
                <c:pt idx="678">
                  <c:v>0.62794565786869905</c:v>
                </c:pt>
                <c:pt idx="679">
                  <c:v>0.62413356953881605</c:v>
                </c:pt>
                <c:pt idx="680">
                  <c:v>0.643186155340147</c:v>
                </c:pt>
                <c:pt idx="681">
                  <c:v>0.65142287022351997</c:v>
                </c:pt>
                <c:pt idx="682">
                  <c:v>0.64608030202616795</c:v>
                </c:pt>
                <c:pt idx="683">
                  <c:v>0.63066379635470005</c:v>
                </c:pt>
                <c:pt idx="684">
                  <c:v>0.627963577918911</c:v>
                </c:pt>
                <c:pt idx="685">
                  <c:v>0.62582548520540404</c:v>
                </c:pt>
                <c:pt idx="686">
                  <c:v>0.630025642419069</c:v>
                </c:pt>
                <c:pt idx="687">
                  <c:v>0.626925096055995</c:v>
                </c:pt>
                <c:pt idx="688">
                  <c:v>0.61984004824403605</c:v>
                </c:pt>
                <c:pt idx="689">
                  <c:v>0.62723339082038299</c:v>
                </c:pt>
                <c:pt idx="690">
                  <c:v>0.63648837228783695</c:v>
                </c:pt>
                <c:pt idx="691">
                  <c:v>0.63620773804457298</c:v>
                </c:pt>
                <c:pt idx="692">
                  <c:v>0.63527722207338699</c:v>
                </c:pt>
                <c:pt idx="693">
                  <c:v>0.64713501654706396</c:v>
                </c:pt>
                <c:pt idx="694">
                  <c:v>0.64547048059649104</c:v>
                </c:pt>
                <c:pt idx="695">
                  <c:v>0.65208560584645203</c:v>
                </c:pt>
                <c:pt idx="696">
                  <c:v>0.64601230997754699</c:v>
                </c:pt>
                <c:pt idx="697">
                  <c:v>0.64569480768284604</c:v>
                </c:pt>
                <c:pt idx="698">
                  <c:v>0.64563957189148502</c:v>
                </c:pt>
                <c:pt idx="699">
                  <c:v>0.64676009171342097</c:v>
                </c:pt>
                <c:pt idx="700">
                  <c:v>0.63697734825297703</c:v>
                </c:pt>
                <c:pt idx="701">
                  <c:v>0.63944647400348598</c:v>
                </c:pt>
                <c:pt idx="702">
                  <c:v>0.63021666230806295</c:v>
                </c:pt>
                <c:pt idx="703">
                  <c:v>0.63550405797562703</c:v>
                </c:pt>
                <c:pt idx="704">
                  <c:v>0.63347075124564101</c:v>
                </c:pt>
                <c:pt idx="705">
                  <c:v>0.63973067688523</c:v>
                </c:pt>
                <c:pt idx="706">
                  <c:v>0.63863868662343304</c:v>
                </c:pt>
                <c:pt idx="707">
                  <c:v>0.64437751084779404</c:v>
                </c:pt>
                <c:pt idx="708">
                  <c:v>0.63838198289484904</c:v>
                </c:pt>
                <c:pt idx="709">
                  <c:v>0.648718940935472</c:v>
                </c:pt>
                <c:pt idx="710">
                  <c:v>0.64728467324132299</c:v>
                </c:pt>
                <c:pt idx="711">
                  <c:v>0.67004170781811601</c:v>
                </c:pt>
                <c:pt idx="712">
                  <c:v>0.67717527036585201</c:v>
                </c:pt>
                <c:pt idx="713">
                  <c:v>0.68976624482811799</c:v>
                </c:pt>
                <c:pt idx="714">
                  <c:v>0.68553698537206997</c:v>
                </c:pt>
                <c:pt idx="715">
                  <c:v>0.68819242215200604</c:v>
                </c:pt>
                <c:pt idx="716">
                  <c:v>0.68502937580148204</c:v>
                </c:pt>
                <c:pt idx="717">
                  <c:v>0.68227969967367197</c:v>
                </c:pt>
                <c:pt idx="718">
                  <c:v>0.65638471620670802</c:v>
                </c:pt>
                <c:pt idx="719">
                  <c:v>0.64336444535955395</c:v>
                </c:pt>
                <c:pt idx="720">
                  <c:v>0.63095475409774904</c:v>
                </c:pt>
                <c:pt idx="721">
                  <c:v>0.63117206901993195</c:v>
                </c:pt>
                <c:pt idx="722">
                  <c:v>0.63364656285743404</c:v>
                </c:pt>
                <c:pt idx="723">
                  <c:v>0.63518938067610498</c:v>
                </c:pt>
                <c:pt idx="724">
                  <c:v>0.65684924311520898</c:v>
                </c:pt>
                <c:pt idx="725">
                  <c:v>0.67494036440799998</c:v>
                </c:pt>
                <c:pt idx="726">
                  <c:v>0.67940043128497396</c:v>
                </c:pt>
                <c:pt idx="727">
                  <c:v>0.68345695592586297</c:v>
                </c:pt>
                <c:pt idx="728">
                  <c:v>0.68517440511838901</c:v>
                </c:pt>
                <c:pt idx="729">
                  <c:v>0.68601519135454803</c:v>
                </c:pt>
                <c:pt idx="730">
                  <c:v>0.67211880344279595</c:v>
                </c:pt>
                <c:pt idx="731">
                  <c:v>0.65296980798155102</c:v>
                </c:pt>
                <c:pt idx="732">
                  <c:v>0.652137604431549</c:v>
                </c:pt>
                <c:pt idx="733">
                  <c:v>0.66275344954430304</c:v>
                </c:pt>
                <c:pt idx="734">
                  <c:v>0.66902446894872203</c:v>
                </c:pt>
                <c:pt idx="735">
                  <c:v>0.67029310853966095</c:v>
                </c:pt>
                <c:pt idx="736">
                  <c:v>0.68484550970818103</c:v>
                </c:pt>
                <c:pt idx="737">
                  <c:v>0.71411478188356103</c:v>
                </c:pt>
                <c:pt idx="738">
                  <c:v>0.72219327562422098</c:v>
                </c:pt>
                <c:pt idx="739">
                  <c:v>0.70579661272745498</c:v>
                </c:pt>
                <c:pt idx="740">
                  <c:v>0.69936506080237404</c:v>
                </c:pt>
                <c:pt idx="741">
                  <c:v>0.69912666035190596</c:v>
                </c:pt>
                <c:pt idx="742">
                  <c:v>0.69779625693102598</c:v>
                </c:pt>
                <c:pt idx="743">
                  <c:v>0.68001030231788495</c:v>
                </c:pt>
                <c:pt idx="744">
                  <c:v>0.66585001300295499</c:v>
                </c:pt>
                <c:pt idx="745">
                  <c:v>0.66576786529412602</c:v>
                </c:pt>
                <c:pt idx="746">
                  <c:v>0.68316443854771103</c:v>
                </c:pt>
                <c:pt idx="747">
                  <c:v>0.68716122365921395</c:v>
                </c:pt>
                <c:pt idx="748">
                  <c:v>0.68291933364397395</c:v>
                </c:pt>
                <c:pt idx="749">
                  <c:v>0.68389253424281005</c:v>
                </c:pt>
                <c:pt idx="750">
                  <c:v>0.68720295816108001</c:v>
                </c:pt>
                <c:pt idx="751">
                  <c:v>0.67562783404581706</c:v>
                </c:pt>
                <c:pt idx="752">
                  <c:v>0.66558107590121596</c:v>
                </c:pt>
                <c:pt idx="753">
                  <c:v>0.65399946975144196</c:v>
                </c:pt>
                <c:pt idx="754">
                  <c:v>0.65168690496999904</c:v>
                </c:pt>
                <c:pt idx="755">
                  <c:v>0.65954487044112897</c:v>
                </c:pt>
                <c:pt idx="756">
                  <c:v>0.66529460351681102</c:v>
                </c:pt>
                <c:pt idx="757">
                  <c:v>0.66909546032631795</c:v>
                </c:pt>
                <c:pt idx="758">
                  <c:v>0.68676368061800397</c:v>
                </c:pt>
                <c:pt idx="759">
                  <c:v>0.69613237270295902</c:v>
                </c:pt>
                <c:pt idx="760">
                  <c:v>0.705105462326164</c:v>
                </c:pt>
                <c:pt idx="761">
                  <c:v>0.70463367558015799</c:v>
                </c:pt>
                <c:pt idx="762">
                  <c:v>0.70948593479298605</c:v>
                </c:pt>
                <c:pt idx="763">
                  <c:v>0.71149882183088498</c:v>
                </c:pt>
                <c:pt idx="764">
                  <c:v>0.70946525591530496</c:v>
                </c:pt>
                <c:pt idx="765">
                  <c:v>0.71238962517684901</c:v>
                </c:pt>
                <c:pt idx="766">
                  <c:v>0.71468752177937001</c:v>
                </c:pt>
                <c:pt idx="767">
                  <c:v>0.71638249016244104</c:v>
                </c:pt>
                <c:pt idx="768">
                  <c:v>0.71356454729228902</c:v>
                </c:pt>
                <c:pt idx="769">
                  <c:v>0.69276319095664995</c:v>
                </c:pt>
                <c:pt idx="770">
                  <c:v>0.68768991898001297</c:v>
                </c:pt>
                <c:pt idx="771">
                  <c:v>0.69133626252868396</c:v>
                </c:pt>
                <c:pt idx="772">
                  <c:v>0.67948510416271302</c:v>
                </c:pt>
                <c:pt idx="773">
                  <c:v>0.67211117798308795</c:v>
                </c:pt>
                <c:pt idx="774">
                  <c:v>0.66767860455402195</c:v>
                </c:pt>
                <c:pt idx="775">
                  <c:v>0.67780744697622697</c:v>
                </c:pt>
                <c:pt idx="776">
                  <c:v>0.69015386322945305</c:v>
                </c:pt>
                <c:pt idx="777">
                  <c:v>0.68931640897108104</c:v>
                </c:pt>
                <c:pt idx="778">
                  <c:v>0.69015738283519701</c:v>
                </c:pt>
                <c:pt idx="779">
                  <c:v>0.69367980868748103</c:v>
                </c:pt>
                <c:pt idx="780">
                  <c:v>0.70031583605893999</c:v>
                </c:pt>
                <c:pt idx="781">
                  <c:v>0.70031744228477999</c:v>
                </c:pt>
                <c:pt idx="782">
                  <c:v>0.693318843407288</c:v>
                </c:pt>
                <c:pt idx="783">
                  <c:v>0.70998331429361605</c:v>
                </c:pt>
                <c:pt idx="784">
                  <c:v>0.716199538131852</c:v>
                </c:pt>
                <c:pt idx="785">
                  <c:v>0.72329873510634501</c:v>
                </c:pt>
                <c:pt idx="786">
                  <c:v>0.72972583040407801</c:v>
                </c:pt>
                <c:pt idx="787">
                  <c:v>0.73195208461249295</c:v>
                </c:pt>
                <c:pt idx="788">
                  <c:v>0.732368863224101</c:v>
                </c:pt>
                <c:pt idx="789">
                  <c:v>0.729698544495757</c:v>
                </c:pt>
                <c:pt idx="790">
                  <c:v>0.71568212884134796</c:v>
                </c:pt>
                <c:pt idx="791">
                  <c:v>0.70968218851821696</c:v>
                </c:pt>
                <c:pt idx="792">
                  <c:v>0.68962807994483599</c:v>
                </c:pt>
                <c:pt idx="793">
                  <c:v>0.692113748667191</c:v>
                </c:pt>
                <c:pt idx="794">
                  <c:v>0.69145126364157505</c:v>
                </c:pt>
                <c:pt idx="795">
                  <c:v>0.69410736165336295</c:v>
                </c:pt>
                <c:pt idx="796">
                  <c:v>0.69625803163747102</c:v>
                </c:pt>
                <c:pt idx="797">
                  <c:v>0.69542522761759495</c:v>
                </c:pt>
                <c:pt idx="798">
                  <c:v>0.69958446500054805</c:v>
                </c:pt>
                <c:pt idx="799">
                  <c:v>0.71211319218903801</c:v>
                </c:pt>
                <c:pt idx="800">
                  <c:v>0.72353527356386005</c:v>
                </c:pt>
                <c:pt idx="801">
                  <c:v>0.73830840430414302</c:v>
                </c:pt>
                <c:pt idx="802">
                  <c:v>0.74622365871426</c:v>
                </c:pt>
                <c:pt idx="803">
                  <c:v>0.76261559339872798</c:v>
                </c:pt>
                <c:pt idx="804">
                  <c:v>0.77012386155496204</c:v>
                </c:pt>
                <c:pt idx="805">
                  <c:v>0.77699853965926902</c:v>
                </c:pt>
                <c:pt idx="806">
                  <c:v>0.78609819609837195</c:v>
                </c:pt>
                <c:pt idx="807">
                  <c:v>0.78794530765732196</c:v>
                </c:pt>
                <c:pt idx="808">
                  <c:v>0.78555720112152505</c:v>
                </c:pt>
                <c:pt idx="809">
                  <c:v>0.78141005571654398</c:v>
                </c:pt>
                <c:pt idx="810">
                  <c:v>0.77678322578506798</c:v>
                </c:pt>
                <c:pt idx="811">
                  <c:v>0.78057371915652096</c:v>
                </c:pt>
                <c:pt idx="812">
                  <c:v>0.80071219948646399</c:v>
                </c:pt>
                <c:pt idx="813">
                  <c:v>0.79247962995549504</c:v>
                </c:pt>
                <c:pt idx="814">
                  <c:v>0.75740849918070596</c:v>
                </c:pt>
                <c:pt idx="815">
                  <c:v>0.74004934235841602</c:v>
                </c:pt>
                <c:pt idx="816">
                  <c:v>0.746090707294365</c:v>
                </c:pt>
                <c:pt idx="817">
                  <c:v>0.75341474091323801</c:v>
                </c:pt>
                <c:pt idx="818">
                  <c:v>0.75372845214898399</c:v>
                </c:pt>
                <c:pt idx="819">
                  <c:v>0.74757121966220597</c:v>
                </c:pt>
                <c:pt idx="820">
                  <c:v>0.78811416068441498</c:v>
                </c:pt>
                <c:pt idx="821">
                  <c:v>0.78590709950382098</c:v>
                </c:pt>
                <c:pt idx="822">
                  <c:v>0.774032500477842</c:v>
                </c:pt>
                <c:pt idx="823">
                  <c:v>0.77762865942239201</c:v>
                </c:pt>
                <c:pt idx="824">
                  <c:v>0.75702611851979196</c:v>
                </c:pt>
                <c:pt idx="825">
                  <c:v>0.750785437080008</c:v>
                </c:pt>
                <c:pt idx="826">
                  <c:v>0.71763112595953205</c:v>
                </c:pt>
                <c:pt idx="827">
                  <c:v>0.67318256064330295</c:v>
                </c:pt>
                <c:pt idx="828">
                  <c:v>0.70357875262396397</c:v>
                </c:pt>
                <c:pt idx="829">
                  <c:v>0.74480706740634295</c:v>
                </c:pt>
                <c:pt idx="830">
                  <c:v>0.74086863594540397</c:v>
                </c:pt>
                <c:pt idx="831">
                  <c:v>0.75995060080340704</c:v>
                </c:pt>
                <c:pt idx="832">
                  <c:v>0.74629085495294201</c:v>
                </c:pt>
                <c:pt idx="833">
                  <c:v>0.75080741025697695</c:v>
                </c:pt>
                <c:pt idx="834">
                  <c:v>0.75614928484249699</c:v>
                </c:pt>
                <c:pt idx="835">
                  <c:v>0.76565445383889696</c:v>
                </c:pt>
                <c:pt idx="836">
                  <c:v>0.75779814426340597</c:v>
                </c:pt>
                <c:pt idx="837">
                  <c:v>0.755865042159517</c:v>
                </c:pt>
                <c:pt idx="838">
                  <c:v>0.74963444744897401</c:v>
                </c:pt>
                <c:pt idx="839">
                  <c:v>0.76787285745859502</c:v>
                </c:pt>
                <c:pt idx="840">
                  <c:v>0.78915840842927198</c:v>
                </c:pt>
                <c:pt idx="841">
                  <c:v>0.79782537085199301</c:v>
                </c:pt>
                <c:pt idx="842">
                  <c:v>0.78636567576619198</c:v>
                </c:pt>
                <c:pt idx="843">
                  <c:v>0.78565423893721298</c:v>
                </c:pt>
                <c:pt idx="844">
                  <c:v>0.78857780504295105</c:v>
                </c:pt>
                <c:pt idx="845">
                  <c:v>0.78784648782379096</c:v>
                </c:pt>
                <c:pt idx="846">
                  <c:v>0.79115771880589103</c:v>
                </c:pt>
                <c:pt idx="847">
                  <c:v>0.78502798381695704</c:v>
                </c:pt>
                <c:pt idx="848">
                  <c:v>0.79124871918818096</c:v>
                </c:pt>
                <c:pt idx="849">
                  <c:v>0.78679446353138704</c:v>
                </c:pt>
                <c:pt idx="850">
                  <c:v>0.77827308395420502</c:v>
                </c:pt>
                <c:pt idx="851">
                  <c:v>0.79769220931815499</c:v>
                </c:pt>
                <c:pt idx="852">
                  <c:v>0.82032400104032399</c:v>
                </c:pt>
                <c:pt idx="853">
                  <c:v>0.82321913284123804</c:v>
                </c:pt>
                <c:pt idx="854">
                  <c:v>0.83284274031786298</c:v>
                </c:pt>
                <c:pt idx="855">
                  <c:v>0.83148717604836697</c:v>
                </c:pt>
                <c:pt idx="856">
                  <c:v>0.83933136062668601</c:v>
                </c:pt>
                <c:pt idx="857">
                  <c:v>0.85689808090582797</c:v>
                </c:pt>
                <c:pt idx="858">
                  <c:v>0.848375856227498</c:v>
                </c:pt>
                <c:pt idx="859">
                  <c:v>0.82805961057341504</c:v>
                </c:pt>
                <c:pt idx="860">
                  <c:v>0.82971756356464699</c:v>
                </c:pt>
                <c:pt idx="861">
                  <c:v>0.82433292638435895</c:v>
                </c:pt>
                <c:pt idx="862">
                  <c:v>0.825784121084714</c:v>
                </c:pt>
                <c:pt idx="863">
                  <c:v>0.846122152151355</c:v>
                </c:pt>
                <c:pt idx="864">
                  <c:v>0.81893363363655602</c:v>
                </c:pt>
                <c:pt idx="865">
                  <c:v>0.79923199820842405</c:v>
                </c:pt>
                <c:pt idx="866">
                  <c:v>0.80294226873309904</c:v>
                </c:pt>
                <c:pt idx="867">
                  <c:v>0.79191864824713099</c:v>
                </c:pt>
                <c:pt idx="868">
                  <c:v>0.78334034371478101</c:v>
                </c:pt>
                <c:pt idx="869">
                  <c:v>0.77848712079341298</c:v>
                </c:pt>
                <c:pt idx="870">
                  <c:v>0.75394335372869203</c:v>
                </c:pt>
                <c:pt idx="871">
                  <c:v>0.76372176434303995</c:v>
                </c:pt>
                <c:pt idx="872">
                  <c:v>0.76830346341004396</c:v>
                </c:pt>
                <c:pt idx="873">
                  <c:v>0.76024368751021199</c:v>
                </c:pt>
                <c:pt idx="874">
                  <c:v>0.75438956353772002</c:v>
                </c:pt>
                <c:pt idx="875">
                  <c:v>0.78790617996922196</c:v>
                </c:pt>
                <c:pt idx="876">
                  <c:v>0.78920926012738801</c:v>
                </c:pt>
                <c:pt idx="877">
                  <c:v>0.776328946836914</c:v>
                </c:pt>
                <c:pt idx="878">
                  <c:v>0.76965421270469503</c:v>
                </c:pt>
                <c:pt idx="879">
                  <c:v>0.76966299557392504</c:v>
                </c:pt>
                <c:pt idx="880">
                  <c:v>0.76430060066824301</c:v>
                </c:pt>
                <c:pt idx="881">
                  <c:v>0.76171454577644204</c:v>
                </c:pt>
                <c:pt idx="882">
                  <c:v>0.72663076051931497</c:v>
                </c:pt>
                <c:pt idx="883">
                  <c:v>0.72370806634402896</c:v>
                </c:pt>
                <c:pt idx="884">
                  <c:v>0.72637275729163397</c:v>
                </c:pt>
                <c:pt idx="885">
                  <c:v>0.74239956665062301</c:v>
                </c:pt>
                <c:pt idx="886">
                  <c:v>0.73799005435957399</c:v>
                </c:pt>
                <c:pt idx="887">
                  <c:v>0.74630610380316997</c:v>
                </c:pt>
                <c:pt idx="888">
                  <c:v>0.75232078375969702</c:v>
                </c:pt>
                <c:pt idx="889">
                  <c:v>0.75143407463166301</c:v>
                </c:pt>
                <c:pt idx="890">
                  <c:v>0.74164160534532197</c:v>
                </c:pt>
                <c:pt idx="891">
                  <c:v>0.74797949880027303</c:v>
                </c:pt>
                <c:pt idx="892">
                  <c:v>0.73136354382982205</c:v>
                </c:pt>
                <c:pt idx="893">
                  <c:v>0.73611696114285197</c:v>
                </c:pt>
                <c:pt idx="894">
                  <c:v>0.73381947104544498</c:v>
                </c:pt>
                <c:pt idx="895">
                  <c:v>0.73462649205465003</c:v>
                </c:pt>
                <c:pt idx="896">
                  <c:v>0.73199777933539401</c:v>
                </c:pt>
                <c:pt idx="897">
                  <c:v>0.73811051456242804</c:v>
                </c:pt>
                <c:pt idx="898">
                  <c:v>0.73860029967219798</c:v>
                </c:pt>
                <c:pt idx="899">
                  <c:v>0.73508428670288894</c:v>
                </c:pt>
                <c:pt idx="900">
                  <c:v>0.73386441790776302</c:v>
                </c:pt>
                <c:pt idx="901">
                  <c:v>0.73320537987091206</c:v>
                </c:pt>
                <c:pt idx="902">
                  <c:v>0.73003626515207898</c:v>
                </c:pt>
                <c:pt idx="903">
                  <c:v>0.73823626904115403</c:v>
                </c:pt>
                <c:pt idx="904">
                  <c:v>0.72673408380403903</c:v>
                </c:pt>
                <c:pt idx="905">
                  <c:v>0.72341825103225799</c:v>
                </c:pt>
                <c:pt idx="906">
                  <c:v>0.73076135124489305</c:v>
                </c:pt>
                <c:pt idx="907">
                  <c:v>0.72166764403792305</c:v>
                </c:pt>
                <c:pt idx="908">
                  <c:v>0.72104986413134697</c:v>
                </c:pt>
                <c:pt idx="909">
                  <c:v>0.72554940001737001</c:v>
                </c:pt>
                <c:pt idx="910">
                  <c:v>0.72376270774132201</c:v>
                </c:pt>
                <c:pt idx="911">
                  <c:v>0.737854110549366</c:v>
                </c:pt>
                <c:pt idx="912">
                  <c:v>0.74280077917415899</c:v>
                </c:pt>
                <c:pt idx="913">
                  <c:v>0.74490925632439997</c:v>
                </c:pt>
                <c:pt idx="914">
                  <c:v>0.76084241524892704</c:v>
                </c:pt>
                <c:pt idx="915">
                  <c:v>0.76048218647878796</c:v>
                </c:pt>
                <c:pt idx="916">
                  <c:v>0.75816192310114405</c:v>
                </c:pt>
                <c:pt idx="917">
                  <c:v>0.76204330040841795</c:v>
                </c:pt>
                <c:pt idx="918">
                  <c:v>0.76434847064168498</c:v>
                </c:pt>
                <c:pt idx="919">
                  <c:v>0.76183469792520198</c:v>
                </c:pt>
                <c:pt idx="920">
                  <c:v>0.77042761820721495</c:v>
                </c:pt>
                <c:pt idx="921">
                  <c:v>0.76238495074718504</c:v>
                </c:pt>
                <c:pt idx="922">
                  <c:v>0.76088439973504995</c:v>
                </c:pt>
                <c:pt idx="923">
                  <c:v>0.76494318496977998</c:v>
                </c:pt>
                <c:pt idx="924">
                  <c:v>0.767103244253589</c:v>
                </c:pt>
                <c:pt idx="925">
                  <c:v>0.76539748299599697</c:v>
                </c:pt>
                <c:pt idx="926">
                  <c:v>0.76494185300616702</c:v>
                </c:pt>
                <c:pt idx="927">
                  <c:v>0.74592433226094601</c:v>
                </c:pt>
                <c:pt idx="928">
                  <c:v>0.753480853735218</c:v>
                </c:pt>
                <c:pt idx="929">
                  <c:v>0.75462725998866498</c:v>
                </c:pt>
                <c:pt idx="930">
                  <c:v>0.75740644400906998</c:v>
                </c:pt>
                <c:pt idx="931">
                  <c:v>0.75484410972945104</c:v>
                </c:pt>
                <c:pt idx="932">
                  <c:v>0.76260110123346003</c:v>
                </c:pt>
                <c:pt idx="933">
                  <c:v>0.76968062756204603</c:v>
                </c:pt>
                <c:pt idx="934">
                  <c:v>0.78684076922463497</c:v>
                </c:pt>
                <c:pt idx="935">
                  <c:v>0.77763669448158601</c:v>
                </c:pt>
                <c:pt idx="936">
                  <c:v>0.78816469048389703</c:v>
                </c:pt>
                <c:pt idx="937">
                  <c:v>0.78663680856597396</c:v>
                </c:pt>
                <c:pt idx="938">
                  <c:v>0.78349052666742502</c:v>
                </c:pt>
                <c:pt idx="939">
                  <c:v>0.780007264365284</c:v>
                </c:pt>
                <c:pt idx="940">
                  <c:v>0.77358732180649104</c:v>
                </c:pt>
                <c:pt idx="941">
                  <c:v>0.76866912790459097</c:v>
                </c:pt>
                <c:pt idx="942">
                  <c:v>0.77024562645504302</c:v>
                </c:pt>
                <c:pt idx="943">
                  <c:v>0.764255294459811</c:v>
                </c:pt>
                <c:pt idx="944">
                  <c:v>0.76441365092496105</c:v>
                </c:pt>
                <c:pt idx="945">
                  <c:v>0.77627814353161595</c:v>
                </c:pt>
                <c:pt idx="946">
                  <c:v>0.76340400757017102</c:v>
                </c:pt>
                <c:pt idx="947">
                  <c:v>0.76571301956302396</c:v>
                </c:pt>
                <c:pt idx="948">
                  <c:v>0.76299659301237899</c:v>
                </c:pt>
                <c:pt idx="949">
                  <c:v>0.767178449511974</c:v>
                </c:pt>
                <c:pt idx="950">
                  <c:v>0.765388883731139</c:v>
                </c:pt>
                <c:pt idx="951">
                  <c:v>0.76064618050161703</c:v>
                </c:pt>
                <c:pt idx="952">
                  <c:v>0.74690449055012798</c:v>
                </c:pt>
                <c:pt idx="953">
                  <c:v>0.75811090086278898</c:v>
                </c:pt>
                <c:pt idx="954">
                  <c:v>0.75998651955186602</c:v>
                </c:pt>
                <c:pt idx="955">
                  <c:v>0.75703488183975598</c:v>
                </c:pt>
                <c:pt idx="956">
                  <c:v>0.75482814359053296</c:v>
                </c:pt>
                <c:pt idx="957">
                  <c:v>0.75916612309787701</c:v>
                </c:pt>
                <c:pt idx="958">
                  <c:v>0.76377970033151399</c:v>
                </c:pt>
                <c:pt idx="959">
                  <c:v>0.76943883407232205</c:v>
                </c:pt>
                <c:pt idx="960">
                  <c:v>0.773960687149995</c:v>
                </c:pt>
                <c:pt idx="961">
                  <c:v>0.77324131082958802</c:v>
                </c:pt>
                <c:pt idx="962">
                  <c:v>0.77179535990882797</c:v>
                </c:pt>
                <c:pt idx="963">
                  <c:v>0.77820552545086197</c:v>
                </c:pt>
                <c:pt idx="964">
                  <c:v>0.774033065810945</c:v>
                </c:pt>
                <c:pt idx="965">
                  <c:v>0.78069021111617498</c:v>
                </c:pt>
                <c:pt idx="966">
                  <c:v>0.79000446777392597</c:v>
                </c:pt>
                <c:pt idx="967">
                  <c:v>0.76954183854284897</c:v>
                </c:pt>
                <c:pt idx="968">
                  <c:v>0.76534119877826301</c:v>
                </c:pt>
                <c:pt idx="969">
                  <c:v>0.77685807824719399</c:v>
                </c:pt>
                <c:pt idx="970">
                  <c:v>0.774639747679715</c:v>
                </c:pt>
                <c:pt idx="971">
                  <c:v>0.76878238417568201</c:v>
                </c:pt>
                <c:pt idx="972">
                  <c:v>0.76028280119158298</c:v>
                </c:pt>
                <c:pt idx="973">
                  <c:v>0.74410695806764404</c:v>
                </c:pt>
                <c:pt idx="974">
                  <c:v>0.76021184763481897</c:v>
                </c:pt>
                <c:pt idx="975">
                  <c:v>0.772036544061243</c:v>
                </c:pt>
                <c:pt idx="976">
                  <c:v>0.76460397188496199</c:v>
                </c:pt>
                <c:pt idx="977">
                  <c:v>0.75596966213494099</c:v>
                </c:pt>
                <c:pt idx="978">
                  <c:v>0.78138116120564105</c:v>
                </c:pt>
                <c:pt idx="979">
                  <c:v>0.78551931065094505</c:v>
                </c:pt>
                <c:pt idx="980">
                  <c:v>0.78171974343002504</c:v>
                </c:pt>
                <c:pt idx="981">
                  <c:v>0.77455369259843199</c:v>
                </c:pt>
                <c:pt idx="982">
                  <c:v>0.76504706148654</c:v>
                </c:pt>
                <c:pt idx="983">
                  <c:v>0.76638367547828301</c:v>
                </c:pt>
                <c:pt idx="984">
                  <c:v>0.77506057622492097</c:v>
                </c:pt>
                <c:pt idx="985">
                  <c:v>0.75675014154916898</c:v>
                </c:pt>
                <c:pt idx="986">
                  <c:v>0.74288125601966104</c:v>
                </c:pt>
                <c:pt idx="987">
                  <c:v>0.75578991739051604</c:v>
                </c:pt>
                <c:pt idx="988">
                  <c:v>0.75806480986568903</c:v>
                </c:pt>
                <c:pt idx="989">
                  <c:v>0.77680810300015901</c:v>
                </c:pt>
                <c:pt idx="990">
                  <c:v>0.78836052146963198</c:v>
                </c:pt>
                <c:pt idx="991">
                  <c:v>0.80474603660226196</c:v>
                </c:pt>
                <c:pt idx="992">
                  <c:v>0.80750511542652703</c:v>
                </c:pt>
                <c:pt idx="993">
                  <c:v>0.83569909247721597</c:v>
                </c:pt>
                <c:pt idx="994">
                  <c:v>0.84374864123540505</c:v>
                </c:pt>
                <c:pt idx="995">
                  <c:v>0.85620221147350895</c:v>
                </c:pt>
                <c:pt idx="996">
                  <c:v>0.825320515163395</c:v>
                </c:pt>
                <c:pt idx="997">
                  <c:v>0.83398328959300605</c:v>
                </c:pt>
                <c:pt idx="998">
                  <c:v>0.81739020249636396</c:v>
                </c:pt>
                <c:pt idx="999">
                  <c:v>0.83365135276878699</c:v>
                </c:pt>
                <c:pt idx="1000">
                  <c:v>0.82663323139102296</c:v>
                </c:pt>
                <c:pt idx="1001">
                  <c:v>0.82718671621745099</c:v>
                </c:pt>
                <c:pt idx="1002">
                  <c:v>0.82777053723406402</c:v>
                </c:pt>
                <c:pt idx="1003">
                  <c:v>0.859911921178796</c:v>
                </c:pt>
                <c:pt idx="1004">
                  <c:v>0.85040815052404595</c:v>
                </c:pt>
                <c:pt idx="1005">
                  <c:v>0.85882734633383895</c:v>
                </c:pt>
                <c:pt idx="1006">
                  <c:v>0.85626955803516103</c:v>
                </c:pt>
                <c:pt idx="1007">
                  <c:v>0.85621915382528502</c:v>
                </c:pt>
                <c:pt idx="1008">
                  <c:v>0.85880690870272003</c:v>
                </c:pt>
                <c:pt idx="1009">
                  <c:v>0.86689293741747997</c:v>
                </c:pt>
                <c:pt idx="1010">
                  <c:v>0.87639786938244801</c:v>
                </c:pt>
                <c:pt idx="1011">
                  <c:v>0.87778984719873898</c:v>
                </c:pt>
                <c:pt idx="1012">
                  <c:v>0.88081911114314004</c:v>
                </c:pt>
                <c:pt idx="1013">
                  <c:v>0.87590078398661397</c:v>
                </c:pt>
                <c:pt idx="1014">
                  <c:v>0.87900767906198995</c:v>
                </c:pt>
                <c:pt idx="1015">
                  <c:v>0.88665545664739498</c:v>
                </c:pt>
                <c:pt idx="1016">
                  <c:v>0.88692763225917803</c:v>
                </c:pt>
                <c:pt idx="1017">
                  <c:v>0.87364374917670495</c:v>
                </c:pt>
                <c:pt idx="1018">
                  <c:v>0.88927341305657204</c:v>
                </c:pt>
                <c:pt idx="1019">
                  <c:v>0.88965439105649602</c:v>
                </c:pt>
                <c:pt idx="1020">
                  <c:v>0.88856368983157397</c:v>
                </c:pt>
                <c:pt idx="1021">
                  <c:v>0.88731884383693704</c:v>
                </c:pt>
                <c:pt idx="1022">
                  <c:v>0.88251798622331701</c:v>
                </c:pt>
                <c:pt idx="1023">
                  <c:v>0.87572239269858498</c:v>
                </c:pt>
                <c:pt idx="1024">
                  <c:v>0.87745152523939296</c:v>
                </c:pt>
                <c:pt idx="1025">
                  <c:v>0.866270729692315</c:v>
                </c:pt>
                <c:pt idx="1026">
                  <c:v>0.88097028747923201</c:v>
                </c:pt>
                <c:pt idx="1027">
                  <c:v>0.90774622372007896</c:v>
                </c:pt>
                <c:pt idx="1028">
                  <c:v>0.929236955721226</c:v>
                </c:pt>
                <c:pt idx="1029">
                  <c:v>0.94230846692459602</c:v>
                </c:pt>
                <c:pt idx="1030">
                  <c:v>0.95456614998950395</c:v>
                </c:pt>
                <c:pt idx="1031">
                  <c:v>0.95764087208383997</c:v>
                </c:pt>
                <c:pt idx="1032">
                  <c:v>0.95685950863483304</c:v>
                </c:pt>
                <c:pt idx="1033">
                  <c:v>0.94046932929965299</c:v>
                </c:pt>
                <c:pt idx="1034">
                  <c:v>0.90960092451445396</c:v>
                </c:pt>
                <c:pt idx="1035">
                  <c:v>0.88850380523484296</c:v>
                </c:pt>
                <c:pt idx="1036">
                  <c:v>0.87573840453733498</c:v>
                </c:pt>
                <c:pt idx="1037">
                  <c:v>0.861980756594946</c:v>
                </c:pt>
                <c:pt idx="1038">
                  <c:v>0.85995460409434499</c:v>
                </c:pt>
                <c:pt idx="1039">
                  <c:v>0.85452855231107505</c:v>
                </c:pt>
                <c:pt idx="1040">
                  <c:v>0.85452413333971999</c:v>
                </c:pt>
                <c:pt idx="1041">
                  <c:v>0.86258226191018605</c:v>
                </c:pt>
                <c:pt idx="1042">
                  <c:v>0.86471319037429994</c:v>
                </c:pt>
                <c:pt idx="1043">
                  <c:v>0.85763095352617302</c:v>
                </c:pt>
                <c:pt idx="1044">
                  <c:v>0.86307538350437196</c:v>
                </c:pt>
                <c:pt idx="1045">
                  <c:v>0.87113203760636704</c:v>
                </c:pt>
                <c:pt idx="1046">
                  <c:v>0.87757581846630694</c:v>
                </c:pt>
                <c:pt idx="1047">
                  <c:v>0.885374243789117</c:v>
                </c:pt>
                <c:pt idx="1048">
                  <c:v>0.88107249513028696</c:v>
                </c:pt>
                <c:pt idx="1049">
                  <c:v>0.88199618689775305</c:v>
                </c:pt>
                <c:pt idx="1050">
                  <c:v>0.88798473226459196</c:v>
                </c:pt>
                <c:pt idx="1051">
                  <c:v>0.89172885708605298</c:v>
                </c:pt>
                <c:pt idx="1052">
                  <c:v>0.87124676911738397</c:v>
                </c:pt>
                <c:pt idx="1053">
                  <c:v>0.86957228190365699</c:v>
                </c:pt>
                <c:pt idx="1054">
                  <c:v>0.85983588556276702</c:v>
                </c:pt>
                <c:pt idx="1055">
                  <c:v>0.85899744728118499</c:v>
                </c:pt>
                <c:pt idx="1056">
                  <c:v>0.85939272834430602</c:v>
                </c:pt>
                <c:pt idx="1057">
                  <c:v>0.871414851299668</c:v>
                </c:pt>
                <c:pt idx="1058">
                  <c:v>0.84818864724952703</c:v>
                </c:pt>
                <c:pt idx="1059">
                  <c:v>0.847901361467013</c:v>
                </c:pt>
                <c:pt idx="1060">
                  <c:v>0.85632137832309996</c:v>
                </c:pt>
                <c:pt idx="1061">
                  <c:v>0.86578612866870497</c:v>
                </c:pt>
                <c:pt idx="1062">
                  <c:v>0.86786137306973099</c:v>
                </c:pt>
                <c:pt idx="1063">
                  <c:v>0.87134759159238895</c:v>
                </c:pt>
                <c:pt idx="1064">
                  <c:v>0.86454619303605595</c:v>
                </c:pt>
                <c:pt idx="1065">
                  <c:v>0.883792333733047</c:v>
                </c:pt>
                <c:pt idx="1066">
                  <c:v>0.894554956606885</c:v>
                </c:pt>
                <c:pt idx="1067">
                  <c:v>0.87745782145622098</c:v>
                </c:pt>
                <c:pt idx="1068">
                  <c:v>0.87461516888872604</c:v>
                </c:pt>
                <c:pt idx="1069">
                  <c:v>0.88512373336349603</c:v>
                </c:pt>
                <c:pt idx="1070">
                  <c:v>0.87715397730321099</c:v>
                </c:pt>
                <c:pt idx="1071">
                  <c:v>0.86716676255390002</c:v>
                </c:pt>
                <c:pt idx="1072">
                  <c:v>0.86630055787161298</c:v>
                </c:pt>
                <c:pt idx="1073">
                  <c:v>0.86894921163626704</c:v>
                </c:pt>
                <c:pt idx="1074">
                  <c:v>0.89056011574179905</c:v>
                </c:pt>
                <c:pt idx="1075">
                  <c:v>0.89804328563439695</c:v>
                </c:pt>
                <c:pt idx="1076">
                  <c:v>0.88615118226994705</c:v>
                </c:pt>
                <c:pt idx="1077">
                  <c:v>0.88595585653869302</c:v>
                </c:pt>
                <c:pt idx="1078">
                  <c:v>0.88592371785695401</c:v>
                </c:pt>
                <c:pt idx="1079">
                  <c:v>0.88082621672414196</c:v>
                </c:pt>
                <c:pt idx="1080">
                  <c:v>0.87876829893477404</c:v>
                </c:pt>
                <c:pt idx="1081">
                  <c:v>0.86474197684075205</c:v>
                </c:pt>
                <c:pt idx="1082">
                  <c:v>0.858559165585561</c:v>
                </c:pt>
                <c:pt idx="1083">
                  <c:v>0.86556457454055502</c:v>
                </c:pt>
                <c:pt idx="1084">
                  <c:v>0.87709068306606497</c:v>
                </c:pt>
                <c:pt idx="1085">
                  <c:v>0.88674460474953698</c:v>
                </c:pt>
                <c:pt idx="1086">
                  <c:v>0.89469846222665905</c:v>
                </c:pt>
                <c:pt idx="1087">
                  <c:v>0.89505570315606398</c:v>
                </c:pt>
                <c:pt idx="1088">
                  <c:v>0.90686739965331198</c:v>
                </c:pt>
                <c:pt idx="1089">
                  <c:v>0.89170540976800805</c:v>
                </c:pt>
                <c:pt idx="1090">
                  <c:v>0.89281121438446598</c:v>
                </c:pt>
                <c:pt idx="1091">
                  <c:v>0.90112803294395505</c:v>
                </c:pt>
                <c:pt idx="1092">
                  <c:v>0.91601367925978905</c:v>
                </c:pt>
                <c:pt idx="1093">
                  <c:v>0.92789810977418397</c:v>
                </c:pt>
                <c:pt idx="1094">
                  <c:v>0.94509014627584598</c:v>
                </c:pt>
                <c:pt idx="1095">
                  <c:v>0.95060263938560696</c:v>
                </c:pt>
                <c:pt idx="1096">
                  <c:v>0.97231100791507097</c:v>
                </c:pt>
                <c:pt idx="1097">
                  <c:v>0.978390465842224</c:v>
                </c:pt>
                <c:pt idx="1098">
                  <c:v>0.97569508574177999</c:v>
                </c:pt>
                <c:pt idx="1099">
                  <c:v>0.953432018961205</c:v>
                </c:pt>
                <c:pt idx="1100">
                  <c:v>0.95253038314997795</c:v>
                </c:pt>
                <c:pt idx="1101">
                  <c:v>0.94960849770122302</c:v>
                </c:pt>
                <c:pt idx="1102">
                  <c:v>0.94502622780055601</c:v>
                </c:pt>
                <c:pt idx="1103">
                  <c:v>0.94973192476081203</c:v>
                </c:pt>
                <c:pt idx="1104">
                  <c:v>0.94439740711205</c:v>
                </c:pt>
                <c:pt idx="1105">
                  <c:v>0.94349830764762799</c:v>
                </c:pt>
                <c:pt idx="1106">
                  <c:v>0.94400276021526597</c:v>
                </c:pt>
                <c:pt idx="1107">
                  <c:v>0.93488928829955698</c:v>
                </c:pt>
                <c:pt idx="1108">
                  <c:v>0.92524875239750004</c:v>
                </c:pt>
                <c:pt idx="1109">
                  <c:v>0.94105674807028195</c:v>
                </c:pt>
                <c:pt idx="1110">
                  <c:v>0.94684729876178297</c:v>
                </c:pt>
                <c:pt idx="1111">
                  <c:v>0.95167093749710396</c:v>
                </c:pt>
                <c:pt idx="1112">
                  <c:v>0.94849762369815904</c:v>
                </c:pt>
                <c:pt idx="1113">
                  <c:v>0.96566715650613</c:v>
                </c:pt>
                <c:pt idx="1114">
                  <c:v>0.97253533946809201</c:v>
                </c:pt>
                <c:pt idx="1115">
                  <c:v>0.99139683787745603</c:v>
                </c:pt>
                <c:pt idx="1116">
                  <c:v>0.98000808321440402</c:v>
                </c:pt>
                <c:pt idx="1117">
                  <c:v>0.97904266961394903</c:v>
                </c:pt>
                <c:pt idx="1118">
                  <c:v>0.977047059822717</c:v>
                </c:pt>
                <c:pt idx="1119">
                  <c:v>0.973596040625477</c:v>
                </c:pt>
                <c:pt idx="1120">
                  <c:v>0.982025584267471</c:v>
                </c:pt>
                <c:pt idx="1121">
                  <c:v>0.99133540940005105</c:v>
                </c:pt>
                <c:pt idx="1122">
                  <c:v>0.98459079086869705</c:v>
                </c:pt>
                <c:pt idx="1123">
                  <c:v>0.97600267790450701</c:v>
                </c:pt>
                <c:pt idx="1124">
                  <c:v>0.96790159587247304</c:v>
                </c:pt>
                <c:pt idx="1125">
                  <c:v>0.97406301016615304</c:v>
                </c:pt>
                <c:pt idx="1126">
                  <c:v>0.98631900295438502</c:v>
                </c:pt>
                <c:pt idx="1127">
                  <c:v>0.969429309534102</c:v>
                </c:pt>
                <c:pt idx="1128">
                  <c:v>0.95930203430757599</c:v>
                </c:pt>
                <c:pt idx="1129">
                  <c:v>0.95148045628814404</c:v>
                </c:pt>
                <c:pt idx="1130">
                  <c:v>0.95671179270449602</c:v>
                </c:pt>
                <c:pt idx="1131">
                  <c:v>0.94960249295330101</c:v>
                </c:pt>
                <c:pt idx="1132">
                  <c:v>0.94360294072158002</c:v>
                </c:pt>
                <c:pt idx="1133">
                  <c:v>0.93561481051216799</c:v>
                </c:pt>
                <c:pt idx="1134">
                  <c:v>0.939180363298179</c:v>
                </c:pt>
                <c:pt idx="1135">
                  <c:v>0.95003731097416899</c:v>
                </c:pt>
                <c:pt idx="1136">
                  <c:v>0.94255767109765198</c:v>
                </c:pt>
                <c:pt idx="1137">
                  <c:v>0.93695852337339602</c:v>
                </c:pt>
                <c:pt idx="1138">
                  <c:v>0.94374572051693495</c:v>
                </c:pt>
                <c:pt idx="1139">
                  <c:v>0.95213128331809105</c:v>
                </c:pt>
                <c:pt idx="1140">
                  <c:v>0.95466621345972102</c:v>
                </c:pt>
                <c:pt idx="1141">
                  <c:v>0.95826456712510999</c:v>
                </c:pt>
                <c:pt idx="1142">
                  <c:v>0.94568364204496502</c:v>
                </c:pt>
                <c:pt idx="1143">
                  <c:v>0.95464624730792302</c:v>
                </c:pt>
                <c:pt idx="1144">
                  <c:v>0.96742410646266497</c:v>
                </c:pt>
                <c:pt idx="1145">
                  <c:v>0.96477707914324196</c:v>
                </c:pt>
                <c:pt idx="1146">
                  <c:v>0.956703878922747</c:v>
                </c:pt>
                <c:pt idx="1147">
                  <c:v>0.95595456288818303</c:v>
                </c:pt>
                <c:pt idx="1148">
                  <c:v>0.93989115497147901</c:v>
                </c:pt>
                <c:pt idx="1149">
                  <c:v>0.94136442111213303</c:v>
                </c:pt>
                <c:pt idx="1150">
                  <c:v>0.94248568454431803</c:v>
                </c:pt>
                <c:pt idx="1151">
                  <c:v>0.92638954837084297</c:v>
                </c:pt>
                <c:pt idx="1152">
                  <c:v>0.93173420180265898</c:v>
                </c:pt>
                <c:pt idx="1153">
                  <c:v>0.93294829451983596</c:v>
                </c:pt>
                <c:pt idx="1154">
                  <c:v>0.93006964404849102</c:v>
                </c:pt>
                <c:pt idx="1155">
                  <c:v>0.94562325285170901</c:v>
                </c:pt>
                <c:pt idx="1156">
                  <c:v>0.94383118014159095</c:v>
                </c:pt>
                <c:pt idx="1157">
                  <c:v>0.95502726278500005</c:v>
                </c:pt>
                <c:pt idx="1158">
                  <c:v>0.97676657133686895</c:v>
                </c:pt>
                <c:pt idx="1159">
                  <c:v>0.98088182198272</c:v>
                </c:pt>
                <c:pt idx="1160">
                  <c:v>0.98392807396384396</c:v>
                </c:pt>
                <c:pt idx="1161">
                  <c:v>0.98226413294541404</c:v>
                </c:pt>
                <c:pt idx="1162">
                  <c:v>0.98017466555316901</c:v>
                </c:pt>
                <c:pt idx="1163">
                  <c:v>0.98225154164259898</c:v>
                </c:pt>
                <c:pt idx="1164">
                  <c:v>0.972601754592749</c:v>
                </c:pt>
                <c:pt idx="1165">
                  <c:v>0.96334955227355801</c:v>
                </c:pt>
                <c:pt idx="1166">
                  <c:v>0.96626710279674499</c:v>
                </c:pt>
                <c:pt idx="1167">
                  <c:v>0.98449273029765605</c:v>
                </c:pt>
                <c:pt idx="1168">
                  <c:v>1.0015183356344199</c:v>
                </c:pt>
                <c:pt idx="1169">
                  <c:v>1.03116366942632</c:v>
                </c:pt>
                <c:pt idx="1170">
                  <c:v>1.0609756338587499</c:v>
                </c:pt>
                <c:pt idx="1171">
                  <c:v>1.07430776474322</c:v>
                </c:pt>
                <c:pt idx="1172">
                  <c:v>1.0809354786235399</c:v>
                </c:pt>
                <c:pt idx="1173">
                  <c:v>1.0764735065809401</c:v>
                </c:pt>
                <c:pt idx="1174">
                  <c:v>1.0642411001751899</c:v>
                </c:pt>
                <c:pt idx="1175">
                  <c:v>1.0627917027131</c:v>
                </c:pt>
                <c:pt idx="1176">
                  <c:v>1.0534545004120599</c:v>
                </c:pt>
                <c:pt idx="1177">
                  <c:v>1.03856387245607</c:v>
                </c:pt>
                <c:pt idx="1178">
                  <c:v>1.0323726826305699</c:v>
                </c:pt>
                <c:pt idx="1179">
                  <c:v>1.0455496358799901</c:v>
                </c:pt>
                <c:pt idx="1180">
                  <c:v>1.05877841571992</c:v>
                </c:pt>
                <c:pt idx="1181">
                  <c:v>1.0668880294132801</c:v>
                </c:pt>
                <c:pt idx="1182">
                  <c:v>1.0640488053646999</c:v>
                </c:pt>
                <c:pt idx="1183">
                  <c:v>1.06061117548756</c:v>
                </c:pt>
                <c:pt idx="1184">
                  <c:v>1.0549127026499101</c:v>
                </c:pt>
                <c:pt idx="1185">
                  <c:v>1.0628908698425401</c:v>
                </c:pt>
                <c:pt idx="1186">
                  <c:v>1.0688299185422701</c:v>
                </c:pt>
                <c:pt idx="1187">
                  <c:v>1.08651360195873</c:v>
                </c:pt>
                <c:pt idx="1188">
                  <c:v>1.10802222305647</c:v>
                </c:pt>
                <c:pt idx="1189">
                  <c:v>1.1214834639006199</c:v>
                </c:pt>
                <c:pt idx="1190">
                  <c:v>1.1209277057553599</c:v>
                </c:pt>
                <c:pt idx="1191">
                  <c:v>1.1416385763191399</c:v>
                </c:pt>
                <c:pt idx="1192">
                  <c:v>1.1585676963695599</c:v>
                </c:pt>
                <c:pt idx="1193">
                  <c:v>1.15062941881821</c:v>
                </c:pt>
                <c:pt idx="1194">
                  <c:v>1.1251158844512399</c:v>
                </c:pt>
                <c:pt idx="1195">
                  <c:v>1.09663459867768</c:v>
                </c:pt>
                <c:pt idx="1196">
                  <c:v>1.08298287482709</c:v>
                </c:pt>
                <c:pt idx="1197">
                  <c:v>1.09532427722925</c:v>
                </c:pt>
                <c:pt idx="1198">
                  <c:v>1.0849929971446</c:v>
                </c:pt>
                <c:pt idx="1199">
                  <c:v>1.0568887392313699</c:v>
                </c:pt>
                <c:pt idx="1200">
                  <c:v>1.0486553782751</c:v>
                </c:pt>
                <c:pt idx="1201">
                  <c:v>1.0531537608303401</c:v>
                </c:pt>
                <c:pt idx="1202">
                  <c:v>1.0665830069336499</c:v>
                </c:pt>
                <c:pt idx="1203">
                  <c:v>1.0754394558957501</c:v>
                </c:pt>
                <c:pt idx="1204">
                  <c:v>1.0846015159164399</c:v>
                </c:pt>
                <c:pt idx="1205">
                  <c:v>1.0624275629261299</c:v>
                </c:pt>
                <c:pt idx="1206">
                  <c:v>1.04752402334425</c:v>
                </c:pt>
                <c:pt idx="1207">
                  <c:v>1.05306776616061</c:v>
                </c:pt>
                <c:pt idx="1208">
                  <c:v>1.0597334813671999</c:v>
                </c:pt>
                <c:pt idx="1209">
                  <c:v>1.05217529371354</c:v>
                </c:pt>
                <c:pt idx="1210">
                  <c:v>1.07645599987264</c:v>
                </c:pt>
                <c:pt idx="1211">
                  <c:v>1.06370289506028</c:v>
                </c:pt>
                <c:pt idx="1212">
                  <c:v>1.0831679058836201</c:v>
                </c:pt>
                <c:pt idx="1213">
                  <c:v>1.10971070025548</c:v>
                </c:pt>
                <c:pt idx="1214">
                  <c:v>1.1126006264303201</c:v>
                </c:pt>
                <c:pt idx="1215">
                  <c:v>1.1063735315329299</c:v>
                </c:pt>
                <c:pt idx="1216">
                  <c:v>1.1017040814285299</c:v>
                </c:pt>
                <c:pt idx="1217">
                  <c:v>1.0645080144493999</c:v>
                </c:pt>
                <c:pt idx="1218">
                  <c:v>1.0436692455969201</c:v>
                </c:pt>
                <c:pt idx="1219">
                  <c:v>1.0179023348743701</c:v>
                </c:pt>
                <c:pt idx="1220">
                  <c:v>1.0126636028737199</c:v>
                </c:pt>
                <c:pt idx="1221">
                  <c:v>1.00410520131176</c:v>
                </c:pt>
                <c:pt idx="1222">
                  <c:v>1.0047438022296999</c:v>
                </c:pt>
                <c:pt idx="1223">
                  <c:v>1.0090929212597699</c:v>
                </c:pt>
                <c:pt idx="1224">
                  <c:v>1.02332916473114</c:v>
                </c:pt>
                <c:pt idx="1225">
                  <c:v>1.03991471178009</c:v>
                </c:pt>
                <c:pt idx="1226">
                  <c:v>1.07352352827946</c:v>
                </c:pt>
                <c:pt idx="1227">
                  <c:v>1.0810346804003701</c:v>
                </c:pt>
                <c:pt idx="1228">
                  <c:v>1.0784804597131299</c:v>
                </c:pt>
                <c:pt idx="1229">
                  <c:v>1.0742701765067799</c:v>
                </c:pt>
                <c:pt idx="1230">
                  <c:v>1.0800150079531501</c:v>
                </c:pt>
                <c:pt idx="1231">
                  <c:v>1.07467112564177</c:v>
                </c:pt>
                <c:pt idx="1232">
                  <c:v>1.06343255274042</c:v>
                </c:pt>
                <c:pt idx="1233">
                  <c:v>1.0554785235994</c:v>
                </c:pt>
                <c:pt idx="1234">
                  <c:v>1.0402981735401899</c:v>
                </c:pt>
                <c:pt idx="1235">
                  <c:v>1.04582766386068</c:v>
                </c:pt>
                <c:pt idx="1236">
                  <c:v>1.0479582939018599</c:v>
                </c:pt>
                <c:pt idx="1237">
                  <c:v>1.03969964254031</c:v>
                </c:pt>
                <c:pt idx="1238">
                  <c:v>1.0403924141694001</c:v>
                </c:pt>
                <c:pt idx="1239">
                  <c:v>1.0608399380990099</c:v>
                </c:pt>
                <c:pt idx="1240">
                  <c:v>1.0316138229644201</c:v>
                </c:pt>
                <c:pt idx="1241">
                  <c:v>1.02892749993054</c:v>
                </c:pt>
                <c:pt idx="1242">
                  <c:v>1.0397621245197599</c:v>
                </c:pt>
                <c:pt idx="1243">
                  <c:v>1.0484923170709199</c:v>
                </c:pt>
                <c:pt idx="1244">
                  <c:v>1.04693509153941</c:v>
                </c:pt>
                <c:pt idx="1245">
                  <c:v>1.04160273492214</c:v>
                </c:pt>
                <c:pt idx="1246">
                  <c:v>1.01666170957796</c:v>
                </c:pt>
                <c:pt idx="1247">
                  <c:v>1.0358593976677899</c:v>
                </c:pt>
                <c:pt idx="1248">
                  <c:v>1.04088694944962</c:v>
                </c:pt>
                <c:pt idx="1249">
                  <c:v>1.01825868394514</c:v>
                </c:pt>
                <c:pt idx="1250">
                  <c:v>0.985240460548226</c:v>
                </c:pt>
                <c:pt idx="1251">
                  <c:v>0.99051164165376604</c:v>
                </c:pt>
                <c:pt idx="1252">
                  <c:v>0.98421834906634598</c:v>
                </c:pt>
                <c:pt idx="1253">
                  <c:v>0.97719906502499798</c:v>
                </c:pt>
                <c:pt idx="1254">
                  <c:v>0.97700963741028601</c:v>
                </c:pt>
                <c:pt idx="1255">
                  <c:v>0.960898867345088</c:v>
                </c:pt>
                <c:pt idx="1256">
                  <c:v>0.96952566699792897</c:v>
                </c:pt>
                <c:pt idx="1257">
                  <c:v>0.99452904514214002</c:v>
                </c:pt>
                <c:pt idx="1258">
                  <c:v>0.98429499759939099</c:v>
                </c:pt>
                <c:pt idx="1259">
                  <c:v>0.99338692017905394</c:v>
                </c:pt>
                <c:pt idx="1260">
                  <c:v>0.99780269676674205</c:v>
                </c:pt>
                <c:pt idx="1261">
                  <c:v>1.0005097394204401</c:v>
                </c:pt>
                <c:pt idx="1262">
                  <c:v>1.01018076020909</c:v>
                </c:pt>
                <c:pt idx="1263">
                  <c:v>1.00582160305082</c:v>
                </c:pt>
                <c:pt idx="1264">
                  <c:v>0.99981809455547099</c:v>
                </c:pt>
                <c:pt idx="1265">
                  <c:v>1.0073328939186399</c:v>
                </c:pt>
                <c:pt idx="1266">
                  <c:v>1.0052830254826299</c:v>
                </c:pt>
                <c:pt idx="1267">
                  <c:v>1.0147298189445499</c:v>
                </c:pt>
                <c:pt idx="1268">
                  <c:v>1.0151918392795301</c:v>
                </c:pt>
                <c:pt idx="1269">
                  <c:v>1.02434456549627</c:v>
                </c:pt>
                <c:pt idx="1270">
                  <c:v>1.0365426023455</c:v>
                </c:pt>
                <c:pt idx="1271">
                  <c:v>1.0360271067661999</c:v>
                </c:pt>
                <c:pt idx="1272">
                  <c:v>1.03508019060773</c:v>
                </c:pt>
                <c:pt idx="1273">
                  <c:v>1.04127198998198</c:v>
                </c:pt>
                <c:pt idx="1274">
                  <c:v>1.03695020550684</c:v>
                </c:pt>
                <c:pt idx="1275">
                  <c:v>1.04193463976087</c:v>
                </c:pt>
                <c:pt idx="1276">
                  <c:v>1.0421240910320799</c:v>
                </c:pt>
                <c:pt idx="1277">
                  <c:v>1.0340041353837299</c:v>
                </c:pt>
                <c:pt idx="1278">
                  <c:v>1.0393803700211</c:v>
                </c:pt>
                <c:pt idx="1279">
                  <c:v>1.0608117899805301</c:v>
                </c:pt>
                <c:pt idx="1280">
                  <c:v>1.05112025527981</c:v>
                </c:pt>
                <c:pt idx="1281">
                  <c:v>1.06999179103229</c:v>
                </c:pt>
                <c:pt idx="1282">
                  <c:v>1.07455745090938</c:v>
                </c:pt>
                <c:pt idx="1283">
                  <c:v>1.0838087302205399</c:v>
                </c:pt>
                <c:pt idx="1284">
                  <c:v>1.07776836037149</c:v>
                </c:pt>
                <c:pt idx="1285">
                  <c:v>1.08044996655671</c:v>
                </c:pt>
                <c:pt idx="1286">
                  <c:v>1.06079532048007</c:v>
                </c:pt>
                <c:pt idx="1287">
                  <c:v>1.06892868030977</c:v>
                </c:pt>
                <c:pt idx="1288">
                  <c:v>1.0472956070119099</c:v>
                </c:pt>
                <c:pt idx="1289">
                  <c:v>1.0328290529148501</c:v>
                </c:pt>
                <c:pt idx="1290">
                  <c:v>1.0215167104321099</c:v>
                </c:pt>
                <c:pt idx="1291">
                  <c:v>1.0476277021210401</c:v>
                </c:pt>
                <c:pt idx="1292">
                  <c:v>1.04196014236951</c:v>
                </c:pt>
                <c:pt idx="1293">
                  <c:v>1.04472107389376</c:v>
                </c:pt>
                <c:pt idx="1294">
                  <c:v>1.0414680937816101</c:v>
                </c:pt>
                <c:pt idx="1295">
                  <c:v>1.0512701438357701</c:v>
                </c:pt>
                <c:pt idx="1296">
                  <c:v>1.0626074520727999</c:v>
                </c:pt>
                <c:pt idx="1297">
                  <c:v>1.0747722489932701</c:v>
                </c:pt>
                <c:pt idx="1298">
                  <c:v>1.05100855249013</c:v>
                </c:pt>
                <c:pt idx="1299">
                  <c:v>1.0557860649075199</c:v>
                </c:pt>
                <c:pt idx="1300">
                  <c:v>1.0495564802913799</c:v>
                </c:pt>
                <c:pt idx="1301">
                  <c:v>1.06265591716395</c:v>
                </c:pt>
                <c:pt idx="1302">
                  <c:v>1.06576063603147</c:v>
                </c:pt>
                <c:pt idx="1303">
                  <c:v>1.06485712292159</c:v>
                </c:pt>
                <c:pt idx="1304">
                  <c:v>1.0619697320022301</c:v>
                </c:pt>
                <c:pt idx="1305">
                  <c:v>1.07084288910072</c:v>
                </c:pt>
                <c:pt idx="1306">
                  <c:v>1.0655614185173801</c:v>
                </c:pt>
                <c:pt idx="1307">
                  <c:v>1.0642760118615699</c:v>
                </c:pt>
                <c:pt idx="1308">
                  <c:v>1.0426216462575599</c:v>
                </c:pt>
                <c:pt idx="1309">
                  <c:v>1.02778305508229</c:v>
                </c:pt>
                <c:pt idx="1310">
                  <c:v>1.02402282302211</c:v>
                </c:pt>
                <c:pt idx="1311">
                  <c:v>1.03350645530749</c:v>
                </c:pt>
                <c:pt idx="1312">
                  <c:v>1.0155299026358</c:v>
                </c:pt>
                <c:pt idx="1313">
                  <c:v>1.0124029138461701</c:v>
                </c:pt>
                <c:pt idx="1314">
                  <c:v>1.0252034857973999</c:v>
                </c:pt>
                <c:pt idx="1315">
                  <c:v>1.04108254786845</c:v>
                </c:pt>
                <c:pt idx="1316">
                  <c:v>1.05980433815304</c:v>
                </c:pt>
                <c:pt idx="1317">
                  <c:v>1.0727596449780601</c:v>
                </c:pt>
                <c:pt idx="1318">
                  <c:v>1.0532007994781201</c:v>
                </c:pt>
                <c:pt idx="1319">
                  <c:v>1.0607031962642099</c:v>
                </c:pt>
                <c:pt idx="1320">
                  <c:v>1.08675406383852</c:v>
                </c:pt>
                <c:pt idx="1321">
                  <c:v>1.08482084891689</c:v>
                </c:pt>
                <c:pt idx="1322">
                  <c:v>1.0857814305411899</c:v>
                </c:pt>
                <c:pt idx="1323">
                  <c:v>1.08404083598082</c:v>
                </c:pt>
                <c:pt idx="1324">
                  <c:v>1.07817927894782</c:v>
                </c:pt>
                <c:pt idx="1325">
                  <c:v>1.0834245886612299</c:v>
                </c:pt>
                <c:pt idx="1326">
                  <c:v>1.08825641472976</c:v>
                </c:pt>
                <c:pt idx="1327">
                  <c:v>1.0809100965305101</c:v>
                </c:pt>
                <c:pt idx="1328">
                  <c:v>1.09011657275553</c:v>
                </c:pt>
                <c:pt idx="1329">
                  <c:v>1.09156791861804</c:v>
                </c:pt>
                <c:pt idx="1330">
                  <c:v>1.09533610266853</c:v>
                </c:pt>
                <c:pt idx="1331">
                  <c:v>1.0942496834352</c:v>
                </c:pt>
                <c:pt idx="1332">
                  <c:v>1.0856261559578</c:v>
                </c:pt>
                <c:pt idx="1333">
                  <c:v>1.07679057567057</c:v>
                </c:pt>
                <c:pt idx="1334">
                  <c:v>1.0537692236653899</c:v>
                </c:pt>
                <c:pt idx="1335">
                  <c:v>1.0353742273131601</c:v>
                </c:pt>
                <c:pt idx="1336">
                  <c:v>1.01667290069682</c:v>
                </c:pt>
                <c:pt idx="1337">
                  <c:v>1.0027431028928</c:v>
                </c:pt>
                <c:pt idx="1338">
                  <c:v>0.99884728432825298</c:v>
                </c:pt>
                <c:pt idx="1339">
                  <c:v>1.0068231877223599</c:v>
                </c:pt>
                <c:pt idx="1340">
                  <c:v>1.01663968487462</c:v>
                </c:pt>
                <c:pt idx="1341">
                  <c:v>1.04154473841622</c:v>
                </c:pt>
                <c:pt idx="1342">
                  <c:v>1.0352293606837599</c:v>
                </c:pt>
                <c:pt idx="1343">
                  <c:v>1.0408893014995499</c:v>
                </c:pt>
                <c:pt idx="1344">
                  <c:v>1.0427988338145999</c:v>
                </c:pt>
                <c:pt idx="1345">
                  <c:v>1.0462668415749601</c:v>
                </c:pt>
                <c:pt idx="1346">
                  <c:v>1.0460894653850401</c:v>
                </c:pt>
                <c:pt idx="1347">
                  <c:v>1.0558577427404401</c:v>
                </c:pt>
                <c:pt idx="1348">
                  <c:v>1.04224319849504</c:v>
                </c:pt>
                <c:pt idx="1349">
                  <c:v>1.0767715137782301</c:v>
                </c:pt>
                <c:pt idx="1350">
                  <c:v>1.10456511218827</c:v>
                </c:pt>
                <c:pt idx="1351">
                  <c:v>1.1106054501187701</c:v>
                </c:pt>
                <c:pt idx="1352">
                  <c:v>1.11147269571731</c:v>
                </c:pt>
                <c:pt idx="1353">
                  <c:v>1.1261605767590199</c:v>
                </c:pt>
                <c:pt idx="1354">
                  <c:v>1.1329584209183701</c:v>
                </c:pt>
                <c:pt idx="1355">
                  <c:v>1.14558482687695</c:v>
                </c:pt>
                <c:pt idx="1356">
                  <c:v>1.1236260567168199</c:v>
                </c:pt>
                <c:pt idx="1357">
                  <c:v>1.1079957536148399</c:v>
                </c:pt>
                <c:pt idx="1358">
                  <c:v>1.1166829059521</c:v>
                </c:pt>
                <c:pt idx="1359">
                  <c:v>1.1238567037507501</c:v>
                </c:pt>
                <c:pt idx="1360">
                  <c:v>1.1266832141799501</c:v>
                </c:pt>
                <c:pt idx="1361">
                  <c:v>1.1267729520369201</c:v>
                </c:pt>
                <c:pt idx="1362">
                  <c:v>1.12212648677428</c:v>
                </c:pt>
                <c:pt idx="1363">
                  <c:v>1.13165623286607</c:v>
                </c:pt>
                <c:pt idx="1364">
                  <c:v>1.13155900944231</c:v>
                </c:pt>
                <c:pt idx="1365">
                  <c:v>1.1230306209577701</c:v>
                </c:pt>
                <c:pt idx="1366">
                  <c:v>1.1305201433407901</c:v>
                </c:pt>
                <c:pt idx="1367">
                  <c:v>1.1343025134381399</c:v>
                </c:pt>
                <c:pt idx="1368">
                  <c:v>1.1303787023060099</c:v>
                </c:pt>
                <c:pt idx="1369">
                  <c:v>1.1526837104436001</c:v>
                </c:pt>
                <c:pt idx="1370">
                  <c:v>1.1665495066888101</c:v>
                </c:pt>
                <c:pt idx="1371">
                  <c:v>1.16333737283622</c:v>
                </c:pt>
                <c:pt idx="1372">
                  <c:v>1.16983645686237</c:v>
                </c:pt>
                <c:pt idx="1373">
                  <c:v>1.14916040555021</c:v>
                </c:pt>
                <c:pt idx="1374">
                  <c:v>1.14458928312577</c:v>
                </c:pt>
                <c:pt idx="1375">
                  <c:v>1.1499653258737701</c:v>
                </c:pt>
                <c:pt idx="1376">
                  <c:v>1.149865679643</c:v>
                </c:pt>
                <c:pt idx="1377">
                  <c:v>1.13217180180977</c:v>
                </c:pt>
                <c:pt idx="1378">
                  <c:v>1.14189644364962</c:v>
                </c:pt>
                <c:pt idx="1379">
                  <c:v>1.1523188231211301</c:v>
                </c:pt>
                <c:pt idx="1380">
                  <c:v>1.1696376128838</c:v>
                </c:pt>
                <c:pt idx="1381">
                  <c:v>1.1450825627554799</c:v>
                </c:pt>
                <c:pt idx="1382">
                  <c:v>1.1532532640133999</c:v>
                </c:pt>
                <c:pt idx="1383">
                  <c:v>1.1246583411350499</c:v>
                </c:pt>
                <c:pt idx="1384">
                  <c:v>1.1284456822634401</c:v>
                </c:pt>
                <c:pt idx="1385">
                  <c:v>1.1220939307475299</c:v>
                </c:pt>
                <c:pt idx="1386">
                  <c:v>1.1092216560683399</c:v>
                </c:pt>
                <c:pt idx="1387">
                  <c:v>1.0996637353221199</c:v>
                </c:pt>
                <c:pt idx="1388">
                  <c:v>1.1182487738306</c:v>
                </c:pt>
                <c:pt idx="1389">
                  <c:v>1.08903202033128</c:v>
                </c:pt>
                <c:pt idx="1390">
                  <c:v>1.0967390680698299</c:v>
                </c:pt>
                <c:pt idx="1391">
                  <c:v>1.0918584847661199</c:v>
                </c:pt>
                <c:pt idx="1392">
                  <c:v>1.0830938179121801</c:v>
                </c:pt>
                <c:pt idx="1393">
                  <c:v>1.08366131606407</c:v>
                </c:pt>
                <c:pt idx="1394">
                  <c:v>1.0848797308848599</c:v>
                </c:pt>
                <c:pt idx="1395">
                  <c:v>1.0811644877066899</c:v>
                </c:pt>
                <c:pt idx="1396">
                  <c:v>1.0902362709582401</c:v>
                </c:pt>
                <c:pt idx="1397">
                  <c:v>1.0957462674103999</c:v>
                </c:pt>
                <c:pt idx="1398">
                  <c:v>1.10143763638786</c:v>
                </c:pt>
                <c:pt idx="1399">
                  <c:v>1.12702722456077</c:v>
                </c:pt>
                <c:pt idx="1400">
                  <c:v>1.12689649261782</c:v>
                </c:pt>
                <c:pt idx="1401">
                  <c:v>1.1326812754511599</c:v>
                </c:pt>
                <c:pt idx="1402">
                  <c:v>1.1452279406860599</c:v>
                </c:pt>
                <c:pt idx="1403">
                  <c:v>1.1714183496091</c:v>
                </c:pt>
                <c:pt idx="1404">
                  <c:v>1.1785169021964199</c:v>
                </c:pt>
                <c:pt idx="1405">
                  <c:v>1.17645997988745</c:v>
                </c:pt>
                <c:pt idx="1406">
                  <c:v>1.1524442264254</c:v>
                </c:pt>
                <c:pt idx="1407">
                  <c:v>1.1479974795829599</c:v>
                </c:pt>
                <c:pt idx="1408">
                  <c:v>1.1541457813671201</c:v>
                </c:pt>
                <c:pt idx="1409">
                  <c:v>1.14862293934722</c:v>
                </c:pt>
                <c:pt idx="1410">
                  <c:v>1.1148317901337299</c:v>
                </c:pt>
                <c:pt idx="1411">
                  <c:v>1.10026744408775</c:v>
                </c:pt>
                <c:pt idx="1412">
                  <c:v>1.10634061695262</c:v>
                </c:pt>
                <c:pt idx="1413">
                  <c:v>1.11582649457179</c:v>
                </c:pt>
                <c:pt idx="1414">
                  <c:v>1.1220811418013299</c:v>
                </c:pt>
                <c:pt idx="1415">
                  <c:v>1.11618767009169</c:v>
                </c:pt>
                <c:pt idx="1416">
                  <c:v>1.11820873185279</c:v>
                </c:pt>
                <c:pt idx="1417">
                  <c:v>1.14015350873288</c:v>
                </c:pt>
                <c:pt idx="1418">
                  <c:v>1.14468844608524</c:v>
                </c:pt>
                <c:pt idx="1419">
                  <c:v>1.1357108672287799</c:v>
                </c:pt>
                <c:pt idx="1420">
                  <c:v>1.1416246716592799</c:v>
                </c:pt>
                <c:pt idx="1421">
                  <c:v>1.1421971127316299</c:v>
                </c:pt>
                <c:pt idx="1422">
                  <c:v>1.13840438970302</c:v>
                </c:pt>
                <c:pt idx="1423">
                  <c:v>1.13170462131526</c:v>
                </c:pt>
                <c:pt idx="1424">
                  <c:v>1.1268528101444399</c:v>
                </c:pt>
                <c:pt idx="1425">
                  <c:v>1.1069608506190101</c:v>
                </c:pt>
                <c:pt idx="1426">
                  <c:v>1.10827782933684</c:v>
                </c:pt>
                <c:pt idx="1427">
                  <c:v>1.10757943629642</c:v>
                </c:pt>
                <c:pt idx="1428">
                  <c:v>1.0995858245230801</c:v>
                </c:pt>
                <c:pt idx="1429">
                  <c:v>1.0934200912944101</c:v>
                </c:pt>
                <c:pt idx="1430">
                  <c:v>1.0869939909784601</c:v>
                </c:pt>
                <c:pt idx="1431">
                  <c:v>1.07810275198938</c:v>
                </c:pt>
                <c:pt idx="1432">
                  <c:v>1.1027512899607801</c:v>
                </c:pt>
                <c:pt idx="1433">
                  <c:v>1.08954715420635</c:v>
                </c:pt>
                <c:pt idx="1434">
                  <c:v>1.0858552032101501</c:v>
                </c:pt>
                <c:pt idx="1435">
                  <c:v>1.09076921716287</c:v>
                </c:pt>
                <c:pt idx="1436">
                  <c:v>1.09825505997838</c:v>
                </c:pt>
                <c:pt idx="1437">
                  <c:v>1.0982833914207699</c:v>
                </c:pt>
                <c:pt idx="1438">
                  <c:v>1.09738083204476</c:v>
                </c:pt>
                <c:pt idx="1439">
                  <c:v>1.07470295850514</c:v>
                </c:pt>
                <c:pt idx="1440">
                  <c:v>1.0870430929519701</c:v>
                </c:pt>
                <c:pt idx="1441">
                  <c:v>1.08323102922676</c:v>
                </c:pt>
                <c:pt idx="1442">
                  <c:v>1.0921173737049401</c:v>
                </c:pt>
                <c:pt idx="1443">
                  <c:v>1.09493836098929</c:v>
                </c:pt>
                <c:pt idx="1444">
                  <c:v>1.11276272658529</c:v>
                </c:pt>
                <c:pt idx="1445">
                  <c:v>1.1255001804028699</c:v>
                </c:pt>
                <c:pt idx="1446">
                  <c:v>1.1437896996406201</c:v>
                </c:pt>
                <c:pt idx="1447">
                  <c:v>1.1510553699550401</c:v>
                </c:pt>
                <c:pt idx="1448">
                  <c:v>1.17155991246692</c:v>
                </c:pt>
                <c:pt idx="1449">
                  <c:v>1.16726177020541</c:v>
                </c:pt>
                <c:pt idx="1450">
                  <c:v>1.15446498511609</c:v>
                </c:pt>
                <c:pt idx="1451">
                  <c:v>1.13345147503854</c:v>
                </c:pt>
                <c:pt idx="1452">
                  <c:v>1.1127795729599601</c:v>
                </c:pt>
                <c:pt idx="1453">
                  <c:v>1.1147186664175599</c:v>
                </c:pt>
                <c:pt idx="1454">
                  <c:v>1.12408267131374</c:v>
                </c:pt>
                <c:pt idx="1455">
                  <c:v>1.1064793299684501</c:v>
                </c:pt>
                <c:pt idx="1456">
                  <c:v>1.0843010913172499</c:v>
                </c:pt>
                <c:pt idx="1457">
                  <c:v>1.0852069717519</c:v>
                </c:pt>
                <c:pt idx="1458">
                  <c:v>1.08151734550803</c:v>
                </c:pt>
                <c:pt idx="1459">
                  <c:v>1.0798974669349299</c:v>
                </c:pt>
                <c:pt idx="1460">
                  <c:v>1.06154319300209</c:v>
                </c:pt>
                <c:pt idx="1461">
                  <c:v>1.03263627584731</c:v>
                </c:pt>
                <c:pt idx="1462">
                  <c:v>1.01632291407347</c:v>
                </c:pt>
                <c:pt idx="1463">
                  <c:v>1.01355218707491</c:v>
                </c:pt>
                <c:pt idx="1464">
                  <c:v>1.00869999957937</c:v>
                </c:pt>
                <c:pt idx="1465">
                  <c:v>1.0176302291550801</c:v>
                </c:pt>
                <c:pt idx="1466">
                  <c:v>1.02307103858519</c:v>
                </c:pt>
                <c:pt idx="1467">
                  <c:v>1.02946005014105</c:v>
                </c:pt>
                <c:pt idx="1468">
                  <c:v>1.0347702022269101</c:v>
                </c:pt>
                <c:pt idx="1469">
                  <c:v>1.0462066264349501</c:v>
                </c:pt>
                <c:pt idx="1470">
                  <c:v>1.07109507601133</c:v>
                </c:pt>
                <c:pt idx="1471">
                  <c:v>1.0952832018893499</c:v>
                </c:pt>
                <c:pt idx="1472">
                  <c:v>1.1087781747477701</c:v>
                </c:pt>
                <c:pt idx="1473">
                  <c:v>1.1177927628272299</c:v>
                </c:pt>
                <c:pt idx="1474">
                  <c:v>1.1098645569240599</c:v>
                </c:pt>
                <c:pt idx="1475">
                  <c:v>1.1086682109213</c:v>
                </c:pt>
                <c:pt idx="1476">
                  <c:v>1.0993310615035601</c:v>
                </c:pt>
                <c:pt idx="1477">
                  <c:v>1.09235003612866</c:v>
                </c:pt>
                <c:pt idx="1478">
                  <c:v>1.0787486957972401</c:v>
                </c:pt>
                <c:pt idx="1479">
                  <c:v>1.0655564530299799</c:v>
                </c:pt>
                <c:pt idx="1480">
                  <c:v>1.0585417666082599</c:v>
                </c:pt>
                <c:pt idx="1481">
                  <c:v>1.0783152126808999</c:v>
                </c:pt>
                <c:pt idx="1482">
                  <c:v>1.0841976172980301</c:v>
                </c:pt>
                <c:pt idx="1483">
                  <c:v>1.10182608593242</c:v>
                </c:pt>
                <c:pt idx="1484">
                  <c:v>1.1109788666986</c:v>
                </c:pt>
                <c:pt idx="1485">
                  <c:v>1.0747680838476501</c:v>
                </c:pt>
                <c:pt idx="1486">
                  <c:v>1.0586636568013199</c:v>
                </c:pt>
                <c:pt idx="1487">
                  <c:v>1.0580090113841301</c:v>
                </c:pt>
                <c:pt idx="1488">
                  <c:v>1.0490450014907999</c:v>
                </c:pt>
                <c:pt idx="1489">
                  <c:v>1.0445091613742099</c:v>
                </c:pt>
                <c:pt idx="1490">
                  <c:v>1.0337711556054601</c:v>
                </c:pt>
                <c:pt idx="1491">
                  <c:v>1.02468498203516</c:v>
                </c:pt>
                <c:pt idx="1492">
                  <c:v>1.05833582549684</c:v>
                </c:pt>
                <c:pt idx="1493">
                  <c:v>1.0701770449355801</c:v>
                </c:pt>
                <c:pt idx="1494">
                  <c:v>1.06508686722781</c:v>
                </c:pt>
                <c:pt idx="1495">
                  <c:v>1.04867800467634</c:v>
                </c:pt>
                <c:pt idx="1496">
                  <c:v>1.0554278266636099</c:v>
                </c:pt>
                <c:pt idx="1497">
                  <c:v>1.0512911277375201</c:v>
                </c:pt>
                <c:pt idx="1498">
                  <c:v>1.05653899107974</c:v>
                </c:pt>
                <c:pt idx="1499">
                  <c:v>1.05833770923995</c:v>
                </c:pt>
                <c:pt idx="1500">
                  <c:v>1.0576153778188</c:v>
                </c:pt>
                <c:pt idx="1501">
                  <c:v>1.0647831393244001</c:v>
                </c:pt>
                <c:pt idx="1502">
                  <c:v>1.0856676995850001</c:v>
                </c:pt>
                <c:pt idx="1503">
                  <c:v>1.0924439017237499</c:v>
                </c:pt>
                <c:pt idx="1504">
                  <c:v>1.1056411015298999</c:v>
                </c:pt>
                <c:pt idx="1505">
                  <c:v>1.09873965566163</c:v>
                </c:pt>
                <c:pt idx="1506">
                  <c:v>1.09843835097917</c:v>
                </c:pt>
                <c:pt idx="1507">
                  <c:v>1.1072813504282799</c:v>
                </c:pt>
                <c:pt idx="1508">
                  <c:v>1.1082753796351199</c:v>
                </c:pt>
                <c:pt idx="1509">
                  <c:v>1.10031476652747</c:v>
                </c:pt>
                <c:pt idx="1510">
                  <c:v>1.08759214166532</c:v>
                </c:pt>
                <c:pt idx="1511">
                  <c:v>1.07475902674533</c:v>
                </c:pt>
                <c:pt idx="1512">
                  <c:v>1.06749697828125</c:v>
                </c:pt>
                <c:pt idx="1513">
                  <c:v>1.0595665611756999</c:v>
                </c:pt>
                <c:pt idx="1514">
                  <c:v>1.0474584618213501</c:v>
                </c:pt>
                <c:pt idx="1515">
                  <c:v>1.0361606489133299</c:v>
                </c:pt>
                <c:pt idx="1516">
                  <c:v>1.0364462358553601</c:v>
                </c:pt>
                <c:pt idx="1517">
                  <c:v>1.0335313147381999</c:v>
                </c:pt>
                <c:pt idx="1518">
                  <c:v>1.03441433780847</c:v>
                </c:pt>
                <c:pt idx="1519">
                  <c:v>1.0402205699118501</c:v>
                </c:pt>
                <c:pt idx="1520">
                  <c:v>1.04092650627192</c:v>
                </c:pt>
                <c:pt idx="1521">
                  <c:v>1.0419660466909599</c:v>
                </c:pt>
                <c:pt idx="1522">
                  <c:v>1.0349089392633799</c:v>
                </c:pt>
                <c:pt idx="1523">
                  <c:v>1.01763341466123</c:v>
                </c:pt>
                <c:pt idx="1524">
                  <c:v>1.0012377290588499</c:v>
                </c:pt>
                <c:pt idx="1525">
                  <c:v>0.97511700858852401</c:v>
                </c:pt>
                <c:pt idx="1526">
                  <c:v>0.937254023635681</c:v>
                </c:pt>
                <c:pt idx="1527">
                  <c:v>0.89741540774556405</c:v>
                </c:pt>
                <c:pt idx="1528">
                  <c:v>0.85172611710368495</c:v>
                </c:pt>
                <c:pt idx="1529">
                  <c:v>0.82288587439550498</c:v>
                </c:pt>
                <c:pt idx="1530">
                  <c:v>0.77006563713755805</c:v>
                </c:pt>
                <c:pt idx="1531">
                  <c:v>0.71449260116885605</c:v>
                </c:pt>
                <c:pt idx="1532">
                  <c:v>0.66974550772783104</c:v>
                </c:pt>
                <c:pt idx="1533">
                  <c:v>0.63128998125556701</c:v>
                </c:pt>
                <c:pt idx="1534">
                  <c:v>0.59497361808688198</c:v>
                </c:pt>
                <c:pt idx="1535">
                  <c:v>0.566418313179611</c:v>
                </c:pt>
                <c:pt idx="1536">
                  <c:v>0.53427588431264195</c:v>
                </c:pt>
                <c:pt idx="1537">
                  <c:v>0.52550207818693395</c:v>
                </c:pt>
                <c:pt idx="1538">
                  <c:v>0.52361286155798303</c:v>
                </c:pt>
                <c:pt idx="1539">
                  <c:v>0.52279518913017098</c:v>
                </c:pt>
                <c:pt idx="1540">
                  <c:v>0.52805278872213801</c:v>
                </c:pt>
                <c:pt idx="1541">
                  <c:v>0.53980084551302898</c:v>
                </c:pt>
                <c:pt idx="1542">
                  <c:v>0.55262942306111695</c:v>
                </c:pt>
                <c:pt idx="1543">
                  <c:v>0.56097802117103301</c:v>
                </c:pt>
                <c:pt idx="1544">
                  <c:v>0.56929676265051998</c:v>
                </c:pt>
                <c:pt idx="1545">
                  <c:v>0.57089092273658004</c:v>
                </c:pt>
                <c:pt idx="1546">
                  <c:v>0.56850847403348903</c:v>
                </c:pt>
                <c:pt idx="1547">
                  <c:v>0.56230473973928796</c:v>
                </c:pt>
                <c:pt idx="1548">
                  <c:v>0.55174932617011396</c:v>
                </c:pt>
                <c:pt idx="1549">
                  <c:v>0.53764252740680096</c:v>
                </c:pt>
                <c:pt idx="1550">
                  <c:v>0.52459668799225501</c:v>
                </c:pt>
                <c:pt idx="1551">
                  <c:v>0.52069117624403005</c:v>
                </c:pt>
                <c:pt idx="1552">
                  <c:v>0.51943756290321697</c:v>
                </c:pt>
                <c:pt idx="1553">
                  <c:v>0.52217647231067199</c:v>
                </c:pt>
                <c:pt idx="1554">
                  <c:v>0.51470787774018401</c:v>
                </c:pt>
                <c:pt idx="1555">
                  <c:v>0.50817255445389797</c:v>
                </c:pt>
                <c:pt idx="1556">
                  <c:v>0.51746961768974897</c:v>
                </c:pt>
                <c:pt idx="1557">
                  <c:v>0.51364951030760198</c:v>
                </c:pt>
                <c:pt idx="1558">
                  <c:v>0.50368021971631805</c:v>
                </c:pt>
                <c:pt idx="1559">
                  <c:v>0.501818153841319</c:v>
                </c:pt>
                <c:pt idx="1560">
                  <c:v>0.50354723400091606</c:v>
                </c:pt>
                <c:pt idx="1561">
                  <c:v>0.51073223326024897</c:v>
                </c:pt>
                <c:pt idx="1562">
                  <c:v>0.51583642324395296</c:v>
                </c:pt>
                <c:pt idx="1563">
                  <c:v>0.50662647860719001</c:v>
                </c:pt>
                <c:pt idx="1564">
                  <c:v>0.50952099482853896</c:v>
                </c:pt>
                <c:pt idx="1565">
                  <c:v>0.51613241434191803</c:v>
                </c:pt>
                <c:pt idx="1566">
                  <c:v>0.512907578091645</c:v>
                </c:pt>
                <c:pt idx="1567">
                  <c:v>0.504399174150306</c:v>
                </c:pt>
                <c:pt idx="1568">
                  <c:v>0.50246229956155797</c:v>
                </c:pt>
                <c:pt idx="1569">
                  <c:v>0.49868062019468101</c:v>
                </c:pt>
                <c:pt idx="1570">
                  <c:v>0.49871182703709299</c:v>
                </c:pt>
                <c:pt idx="1571">
                  <c:v>0.50768220827727095</c:v>
                </c:pt>
                <c:pt idx="1572">
                  <c:v>0.50460236009160997</c:v>
                </c:pt>
                <c:pt idx="1573">
                  <c:v>0.50377731449975804</c:v>
                </c:pt>
                <c:pt idx="1574">
                  <c:v>0.49729729980009402</c:v>
                </c:pt>
                <c:pt idx="1575">
                  <c:v>0.50334683907456401</c:v>
                </c:pt>
                <c:pt idx="1576">
                  <c:v>0.50660206250069595</c:v>
                </c:pt>
                <c:pt idx="1577">
                  <c:v>0.50812823557795195</c:v>
                </c:pt>
                <c:pt idx="1578">
                  <c:v>0.50481069647085797</c:v>
                </c:pt>
                <c:pt idx="1579">
                  <c:v>0.51333153091307904</c:v>
                </c:pt>
                <c:pt idx="1580">
                  <c:v>0.51731240317632898</c:v>
                </c:pt>
                <c:pt idx="1581">
                  <c:v>0.52209398074744995</c:v>
                </c:pt>
                <c:pt idx="1582">
                  <c:v>0.50574003576846605</c:v>
                </c:pt>
                <c:pt idx="1583">
                  <c:v>0.50643930097547296</c:v>
                </c:pt>
                <c:pt idx="1584">
                  <c:v>0.51303726285726103</c:v>
                </c:pt>
                <c:pt idx="1585">
                  <c:v>0.53291411762405005</c:v>
                </c:pt>
                <c:pt idx="1586">
                  <c:v>0.52892369668935202</c:v>
                </c:pt>
                <c:pt idx="1587">
                  <c:v>0.54082389171405398</c:v>
                </c:pt>
                <c:pt idx="1588">
                  <c:v>0.56253113899139195</c:v>
                </c:pt>
                <c:pt idx="1589">
                  <c:v>0.58776292707134503</c:v>
                </c:pt>
                <c:pt idx="1590">
                  <c:v>0.60817830870121303</c:v>
                </c:pt>
                <c:pt idx="1591">
                  <c:v>0.61661769069499595</c:v>
                </c:pt>
                <c:pt idx="1592">
                  <c:v>0.59913449984544198</c:v>
                </c:pt>
                <c:pt idx="1593">
                  <c:v>0.61167203874981502</c:v>
                </c:pt>
                <c:pt idx="1594">
                  <c:v>0.62512074790628303</c:v>
                </c:pt>
                <c:pt idx="1595">
                  <c:v>0.63776593934141401</c:v>
                </c:pt>
                <c:pt idx="1596">
                  <c:v>0.64376932979013801</c:v>
                </c:pt>
                <c:pt idx="1597">
                  <c:v>0.64651418279117501</c:v>
                </c:pt>
                <c:pt idx="1598">
                  <c:v>0.65155627589000298</c:v>
                </c:pt>
                <c:pt idx="1599">
                  <c:v>0.66846630725463596</c:v>
                </c:pt>
                <c:pt idx="1600">
                  <c:v>0.68252241408602199</c:v>
                </c:pt>
                <c:pt idx="1601">
                  <c:v>0.68079608648941303</c:v>
                </c:pt>
                <c:pt idx="1602">
                  <c:v>0.679168607090057</c:v>
                </c:pt>
                <c:pt idx="1603">
                  <c:v>0.67628706051254905</c:v>
                </c:pt>
                <c:pt idx="1604">
                  <c:v>0.65713780036898395</c:v>
                </c:pt>
                <c:pt idx="1605">
                  <c:v>0.66512358994174903</c:v>
                </c:pt>
                <c:pt idx="1606">
                  <c:v>0.68699679821294801</c:v>
                </c:pt>
                <c:pt idx="1607">
                  <c:v>0.69466820536176699</c:v>
                </c:pt>
                <c:pt idx="1608">
                  <c:v>0.70317693806605297</c:v>
                </c:pt>
                <c:pt idx="1609">
                  <c:v>0.72075218017050902</c:v>
                </c:pt>
                <c:pt idx="1610">
                  <c:v>0.74519024617343299</c:v>
                </c:pt>
                <c:pt idx="1611">
                  <c:v>0.78920119576663195</c:v>
                </c:pt>
                <c:pt idx="1612">
                  <c:v>0.81287770808545301</c:v>
                </c:pt>
                <c:pt idx="1613">
                  <c:v>0.82781222520587305</c:v>
                </c:pt>
                <c:pt idx="1614">
                  <c:v>0.84272775448834802</c:v>
                </c:pt>
                <c:pt idx="1615">
                  <c:v>0.86681039117623704</c:v>
                </c:pt>
                <c:pt idx="1616">
                  <c:v>0.874513424292922</c:v>
                </c:pt>
                <c:pt idx="1617">
                  <c:v>0.88457743501469699</c:v>
                </c:pt>
                <c:pt idx="1618">
                  <c:v>0.89859775254988805</c:v>
                </c:pt>
                <c:pt idx="1619">
                  <c:v>0.91420126838045002</c:v>
                </c:pt>
                <c:pt idx="1620">
                  <c:v>0.91432050792859199</c:v>
                </c:pt>
                <c:pt idx="1621">
                  <c:v>0.91490401380277997</c:v>
                </c:pt>
                <c:pt idx="1622">
                  <c:v>0.91342571603226197</c:v>
                </c:pt>
                <c:pt idx="1623">
                  <c:v>0.919038679541754</c:v>
                </c:pt>
                <c:pt idx="1624">
                  <c:v>0.91652185885270998</c:v>
                </c:pt>
                <c:pt idx="1625">
                  <c:v>0.91847963436490299</c:v>
                </c:pt>
                <c:pt idx="1626">
                  <c:v>0.91287850653515201</c:v>
                </c:pt>
                <c:pt idx="1627">
                  <c:v>0.92088824486888599</c:v>
                </c:pt>
                <c:pt idx="1628">
                  <c:v>0.92234639003438501</c:v>
                </c:pt>
                <c:pt idx="1629">
                  <c:v>0.93420978988678405</c:v>
                </c:pt>
                <c:pt idx="1630">
                  <c:v>0.93729140279241296</c:v>
                </c:pt>
                <c:pt idx="1631">
                  <c:v>0.946991503877192</c:v>
                </c:pt>
                <c:pt idx="1632">
                  <c:v>0.94706269500432205</c:v>
                </c:pt>
                <c:pt idx="1633">
                  <c:v>0.94684062301185701</c:v>
                </c:pt>
                <c:pt idx="1634">
                  <c:v>0.92870646926599498</c:v>
                </c:pt>
                <c:pt idx="1635">
                  <c:v>0.94895789172916201</c:v>
                </c:pt>
                <c:pt idx="1636">
                  <c:v>0.93150277146746596</c:v>
                </c:pt>
                <c:pt idx="1637">
                  <c:v>0.93001562231283197</c:v>
                </c:pt>
                <c:pt idx="1638">
                  <c:v>0.91809807142154198</c:v>
                </c:pt>
                <c:pt idx="1639">
                  <c:v>0.90850177750432703</c:v>
                </c:pt>
                <c:pt idx="1640">
                  <c:v>0.89712134828123002</c:v>
                </c:pt>
                <c:pt idx="1641">
                  <c:v>0.89454302335789904</c:v>
                </c:pt>
                <c:pt idx="1642">
                  <c:v>0.86415981419728505</c:v>
                </c:pt>
                <c:pt idx="1643">
                  <c:v>0.85709498648466798</c:v>
                </c:pt>
                <c:pt idx="1644">
                  <c:v>0.82915503184553696</c:v>
                </c:pt>
                <c:pt idx="1645">
                  <c:v>0.84095117209052905</c:v>
                </c:pt>
                <c:pt idx="1646">
                  <c:v>0.81647717412472998</c:v>
                </c:pt>
                <c:pt idx="1647">
                  <c:v>0.80240675884942303</c:v>
                </c:pt>
                <c:pt idx="1648">
                  <c:v>0.78910535505187596</c:v>
                </c:pt>
                <c:pt idx="1649">
                  <c:v>0.79059332205008104</c:v>
                </c:pt>
                <c:pt idx="1650">
                  <c:v>0.79363254168896102</c:v>
                </c:pt>
                <c:pt idx="1651">
                  <c:v>0.80596067533451399</c:v>
                </c:pt>
                <c:pt idx="1652">
                  <c:v>0.79841070100728695</c:v>
                </c:pt>
                <c:pt idx="1653">
                  <c:v>0.82012101187002595</c:v>
                </c:pt>
                <c:pt idx="1654">
                  <c:v>0.83385929466931896</c:v>
                </c:pt>
                <c:pt idx="1655">
                  <c:v>0.83762729142596004</c:v>
                </c:pt>
                <c:pt idx="1656">
                  <c:v>0.84132371213340096</c:v>
                </c:pt>
                <c:pt idx="1657">
                  <c:v>0.85934789198487405</c:v>
                </c:pt>
                <c:pt idx="1658">
                  <c:v>0.85646337729242505</c:v>
                </c:pt>
                <c:pt idx="1659">
                  <c:v>0.85224538066613997</c:v>
                </c:pt>
                <c:pt idx="1660">
                  <c:v>0.846203950957372</c:v>
                </c:pt>
                <c:pt idx="1661">
                  <c:v>0.84461189667267</c:v>
                </c:pt>
                <c:pt idx="1662">
                  <c:v>0.84822889085614706</c:v>
                </c:pt>
                <c:pt idx="1663">
                  <c:v>0.84794098634120996</c:v>
                </c:pt>
                <c:pt idx="1664">
                  <c:v>0.82630745893621504</c:v>
                </c:pt>
                <c:pt idx="1665">
                  <c:v>0.83883421071326503</c:v>
                </c:pt>
                <c:pt idx="1666">
                  <c:v>0.82754370887543405</c:v>
                </c:pt>
                <c:pt idx="1667">
                  <c:v>0.815441893931801</c:v>
                </c:pt>
                <c:pt idx="1668">
                  <c:v>0.81082875168554502</c:v>
                </c:pt>
                <c:pt idx="1669">
                  <c:v>0.81545665165124404</c:v>
                </c:pt>
                <c:pt idx="1670">
                  <c:v>0.81757642402876796</c:v>
                </c:pt>
                <c:pt idx="1671">
                  <c:v>0.83736125209130996</c:v>
                </c:pt>
                <c:pt idx="1672">
                  <c:v>0.85567705862291799</c:v>
                </c:pt>
                <c:pt idx="1673">
                  <c:v>0.89125063138320104</c:v>
                </c:pt>
                <c:pt idx="1674">
                  <c:v>0.92386261159522798</c:v>
                </c:pt>
                <c:pt idx="1675">
                  <c:v>0.94529254712719502</c:v>
                </c:pt>
                <c:pt idx="1676">
                  <c:v>0.964770147515424</c:v>
                </c:pt>
                <c:pt idx="1677">
                  <c:v>0.99331495922203905</c:v>
                </c:pt>
                <c:pt idx="1678">
                  <c:v>1.0007620334890901</c:v>
                </c:pt>
                <c:pt idx="1679">
                  <c:v>0.99171259115572796</c:v>
                </c:pt>
                <c:pt idx="1680">
                  <c:v>0.98555915296117202</c:v>
                </c:pt>
                <c:pt idx="1681">
                  <c:v>0.98096965128056202</c:v>
                </c:pt>
                <c:pt idx="1682">
                  <c:v>0.97300972468039604</c:v>
                </c:pt>
                <c:pt idx="1683">
                  <c:v>0.98032615052323402</c:v>
                </c:pt>
                <c:pt idx="1684">
                  <c:v>0.97105981131138697</c:v>
                </c:pt>
                <c:pt idx="1685">
                  <c:v>0.97396255013756505</c:v>
                </c:pt>
                <c:pt idx="1686">
                  <c:v>0.97805811471659099</c:v>
                </c:pt>
                <c:pt idx="1687">
                  <c:v>0.98075871873365805</c:v>
                </c:pt>
                <c:pt idx="1688">
                  <c:v>0.98273210565671798</c:v>
                </c:pt>
                <c:pt idx="1689">
                  <c:v>0.989504711690116</c:v>
                </c:pt>
                <c:pt idx="1690">
                  <c:v>0.98240297558696199</c:v>
                </c:pt>
                <c:pt idx="1691">
                  <c:v>0.97845354168230703</c:v>
                </c:pt>
                <c:pt idx="1692">
                  <c:v>0.969188369101466</c:v>
                </c:pt>
                <c:pt idx="1693">
                  <c:v>0.96244635682175195</c:v>
                </c:pt>
                <c:pt idx="1694">
                  <c:v>0.954947878195466</c:v>
                </c:pt>
                <c:pt idx="1695">
                  <c:v>0.94868255523328804</c:v>
                </c:pt>
                <c:pt idx="1696">
                  <c:v>0.94081531301968802</c:v>
                </c:pt>
                <c:pt idx="1697">
                  <c:v>0.93807149695746395</c:v>
                </c:pt>
                <c:pt idx="1698">
                  <c:v>0.93561784107445101</c:v>
                </c:pt>
                <c:pt idx="1699">
                  <c:v>0.936712525983598</c:v>
                </c:pt>
                <c:pt idx="1700">
                  <c:v>0.939137177742567</c:v>
                </c:pt>
                <c:pt idx="1701">
                  <c:v>0.951761537487396</c:v>
                </c:pt>
                <c:pt idx="1702">
                  <c:v>0.96445569784589702</c:v>
                </c:pt>
                <c:pt idx="1703">
                  <c:v>0.98510734914183495</c:v>
                </c:pt>
                <c:pt idx="1704">
                  <c:v>0.99735788653228497</c:v>
                </c:pt>
                <c:pt idx="1705">
                  <c:v>0.99757856499569098</c:v>
                </c:pt>
                <c:pt idx="1706">
                  <c:v>0.99503632116571705</c:v>
                </c:pt>
                <c:pt idx="1707">
                  <c:v>1.00316343057933</c:v>
                </c:pt>
                <c:pt idx="1708">
                  <c:v>0.98915427166302605</c:v>
                </c:pt>
                <c:pt idx="1709">
                  <c:v>0.991434055796936</c:v>
                </c:pt>
                <c:pt idx="1710">
                  <c:v>0.99190597779763601</c:v>
                </c:pt>
                <c:pt idx="1711">
                  <c:v>0.99502452727740298</c:v>
                </c:pt>
                <c:pt idx="1712">
                  <c:v>0.99581290171778103</c:v>
                </c:pt>
                <c:pt idx="1713">
                  <c:v>1.00133970903782</c:v>
                </c:pt>
                <c:pt idx="1714">
                  <c:v>0.98824074516231697</c:v>
                </c:pt>
                <c:pt idx="1715">
                  <c:v>0.98730458892484696</c:v>
                </c:pt>
                <c:pt idx="1716">
                  <c:v>0.982113365992896</c:v>
                </c:pt>
                <c:pt idx="1717">
                  <c:v>0.95076214646697399</c:v>
                </c:pt>
                <c:pt idx="1718">
                  <c:v>0.89531321575239398</c:v>
                </c:pt>
                <c:pt idx="1719">
                  <c:v>0.85126259726934705</c:v>
                </c:pt>
                <c:pt idx="1720">
                  <c:v>0.82063821907376799</c:v>
                </c:pt>
                <c:pt idx="1721">
                  <c:v>0.78542782266966804</c:v>
                </c:pt>
                <c:pt idx="1722">
                  <c:v>0.75487530542467896</c:v>
                </c:pt>
                <c:pt idx="1723">
                  <c:v>0.70698297960886103</c:v>
                </c:pt>
                <c:pt idx="1724">
                  <c:v>0.67824643295979203</c:v>
                </c:pt>
                <c:pt idx="1725">
                  <c:v>0.67330774855366504</c:v>
                </c:pt>
                <c:pt idx="1726">
                  <c:v>0.68095150983309605</c:v>
                </c:pt>
                <c:pt idx="1727">
                  <c:v>0.66500061205093297</c:v>
                </c:pt>
                <c:pt idx="1728">
                  <c:v>0.66590302725001604</c:v>
                </c:pt>
                <c:pt idx="1729">
                  <c:v>0.65622738285980897</c:v>
                </c:pt>
                <c:pt idx="1730">
                  <c:v>0.65460593627919905</c:v>
                </c:pt>
                <c:pt idx="1731">
                  <c:v>0.65274971879705301</c:v>
                </c:pt>
                <c:pt idx="1732">
                  <c:v>0.64941364581637395</c:v>
                </c:pt>
                <c:pt idx="1733">
                  <c:v>0.63738741037031199</c:v>
                </c:pt>
                <c:pt idx="1734">
                  <c:v>0.62702658449247095</c:v>
                </c:pt>
                <c:pt idx="1735">
                  <c:v>0.60764004514266901</c:v>
                </c:pt>
                <c:pt idx="1736">
                  <c:v>0.60112081360510405</c:v>
                </c:pt>
                <c:pt idx="1737">
                  <c:v>0.60034291160556996</c:v>
                </c:pt>
                <c:pt idx="1738">
                  <c:v>0.60220241594345003</c:v>
                </c:pt>
                <c:pt idx="1739">
                  <c:v>0.60280795362544304</c:v>
                </c:pt>
                <c:pt idx="1740">
                  <c:v>0.59646994725101898</c:v>
                </c:pt>
                <c:pt idx="1741">
                  <c:v>0.59836332029939898</c:v>
                </c:pt>
                <c:pt idx="1742">
                  <c:v>0.60617190443369295</c:v>
                </c:pt>
                <c:pt idx="1743">
                  <c:v>0.608133048861491</c:v>
                </c:pt>
                <c:pt idx="1744">
                  <c:v>0.59975270689757998</c:v>
                </c:pt>
                <c:pt idx="1745">
                  <c:v>0.59530143286854997</c:v>
                </c:pt>
                <c:pt idx="1746">
                  <c:v>0.60017870659018002</c:v>
                </c:pt>
                <c:pt idx="1747">
                  <c:v>0.607733556742867</c:v>
                </c:pt>
                <c:pt idx="1748">
                  <c:v>0.61467818971407295</c:v>
                </c:pt>
                <c:pt idx="1749">
                  <c:v>0.62712521900178297</c:v>
                </c:pt>
                <c:pt idx="1750">
                  <c:v>0.63975732592117096</c:v>
                </c:pt>
                <c:pt idx="1751">
                  <c:v>0.65989330856640704</c:v>
                </c:pt>
                <c:pt idx="1752">
                  <c:v>0.67568505356570396</c:v>
                </c:pt>
                <c:pt idx="1753">
                  <c:v>0.67977617437412297</c:v>
                </c:pt>
                <c:pt idx="1754">
                  <c:v>0.69034752633630903</c:v>
                </c:pt>
                <c:pt idx="1755">
                  <c:v>0.69825480775613702</c:v>
                </c:pt>
                <c:pt idx="1756">
                  <c:v>0.69424129406157298</c:v>
                </c:pt>
                <c:pt idx="1757">
                  <c:v>0.69147989052674397</c:v>
                </c:pt>
                <c:pt idx="1758">
                  <c:v>0.68964411265451397</c:v>
                </c:pt>
                <c:pt idx="1759">
                  <c:v>0.68807709331111799</c:v>
                </c:pt>
                <c:pt idx="1760">
                  <c:v>0.69231816325401097</c:v>
                </c:pt>
                <c:pt idx="1761">
                  <c:v>0.69032624561270595</c:v>
                </c:pt>
                <c:pt idx="1762">
                  <c:v>0.69369331686879399</c:v>
                </c:pt>
                <c:pt idx="1763">
                  <c:v>0.69716233377440295</c:v>
                </c:pt>
                <c:pt idx="1764">
                  <c:v>0.69083703538145302</c:v>
                </c:pt>
                <c:pt idx="1765">
                  <c:v>0.688080079046411</c:v>
                </c:pt>
                <c:pt idx="1766">
                  <c:v>0.68568815194113297</c:v>
                </c:pt>
                <c:pt idx="1767">
                  <c:v>0.68365664964777795</c:v>
                </c:pt>
                <c:pt idx="1768">
                  <c:v>0.68130298957295499</c:v>
                </c:pt>
                <c:pt idx="1769">
                  <c:v>0.67585747938922902</c:v>
                </c:pt>
                <c:pt idx="1770">
                  <c:v>0.67878821824291302</c:v>
                </c:pt>
                <c:pt idx="1771">
                  <c:v>0.69107294875192804</c:v>
                </c:pt>
                <c:pt idx="1772">
                  <c:v>0.69612059063369602</c:v>
                </c:pt>
                <c:pt idx="1773">
                  <c:v>0.69490322552193395</c:v>
                </c:pt>
                <c:pt idx="1774">
                  <c:v>0.70210561459297305</c:v>
                </c:pt>
                <c:pt idx="1775">
                  <c:v>0.70069723392392802</c:v>
                </c:pt>
                <c:pt idx="1776">
                  <c:v>0.70040578238519402</c:v>
                </c:pt>
                <c:pt idx="1777">
                  <c:v>0.70090042128765995</c:v>
                </c:pt>
                <c:pt idx="1778">
                  <c:v>0.71341277447782203</c:v>
                </c:pt>
                <c:pt idx="1779">
                  <c:v>0.714170568011401</c:v>
                </c:pt>
                <c:pt idx="1780">
                  <c:v>0.71720054933951305</c:v>
                </c:pt>
                <c:pt idx="1781">
                  <c:v>0.70999075516023102</c:v>
                </c:pt>
                <c:pt idx="1782">
                  <c:v>0.71584565286973201</c:v>
                </c:pt>
                <c:pt idx="1783">
                  <c:v>0.72569512238977296</c:v>
                </c:pt>
                <c:pt idx="1784">
                  <c:v>0.73597237111921399</c:v>
                </c:pt>
                <c:pt idx="1785">
                  <c:v>0.72752248074562198</c:v>
                </c:pt>
                <c:pt idx="1786">
                  <c:v>0.72811894501547203</c:v>
                </c:pt>
                <c:pt idx="1787">
                  <c:v>0.73310556814799999</c:v>
                </c:pt>
                <c:pt idx="1788">
                  <c:v>0.74165160037694999</c:v>
                </c:pt>
                <c:pt idx="1789">
                  <c:v>0.761068294123603</c:v>
                </c:pt>
                <c:pt idx="1790">
                  <c:v>0.77180975272444996</c:v>
                </c:pt>
                <c:pt idx="1791">
                  <c:v>0.77304740748593304</c:v>
                </c:pt>
                <c:pt idx="1792">
                  <c:v>0.78051259852362498</c:v>
                </c:pt>
                <c:pt idx="1793">
                  <c:v>0.791438056151474</c:v>
                </c:pt>
                <c:pt idx="1794">
                  <c:v>0.79685456202165506</c:v>
                </c:pt>
                <c:pt idx="1795">
                  <c:v>0.80328681007698599</c:v>
                </c:pt>
                <c:pt idx="1796">
                  <c:v>0.78886760688709001</c:v>
                </c:pt>
                <c:pt idx="1797">
                  <c:v>0.78810982780271099</c:v>
                </c:pt>
                <c:pt idx="1798">
                  <c:v>0.79340708017279404</c:v>
                </c:pt>
                <c:pt idx="1799">
                  <c:v>0.78169340307100998</c:v>
                </c:pt>
                <c:pt idx="1800">
                  <c:v>0.77675001335471605</c:v>
                </c:pt>
                <c:pt idx="1801">
                  <c:v>0.77867159863289703</c:v>
                </c:pt>
                <c:pt idx="1802">
                  <c:v>0.77748711920265001</c:v>
                </c:pt>
                <c:pt idx="1803">
                  <c:v>0.79683439547981505</c:v>
                </c:pt>
                <c:pt idx="1804">
                  <c:v>0.79198111197745102</c:v>
                </c:pt>
                <c:pt idx="1805">
                  <c:v>0.78150262958345695</c:v>
                </c:pt>
                <c:pt idx="1806">
                  <c:v>0.78094023860300199</c:v>
                </c:pt>
                <c:pt idx="1807">
                  <c:v>0.774461510430972</c:v>
                </c:pt>
                <c:pt idx="1808">
                  <c:v>0.77013073187658398</c:v>
                </c:pt>
                <c:pt idx="1809">
                  <c:v>0.77127425391346205</c:v>
                </c:pt>
                <c:pt idx="1810">
                  <c:v>0.75293269309559097</c:v>
                </c:pt>
                <c:pt idx="1811">
                  <c:v>0.75027192788116803</c:v>
                </c:pt>
                <c:pt idx="1812">
                  <c:v>0.74938082140779705</c:v>
                </c:pt>
                <c:pt idx="1813">
                  <c:v>0.75548745518935501</c:v>
                </c:pt>
                <c:pt idx="1814">
                  <c:v>0.76174000400947495</c:v>
                </c:pt>
                <c:pt idx="1815">
                  <c:v>0.77610911953572204</c:v>
                </c:pt>
                <c:pt idx="1816">
                  <c:v>0.77737211321210997</c:v>
                </c:pt>
                <c:pt idx="1817">
                  <c:v>0.77675850333855301</c:v>
                </c:pt>
                <c:pt idx="1818">
                  <c:v>0.759142142074542</c:v>
                </c:pt>
                <c:pt idx="1819">
                  <c:v>0.75929264181082201</c:v>
                </c:pt>
                <c:pt idx="1820">
                  <c:v>0.75365388919646203</c:v>
                </c:pt>
                <c:pt idx="1821">
                  <c:v>0.74939566478324404</c:v>
                </c:pt>
                <c:pt idx="1822">
                  <c:v>0.72659591225979303</c:v>
                </c:pt>
                <c:pt idx="1823">
                  <c:v>0.70984786801105604</c:v>
                </c:pt>
                <c:pt idx="1824">
                  <c:v>0.704246308369604</c:v>
                </c:pt>
                <c:pt idx="1825">
                  <c:v>0.71929154851017396</c:v>
                </c:pt>
                <c:pt idx="1826">
                  <c:v>0.71968724059140199</c:v>
                </c:pt>
                <c:pt idx="1827">
                  <c:v>0.71838584639902603</c:v>
                </c:pt>
                <c:pt idx="1828">
                  <c:v>0.717375073974161</c:v>
                </c:pt>
                <c:pt idx="1829">
                  <c:v>0.72532227450694797</c:v>
                </c:pt>
                <c:pt idx="1830">
                  <c:v>0.71974773013120197</c:v>
                </c:pt>
                <c:pt idx="1831">
                  <c:v>0.701452792600607</c:v>
                </c:pt>
                <c:pt idx="1832">
                  <c:v>0.67877601441516899</c:v>
                </c:pt>
                <c:pt idx="1833">
                  <c:v>0.66530889500767698</c:v>
                </c:pt>
                <c:pt idx="1834">
                  <c:v>0.66715735469886195</c:v>
                </c:pt>
                <c:pt idx="1835">
                  <c:v>0.64744869991925502</c:v>
                </c:pt>
                <c:pt idx="1836">
                  <c:v>0.63041508636194998</c:v>
                </c:pt>
                <c:pt idx="1837">
                  <c:v>0.62965968967362396</c:v>
                </c:pt>
                <c:pt idx="1838">
                  <c:v>0.64425658844294997</c:v>
                </c:pt>
                <c:pt idx="1839">
                  <c:v>0.65612314653416004</c:v>
                </c:pt>
                <c:pt idx="1840">
                  <c:v>0.64691865393436498</c:v>
                </c:pt>
                <c:pt idx="1841">
                  <c:v>0.64145871821949096</c:v>
                </c:pt>
                <c:pt idx="1842">
                  <c:v>0.64939930346779395</c:v>
                </c:pt>
                <c:pt idx="1843">
                  <c:v>0.65291125819710005</c:v>
                </c:pt>
                <c:pt idx="1844">
                  <c:v>0.66162463962151696</c:v>
                </c:pt>
                <c:pt idx="1845">
                  <c:v>0.66119490854204099</c:v>
                </c:pt>
                <c:pt idx="1846">
                  <c:v>0.66820338846786498</c:v>
                </c:pt>
                <c:pt idx="1847">
                  <c:v>0.68676903899682196</c:v>
                </c:pt>
                <c:pt idx="1848">
                  <c:v>0.69404950694657896</c:v>
                </c:pt>
                <c:pt idx="1849">
                  <c:v>0.69631015298662902</c:v>
                </c:pt>
                <c:pt idx="1850">
                  <c:v>0.71148339740267696</c:v>
                </c:pt>
                <c:pt idx="1851">
                  <c:v>0.711410830562485</c:v>
                </c:pt>
                <c:pt idx="1852">
                  <c:v>0.71579657008847197</c:v>
                </c:pt>
                <c:pt idx="1853">
                  <c:v>0.71544437342074396</c:v>
                </c:pt>
                <c:pt idx="1854">
                  <c:v>0.72139397728112298</c:v>
                </c:pt>
                <c:pt idx="1855">
                  <c:v>0.71887350167908204</c:v>
                </c:pt>
                <c:pt idx="1856">
                  <c:v>0.72296403112512597</c:v>
                </c:pt>
                <c:pt idx="1857">
                  <c:v>0.71580596060166501</c:v>
                </c:pt>
                <c:pt idx="1858">
                  <c:v>0.712157797728592</c:v>
                </c:pt>
                <c:pt idx="1859">
                  <c:v>0.72024391870309301</c:v>
                </c:pt>
                <c:pt idx="1860">
                  <c:v>0.73548303211752097</c:v>
                </c:pt>
                <c:pt idx="1861">
                  <c:v>0.735257371641449</c:v>
                </c:pt>
                <c:pt idx="1862">
                  <c:v>0.74760939974225205</c:v>
                </c:pt>
                <c:pt idx="1863">
                  <c:v>0.76121935828242204</c:v>
                </c:pt>
                <c:pt idx="1864">
                  <c:v>0.787558590462896</c:v>
                </c:pt>
                <c:pt idx="1865">
                  <c:v>0.80776907263355502</c:v>
                </c:pt>
                <c:pt idx="1866">
                  <c:v>0.82785503575447905</c:v>
                </c:pt>
                <c:pt idx="1867">
                  <c:v>0.82484525174101497</c:v>
                </c:pt>
                <c:pt idx="1868">
                  <c:v>0.82217833051201406</c:v>
                </c:pt>
                <c:pt idx="1869">
                  <c:v>0.80085561724874099</c:v>
                </c:pt>
                <c:pt idx="1870">
                  <c:v>0.79118934824101605</c:v>
                </c:pt>
                <c:pt idx="1871">
                  <c:v>0.769340962321167</c:v>
                </c:pt>
                <c:pt idx="1872">
                  <c:v>0.76202578733589499</c:v>
                </c:pt>
                <c:pt idx="1873">
                  <c:v>0.74372859979164097</c:v>
                </c:pt>
                <c:pt idx="1874">
                  <c:v>0.74264109337738105</c:v>
                </c:pt>
                <c:pt idx="1875">
                  <c:v>0.76092756088560198</c:v>
                </c:pt>
                <c:pt idx="1876">
                  <c:v>0.79806276382895502</c:v>
                </c:pt>
                <c:pt idx="1877">
                  <c:v>0.82041286002685299</c:v>
                </c:pt>
                <c:pt idx="1878">
                  <c:v>0.83308882150935903</c:v>
                </c:pt>
                <c:pt idx="1879">
                  <c:v>0.84956184279615599</c:v>
                </c:pt>
                <c:pt idx="1880">
                  <c:v>0.86442676310656397</c:v>
                </c:pt>
                <c:pt idx="1881">
                  <c:v>0.86803457762209002</c:v>
                </c:pt>
                <c:pt idx="1882">
                  <c:v>0.86290609700987098</c:v>
                </c:pt>
                <c:pt idx="1883">
                  <c:v>0.85961716789803</c:v>
                </c:pt>
                <c:pt idx="1884">
                  <c:v>0.85688756170588298</c:v>
                </c:pt>
                <c:pt idx="1885">
                  <c:v>0.85723298956924399</c:v>
                </c:pt>
                <c:pt idx="1886">
                  <c:v>0.86340624766504204</c:v>
                </c:pt>
                <c:pt idx="1887">
                  <c:v>0.87419316415704595</c:v>
                </c:pt>
                <c:pt idx="1888">
                  <c:v>0.89326153184256996</c:v>
                </c:pt>
                <c:pt idx="1889">
                  <c:v>0.91161153890926205</c:v>
                </c:pt>
                <c:pt idx="1890">
                  <c:v>0.94102012750409203</c:v>
                </c:pt>
                <c:pt idx="1891">
                  <c:v>0.97693544551670297</c:v>
                </c:pt>
                <c:pt idx="1892">
                  <c:v>1.01927736798369</c:v>
                </c:pt>
                <c:pt idx="1893">
                  <c:v>1.0568525861818101</c:v>
                </c:pt>
                <c:pt idx="1894">
                  <c:v>1.0894397839613901</c:v>
                </c:pt>
                <c:pt idx="1895">
                  <c:v>1.1167207105779999</c:v>
                </c:pt>
                <c:pt idx="1896">
                  <c:v>1.1466959422780501</c:v>
                </c:pt>
                <c:pt idx="1897">
                  <c:v>1.15848022539966</c:v>
                </c:pt>
                <c:pt idx="1898">
                  <c:v>1.1684060074692</c:v>
                </c:pt>
                <c:pt idx="1899">
                  <c:v>1.17233886655202</c:v>
                </c:pt>
                <c:pt idx="1900">
                  <c:v>1.1666853574329601</c:v>
                </c:pt>
                <c:pt idx="1901">
                  <c:v>1.1661826843602201</c:v>
                </c:pt>
                <c:pt idx="1902">
                  <c:v>1.1672215678319999</c:v>
                </c:pt>
                <c:pt idx="1903">
                  <c:v>1.1717003246754001</c:v>
                </c:pt>
                <c:pt idx="1904">
                  <c:v>1.18310350339406</c:v>
                </c:pt>
                <c:pt idx="1905">
                  <c:v>1.17513194710686</c:v>
                </c:pt>
                <c:pt idx="1906">
                  <c:v>1.14905923541078</c:v>
                </c:pt>
                <c:pt idx="1907">
                  <c:v>1.11219311044397</c:v>
                </c:pt>
                <c:pt idx="1908">
                  <c:v>1.0927281559338</c:v>
                </c:pt>
                <c:pt idx="1909">
                  <c:v>1.0962342175920901</c:v>
                </c:pt>
                <c:pt idx="1910">
                  <c:v>1.0979326191377801</c:v>
                </c:pt>
                <c:pt idx="1911">
                  <c:v>1.08454089188483</c:v>
                </c:pt>
                <c:pt idx="1912">
                  <c:v>1.0870959780207099</c:v>
                </c:pt>
                <c:pt idx="1913">
                  <c:v>1.1039320262719701</c:v>
                </c:pt>
                <c:pt idx="1914">
                  <c:v>1.1366991185397599</c:v>
                </c:pt>
                <c:pt idx="1915">
                  <c:v>1.1319864403923801</c:v>
                </c:pt>
                <c:pt idx="1916">
                  <c:v>1.14291009107202</c:v>
                </c:pt>
                <c:pt idx="1917">
                  <c:v>1.14363314250796</c:v>
                </c:pt>
                <c:pt idx="1918">
                  <c:v>1.11138375082854</c:v>
                </c:pt>
                <c:pt idx="1919">
                  <c:v>1.12427681432964</c:v>
                </c:pt>
                <c:pt idx="1920">
                  <c:v>1.16098498814396</c:v>
                </c:pt>
                <c:pt idx="1921">
                  <c:v>1.1592650088957901</c:v>
                </c:pt>
                <c:pt idx="1922">
                  <c:v>1.1973221220886601</c:v>
                </c:pt>
                <c:pt idx="1923">
                  <c:v>1.20009772462602</c:v>
                </c:pt>
                <c:pt idx="1924">
                  <c:v>1.19920827961173</c:v>
                </c:pt>
                <c:pt idx="1925">
                  <c:v>1.2256874590600599</c:v>
                </c:pt>
                <c:pt idx="1926">
                  <c:v>1.2053017643450601</c:v>
                </c:pt>
                <c:pt idx="1927">
                  <c:v>1.1937078534032599</c:v>
                </c:pt>
                <c:pt idx="1928">
                  <c:v>1.23295369736295</c:v>
                </c:pt>
                <c:pt idx="1929">
                  <c:v>1.2498042802562199</c:v>
                </c:pt>
                <c:pt idx="1930">
                  <c:v>1.22945943753786</c:v>
                </c:pt>
                <c:pt idx="1931">
                  <c:v>1.2268022757295101</c:v>
                </c:pt>
                <c:pt idx="1932">
                  <c:v>1.2534531941523099</c:v>
                </c:pt>
                <c:pt idx="1933">
                  <c:v>1.29738625144845</c:v>
                </c:pt>
                <c:pt idx="1934">
                  <c:v>1.28313828087865</c:v>
                </c:pt>
                <c:pt idx="1935">
                  <c:v>1.2774686105169399</c:v>
                </c:pt>
                <c:pt idx="1936">
                  <c:v>1.26095145228203</c:v>
                </c:pt>
                <c:pt idx="1937">
                  <c:v>1.2711395041073399</c:v>
                </c:pt>
                <c:pt idx="1938">
                  <c:v>1.2788505104272301</c:v>
                </c:pt>
                <c:pt idx="1939">
                  <c:v>1.28812461980999</c:v>
                </c:pt>
                <c:pt idx="1940">
                  <c:v>1.25073136838871</c:v>
                </c:pt>
                <c:pt idx="1941">
                  <c:v>1.25867876425849</c:v>
                </c:pt>
                <c:pt idx="1942">
                  <c:v>1.26220400038571</c:v>
                </c:pt>
                <c:pt idx="1943">
                  <c:v>1.25677251677349</c:v>
                </c:pt>
                <c:pt idx="1944">
                  <c:v>1.26947045577984</c:v>
                </c:pt>
                <c:pt idx="1945">
                  <c:v>1.27648551885435</c:v>
                </c:pt>
                <c:pt idx="1946">
                  <c:v>1.26246138151344</c:v>
                </c:pt>
                <c:pt idx="1947">
                  <c:v>1.2926983872711899</c:v>
                </c:pt>
                <c:pt idx="1948">
                  <c:v>1.3144885544274401</c:v>
                </c:pt>
                <c:pt idx="1949">
                  <c:v>1.3046147263618699</c:v>
                </c:pt>
                <c:pt idx="1950">
                  <c:v>1.29162280279894</c:v>
                </c:pt>
                <c:pt idx="1951">
                  <c:v>1.2979241505354999</c:v>
                </c:pt>
                <c:pt idx="1952">
                  <c:v>1.26064467907012</c:v>
                </c:pt>
                <c:pt idx="1953">
                  <c:v>1.2302892410044699</c:v>
                </c:pt>
                <c:pt idx="1954">
                  <c:v>1.19192498504833</c:v>
                </c:pt>
                <c:pt idx="1955">
                  <c:v>1.14812250469627</c:v>
                </c:pt>
                <c:pt idx="1956">
                  <c:v>1.11872389840869</c:v>
                </c:pt>
                <c:pt idx="1957">
                  <c:v>1.1186442187444501</c:v>
                </c:pt>
                <c:pt idx="1958">
                  <c:v>1.08764024788138</c:v>
                </c:pt>
                <c:pt idx="1959">
                  <c:v>1.10874665466476</c:v>
                </c:pt>
                <c:pt idx="1960">
                  <c:v>1.10641231849038</c:v>
                </c:pt>
                <c:pt idx="1961">
                  <c:v>1.10648138398067</c:v>
                </c:pt>
                <c:pt idx="1962">
                  <c:v>1.1283431550618299</c:v>
                </c:pt>
                <c:pt idx="1963">
                  <c:v>1.14229649582459</c:v>
                </c:pt>
                <c:pt idx="1964">
                  <c:v>1.1545189332174699</c:v>
                </c:pt>
                <c:pt idx="1965">
                  <c:v>1.16004381637112</c:v>
                </c:pt>
                <c:pt idx="1966">
                  <c:v>1.1718450917944601</c:v>
                </c:pt>
                <c:pt idx="1967">
                  <c:v>1.2061996962617001</c:v>
                </c:pt>
                <c:pt idx="1968">
                  <c:v>1.2388844233142999</c:v>
                </c:pt>
                <c:pt idx="1969">
                  <c:v>1.2450447752184199</c:v>
                </c:pt>
                <c:pt idx="1970">
                  <c:v>1.2541256665075</c:v>
                </c:pt>
                <c:pt idx="1971">
                  <c:v>1.2614174435685701</c:v>
                </c:pt>
                <c:pt idx="1972">
                  <c:v>1.2764917346298199</c:v>
                </c:pt>
                <c:pt idx="1973">
                  <c:v>1.2761574916663201</c:v>
                </c:pt>
                <c:pt idx="1974">
                  <c:v>1.2698709385952001</c:v>
                </c:pt>
                <c:pt idx="1975">
                  <c:v>1.2693532728161501</c:v>
                </c:pt>
                <c:pt idx="1976">
                  <c:v>1.28253459961296</c:v>
                </c:pt>
                <c:pt idx="1977">
                  <c:v>1.2809528479552399</c:v>
                </c:pt>
                <c:pt idx="1978">
                  <c:v>1.2551574897034701</c:v>
                </c:pt>
                <c:pt idx="1979">
                  <c:v>1.2559085878912799</c:v>
                </c:pt>
                <c:pt idx="1980">
                  <c:v>1.2580221879150799</c:v>
                </c:pt>
                <c:pt idx="1981">
                  <c:v>1.23978445678482</c:v>
                </c:pt>
                <c:pt idx="1982">
                  <c:v>1.23498416537329</c:v>
                </c:pt>
                <c:pt idx="1983">
                  <c:v>1.2277372848380199</c:v>
                </c:pt>
                <c:pt idx="1984">
                  <c:v>1.2156698464976701</c:v>
                </c:pt>
                <c:pt idx="1985">
                  <c:v>1.2491243017946401</c:v>
                </c:pt>
                <c:pt idx="1986">
                  <c:v>1.2484393980962201</c:v>
                </c:pt>
                <c:pt idx="1987">
                  <c:v>1.24085505750467</c:v>
                </c:pt>
                <c:pt idx="1988">
                  <c:v>1.2568098608504601</c:v>
                </c:pt>
                <c:pt idx="1989">
                  <c:v>1.2553595115390299</c:v>
                </c:pt>
                <c:pt idx="1990">
                  <c:v>1.2528563121766101</c:v>
                </c:pt>
                <c:pt idx="1991">
                  <c:v>1.2723204104930099</c:v>
                </c:pt>
                <c:pt idx="1992">
                  <c:v>1.25304262639877</c:v>
                </c:pt>
                <c:pt idx="1993">
                  <c:v>1.24844500536862</c:v>
                </c:pt>
                <c:pt idx="1994">
                  <c:v>1.2466513273640401</c:v>
                </c:pt>
                <c:pt idx="1995">
                  <c:v>1.24240753109364</c:v>
                </c:pt>
                <c:pt idx="1996">
                  <c:v>1.2334798121203201</c:v>
                </c:pt>
                <c:pt idx="1997">
                  <c:v>1.22323298315238</c:v>
                </c:pt>
                <c:pt idx="1998">
                  <c:v>1.21103232675286</c:v>
                </c:pt>
                <c:pt idx="1999">
                  <c:v>1.21263693418704</c:v>
                </c:pt>
                <c:pt idx="2000">
                  <c:v>1.2037049225241601</c:v>
                </c:pt>
                <c:pt idx="2001">
                  <c:v>1.2213585077518001</c:v>
                </c:pt>
                <c:pt idx="2002">
                  <c:v>1.2290214450532899</c:v>
                </c:pt>
                <c:pt idx="2003">
                  <c:v>1.2362085891902801</c:v>
                </c:pt>
                <c:pt idx="2004">
                  <c:v>1.2432052590217</c:v>
                </c:pt>
                <c:pt idx="2005">
                  <c:v>1.2495217877748399</c:v>
                </c:pt>
                <c:pt idx="2006">
                  <c:v>1.25309507012147</c:v>
                </c:pt>
                <c:pt idx="2007">
                  <c:v>1.2679683877256001</c:v>
                </c:pt>
                <c:pt idx="2008">
                  <c:v>1.2575119781030499</c:v>
                </c:pt>
                <c:pt idx="2009">
                  <c:v>1.2572659822810199</c:v>
                </c:pt>
                <c:pt idx="2010">
                  <c:v>1.2522076918371901</c:v>
                </c:pt>
                <c:pt idx="2011">
                  <c:v>1.2579237873797799</c:v>
                </c:pt>
                <c:pt idx="2012">
                  <c:v>1.25995723415814</c:v>
                </c:pt>
                <c:pt idx="2013">
                  <c:v>1.26598205374991</c:v>
                </c:pt>
                <c:pt idx="2014">
                  <c:v>1.2617882762152</c:v>
                </c:pt>
                <c:pt idx="2015">
                  <c:v>1.26426257491472</c:v>
                </c:pt>
                <c:pt idx="2016">
                  <c:v>1.2684047815421899</c:v>
                </c:pt>
                <c:pt idx="2017">
                  <c:v>1.27630149388688</c:v>
                </c:pt>
                <c:pt idx="2018">
                  <c:v>1.27049175485679</c:v>
                </c:pt>
                <c:pt idx="2019">
                  <c:v>1.25941532523141</c:v>
                </c:pt>
                <c:pt idx="2020">
                  <c:v>1.2833020169481999</c:v>
                </c:pt>
                <c:pt idx="2021">
                  <c:v>1.2768207331204799</c:v>
                </c:pt>
                <c:pt idx="2022">
                  <c:v>1.2729660950447099</c:v>
                </c:pt>
                <c:pt idx="2023">
                  <c:v>1.2716768958076501</c:v>
                </c:pt>
                <c:pt idx="2024">
                  <c:v>1.28464134750145</c:v>
                </c:pt>
                <c:pt idx="2025">
                  <c:v>1.2874352501728199</c:v>
                </c:pt>
                <c:pt idx="2026">
                  <c:v>1.3013718386567401</c:v>
                </c:pt>
                <c:pt idx="2027">
                  <c:v>1.2738484253826701</c:v>
                </c:pt>
                <c:pt idx="2028">
                  <c:v>1.29643409740353</c:v>
                </c:pt>
                <c:pt idx="2029">
                  <c:v>1.3021114031682901</c:v>
                </c:pt>
                <c:pt idx="2030">
                  <c:v>1.3206605588534499</c:v>
                </c:pt>
                <c:pt idx="2031">
                  <c:v>1.2933815552874099</c:v>
                </c:pt>
                <c:pt idx="2032">
                  <c:v>1.29858870678386</c:v>
                </c:pt>
                <c:pt idx="2033">
                  <c:v>1.30092679860551</c:v>
                </c:pt>
                <c:pt idx="2034">
                  <c:v>1.29843800022226</c:v>
                </c:pt>
                <c:pt idx="2035">
                  <c:v>1.29378334014679</c:v>
                </c:pt>
                <c:pt idx="2036">
                  <c:v>1.28928352793463</c:v>
                </c:pt>
                <c:pt idx="2037">
                  <c:v>1.26417258810932</c:v>
                </c:pt>
                <c:pt idx="2038">
                  <c:v>1.2731078958608799</c:v>
                </c:pt>
                <c:pt idx="2039">
                  <c:v>1.2587307060734001</c:v>
                </c:pt>
                <c:pt idx="2040">
                  <c:v>1.2390351334357601</c:v>
                </c:pt>
                <c:pt idx="2041">
                  <c:v>1.2435733610105399</c:v>
                </c:pt>
                <c:pt idx="2042">
                  <c:v>1.2210102267454801</c:v>
                </c:pt>
                <c:pt idx="2043">
                  <c:v>1.22630070369553</c:v>
                </c:pt>
                <c:pt idx="2044">
                  <c:v>1.22120350897887</c:v>
                </c:pt>
                <c:pt idx="2045">
                  <c:v>1.23196290580381</c:v>
                </c:pt>
                <c:pt idx="2046">
                  <c:v>1.23575822326908</c:v>
                </c:pt>
                <c:pt idx="2047">
                  <c:v>1.2563354163326901</c:v>
                </c:pt>
                <c:pt idx="2048">
                  <c:v>1.2496634380298499</c:v>
                </c:pt>
                <c:pt idx="2049">
                  <c:v>1.27201106370775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2B-40BC-9184-94E44FC1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</c:lineChart>
      <c:dateAx>
        <c:axId val="617207528"/>
        <c:scaling>
          <c:orientation val="minMax"/>
          <c:max val="44428"/>
          <c:min val="434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86554085565486"/>
          <c:y val="0.13190645858682484"/>
          <c:w val="0.84197336837087411"/>
          <c:h val="0.72152157735197253"/>
        </c:manualLayout>
      </c:layout>
      <c:areaChart>
        <c:grouping val="standard"/>
        <c:varyColors val="0"/>
        <c:ser>
          <c:idx val="2"/>
          <c:order val="2"/>
          <c:tx>
            <c:v>Lockdowns</c:v>
          </c:tx>
          <c:spPr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c:spPr>
          <c:cat>
            <c:numRef>
              <c:f>'כ"א - תיירות ומסעדות'!$A$2:$A$2047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תיירות ומסעדות'!$M$2:$M$2047</c:f>
              <c:numCache>
                <c:formatCode>General</c:formatCode>
                <c:ptCount val="2046"/>
              </c:numCache>
            </c:numRef>
          </c:val>
          <c:extLst>
            <c:ext xmlns:c16="http://schemas.microsoft.com/office/drawing/2014/chart" uri="{C3380CC4-5D6E-409C-BE32-E72D297353CC}">
              <c16:uniqueId val="{00000000-136C-4CC3-8C23-E8765FF87202}"/>
            </c:ext>
          </c:extLst>
        </c:ser>
        <c:ser>
          <c:idx val="3"/>
          <c:order val="3"/>
          <c:tx>
            <c:strRef>
              <c:f>'כ"א - תיירות ומסעדות'!$E$1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'כ"א - תיירות ומסעדות'!$A$2:$A$2047</c:f>
              <c:numCache>
                <c:formatCode>m/d/yyyy</c:formatCode>
                <c:ptCount val="204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</c:numCache>
            </c:numRef>
          </c:cat>
          <c:val>
            <c:numRef>
              <c:f>'כ"א - תיירות ומסעדות'!$E$2:$E$2047</c:f>
              <c:numCache>
                <c:formatCode>General</c:formatCode>
                <c:ptCount val="2046"/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C-4CC3-8C23-E8765FF87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0"/>
          <c:order val="0"/>
          <c:tx>
            <c:v>16-19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270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forward val="2000"/>
            <c:dispRSqr val="0"/>
            <c:dispEq val="0"/>
          </c:trendline>
          <c:cat>
            <c:numRef>
              <c:f>'כ"א - תיירות ומסעדות'!$A$2:$A$2051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תיירות ומסעדות'!$B$2:$B$1457</c:f>
              <c:numCache>
                <c:formatCode>0.000</c:formatCode>
                <c:ptCount val="1456"/>
                <c:pt idx="0">
                  <c:v>0.69844025545456601</c:v>
                </c:pt>
                <c:pt idx="1">
                  <c:v>0.70413084625876199</c:v>
                </c:pt>
                <c:pt idx="2">
                  <c:v>0.71642902392547203</c:v>
                </c:pt>
                <c:pt idx="3">
                  <c:v>0.73031110530954702</c:v>
                </c:pt>
                <c:pt idx="4">
                  <c:v>0.73584009223601399</c:v>
                </c:pt>
                <c:pt idx="5">
                  <c:v>0.73176793165960297</c:v>
                </c:pt>
                <c:pt idx="6">
                  <c:v>0.74847972204043101</c:v>
                </c:pt>
                <c:pt idx="7">
                  <c:v>0.75156464164446901</c:v>
                </c:pt>
                <c:pt idx="8">
                  <c:v>0.739778698065926</c:v>
                </c:pt>
                <c:pt idx="9">
                  <c:v>0.743088998603604</c:v>
                </c:pt>
                <c:pt idx="10">
                  <c:v>0.727132803644014</c:v>
                </c:pt>
                <c:pt idx="11">
                  <c:v>0.738228897092707</c:v>
                </c:pt>
                <c:pt idx="12">
                  <c:v>0.74131026887338702</c:v>
                </c:pt>
                <c:pt idx="13">
                  <c:v>0.73070455294396397</c:v>
                </c:pt>
                <c:pt idx="14">
                  <c:v>0.71893479769680502</c:v>
                </c:pt>
                <c:pt idx="15">
                  <c:v>0.76878215970945896</c:v>
                </c:pt>
                <c:pt idx="16">
                  <c:v>0.73601765593197599</c:v>
                </c:pt>
                <c:pt idx="17">
                  <c:v>0.75052247570530595</c:v>
                </c:pt>
                <c:pt idx="18">
                  <c:v>0.74784672939132601</c:v>
                </c:pt>
                <c:pt idx="19">
                  <c:v>0.74102432386595196</c:v>
                </c:pt>
                <c:pt idx="20">
                  <c:v>0.74085901442033297</c:v>
                </c:pt>
                <c:pt idx="21">
                  <c:v>0.76481129133950398</c:v>
                </c:pt>
                <c:pt idx="22">
                  <c:v>0.73819496465257295</c:v>
                </c:pt>
                <c:pt idx="23">
                  <c:v>0.77191142897737897</c:v>
                </c:pt>
                <c:pt idx="24">
                  <c:v>0.77361259587480202</c:v>
                </c:pt>
                <c:pt idx="25">
                  <c:v>0.76140385881008399</c:v>
                </c:pt>
                <c:pt idx="26">
                  <c:v>0.76222774754691003</c:v>
                </c:pt>
                <c:pt idx="27">
                  <c:v>0.76291886736824899</c:v>
                </c:pt>
                <c:pt idx="28">
                  <c:v>0.74517638657985297</c:v>
                </c:pt>
                <c:pt idx="29">
                  <c:v>0.74218795131958704</c:v>
                </c:pt>
                <c:pt idx="30">
                  <c:v>0.73089976198545403</c:v>
                </c:pt>
                <c:pt idx="31">
                  <c:v>0.72269466549161798</c:v>
                </c:pt>
                <c:pt idx="32">
                  <c:v>0.72755841196094695</c:v>
                </c:pt>
                <c:pt idx="33">
                  <c:v>0.73676002147848896</c:v>
                </c:pt>
                <c:pt idx="34">
                  <c:v>0.74078957295081704</c:v>
                </c:pt>
                <c:pt idx="35">
                  <c:v>0.74759949332904496</c:v>
                </c:pt>
                <c:pt idx="36">
                  <c:v>0.74723702094580302</c:v>
                </c:pt>
                <c:pt idx="37">
                  <c:v>0.76782566932781504</c:v>
                </c:pt>
                <c:pt idx="38">
                  <c:v>0.76397161324588003</c:v>
                </c:pt>
                <c:pt idx="39">
                  <c:v>0.757604771601183</c:v>
                </c:pt>
                <c:pt idx="40">
                  <c:v>0.74918373276290096</c:v>
                </c:pt>
                <c:pt idx="41">
                  <c:v>0.74600470282389097</c:v>
                </c:pt>
                <c:pt idx="42">
                  <c:v>0.74078505149069895</c:v>
                </c:pt>
                <c:pt idx="43">
                  <c:v>0.729865084364969</c:v>
                </c:pt>
                <c:pt idx="44">
                  <c:v>0.71657431865534704</c:v>
                </c:pt>
                <c:pt idx="45">
                  <c:v>0.71320336459779898</c:v>
                </c:pt>
                <c:pt idx="46">
                  <c:v>0.73611987573531101</c:v>
                </c:pt>
                <c:pt idx="47">
                  <c:v>0.737401871313206</c:v>
                </c:pt>
                <c:pt idx="48">
                  <c:v>0.73988774749469099</c:v>
                </c:pt>
                <c:pt idx="49">
                  <c:v>0.75195696348924301</c:v>
                </c:pt>
                <c:pt idx="50">
                  <c:v>0.76234454848250899</c:v>
                </c:pt>
                <c:pt idx="51">
                  <c:v>0.77002198845955805</c:v>
                </c:pt>
                <c:pt idx="52">
                  <c:v>0.79368032734129501</c:v>
                </c:pt>
                <c:pt idx="53">
                  <c:v>0.76932710776854896</c:v>
                </c:pt>
                <c:pt idx="54">
                  <c:v>0.773248587293072</c:v>
                </c:pt>
                <c:pt idx="55">
                  <c:v>0.77612750737773095</c:v>
                </c:pt>
                <c:pt idx="56">
                  <c:v>0.77134513661429904</c:v>
                </c:pt>
                <c:pt idx="57">
                  <c:v>0.77182210663511597</c:v>
                </c:pt>
                <c:pt idx="58">
                  <c:v>0.76359133897819997</c:v>
                </c:pt>
                <c:pt idx="59">
                  <c:v>0.73272858277581299</c:v>
                </c:pt>
                <c:pt idx="60">
                  <c:v>0.74269298641544301</c:v>
                </c:pt>
                <c:pt idx="61">
                  <c:v>0.74459915115307695</c:v>
                </c:pt>
                <c:pt idx="62">
                  <c:v>0.74775293758723105</c:v>
                </c:pt>
                <c:pt idx="63">
                  <c:v>0.742380322533291</c:v>
                </c:pt>
                <c:pt idx="64">
                  <c:v>0.75143296385991398</c:v>
                </c:pt>
                <c:pt idx="65">
                  <c:v>0.75363374573548803</c:v>
                </c:pt>
                <c:pt idx="66">
                  <c:v>0.78312050985320303</c:v>
                </c:pt>
                <c:pt idx="67">
                  <c:v>0.79157395087281102</c:v>
                </c:pt>
                <c:pt idx="68">
                  <c:v>0.78639316652753</c:v>
                </c:pt>
                <c:pt idx="69">
                  <c:v>0.77822667360799402</c:v>
                </c:pt>
                <c:pt idx="70">
                  <c:v>0.79532971123815999</c:v>
                </c:pt>
                <c:pt idx="71">
                  <c:v>0.79294416196341799</c:v>
                </c:pt>
                <c:pt idx="72">
                  <c:v>0.78906377078176604</c:v>
                </c:pt>
                <c:pt idx="73">
                  <c:v>0.78441081298489002</c:v>
                </c:pt>
                <c:pt idx="74">
                  <c:v>0.79554944288417795</c:v>
                </c:pt>
                <c:pt idx="75">
                  <c:v>0.79987123258251702</c:v>
                </c:pt>
                <c:pt idx="76">
                  <c:v>0.78979914399903794</c:v>
                </c:pt>
                <c:pt idx="77">
                  <c:v>0.776064046926628</c:v>
                </c:pt>
                <c:pt idx="78">
                  <c:v>0.77092728766417395</c:v>
                </c:pt>
                <c:pt idx="79">
                  <c:v>0.783292496055634</c:v>
                </c:pt>
                <c:pt idx="80">
                  <c:v>0.78279731367829497</c:v>
                </c:pt>
                <c:pt idx="81">
                  <c:v>0.75854126175807302</c:v>
                </c:pt>
                <c:pt idx="82">
                  <c:v>0.76247836103855104</c:v>
                </c:pt>
                <c:pt idx="83">
                  <c:v>0.78964509718167997</c:v>
                </c:pt>
                <c:pt idx="84">
                  <c:v>0.78907800857589105</c:v>
                </c:pt>
                <c:pt idx="85">
                  <c:v>0.795474345790532</c:v>
                </c:pt>
                <c:pt idx="86">
                  <c:v>0.79945287108039198</c:v>
                </c:pt>
                <c:pt idx="87">
                  <c:v>0.78926657224658403</c:v>
                </c:pt>
                <c:pt idx="88">
                  <c:v>0.80172755258473805</c:v>
                </c:pt>
                <c:pt idx="89">
                  <c:v>0.81705175663062402</c:v>
                </c:pt>
                <c:pt idx="90">
                  <c:v>0.81391451211992605</c:v>
                </c:pt>
                <c:pt idx="91">
                  <c:v>0.82522498392668597</c:v>
                </c:pt>
                <c:pt idx="92">
                  <c:v>0.83901085571779599</c:v>
                </c:pt>
                <c:pt idx="93">
                  <c:v>0.81461549716982795</c:v>
                </c:pt>
                <c:pt idx="94">
                  <c:v>0.834873403392005</c:v>
                </c:pt>
                <c:pt idx="95">
                  <c:v>0.83453003859680697</c:v>
                </c:pt>
                <c:pt idx="96">
                  <c:v>0.82007593839952597</c:v>
                </c:pt>
                <c:pt idx="97">
                  <c:v>0.82171135381849603</c:v>
                </c:pt>
                <c:pt idx="98">
                  <c:v>0.82723570988561002</c:v>
                </c:pt>
                <c:pt idx="99">
                  <c:v>0.81192079505001002</c:v>
                </c:pt>
                <c:pt idx="100">
                  <c:v>0.83054863942432999</c:v>
                </c:pt>
                <c:pt idx="101">
                  <c:v>0.82100528894396896</c:v>
                </c:pt>
                <c:pt idx="102">
                  <c:v>0.83334841657543202</c:v>
                </c:pt>
                <c:pt idx="103">
                  <c:v>0.83327786100883205</c:v>
                </c:pt>
                <c:pt idx="104">
                  <c:v>0.81991679359200897</c:v>
                </c:pt>
                <c:pt idx="105">
                  <c:v>0.84400506524772401</c:v>
                </c:pt>
                <c:pt idx="106">
                  <c:v>0.82249712668179698</c:v>
                </c:pt>
                <c:pt idx="107">
                  <c:v>0.82063334387728804</c:v>
                </c:pt>
                <c:pt idx="108">
                  <c:v>0.82774156400015797</c:v>
                </c:pt>
                <c:pt idx="109">
                  <c:v>0.82477395883634197</c:v>
                </c:pt>
                <c:pt idx="110">
                  <c:v>0.80827555488139402</c:v>
                </c:pt>
                <c:pt idx="111">
                  <c:v>0.811240822377573</c:v>
                </c:pt>
                <c:pt idx="112">
                  <c:v>0.75794774125493203</c:v>
                </c:pt>
                <c:pt idx="113">
                  <c:v>0.76166735996441903</c:v>
                </c:pt>
                <c:pt idx="114">
                  <c:v>0.76429761064771495</c:v>
                </c:pt>
                <c:pt idx="115">
                  <c:v>0.79328877661291297</c:v>
                </c:pt>
                <c:pt idx="116">
                  <c:v>0.79596395199772796</c:v>
                </c:pt>
                <c:pt idx="117">
                  <c:v>0.830378043148572</c:v>
                </c:pt>
                <c:pt idx="118">
                  <c:v>0.84050064626334298</c:v>
                </c:pt>
                <c:pt idx="119">
                  <c:v>0.86307917716878602</c:v>
                </c:pt>
                <c:pt idx="120">
                  <c:v>0.89701988463262405</c:v>
                </c:pt>
                <c:pt idx="121">
                  <c:v>0.89463428179600502</c:v>
                </c:pt>
                <c:pt idx="122">
                  <c:v>0.85566439068536804</c:v>
                </c:pt>
                <c:pt idx="123">
                  <c:v>0.84304415992627402</c:v>
                </c:pt>
                <c:pt idx="124">
                  <c:v>0.82765131943329195</c:v>
                </c:pt>
                <c:pt idx="125">
                  <c:v>0.81202147385452805</c:v>
                </c:pt>
                <c:pt idx="126">
                  <c:v>0.81243298161921895</c:v>
                </c:pt>
                <c:pt idx="127">
                  <c:v>0.79302200854510696</c:v>
                </c:pt>
                <c:pt idx="128">
                  <c:v>0.78515028673056897</c:v>
                </c:pt>
                <c:pt idx="129">
                  <c:v>0.78588842704059703</c:v>
                </c:pt>
                <c:pt idx="130">
                  <c:v>0.79455760147489196</c:v>
                </c:pt>
                <c:pt idx="131">
                  <c:v>0.80137831399997905</c:v>
                </c:pt>
                <c:pt idx="132">
                  <c:v>0.826640268272822</c:v>
                </c:pt>
                <c:pt idx="133">
                  <c:v>0.83532268916541996</c:v>
                </c:pt>
                <c:pt idx="134">
                  <c:v>0.85119577635606603</c:v>
                </c:pt>
                <c:pt idx="135">
                  <c:v>0.86613978778176903</c:v>
                </c:pt>
                <c:pt idx="136">
                  <c:v>0.87211308708102098</c:v>
                </c:pt>
                <c:pt idx="137">
                  <c:v>0.87466606335334895</c:v>
                </c:pt>
                <c:pt idx="138">
                  <c:v>0.88141506627483801</c:v>
                </c:pt>
                <c:pt idx="139">
                  <c:v>0.872712419507923</c:v>
                </c:pt>
                <c:pt idx="140">
                  <c:v>0.86691152907937197</c:v>
                </c:pt>
                <c:pt idx="141">
                  <c:v>0.86197890506764896</c:v>
                </c:pt>
                <c:pt idx="142">
                  <c:v>0.86092691667288501</c:v>
                </c:pt>
                <c:pt idx="143">
                  <c:v>0.85698364215008904</c:v>
                </c:pt>
                <c:pt idx="144">
                  <c:v>0.86754684574864904</c:v>
                </c:pt>
                <c:pt idx="145">
                  <c:v>0.83723375670232303</c:v>
                </c:pt>
                <c:pt idx="146">
                  <c:v>0.81913883574426904</c:v>
                </c:pt>
                <c:pt idx="147">
                  <c:v>0.81549545936065104</c:v>
                </c:pt>
                <c:pt idx="148">
                  <c:v>0.83945999483566003</c:v>
                </c:pt>
                <c:pt idx="149">
                  <c:v>0.82175309962844501</c:v>
                </c:pt>
                <c:pt idx="150">
                  <c:v>0.82649771019116303</c:v>
                </c:pt>
                <c:pt idx="151">
                  <c:v>0.81542049514383697</c:v>
                </c:pt>
                <c:pt idx="152">
                  <c:v>0.83963632101783403</c:v>
                </c:pt>
                <c:pt idx="153">
                  <c:v>0.84656394093835496</c:v>
                </c:pt>
                <c:pt idx="154">
                  <c:v>0.86678383914214896</c:v>
                </c:pt>
                <c:pt idx="155">
                  <c:v>0.84467250479227596</c:v>
                </c:pt>
                <c:pt idx="156">
                  <c:v>0.86606176920255395</c:v>
                </c:pt>
                <c:pt idx="157">
                  <c:v>0.86063730259082305</c:v>
                </c:pt>
                <c:pt idx="158">
                  <c:v>0.80162330021073402</c:v>
                </c:pt>
                <c:pt idx="159">
                  <c:v>0.8113552368536</c:v>
                </c:pt>
                <c:pt idx="160">
                  <c:v>0.80535165548177001</c:v>
                </c:pt>
                <c:pt idx="161">
                  <c:v>0.78335615404930903</c:v>
                </c:pt>
                <c:pt idx="162">
                  <c:v>0.78545992831391298</c:v>
                </c:pt>
                <c:pt idx="163">
                  <c:v>0.77364823186946596</c:v>
                </c:pt>
                <c:pt idx="164">
                  <c:v>0.77836027531465501</c:v>
                </c:pt>
                <c:pt idx="165">
                  <c:v>0.84617853454398695</c:v>
                </c:pt>
                <c:pt idx="166">
                  <c:v>0.79636485632119602</c:v>
                </c:pt>
                <c:pt idx="167">
                  <c:v>0.81777572973708201</c:v>
                </c:pt>
                <c:pt idx="168">
                  <c:v>0.84927494811377502</c:v>
                </c:pt>
                <c:pt idx="169">
                  <c:v>0.85321014296461095</c:v>
                </c:pt>
                <c:pt idx="170">
                  <c:v>0.86276952613704805</c:v>
                </c:pt>
                <c:pt idx="171">
                  <c:v>0.87207601711376004</c:v>
                </c:pt>
                <c:pt idx="172">
                  <c:v>0.85986538544569602</c:v>
                </c:pt>
                <c:pt idx="173">
                  <c:v>0.89640431487536198</c:v>
                </c:pt>
                <c:pt idx="174">
                  <c:v>0.90359127119527805</c:v>
                </c:pt>
                <c:pt idx="175">
                  <c:v>0.87777864807471995</c:v>
                </c:pt>
                <c:pt idx="176">
                  <c:v>0.84868196703521404</c:v>
                </c:pt>
                <c:pt idx="177">
                  <c:v>0.85406237987232003</c:v>
                </c:pt>
                <c:pt idx="178">
                  <c:v>0.83938417007338195</c:v>
                </c:pt>
                <c:pt idx="179">
                  <c:v>0.85518325665863504</c:v>
                </c:pt>
                <c:pt idx="180">
                  <c:v>0.87343085118657804</c:v>
                </c:pt>
                <c:pt idx="181">
                  <c:v>0.85711934604247997</c:v>
                </c:pt>
                <c:pt idx="182">
                  <c:v>0.85886220273956304</c:v>
                </c:pt>
                <c:pt idx="183">
                  <c:v>0.88912525852774504</c:v>
                </c:pt>
                <c:pt idx="184">
                  <c:v>0.88255344391431301</c:v>
                </c:pt>
                <c:pt idx="185">
                  <c:v>0.89905068625034601</c:v>
                </c:pt>
                <c:pt idx="186">
                  <c:v>0.887158549621895</c:v>
                </c:pt>
                <c:pt idx="187">
                  <c:v>0.87794408396786605</c:v>
                </c:pt>
                <c:pt idx="188">
                  <c:v>0.90200499734042605</c:v>
                </c:pt>
                <c:pt idx="189">
                  <c:v>0.91285877123278003</c:v>
                </c:pt>
                <c:pt idx="190">
                  <c:v>0.87657187661299796</c:v>
                </c:pt>
                <c:pt idx="191">
                  <c:v>0.88309510407560399</c:v>
                </c:pt>
                <c:pt idx="192">
                  <c:v>0.86293072204522603</c:v>
                </c:pt>
                <c:pt idx="193">
                  <c:v>0.87060626042850497</c:v>
                </c:pt>
                <c:pt idx="194">
                  <c:v>0.87124607184054603</c:v>
                </c:pt>
                <c:pt idx="195">
                  <c:v>0.84474673295495895</c:v>
                </c:pt>
                <c:pt idx="196">
                  <c:v>0.83275794645396795</c:v>
                </c:pt>
                <c:pt idx="197">
                  <c:v>0.87902924131135196</c:v>
                </c:pt>
                <c:pt idx="198">
                  <c:v>0.85720994398317896</c:v>
                </c:pt>
                <c:pt idx="199">
                  <c:v>0.88152943082629798</c:v>
                </c:pt>
                <c:pt idx="200">
                  <c:v>0.86971084874801896</c:v>
                </c:pt>
                <c:pt idx="201">
                  <c:v>0.857901625606454</c:v>
                </c:pt>
                <c:pt idx="202">
                  <c:v>0.85234371332512804</c:v>
                </c:pt>
                <c:pt idx="203">
                  <c:v>0.855853203264617</c:v>
                </c:pt>
                <c:pt idx="204">
                  <c:v>0.84402312047605599</c:v>
                </c:pt>
                <c:pt idx="205">
                  <c:v>0.86982988271656703</c:v>
                </c:pt>
                <c:pt idx="206">
                  <c:v>0.87066158532138205</c:v>
                </c:pt>
                <c:pt idx="207">
                  <c:v>0.87114022562228799</c:v>
                </c:pt>
                <c:pt idx="208">
                  <c:v>0.86928713915333899</c:v>
                </c:pt>
                <c:pt idx="209">
                  <c:v>0.88393837013452004</c:v>
                </c:pt>
                <c:pt idx="210">
                  <c:v>0.88840896834821403</c:v>
                </c:pt>
                <c:pt idx="211">
                  <c:v>0.88787181795618297</c:v>
                </c:pt>
                <c:pt idx="212">
                  <c:v>0.86186297939752599</c:v>
                </c:pt>
                <c:pt idx="213">
                  <c:v>0.83960865210997904</c:v>
                </c:pt>
                <c:pt idx="214">
                  <c:v>0.821468261596626</c:v>
                </c:pt>
                <c:pt idx="215">
                  <c:v>0.82153979164483204</c:v>
                </c:pt>
                <c:pt idx="216">
                  <c:v>0.80392308696679005</c:v>
                </c:pt>
                <c:pt idx="217">
                  <c:v>0.78406220536998905</c:v>
                </c:pt>
                <c:pt idx="218">
                  <c:v>0.77429884837890695</c:v>
                </c:pt>
                <c:pt idx="219">
                  <c:v>0.78167717828510697</c:v>
                </c:pt>
                <c:pt idx="220">
                  <c:v>0.77309093983214805</c:v>
                </c:pt>
                <c:pt idx="221">
                  <c:v>0.77851098779023797</c:v>
                </c:pt>
                <c:pt idx="222">
                  <c:v>0.77240861447920695</c:v>
                </c:pt>
                <c:pt idx="223">
                  <c:v>0.77852531857589502</c:v>
                </c:pt>
                <c:pt idx="224">
                  <c:v>0.78778014058776302</c:v>
                </c:pt>
                <c:pt idx="225">
                  <c:v>0.78188484658456303</c:v>
                </c:pt>
                <c:pt idx="226">
                  <c:v>0.77240042508116602</c:v>
                </c:pt>
                <c:pt idx="227">
                  <c:v>0.75397605816341995</c:v>
                </c:pt>
                <c:pt idx="228">
                  <c:v>0.77093714896141496</c:v>
                </c:pt>
                <c:pt idx="229">
                  <c:v>0.79720346214292004</c:v>
                </c:pt>
                <c:pt idx="230">
                  <c:v>0.79469088203892702</c:v>
                </c:pt>
                <c:pt idx="231">
                  <c:v>0.78536975953400101</c:v>
                </c:pt>
                <c:pt idx="232">
                  <c:v>0.79619511468710602</c:v>
                </c:pt>
                <c:pt idx="233">
                  <c:v>0.83812099548186803</c:v>
                </c:pt>
                <c:pt idx="234">
                  <c:v>0.850240350577399</c:v>
                </c:pt>
                <c:pt idx="235">
                  <c:v>0.83363339969100303</c:v>
                </c:pt>
                <c:pt idx="236">
                  <c:v>0.80136492300018802</c:v>
                </c:pt>
                <c:pt idx="237">
                  <c:v>0.79712658191692998</c:v>
                </c:pt>
                <c:pt idx="238">
                  <c:v>0.810946529549468</c:v>
                </c:pt>
                <c:pt idx="239">
                  <c:v>0.81236547756713695</c:v>
                </c:pt>
                <c:pt idx="240">
                  <c:v>0.78729753752688003</c:v>
                </c:pt>
                <c:pt idx="241">
                  <c:v>0.82325592432253902</c:v>
                </c:pt>
                <c:pt idx="242">
                  <c:v>0.82610713237245403</c:v>
                </c:pt>
                <c:pt idx="243">
                  <c:v>0.83487375325271695</c:v>
                </c:pt>
                <c:pt idx="244">
                  <c:v>0.83884914839410496</c:v>
                </c:pt>
                <c:pt idx="245">
                  <c:v>0.843697867071869</c:v>
                </c:pt>
                <c:pt idx="246">
                  <c:v>0.85003186624055804</c:v>
                </c:pt>
                <c:pt idx="247">
                  <c:v>0.86280872397816599</c:v>
                </c:pt>
                <c:pt idx="248">
                  <c:v>0.84115127932923905</c:v>
                </c:pt>
                <c:pt idx="249">
                  <c:v>0.85769013178090703</c:v>
                </c:pt>
                <c:pt idx="250">
                  <c:v>0.88097072657340703</c:v>
                </c:pt>
                <c:pt idx="251">
                  <c:v>0.88990438318468201</c:v>
                </c:pt>
                <c:pt idx="252">
                  <c:v>0.87921221024456497</c:v>
                </c:pt>
                <c:pt idx="253">
                  <c:v>0.88535330545504498</c:v>
                </c:pt>
                <c:pt idx="254">
                  <c:v>0.85468174345152204</c:v>
                </c:pt>
                <c:pt idx="255">
                  <c:v>0.85675864034373295</c:v>
                </c:pt>
                <c:pt idx="256">
                  <c:v>0.854612931951649</c:v>
                </c:pt>
                <c:pt idx="257">
                  <c:v>0.84601309944835201</c:v>
                </c:pt>
                <c:pt idx="258">
                  <c:v>0.87950561286111795</c:v>
                </c:pt>
                <c:pt idx="259">
                  <c:v>0.88121455841635199</c:v>
                </c:pt>
                <c:pt idx="260">
                  <c:v>0.83655645645302401</c:v>
                </c:pt>
                <c:pt idx="261">
                  <c:v>0.84230310296161004</c:v>
                </c:pt>
                <c:pt idx="262">
                  <c:v>0.86952275530263801</c:v>
                </c:pt>
                <c:pt idx="263">
                  <c:v>0.87674769825700005</c:v>
                </c:pt>
                <c:pt idx="264">
                  <c:v>0.86484882688810605</c:v>
                </c:pt>
                <c:pt idx="265">
                  <c:v>0.84935151947711895</c:v>
                </c:pt>
                <c:pt idx="266">
                  <c:v>0.85746089839046602</c:v>
                </c:pt>
                <c:pt idx="267">
                  <c:v>0.873670969010091</c:v>
                </c:pt>
                <c:pt idx="268">
                  <c:v>0.92167194957185405</c:v>
                </c:pt>
                <c:pt idx="269">
                  <c:v>0.93259364191143601</c:v>
                </c:pt>
                <c:pt idx="270">
                  <c:v>0.87762203477144896</c:v>
                </c:pt>
                <c:pt idx="271">
                  <c:v>0.86558395511235997</c:v>
                </c:pt>
                <c:pt idx="272">
                  <c:v>0.81821528340958305</c:v>
                </c:pt>
                <c:pt idx="273">
                  <c:v>0.84743749148925496</c:v>
                </c:pt>
                <c:pt idx="274">
                  <c:v>0.88676036562380001</c:v>
                </c:pt>
                <c:pt idx="275">
                  <c:v>0.83777557103997902</c:v>
                </c:pt>
                <c:pt idx="276">
                  <c:v>0.79244905665048004</c:v>
                </c:pt>
                <c:pt idx="277">
                  <c:v>0.82135120981554899</c:v>
                </c:pt>
                <c:pt idx="278">
                  <c:v>0.87278235198563203</c:v>
                </c:pt>
                <c:pt idx="279">
                  <c:v>0.91568707261053195</c:v>
                </c:pt>
                <c:pt idx="280">
                  <c:v>0.85904106778802602</c:v>
                </c:pt>
                <c:pt idx="281">
                  <c:v>0.81859153864060796</c:v>
                </c:pt>
                <c:pt idx="282">
                  <c:v>0.81472763183694696</c:v>
                </c:pt>
                <c:pt idx="283">
                  <c:v>0.82617303843648104</c:v>
                </c:pt>
                <c:pt idx="284">
                  <c:v>0.86850291137611701</c:v>
                </c:pt>
                <c:pt idx="285">
                  <c:v>0.82220095855736597</c:v>
                </c:pt>
                <c:pt idx="286">
                  <c:v>0.81206831175328298</c:v>
                </c:pt>
                <c:pt idx="287">
                  <c:v>0.82602581603166703</c:v>
                </c:pt>
                <c:pt idx="288">
                  <c:v>0.839727501064918</c:v>
                </c:pt>
                <c:pt idx="289">
                  <c:v>0.86007435858339298</c:v>
                </c:pt>
                <c:pt idx="290">
                  <c:v>0.88661398721003604</c:v>
                </c:pt>
                <c:pt idx="291">
                  <c:v>0.82977479767481699</c:v>
                </c:pt>
                <c:pt idx="292">
                  <c:v>0.84089848320959404</c:v>
                </c:pt>
                <c:pt idx="293">
                  <c:v>0.82793189215475904</c:v>
                </c:pt>
                <c:pt idx="294">
                  <c:v>0.84952052191069605</c:v>
                </c:pt>
                <c:pt idx="295">
                  <c:v>0.84945592892857003</c:v>
                </c:pt>
                <c:pt idx="296">
                  <c:v>0.85217646161532301</c:v>
                </c:pt>
                <c:pt idx="297">
                  <c:v>0.83321695436046705</c:v>
                </c:pt>
                <c:pt idx="298">
                  <c:v>0.85108045172267999</c:v>
                </c:pt>
                <c:pt idx="299">
                  <c:v>0.84064652090356395</c:v>
                </c:pt>
                <c:pt idx="300">
                  <c:v>0.84057577207618095</c:v>
                </c:pt>
                <c:pt idx="301">
                  <c:v>0.83783101474560395</c:v>
                </c:pt>
                <c:pt idx="302">
                  <c:v>0.82805159923562899</c:v>
                </c:pt>
                <c:pt idx="303">
                  <c:v>0.82578327251908001</c:v>
                </c:pt>
                <c:pt idx="304">
                  <c:v>0.80567854874878697</c:v>
                </c:pt>
                <c:pt idx="305">
                  <c:v>0.81711866109988995</c:v>
                </c:pt>
                <c:pt idx="306">
                  <c:v>0.828252485750538</c:v>
                </c:pt>
                <c:pt idx="307">
                  <c:v>0.82821895868769402</c:v>
                </c:pt>
                <c:pt idx="308">
                  <c:v>0.81341167346884802</c:v>
                </c:pt>
                <c:pt idx="309">
                  <c:v>0.82043375038719302</c:v>
                </c:pt>
                <c:pt idx="310">
                  <c:v>0.80843762243414796</c:v>
                </c:pt>
                <c:pt idx="311">
                  <c:v>0.82736250349702301</c:v>
                </c:pt>
                <c:pt idx="312">
                  <c:v>0.83829271941177497</c:v>
                </c:pt>
                <c:pt idx="313">
                  <c:v>0.826822817879867</c:v>
                </c:pt>
                <c:pt idx="314">
                  <c:v>0.81954642628705898</c:v>
                </c:pt>
                <c:pt idx="315">
                  <c:v>0.82575880296335402</c:v>
                </c:pt>
                <c:pt idx="316">
                  <c:v>0.827677340628175</c:v>
                </c:pt>
                <c:pt idx="317">
                  <c:v>0.81785026643032399</c:v>
                </c:pt>
                <c:pt idx="318">
                  <c:v>0.82152271468943106</c:v>
                </c:pt>
                <c:pt idx="319">
                  <c:v>0.78584980667988003</c:v>
                </c:pt>
                <c:pt idx="320">
                  <c:v>0.77005619667532998</c:v>
                </c:pt>
                <c:pt idx="321">
                  <c:v>0.80928827374117995</c:v>
                </c:pt>
                <c:pt idx="322">
                  <c:v>0.81109095431646605</c:v>
                </c:pt>
                <c:pt idx="323">
                  <c:v>0.795958631358193</c:v>
                </c:pt>
                <c:pt idx="324">
                  <c:v>0.80434958534392298</c:v>
                </c:pt>
                <c:pt idx="325">
                  <c:v>0.77813610994336102</c:v>
                </c:pt>
                <c:pt idx="326">
                  <c:v>0.80896743941079796</c:v>
                </c:pt>
                <c:pt idx="327">
                  <c:v>0.83404922114140001</c:v>
                </c:pt>
                <c:pt idx="328">
                  <c:v>0.80578449240970895</c:v>
                </c:pt>
                <c:pt idx="329">
                  <c:v>0.78571648558366503</c:v>
                </c:pt>
                <c:pt idx="330">
                  <c:v>0.79900402210182397</c:v>
                </c:pt>
                <c:pt idx="331">
                  <c:v>0.79513177057582296</c:v>
                </c:pt>
                <c:pt idx="332">
                  <c:v>0.815445404888127</c:v>
                </c:pt>
                <c:pt idx="333">
                  <c:v>0.79799407858948801</c:v>
                </c:pt>
                <c:pt idx="334">
                  <c:v>0.79357634295127699</c:v>
                </c:pt>
                <c:pt idx="335">
                  <c:v>0.78810209573256196</c:v>
                </c:pt>
                <c:pt idx="336">
                  <c:v>0.80615512339168804</c:v>
                </c:pt>
                <c:pt idx="337">
                  <c:v>0.80251904072916802</c:v>
                </c:pt>
                <c:pt idx="338">
                  <c:v>0.81745055046006199</c:v>
                </c:pt>
                <c:pt idx="339">
                  <c:v>0.80728114538398899</c:v>
                </c:pt>
                <c:pt idx="340">
                  <c:v>0.81050876934046401</c:v>
                </c:pt>
                <c:pt idx="341">
                  <c:v>0.82124672401854804</c:v>
                </c:pt>
                <c:pt idx="342">
                  <c:v>0.82257739972255395</c:v>
                </c:pt>
                <c:pt idx="343">
                  <c:v>0.80715600116199904</c:v>
                </c:pt>
                <c:pt idx="344">
                  <c:v>0.80615176793205801</c:v>
                </c:pt>
                <c:pt idx="345">
                  <c:v>0.79287862519222296</c:v>
                </c:pt>
                <c:pt idx="346">
                  <c:v>0.80141283814619402</c:v>
                </c:pt>
                <c:pt idx="347">
                  <c:v>0.79986919139980195</c:v>
                </c:pt>
                <c:pt idx="348">
                  <c:v>0.786692507127987</c:v>
                </c:pt>
                <c:pt idx="349">
                  <c:v>0.80300477927716796</c:v>
                </c:pt>
                <c:pt idx="350">
                  <c:v>0.80150403326028696</c:v>
                </c:pt>
                <c:pt idx="351">
                  <c:v>0.78882082166138201</c:v>
                </c:pt>
                <c:pt idx="352">
                  <c:v>0.79621574970355102</c:v>
                </c:pt>
                <c:pt idx="353">
                  <c:v>0.794193064608123</c:v>
                </c:pt>
                <c:pt idx="354">
                  <c:v>0.793874970570698</c:v>
                </c:pt>
                <c:pt idx="355">
                  <c:v>0.78125623666465505</c:v>
                </c:pt>
                <c:pt idx="356">
                  <c:v>0.77895294014146299</c:v>
                </c:pt>
                <c:pt idx="357">
                  <c:v>0.79815874445606105</c:v>
                </c:pt>
                <c:pt idx="358">
                  <c:v>0.80930722986461501</c:v>
                </c:pt>
                <c:pt idx="359">
                  <c:v>0.80300654892059997</c:v>
                </c:pt>
                <c:pt idx="360">
                  <c:v>0.800840969700649</c:v>
                </c:pt>
                <c:pt idx="361">
                  <c:v>0.80869028312475</c:v>
                </c:pt>
                <c:pt idx="362">
                  <c:v>0.83224443938177906</c:v>
                </c:pt>
                <c:pt idx="363">
                  <c:v>0.81358260419358697</c:v>
                </c:pt>
                <c:pt idx="364">
                  <c:v>0.81053302595269605</c:v>
                </c:pt>
                <c:pt idx="365">
                  <c:v>0.81998291014026303</c:v>
                </c:pt>
                <c:pt idx="366">
                  <c:v>0.831828982298636</c:v>
                </c:pt>
                <c:pt idx="367">
                  <c:v>0.84355024798834199</c:v>
                </c:pt>
                <c:pt idx="368">
                  <c:v>0.85517679246369105</c:v>
                </c:pt>
                <c:pt idx="369">
                  <c:v>0.86058746777586703</c:v>
                </c:pt>
                <c:pt idx="370">
                  <c:v>0.87121452640417696</c:v>
                </c:pt>
                <c:pt idx="371">
                  <c:v>0.87473244044087395</c:v>
                </c:pt>
                <c:pt idx="372">
                  <c:v>0.87798543055827705</c:v>
                </c:pt>
                <c:pt idx="373">
                  <c:v>0.89129605441275495</c:v>
                </c:pt>
                <c:pt idx="374">
                  <c:v>0.88967191591014805</c:v>
                </c:pt>
                <c:pt idx="375">
                  <c:v>0.88185698478109498</c:v>
                </c:pt>
                <c:pt idx="376">
                  <c:v>0.87570038868913902</c:v>
                </c:pt>
                <c:pt idx="377">
                  <c:v>0.88174516693158</c:v>
                </c:pt>
                <c:pt idx="378">
                  <c:v>0.89080414795341201</c:v>
                </c:pt>
                <c:pt idx="379">
                  <c:v>0.887755499999896</c:v>
                </c:pt>
                <c:pt idx="380">
                  <c:v>0.90443810488933996</c:v>
                </c:pt>
                <c:pt idx="381">
                  <c:v>0.89214151892913396</c:v>
                </c:pt>
                <c:pt idx="382">
                  <c:v>0.88550700292357798</c:v>
                </c:pt>
                <c:pt idx="383">
                  <c:v>0.87346259460623199</c:v>
                </c:pt>
                <c:pt idx="384">
                  <c:v>0.87117123344187797</c:v>
                </c:pt>
                <c:pt idx="385">
                  <c:v>0.86639001394301096</c:v>
                </c:pt>
                <c:pt idx="386">
                  <c:v>0.87474602634251197</c:v>
                </c:pt>
                <c:pt idx="387">
                  <c:v>0.79272237108277499</c:v>
                </c:pt>
                <c:pt idx="388">
                  <c:v>0.80335786114219299</c:v>
                </c:pt>
                <c:pt idx="389">
                  <c:v>0.807785587287427</c:v>
                </c:pt>
                <c:pt idx="390">
                  <c:v>0.87253449529287297</c:v>
                </c:pt>
                <c:pt idx="391">
                  <c:v>0.90140555122414801</c:v>
                </c:pt>
                <c:pt idx="392">
                  <c:v>0.89583843848642297</c:v>
                </c:pt>
                <c:pt idx="393">
                  <c:v>0.89487304893309405</c:v>
                </c:pt>
                <c:pt idx="394">
                  <c:v>0.94463985779451398</c:v>
                </c:pt>
                <c:pt idx="395">
                  <c:v>0.94919229597447297</c:v>
                </c:pt>
                <c:pt idx="396">
                  <c:v>0.95344063108808796</c:v>
                </c:pt>
                <c:pt idx="397">
                  <c:v>0.88560718260443505</c:v>
                </c:pt>
                <c:pt idx="398">
                  <c:v>0.85831678311409099</c:v>
                </c:pt>
                <c:pt idx="399">
                  <c:v>0.86115751368783999</c:v>
                </c:pt>
                <c:pt idx="400">
                  <c:v>0.84901096229126904</c:v>
                </c:pt>
                <c:pt idx="401">
                  <c:v>0.85285530199880499</c:v>
                </c:pt>
                <c:pt idx="402">
                  <c:v>0.84295140897644505</c:v>
                </c:pt>
                <c:pt idx="403">
                  <c:v>0.85142560112436305</c:v>
                </c:pt>
                <c:pt idx="404">
                  <c:v>0.86306997674215902</c:v>
                </c:pt>
                <c:pt idx="405">
                  <c:v>0.86476044040651101</c:v>
                </c:pt>
                <c:pt idx="406">
                  <c:v>0.87053531086551295</c:v>
                </c:pt>
                <c:pt idx="407">
                  <c:v>0.87637181689906296</c:v>
                </c:pt>
                <c:pt idx="408">
                  <c:v>0.88838654248135496</c:v>
                </c:pt>
                <c:pt idx="409">
                  <c:v>0.89568160369176797</c:v>
                </c:pt>
                <c:pt idx="410">
                  <c:v>0.89045843566740202</c:v>
                </c:pt>
                <c:pt idx="411">
                  <c:v>0.91615212985801997</c:v>
                </c:pt>
                <c:pt idx="412">
                  <c:v>0.91181510660160703</c:v>
                </c:pt>
                <c:pt idx="413">
                  <c:v>0.89730112467828704</c:v>
                </c:pt>
                <c:pt idx="414">
                  <c:v>0.89668764448813398</c:v>
                </c:pt>
                <c:pt idx="415">
                  <c:v>0.88870671109779098</c:v>
                </c:pt>
                <c:pt idx="416">
                  <c:v>0.89884981485446702</c:v>
                </c:pt>
                <c:pt idx="417">
                  <c:v>0.88651783484730495</c:v>
                </c:pt>
                <c:pt idx="418">
                  <c:v>0.88787635589593705</c:v>
                </c:pt>
                <c:pt idx="419">
                  <c:v>0.890482757007522</c:v>
                </c:pt>
                <c:pt idx="420">
                  <c:v>0.91534280589143002</c:v>
                </c:pt>
                <c:pt idx="421">
                  <c:v>0.93560620873866396</c:v>
                </c:pt>
                <c:pt idx="422">
                  <c:v>0.92350600017078199</c:v>
                </c:pt>
                <c:pt idx="423">
                  <c:v>0.91716616251570504</c:v>
                </c:pt>
                <c:pt idx="424">
                  <c:v>0.949512311043757</c:v>
                </c:pt>
                <c:pt idx="425">
                  <c:v>0.93557666555300101</c:v>
                </c:pt>
                <c:pt idx="426">
                  <c:v>0.94859641771421399</c:v>
                </c:pt>
                <c:pt idx="427">
                  <c:v>0.94280032411861203</c:v>
                </c:pt>
                <c:pt idx="428">
                  <c:v>0.91735670780101897</c:v>
                </c:pt>
                <c:pt idx="429">
                  <c:v>0.93603377507675301</c:v>
                </c:pt>
                <c:pt idx="430">
                  <c:v>0.93641165344371402</c:v>
                </c:pt>
                <c:pt idx="431">
                  <c:v>0.91649044160761906</c:v>
                </c:pt>
                <c:pt idx="432">
                  <c:v>0.914229742818644</c:v>
                </c:pt>
                <c:pt idx="433">
                  <c:v>0.92139784843264605</c:v>
                </c:pt>
                <c:pt idx="434">
                  <c:v>0.9182726957906</c:v>
                </c:pt>
                <c:pt idx="435">
                  <c:v>0.94052846133579404</c:v>
                </c:pt>
                <c:pt idx="436">
                  <c:v>0.95050146959529902</c:v>
                </c:pt>
                <c:pt idx="437">
                  <c:v>0.96030834234705698</c:v>
                </c:pt>
                <c:pt idx="438">
                  <c:v>0.97825906297377996</c:v>
                </c:pt>
                <c:pt idx="439">
                  <c:v>0.95607920139257196</c:v>
                </c:pt>
                <c:pt idx="440">
                  <c:v>0.96462606430372</c:v>
                </c:pt>
                <c:pt idx="441">
                  <c:v>0.96512023117985801</c:v>
                </c:pt>
                <c:pt idx="442">
                  <c:v>1.01422721495057</c:v>
                </c:pt>
                <c:pt idx="443">
                  <c:v>1.00714969102992</c:v>
                </c:pt>
                <c:pt idx="444">
                  <c:v>1.0220490819549599</c:v>
                </c:pt>
                <c:pt idx="445">
                  <c:v>1.02081192631604</c:v>
                </c:pt>
                <c:pt idx="446">
                  <c:v>1.08576252046627</c:v>
                </c:pt>
                <c:pt idx="447">
                  <c:v>1.0585180240691601</c:v>
                </c:pt>
                <c:pt idx="448">
                  <c:v>1.0735897053702901</c:v>
                </c:pt>
                <c:pt idx="449">
                  <c:v>1.00172152493694</c:v>
                </c:pt>
                <c:pt idx="450">
                  <c:v>0.99001182174828894</c:v>
                </c:pt>
                <c:pt idx="451">
                  <c:v>0.96431595323903196</c:v>
                </c:pt>
                <c:pt idx="452">
                  <c:v>0.98639752476817699</c:v>
                </c:pt>
                <c:pt idx="453">
                  <c:v>0.96866657366776099</c:v>
                </c:pt>
                <c:pt idx="454">
                  <c:v>1.00009962605263</c:v>
                </c:pt>
                <c:pt idx="455">
                  <c:v>0.97804888014604796</c:v>
                </c:pt>
                <c:pt idx="456">
                  <c:v>0.99698740110863504</c:v>
                </c:pt>
                <c:pt idx="457">
                  <c:v>1.0164388411005101</c:v>
                </c:pt>
                <c:pt idx="458">
                  <c:v>1.0120006823644401</c:v>
                </c:pt>
                <c:pt idx="459">
                  <c:v>0.98915608356554197</c:v>
                </c:pt>
                <c:pt idx="460">
                  <c:v>0.93847497224601295</c:v>
                </c:pt>
                <c:pt idx="461">
                  <c:v>0.936282585474839</c:v>
                </c:pt>
                <c:pt idx="462">
                  <c:v>0.95490643821361298</c:v>
                </c:pt>
                <c:pt idx="463">
                  <c:v>0.947855791625144</c:v>
                </c:pt>
                <c:pt idx="464">
                  <c:v>0.94798615381312301</c:v>
                </c:pt>
                <c:pt idx="465">
                  <c:v>0.96321069676784299</c:v>
                </c:pt>
                <c:pt idx="466">
                  <c:v>0.93014148289155796</c:v>
                </c:pt>
                <c:pt idx="467">
                  <c:v>0.92712748873150097</c:v>
                </c:pt>
                <c:pt idx="468">
                  <c:v>0.91176343922930403</c:v>
                </c:pt>
                <c:pt idx="469">
                  <c:v>0.91355557605128601</c:v>
                </c:pt>
                <c:pt idx="470">
                  <c:v>0.89991146616493101</c:v>
                </c:pt>
                <c:pt idx="471">
                  <c:v>0.90086573294643202</c:v>
                </c:pt>
                <c:pt idx="472">
                  <c:v>0.91866772571035504</c:v>
                </c:pt>
                <c:pt idx="473">
                  <c:v>0.948074468622219</c:v>
                </c:pt>
                <c:pt idx="474">
                  <c:v>1.0016707466289301</c:v>
                </c:pt>
                <c:pt idx="475">
                  <c:v>1.00927464613162</c:v>
                </c:pt>
                <c:pt idx="476">
                  <c:v>0.998042839351727</c:v>
                </c:pt>
                <c:pt idx="477">
                  <c:v>1.04239276294001</c:v>
                </c:pt>
                <c:pt idx="478">
                  <c:v>1.02386748562372</c:v>
                </c:pt>
                <c:pt idx="479">
                  <c:v>1.01285035144752</c:v>
                </c:pt>
                <c:pt idx="480">
                  <c:v>0.99213373739862698</c:v>
                </c:pt>
                <c:pt idx="481">
                  <c:v>0.95672993826217001</c:v>
                </c:pt>
                <c:pt idx="482">
                  <c:v>0.90507810832578495</c:v>
                </c:pt>
                <c:pt idx="483">
                  <c:v>0.92297848699761298</c:v>
                </c:pt>
                <c:pt idx="484">
                  <c:v>0.91216819134392102</c:v>
                </c:pt>
                <c:pt idx="485">
                  <c:v>0.91563459526825297</c:v>
                </c:pt>
                <c:pt idx="486">
                  <c:v>0.91498705662070501</c:v>
                </c:pt>
                <c:pt idx="487">
                  <c:v>0.92945543791642804</c:v>
                </c:pt>
                <c:pt idx="488">
                  <c:v>0.96332121484415301</c:v>
                </c:pt>
                <c:pt idx="489">
                  <c:v>1.0256366784568201</c:v>
                </c:pt>
                <c:pt idx="490">
                  <c:v>1.0357048273637799</c:v>
                </c:pt>
                <c:pt idx="491">
                  <c:v>1.0268247281121901</c:v>
                </c:pt>
                <c:pt idx="492">
                  <c:v>1.03962873180188</c:v>
                </c:pt>
                <c:pt idx="493">
                  <c:v>1.0421431233451299</c:v>
                </c:pt>
                <c:pt idx="494">
                  <c:v>1.0501624522903601</c:v>
                </c:pt>
                <c:pt idx="495">
                  <c:v>1.0354886308895701</c:v>
                </c:pt>
                <c:pt idx="496">
                  <c:v>1.0325031459885099</c:v>
                </c:pt>
                <c:pt idx="497">
                  <c:v>1.0226394561559899</c:v>
                </c:pt>
                <c:pt idx="498">
                  <c:v>1.0187747343031099</c:v>
                </c:pt>
                <c:pt idx="499">
                  <c:v>1.0182312397870601</c:v>
                </c:pt>
                <c:pt idx="500">
                  <c:v>0.98706477642500301</c:v>
                </c:pt>
                <c:pt idx="501">
                  <c:v>0.982407460740645</c:v>
                </c:pt>
                <c:pt idx="502">
                  <c:v>1.0081554111878399</c:v>
                </c:pt>
                <c:pt idx="503">
                  <c:v>0.98209848592528703</c:v>
                </c:pt>
                <c:pt idx="504">
                  <c:v>0.96343042209139595</c:v>
                </c:pt>
                <c:pt idx="505">
                  <c:v>0.95964569360614804</c:v>
                </c:pt>
                <c:pt idx="506">
                  <c:v>0.95421868944068899</c:v>
                </c:pt>
                <c:pt idx="507">
                  <c:v>0.93665435585669299</c:v>
                </c:pt>
                <c:pt idx="508">
                  <c:v>0.98612613213840095</c:v>
                </c:pt>
                <c:pt idx="509">
                  <c:v>0.94648808848061095</c:v>
                </c:pt>
                <c:pt idx="510">
                  <c:v>0.96413541922677104</c:v>
                </c:pt>
                <c:pt idx="511">
                  <c:v>0.97057562604955305</c:v>
                </c:pt>
                <c:pt idx="512">
                  <c:v>0.97686279884104499</c:v>
                </c:pt>
                <c:pt idx="513">
                  <c:v>0.97295994538561204</c:v>
                </c:pt>
                <c:pt idx="514">
                  <c:v>1.0153788230477101</c:v>
                </c:pt>
                <c:pt idx="515">
                  <c:v>0.94479245611251494</c:v>
                </c:pt>
                <c:pt idx="516">
                  <c:v>0.96868892837989495</c:v>
                </c:pt>
                <c:pt idx="517">
                  <c:v>0.95619229337247402</c:v>
                </c:pt>
                <c:pt idx="518">
                  <c:v>0.94805287224438595</c:v>
                </c:pt>
                <c:pt idx="519">
                  <c:v>0.94978851995137903</c:v>
                </c:pt>
                <c:pt idx="520">
                  <c:v>0.95524587955297602</c:v>
                </c:pt>
                <c:pt idx="521">
                  <c:v>0.94298108311761997</c:v>
                </c:pt>
                <c:pt idx="522">
                  <c:v>0.96971340664218197</c:v>
                </c:pt>
                <c:pt idx="523">
                  <c:v>0.96233278997871496</c:v>
                </c:pt>
                <c:pt idx="524">
                  <c:v>0.95875103585434296</c:v>
                </c:pt>
                <c:pt idx="525">
                  <c:v>0.96691108464469799</c:v>
                </c:pt>
                <c:pt idx="526">
                  <c:v>0.98110743733655703</c:v>
                </c:pt>
                <c:pt idx="527">
                  <c:v>0.96739458197035599</c:v>
                </c:pt>
                <c:pt idx="528">
                  <c:v>0.96874615039247103</c:v>
                </c:pt>
                <c:pt idx="529">
                  <c:v>0.95984026470383099</c:v>
                </c:pt>
                <c:pt idx="530">
                  <c:v>0.95296760550900805</c:v>
                </c:pt>
                <c:pt idx="531">
                  <c:v>0.97689315415986899</c:v>
                </c:pt>
                <c:pt idx="532">
                  <c:v>0.98648192740053697</c:v>
                </c:pt>
                <c:pt idx="533">
                  <c:v>0.93957827459031495</c:v>
                </c:pt>
                <c:pt idx="534">
                  <c:v>0.94038986408397596</c:v>
                </c:pt>
                <c:pt idx="535">
                  <c:v>0.94832675215736695</c:v>
                </c:pt>
                <c:pt idx="536">
                  <c:v>0.93997967229004198</c:v>
                </c:pt>
                <c:pt idx="537">
                  <c:v>0.92967519964731204</c:v>
                </c:pt>
                <c:pt idx="538">
                  <c:v>0.92743854912464496</c:v>
                </c:pt>
                <c:pt idx="539">
                  <c:v>0.91413525053603695</c:v>
                </c:pt>
                <c:pt idx="540">
                  <c:v>0.92232934557633095</c:v>
                </c:pt>
                <c:pt idx="541">
                  <c:v>0.94452468651963295</c:v>
                </c:pt>
                <c:pt idx="542">
                  <c:v>0.93557683774292599</c:v>
                </c:pt>
                <c:pt idx="543">
                  <c:v>0.95965661861239104</c:v>
                </c:pt>
                <c:pt idx="544">
                  <c:v>0.95475374485923403</c:v>
                </c:pt>
                <c:pt idx="545">
                  <c:v>0.924888508401014</c:v>
                </c:pt>
                <c:pt idx="546">
                  <c:v>0.92348120022262103</c:v>
                </c:pt>
                <c:pt idx="547">
                  <c:v>0.93907759083944098</c:v>
                </c:pt>
                <c:pt idx="548">
                  <c:v>0.93008753659200705</c:v>
                </c:pt>
                <c:pt idx="549">
                  <c:v>0.94026889796867696</c:v>
                </c:pt>
                <c:pt idx="550">
                  <c:v>0.91244781717921097</c:v>
                </c:pt>
                <c:pt idx="551">
                  <c:v>0.92775736433211797</c:v>
                </c:pt>
                <c:pt idx="552">
                  <c:v>0.94104744833315102</c:v>
                </c:pt>
                <c:pt idx="553">
                  <c:v>0.94146377159644101</c:v>
                </c:pt>
                <c:pt idx="554">
                  <c:v>0.94043896354759604</c:v>
                </c:pt>
                <c:pt idx="555">
                  <c:v>0.94092694372433705</c:v>
                </c:pt>
                <c:pt idx="556">
                  <c:v>0.933894138350577</c:v>
                </c:pt>
                <c:pt idx="557">
                  <c:v>0.96037092045047201</c:v>
                </c:pt>
                <c:pt idx="558">
                  <c:v>0.97596263543706396</c:v>
                </c:pt>
                <c:pt idx="559">
                  <c:v>0.96913717225375995</c:v>
                </c:pt>
                <c:pt idx="560">
                  <c:v>0.96828721162077602</c:v>
                </c:pt>
                <c:pt idx="561">
                  <c:v>0.96730117183046505</c:v>
                </c:pt>
                <c:pt idx="562">
                  <c:v>0.95154950170626895</c:v>
                </c:pt>
                <c:pt idx="563">
                  <c:v>0.96207911725692796</c:v>
                </c:pt>
                <c:pt idx="564">
                  <c:v>0.93976113718496002</c:v>
                </c:pt>
                <c:pt idx="565">
                  <c:v>0.90911460006243405</c:v>
                </c:pt>
                <c:pt idx="566">
                  <c:v>0.89560169295078196</c:v>
                </c:pt>
                <c:pt idx="567">
                  <c:v>0.87804648577447797</c:v>
                </c:pt>
                <c:pt idx="568">
                  <c:v>0.91777407602219296</c:v>
                </c:pt>
                <c:pt idx="569">
                  <c:v>0.91646481822815795</c:v>
                </c:pt>
                <c:pt idx="570">
                  <c:v>0.900332260577971</c:v>
                </c:pt>
                <c:pt idx="571">
                  <c:v>0.86836964213691403</c:v>
                </c:pt>
                <c:pt idx="572">
                  <c:v>0.85079292099439696</c:v>
                </c:pt>
                <c:pt idx="573">
                  <c:v>0.85820637061791305</c:v>
                </c:pt>
                <c:pt idx="574">
                  <c:v>0.88158595175820298</c:v>
                </c:pt>
                <c:pt idx="575">
                  <c:v>0.83674794590613599</c:v>
                </c:pt>
                <c:pt idx="576">
                  <c:v>0.84184362745231001</c:v>
                </c:pt>
                <c:pt idx="577">
                  <c:v>0.84630481932379498</c:v>
                </c:pt>
                <c:pt idx="578">
                  <c:v>0.89574819562389396</c:v>
                </c:pt>
                <c:pt idx="579">
                  <c:v>0.92039923774321497</c:v>
                </c:pt>
                <c:pt idx="580">
                  <c:v>0.916155844198137</c:v>
                </c:pt>
                <c:pt idx="581">
                  <c:v>0.90831035144828498</c:v>
                </c:pt>
                <c:pt idx="582">
                  <c:v>0.930872604160217</c:v>
                </c:pt>
                <c:pt idx="583">
                  <c:v>0.93057141346218697</c:v>
                </c:pt>
                <c:pt idx="584">
                  <c:v>0.91653403294925695</c:v>
                </c:pt>
                <c:pt idx="585">
                  <c:v>0.93183778100401404</c:v>
                </c:pt>
                <c:pt idx="586">
                  <c:v>0.91942053234658605</c:v>
                </c:pt>
                <c:pt idx="587">
                  <c:v>0.91578212558544803</c:v>
                </c:pt>
                <c:pt idx="588">
                  <c:v>0.91697424182037901</c:v>
                </c:pt>
                <c:pt idx="589">
                  <c:v>0.90465983341117495</c:v>
                </c:pt>
                <c:pt idx="590">
                  <c:v>0.897080573873973</c:v>
                </c:pt>
                <c:pt idx="591">
                  <c:v>0.898716076200471</c:v>
                </c:pt>
                <c:pt idx="592">
                  <c:v>0.87156927189112998</c:v>
                </c:pt>
                <c:pt idx="593">
                  <c:v>0.90215889256897797</c:v>
                </c:pt>
                <c:pt idx="594">
                  <c:v>0.88845043916181399</c:v>
                </c:pt>
                <c:pt idx="595">
                  <c:v>0.87731065120836704</c:v>
                </c:pt>
                <c:pt idx="596">
                  <c:v>0.88010419775237803</c:v>
                </c:pt>
                <c:pt idx="597">
                  <c:v>0.88401059641742596</c:v>
                </c:pt>
                <c:pt idx="598">
                  <c:v>0.89744275409963103</c:v>
                </c:pt>
                <c:pt idx="599">
                  <c:v>0.863936328058304</c:v>
                </c:pt>
                <c:pt idx="600">
                  <c:v>0.83539764970443697</c:v>
                </c:pt>
                <c:pt idx="601">
                  <c:v>0.89858702415764502</c:v>
                </c:pt>
                <c:pt idx="602">
                  <c:v>0.92669497835213899</c:v>
                </c:pt>
                <c:pt idx="603">
                  <c:v>0.93518765542746995</c:v>
                </c:pt>
                <c:pt idx="604">
                  <c:v>0.94435687150343905</c:v>
                </c:pt>
                <c:pt idx="605">
                  <c:v>0.93293590230503298</c:v>
                </c:pt>
                <c:pt idx="606">
                  <c:v>0.98812351772677298</c:v>
                </c:pt>
                <c:pt idx="607">
                  <c:v>1.0030147034897301</c:v>
                </c:pt>
                <c:pt idx="608">
                  <c:v>0.97379617497425797</c:v>
                </c:pt>
                <c:pt idx="609">
                  <c:v>0.95249341459468195</c:v>
                </c:pt>
                <c:pt idx="610">
                  <c:v>0.93619459775826297</c:v>
                </c:pt>
                <c:pt idx="611">
                  <c:v>0.91826176715068297</c:v>
                </c:pt>
                <c:pt idx="612">
                  <c:v>0.938387907525702</c:v>
                </c:pt>
                <c:pt idx="613">
                  <c:v>0.91606335758527402</c:v>
                </c:pt>
                <c:pt idx="614">
                  <c:v>0.92761143767867205</c:v>
                </c:pt>
                <c:pt idx="615">
                  <c:v>0.90886624263090698</c:v>
                </c:pt>
                <c:pt idx="616">
                  <c:v>0.90525795416854404</c:v>
                </c:pt>
                <c:pt idx="617">
                  <c:v>0.901636801770626</c:v>
                </c:pt>
                <c:pt idx="618">
                  <c:v>0.90609773969492402</c:v>
                </c:pt>
                <c:pt idx="619">
                  <c:v>0.88065041270299604</c:v>
                </c:pt>
                <c:pt idx="620">
                  <c:v>0.86556208096048703</c:v>
                </c:pt>
                <c:pt idx="621">
                  <c:v>0.85425233061565597</c:v>
                </c:pt>
                <c:pt idx="622">
                  <c:v>0.88083267350338501</c:v>
                </c:pt>
                <c:pt idx="623">
                  <c:v>0.86896433841806398</c:v>
                </c:pt>
                <c:pt idx="624">
                  <c:v>0.86535176699441196</c:v>
                </c:pt>
                <c:pt idx="625">
                  <c:v>0.92796479538354604</c:v>
                </c:pt>
                <c:pt idx="626">
                  <c:v>0.96055954877691996</c:v>
                </c:pt>
                <c:pt idx="627">
                  <c:v>0.99371115324301196</c:v>
                </c:pt>
                <c:pt idx="628">
                  <c:v>0.99581090464465405</c:v>
                </c:pt>
                <c:pt idx="629">
                  <c:v>0.97139170679946596</c:v>
                </c:pt>
                <c:pt idx="630">
                  <c:v>0.95958379098939095</c:v>
                </c:pt>
                <c:pt idx="631">
                  <c:v>0.97182553119221604</c:v>
                </c:pt>
                <c:pt idx="632">
                  <c:v>0.94629281049124203</c:v>
                </c:pt>
                <c:pt idx="633">
                  <c:v>0.93597076485506103</c:v>
                </c:pt>
                <c:pt idx="634">
                  <c:v>0.89163608110234405</c:v>
                </c:pt>
                <c:pt idx="635">
                  <c:v>0.88068624273607399</c:v>
                </c:pt>
                <c:pt idx="636">
                  <c:v>0.89954682075813497</c:v>
                </c:pt>
                <c:pt idx="637">
                  <c:v>0.96206091645902303</c:v>
                </c:pt>
                <c:pt idx="638">
                  <c:v>0.93735003234968906</c:v>
                </c:pt>
                <c:pt idx="639">
                  <c:v>0.90791276281581101</c:v>
                </c:pt>
                <c:pt idx="640">
                  <c:v>0.89900914531209997</c:v>
                </c:pt>
                <c:pt idx="641">
                  <c:v>0.93130027414263605</c:v>
                </c:pt>
                <c:pt idx="642">
                  <c:v>0.93624409100629902</c:v>
                </c:pt>
                <c:pt idx="643">
                  <c:v>0.91899781597644004</c:v>
                </c:pt>
                <c:pt idx="644">
                  <c:v>0.86475027590415299</c:v>
                </c:pt>
                <c:pt idx="645">
                  <c:v>0.89831016941558905</c:v>
                </c:pt>
                <c:pt idx="646">
                  <c:v>0.88609969849857395</c:v>
                </c:pt>
                <c:pt idx="647">
                  <c:v>0.90398952085402295</c:v>
                </c:pt>
                <c:pt idx="648">
                  <c:v>0.91011138543149905</c:v>
                </c:pt>
                <c:pt idx="649">
                  <c:v>0.91407809329464595</c:v>
                </c:pt>
                <c:pt idx="650">
                  <c:v>0.93481856593843704</c:v>
                </c:pt>
                <c:pt idx="651">
                  <c:v>0.970841986992244</c:v>
                </c:pt>
                <c:pt idx="652">
                  <c:v>0.95375745638749398</c:v>
                </c:pt>
                <c:pt idx="653">
                  <c:v>1.0044796741502899</c:v>
                </c:pt>
                <c:pt idx="654">
                  <c:v>0.95290384568937703</c:v>
                </c:pt>
                <c:pt idx="655">
                  <c:v>0.94102941333583101</c:v>
                </c:pt>
                <c:pt idx="656">
                  <c:v>0.95446381854979301</c:v>
                </c:pt>
                <c:pt idx="657">
                  <c:v>0.93078411833896502</c:v>
                </c:pt>
                <c:pt idx="658">
                  <c:v>0.93772526756605401</c:v>
                </c:pt>
                <c:pt idx="659">
                  <c:v>0.96063023983428497</c:v>
                </c:pt>
                <c:pt idx="660">
                  <c:v>0.916599996289017</c:v>
                </c:pt>
                <c:pt idx="661">
                  <c:v>0.96579466118589297</c:v>
                </c:pt>
                <c:pt idx="662">
                  <c:v>0.94696727122750302</c:v>
                </c:pt>
                <c:pt idx="663">
                  <c:v>0.93551887576881898</c:v>
                </c:pt>
                <c:pt idx="664">
                  <c:v>0.95032056825136102</c:v>
                </c:pt>
                <c:pt idx="665">
                  <c:v>0.92249606209716595</c:v>
                </c:pt>
                <c:pt idx="666">
                  <c:v>0.918836973193774</c:v>
                </c:pt>
                <c:pt idx="667">
                  <c:v>0.91677178957484196</c:v>
                </c:pt>
                <c:pt idx="668">
                  <c:v>0.88540080329260296</c:v>
                </c:pt>
                <c:pt idx="669">
                  <c:v>0.90773753061776197</c:v>
                </c:pt>
                <c:pt idx="670">
                  <c:v>0.90284616359875502</c:v>
                </c:pt>
                <c:pt idx="671">
                  <c:v>0.90419110059786501</c:v>
                </c:pt>
                <c:pt idx="672">
                  <c:v>0.91982144497114304</c:v>
                </c:pt>
                <c:pt idx="673">
                  <c:v>0.89191441552658701</c:v>
                </c:pt>
                <c:pt idx="674">
                  <c:v>0.89858326894215901</c:v>
                </c:pt>
                <c:pt idx="675">
                  <c:v>0.92046524473512104</c:v>
                </c:pt>
                <c:pt idx="676">
                  <c:v>0.93157143150980704</c:v>
                </c:pt>
                <c:pt idx="677">
                  <c:v>0.93611394126417802</c:v>
                </c:pt>
                <c:pt idx="678">
                  <c:v>0.94241967093910595</c:v>
                </c:pt>
                <c:pt idx="679">
                  <c:v>0.92954476247462203</c:v>
                </c:pt>
                <c:pt idx="680">
                  <c:v>0.94647994215832099</c:v>
                </c:pt>
                <c:pt idx="681">
                  <c:v>0.95249558448522897</c:v>
                </c:pt>
                <c:pt idx="682">
                  <c:v>0.94064660089958196</c:v>
                </c:pt>
                <c:pt idx="683">
                  <c:v>0.92065237617599605</c:v>
                </c:pt>
                <c:pt idx="684">
                  <c:v>0.91160533828030099</c:v>
                </c:pt>
                <c:pt idx="685">
                  <c:v>0.91922793507538103</c:v>
                </c:pt>
                <c:pt idx="686">
                  <c:v>0.92152631319440903</c:v>
                </c:pt>
                <c:pt idx="687">
                  <c:v>0.91208458071640497</c:v>
                </c:pt>
                <c:pt idx="688">
                  <c:v>0.91169901651619001</c:v>
                </c:pt>
                <c:pt idx="689">
                  <c:v>0.92509560672490598</c:v>
                </c:pt>
                <c:pt idx="690">
                  <c:v>0.93691602406070995</c:v>
                </c:pt>
                <c:pt idx="691">
                  <c:v>0.93073021109744503</c:v>
                </c:pt>
                <c:pt idx="692">
                  <c:v>0.91728824786357399</c:v>
                </c:pt>
                <c:pt idx="693">
                  <c:v>0.92276812939409902</c:v>
                </c:pt>
                <c:pt idx="694">
                  <c:v>0.91434246843384204</c:v>
                </c:pt>
                <c:pt idx="695">
                  <c:v>0.91105745414873995</c:v>
                </c:pt>
                <c:pt idx="696">
                  <c:v>0.90151592096670496</c:v>
                </c:pt>
                <c:pt idx="697">
                  <c:v>0.88245943578084296</c:v>
                </c:pt>
                <c:pt idx="698">
                  <c:v>0.92997653257343804</c:v>
                </c:pt>
                <c:pt idx="699">
                  <c:v>0.92734620470957496</c:v>
                </c:pt>
                <c:pt idx="700">
                  <c:v>0.92590155037097199</c:v>
                </c:pt>
                <c:pt idx="701">
                  <c:v>0.92126687749175096</c:v>
                </c:pt>
                <c:pt idx="702">
                  <c:v>0.91866937543169003</c:v>
                </c:pt>
                <c:pt idx="703">
                  <c:v>0.92882925652241</c:v>
                </c:pt>
                <c:pt idx="704">
                  <c:v>0.93686943598163597</c:v>
                </c:pt>
                <c:pt idx="705">
                  <c:v>0.90185825121470797</c:v>
                </c:pt>
                <c:pt idx="706">
                  <c:v>0.89313525501743996</c:v>
                </c:pt>
                <c:pt idx="707">
                  <c:v>0.89431915023648501</c:v>
                </c:pt>
                <c:pt idx="708">
                  <c:v>0.90140602549444804</c:v>
                </c:pt>
                <c:pt idx="709">
                  <c:v>0.90855201023066801</c:v>
                </c:pt>
                <c:pt idx="710">
                  <c:v>0.89476630170774496</c:v>
                </c:pt>
                <c:pt idx="711">
                  <c:v>0.90379848278522401</c:v>
                </c:pt>
                <c:pt idx="712">
                  <c:v>0.90011243531323204</c:v>
                </c:pt>
                <c:pt idx="713">
                  <c:v>0.91350304162859397</c:v>
                </c:pt>
                <c:pt idx="714">
                  <c:v>0.862694565126776</c:v>
                </c:pt>
                <c:pt idx="715">
                  <c:v>0.92604833360816896</c:v>
                </c:pt>
                <c:pt idx="716">
                  <c:v>0.91013670301018401</c:v>
                </c:pt>
                <c:pt idx="717">
                  <c:v>0.90930139172041302</c:v>
                </c:pt>
                <c:pt idx="718">
                  <c:v>0.89689480793444898</c:v>
                </c:pt>
                <c:pt idx="719">
                  <c:v>0.90179459018026398</c:v>
                </c:pt>
                <c:pt idx="720">
                  <c:v>0.90522785098166803</c:v>
                </c:pt>
                <c:pt idx="721">
                  <c:v>0.96653553535518</c:v>
                </c:pt>
                <c:pt idx="722">
                  <c:v>0.90946833747395694</c:v>
                </c:pt>
                <c:pt idx="723">
                  <c:v>0.91761838782677296</c:v>
                </c:pt>
                <c:pt idx="724">
                  <c:v>0.946834104707302</c:v>
                </c:pt>
                <c:pt idx="725">
                  <c:v>0.96928959000876302</c:v>
                </c:pt>
                <c:pt idx="726">
                  <c:v>0.97530908232676805</c:v>
                </c:pt>
                <c:pt idx="727">
                  <c:v>0.97902218240086003</c:v>
                </c:pt>
                <c:pt idx="728">
                  <c:v>0.973068687344393</c:v>
                </c:pt>
                <c:pt idx="729">
                  <c:v>0.96838860241623403</c:v>
                </c:pt>
                <c:pt idx="730">
                  <c:v>0.97215793799138095</c:v>
                </c:pt>
                <c:pt idx="731">
                  <c:v>0.95202108088552895</c:v>
                </c:pt>
                <c:pt idx="732">
                  <c:v>0.93298056529134599</c:v>
                </c:pt>
                <c:pt idx="733">
                  <c:v>0.91990596039113404</c:v>
                </c:pt>
                <c:pt idx="734">
                  <c:v>0.91237911568587804</c:v>
                </c:pt>
                <c:pt idx="735">
                  <c:v>0.91557469494427401</c:v>
                </c:pt>
                <c:pt idx="736">
                  <c:v>0.92345825276050997</c:v>
                </c:pt>
                <c:pt idx="737">
                  <c:v>0.92980642064137198</c:v>
                </c:pt>
                <c:pt idx="738">
                  <c:v>0.93232209687162704</c:v>
                </c:pt>
                <c:pt idx="739">
                  <c:v>0.93677718447414404</c:v>
                </c:pt>
                <c:pt idx="740">
                  <c:v>0.95132060997126899</c:v>
                </c:pt>
                <c:pt idx="741">
                  <c:v>0.95163727568837697</c:v>
                </c:pt>
                <c:pt idx="742">
                  <c:v>0.94234731139802697</c:v>
                </c:pt>
                <c:pt idx="743">
                  <c:v>0.94029814658820199</c:v>
                </c:pt>
                <c:pt idx="744">
                  <c:v>0.94746649705865804</c:v>
                </c:pt>
                <c:pt idx="745">
                  <c:v>0.94324725665025899</c:v>
                </c:pt>
                <c:pt idx="746">
                  <c:v>0.94318672435758699</c:v>
                </c:pt>
                <c:pt idx="747">
                  <c:v>0.93291939947996805</c:v>
                </c:pt>
                <c:pt idx="748">
                  <c:v>0.932453067357912</c:v>
                </c:pt>
                <c:pt idx="749">
                  <c:v>0.932930405633983</c:v>
                </c:pt>
                <c:pt idx="750">
                  <c:v>0.944149176878888</c:v>
                </c:pt>
                <c:pt idx="751">
                  <c:v>0.94639348434637105</c:v>
                </c:pt>
                <c:pt idx="752">
                  <c:v>0.95682345860725104</c:v>
                </c:pt>
                <c:pt idx="753">
                  <c:v>0.95347914060773797</c:v>
                </c:pt>
                <c:pt idx="754">
                  <c:v>0.96170591587135901</c:v>
                </c:pt>
                <c:pt idx="755">
                  <c:v>0.94676331157551996</c:v>
                </c:pt>
                <c:pt idx="756">
                  <c:v>0.94409642062809196</c:v>
                </c:pt>
                <c:pt idx="757">
                  <c:v>0.95173368417749504</c:v>
                </c:pt>
                <c:pt idx="758">
                  <c:v>0.93496794560555097</c:v>
                </c:pt>
                <c:pt idx="759">
                  <c:v>0.93016648271290003</c:v>
                </c:pt>
                <c:pt idx="760">
                  <c:v>0.93259108984316597</c:v>
                </c:pt>
                <c:pt idx="761">
                  <c:v>0.93111347375388698</c:v>
                </c:pt>
                <c:pt idx="762">
                  <c:v>0.95080637171615501</c:v>
                </c:pt>
                <c:pt idx="763">
                  <c:v>0.95372285623318698</c:v>
                </c:pt>
                <c:pt idx="764">
                  <c:v>0.94572430010938902</c:v>
                </c:pt>
                <c:pt idx="765">
                  <c:v>0.95612934654367399</c:v>
                </c:pt>
                <c:pt idx="766">
                  <c:v>0.95388973174195302</c:v>
                </c:pt>
                <c:pt idx="767">
                  <c:v>0.96398382210343203</c:v>
                </c:pt>
                <c:pt idx="768">
                  <c:v>0.96407941992417201</c:v>
                </c:pt>
                <c:pt idx="769">
                  <c:v>0.95941521145220099</c:v>
                </c:pt>
                <c:pt idx="770">
                  <c:v>0.96895975931175604</c:v>
                </c:pt>
                <c:pt idx="771">
                  <c:v>0.95303182623820504</c:v>
                </c:pt>
                <c:pt idx="772">
                  <c:v>0.96289345347975297</c:v>
                </c:pt>
                <c:pt idx="773">
                  <c:v>0.97381787943465303</c:v>
                </c:pt>
                <c:pt idx="774">
                  <c:v>0.96679177368441105</c:v>
                </c:pt>
                <c:pt idx="775">
                  <c:v>0.97435444478076005</c:v>
                </c:pt>
                <c:pt idx="776">
                  <c:v>1.02321826233939</c:v>
                </c:pt>
                <c:pt idx="777">
                  <c:v>0.98949339146607995</c:v>
                </c:pt>
                <c:pt idx="778">
                  <c:v>1.0082226488585</c:v>
                </c:pt>
                <c:pt idx="779">
                  <c:v>1.00058607569891</c:v>
                </c:pt>
                <c:pt idx="780">
                  <c:v>0.99846968001615199</c:v>
                </c:pt>
                <c:pt idx="781">
                  <c:v>1.0026033227356601</c:v>
                </c:pt>
                <c:pt idx="782">
                  <c:v>0.99239933048179896</c:v>
                </c:pt>
                <c:pt idx="783">
                  <c:v>0.95192719797104697</c:v>
                </c:pt>
                <c:pt idx="784">
                  <c:v>0.98534510436807399</c:v>
                </c:pt>
                <c:pt idx="785">
                  <c:v>0.96959716121086303</c:v>
                </c:pt>
                <c:pt idx="786">
                  <c:v>0.96024601468554904</c:v>
                </c:pt>
                <c:pt idx="787">
                  <c:v>0.95018822779442103</c:v>
                </c:pt>
                <c:pt idx="788">
                  <c:v>0.95697070032415399</c:v>
                </c:pt>
                <c:pt idx="789">
                  <c:v>0.97533485818441801</c:v>
                </c:pt>
                <c:pt idx="790">
                  <c:v>0.98099399446968705</c:v>
                </c:pt>
                <c:pt idx="791">
                  <c:v>0.986673985685386</c:v>
                </c:pt>
                <c:pt idx="792">
                  <c:v>1.01827062809919</c:v>
                </c:pt>
                <c:pt idx="793">
                  <c:v>1.0390039241373801</c:v>
                </c:pt>
                <c:pt idx="794">
                  <c:v>1.03992435791574</c:v>
                </c:pt>
                <c:pt idx="795">
                  <c:v>1.05463747226422</c:v>
                </c:pt>
                <c:pt idx="796">
                  <c:v>1.05025417647832</c:v>
                </c:pt>
                <c:pt idx="797">
                  <c:v>1.0506469564404399</c:v>
                </c:pt>
                <c:pt idx="798">
                  <c:v>1.06019395073145</c:v>
                </c:pt>
                <c:pt idx="799">
                  <c:v>1.0728256035358299</c:v>
                </c:pt>
                <c:pt idx="800">
                  <c:v>1.0710536657215299</c:v>
                </c:pt>
                <c:pt idx="801">
                  <c:v>1.07670717970955</c:v>
                </c:pt>
                <c:pt idx="802">
                  <c:v>1.06675834476718</c:v>
                </c:pt>
                <c:pt idx="803">
                  <c:v>1.07759478237892</c:v>
                </c:pt>
                <c:pt idx="804">
                  <c:v>1.11226310894986</c:v>
                </c:pt>
                <c:pt idx="805">
                  <c:v>1.0987869034841999</c:v>
                </c:pt>
                <c:pt idx="806">
                  <c:v>1.0783046578958599</c:v>
                </c:pt>
                <c:pt idx="807">
                  <c:v>1.0721030609123099</c:v>
                </c:pt>
                <c:pt idx="808">
                  <c:v>1.0991040342934599</c:v>
                </c:pt>
                <c:pt idx="809">
                  <c:v>1.0893681477899</c:v>
                </c:pt>
                <c:pt idx="810">
                  <c:v>1.0842854279617899</c:v>
                </c:pt>
                <c:pt idx="811">
                  <c:v>1.03539861852935</c:v>
                </c:pt>
                <c:pt idx="812">
                  <c:v>1.056148330679</c:v>
                </c:pt>
                <c:pt idx="813">
                  <c:v>1.04513335543914</c:v>
                </c:pt>
                <c:pt idx="814">
                  <c:v>1.06252065935206</c:v>
                </c:pt>
                <c:pt idx="815">
                  <c:v>1.0675350036698199</c:v>
                </c:pt>
                <c:pt idx="816">
                  <c:v>1.1031135515077199</c:v>
                </c:pt>
                <c:pt idx="817">
                  <c:v>1.08699180092241</c:v>
                </c:pt>
                <c:pt idx="818">
                  <c:v>1.09966166880512</c:v>
                </c:pt>
                <c:pt idx="819">
                  <c:v>1.0726603849101699</c:v>
                </c:pt>
                <c:pt idx="820">
                  <c:v>1.1067609532774201</c:v>
                </c:pt>
                <c:pt idx="821">
                  <c:v>1.0924611144710901</c:v>
                </c:pt>
                <c:pt idx="822">
                  <c:v>1.07421045936269</c:v>
                </c:pt>
                <c:pt idx="823">
                  <c:v>1.06123624769243</c:v>
                </c:pt>
                <c:pt idx="824">
                  <c:v>1.0733855548193301</c:v>
                </c:pt>
                <c:pt idx="825">
                  <c:v>1.1006640711200699</c:v>
                </c:pt>
                <c:pt idx="826">
                  <c:v>1.1201827321251301</c:v>
                </c:pt>
                <c:pt idx="827">
                  <c:v>1.10024443270592</c:v>
                </c:pt>
                <c:pt idx="828">
                  <c:v>1.11367080509217</c:v>
                </c:pt>
                <c:pt idx="829">
                  <c:v>1.1255195539127201</c:v>
                </c:pt>
                <c:pt idx="830">
                  <c:v>1.1138414533590899</c:v>
                </c:pt>
                <c:pt idx="831">
                  <c:v>1.1360797223735799</c:v>
                </c:pt>
                <c:pt idx="832">
                  <c:v>1.1236046303315099</c:v>
                </c:pt>
                <c:pt idx="833">
                  <c:v>1.1272483730145699</c:v>
                </c:pt>
                <c:pt idx="834">
                  <c:v>1.10462531139992</c:v>
                </c:pt>
                <c:pt idx="835">
                  <c:v>1.11496951551741</c:v>
                </c:pt>
                <c:pt idx="836">
                  <c:v>1.1015396007959</c:v>
                </c:pt>
                <c:pt idx="837">
                  <c:v>1.10115140667235</c:v>
                </c:pt>
                <c:pt idx="838">
                  <c:v>1.08725799627631</c:v>
                </c:pt>
                <c:pt idx="839">
                  <c:v>1.0874543789342199</c:v>
                </c:pt>
                <c:pt idx="840">
                  <c:v>1.08097922172482</c:v>
                </c:pt>
                <c:pt idx="841">
                  <c:v>1.1283542077083799</c:v>
                </c:pt>
                <c:pt idx="842">
                  <c:v>1.0989291666727801</c:v>
                </c:pt>
                <c:pt idx="843">
                  <c:v>1.10774415525695</c:v>
                </c:pt>
                <c:pt idx="844">
                  <c:v>1.1338658744880901</c:v>
                </c:pt>
                <c:pt idx="845">
                  <c:v>1.1165826234299201</c:v>
                </c:pt>
                <c:pt idx="846">
                  <c:v>1.1225188567346001</c:v>
                </c:pt>
                <c:pt idx="847">
                  <c:v>1.14855464611448</c:v>
                </c:pt>
                <c:pt idx="848">
                  <c:v>1.1254725193991999</c:v>
                </c:pt>
                <c:pt idx="849">
                  <c:v>1.1350107622044501</c:v>
                </c:pt>
                <c:pt idx="850">
                  <c:v>1.12403576524849</c:v>
                </c:pt>
                <c:pt idx="851">
                  <c:v>1.12143536077228</c:v>
                </c:pt>
                <c:pt idx="852">
                  <c:v>1.1837835283343301</c:v>
                </c:pt>
                <c:pt idx="853">
                  <c:v>1.1728735620599899</c:v>
                </c:pt>
                <c:pt idx="854">
                  <c:v>1.1426678377537201</c:v>
                </c:pt>
                <c:pt idx="855">
                  <c:v>1.14507966428126</c:v>
                </c:pt>
                <c:pt idx="856">
                  <c:v>1.15417375330896</c:v>
                </c:pt>
                <c:pt idx="857">
                  <c:v>1.16313859912393</c:v>
                </c:pt>
                <c:pt idx="858">
                  <c:v>1.1688019645029699</c:v>
                </c:pt>
                <c:pt idx="859">
                  <c:v>1.1160940649359801</c:v>
                </c:pt>
                <c:pt idx="860">
                  <c:v>1.12255365002801</c:v>
                </c:pt>
                <c:pt idx="861">
                  <c:v>1.11153438257293</c:v>
                </c:pt>
                <c:pt idx="862">
                  <c:v>1.11138329551698</c:v>
                </c:pt>
                <c:pt idx="863">
                  <c:v>1.1311572143692801</c:v>
                </c:pt>
                <c:pt idx="864">
                  <c:v>1.1455132304800899</c:v>
                </c:pt>
                <c:pt idx="865">
                  <c:v>1.1313022375897701</c:v>
                </c:pt>
                <c:pt idx="866">
                  <c:v>1.1631958115883201</c:v>
                </c:pt>
                <c:pt idx="867">
                  <c:v>1.1461568345585</c:v>
                </c:pt>
                <c:pt idx="868">
                  <c:v>1.15117123462477</c:v>
                </c:pt>
                <c:pt idx="869">
                  <c:v>1.1568950435448599</c:v>
                </c:pt>
                <c:pt idx="870">
                  <c:v>1.13846277931461</c:v>
                </c:pt>
                <c:pt idx="871">
                  <c:v>1.1114567000061799</c:v>
                </c:pt>
                <c:pt idx="872">
                  <c:v>1.1408959904093201</c:v>
                </c:pt>
                <c:pt idx="873">
                  <c:v>1.08863408276144</c:v>
                </c:pt>
                <c:pt idx="874">
                  <c:v>1.09782350637882</c:v>
                </c:pt>
                <c:pt idx="875">
                  <c:v>1.1699207702994301</c:v>
                </c:pt>
                <c:pt idx="876">
                  <c:v>1.1992042103184299</c:v>
                </c:pt>
                <c:pt idx="877">
                  <c:v>1.2020901854067401</c:v>
                </c:pt>
                <c:pt idx="878">
                  <c:v>1.2126879253551699</c:v>
                </c:pt>
                <c:pt idx="879">
                  <c:v>1.1720502329228399</c:v>
                </c:pt>
                <c:pt idx="880">
                  <c:v>1.2144642748010399</c:v>
                </c:pt>
                <c:pt idx="881">
                  <c:v>1.2139916836179601</c:v>
                </c:pt>
                <c:pt idx="882">
                  <c:v>1.14309253965864</c:v>
                </c:pt>
                <c:pt idx="883">
                  <c:v>1.0925142427080199</c:v>
                </c:pt>
                <c:pt idx="884">
                  <c:v>1.07719784452954</c:v>
                </c:pt>
                <c:pt idx="885">
                  <c:v>1.09516912697045</c:v>
                </c:pt>
                <c:pt idx="886">
                  <c:v>1.10656461121114</c:v>
                </c:pt>
                <c:pt idx="887">
                  <c:v>1.0944571014578801</c:v>
                </c:pt>
                <c:pt idx="888">
                  <c:v>1.0981186911669201</c:v>
                </c:pt>
                <c:pt idx="889">
                  <c:v>1.10189758685894</c:v>
                </c:pt>
                <c:pt idx="890">
                  <c:v>1.1133271336044199</c:v>
                </c:pt>
                <c:pt idx="891">
                  <c:v>1.1236392560869199</c:v>
                </c:pt>
                <c:pt idx="892">
                  <c:v>1.0957203391802599</c:v>
                </c:pt>
                <c:pt idx="893">
                  <c:v>1.09372906244637</c:v>
                </c:pt>
                <c:pt idx="894">
                  <c:v>1.09438010188627</c:v>
                </c:pt>
                <c:pt idx="895">
                  <c:v>1.0888720718916201</c:v>
                </c:pt>
                <c:pt idx="896">
                  <c:v>1.10667890071019</c:v>
                </c:pt>
                <c:pt idx="897">
                  <c:v>1.11248361686393</c:v>
                </c:pt>
                <c:pt idx="898">
                  <c:v>1.07644275992103</c:v>
                </c:pt>
                <c:pt idx="899">
                  <c:v>1.0830787236633901</c:v>
                </c:pt>
                <c:pt idx="900">
                  <c:v>1.0705828661105301</c:v>
                </c:pt>
                <c:pt idx="901">
                  <c:v>1.0672472618592099</c:v>
                </c:pt>
                <c:pt idx="902">
                  <c:v>1.0703697592682</c:v>
                </c:pt>
                <c:pt idx="903">
                  <c:v>1.0376511061751601</c:v>
                </c:pt>
                <c:pt idx="904">
                  <c:v>1.03020831279549</c:v>
                </c:pt>
                <c:pt idx="905">
                  <c:v>1.0747139504327099</c:v>
                </c:pt>
                <c:pt idx="906">
                  <c:v>1.0858440331866901</c:v>
                </c:pt>
                <c:pt idx="907">
                  <c:v>1.0740817620709899</c:v>
                </c:pt>
                <c:pt idx="908">
                  <c:v>1.05276163593034</c:v>
                </c:pt>
                <c:pt idx="909">
                  <c:v>1.08307474682912</c:v>
                </c:pt>
                <c:pt idx="910">
                  <c:v>1.10276962014267</c:v>
                </c:pt>
                <c:pt idx="911">
                  <c:v>1.11739310751401</c:v>
                </c:pt>
                <c:pt idx="912">
                  <c:v>1.1092395057545501</c:v>
                </c:pt>
                <c:pt idx="913">
                  <c:v>1.08891871929897</c:v>
                </c:pt>
                <c:pt idx="914">
                  <c:v>1.08728125821581</c:v>
                </c:pt>
                <c:pt idx="915">
                  <c:v>1.1155238382943999</c:v>
                </c:pt>
                <c:pt idx="916">
                  <c:v>1.07879843178992</c:v>
                </c:pt>
                <c:pt idx="917">
                  <c:v>1.0890927293235899</c:v>
                </c:pt>
                <c:pt idx="918">
                  <c:v>1.0750210303777801</c:v>
                </c:pt>
                <c:pt idx="919">
                  <c:v>1.07858696381259</c:v>
                </c:pt>
                <c:pt idx="920">
                  <c:v>1.1010500474706</c:v>
                </c:pt>
                <c:pt idx="921">
                  <c:v>1.0980350796124401</c:v>
                </c:pt>
                <c:pt idx="922">
                  <c:v>1.10296421850269</c:v>
                </c:pt>
                <c:pt idx="923">
                  <c:v>1.0972024741626301</c:v>
                </c:pt>
                <c:pt idx="924">
                  <c:v>1.08356054957638</c:v>
                </c:pt>
                <c:pt idx="925">
                  <c:v>1.0919806219972099</c:v>
                </c:pt>
                <c:pt idx="926">
                  <c:v>1.10313809099657</c:v>
                </c:pt>
                <c:pt idx="927">
                  <c:v>1.08292113275489</c:v>
                </c:pt>
                <c:pt idx="928">
                  <c:v>1.1085046277844799</c:v>
                </c:pt>
                <c:pt idx="929">
                  <c:v>1.1042677707403199</c:v>
                </c:pt>
                <c:pt idx="930">
                  <c:v>1.13709720921618</c:v>
                </c:pt>
                <c:pt idx="931">
                  <c:v>1.15081378833979</c:v>
                </c:pt>
                <c:pt idx="932">
                  <c:v>1.17329463967493</c:v>
                </c:pt>
                <c:pt idx="933">
                  <c:v>1.13469896005691</c:v>
                </c:pt>
                <c:pt idx="934">
                  <c:v>1.1643483996088</c:v>
                </c:pt>
                <c:pt idx="935">
                  <c:v>1.1545005935099799</c:v>
                </c:pt>
                <c:pt idx="936">
                  <c:v>1.1580657564446299</c:v>
                </c:pt>
                <c:pt idx="937">
                  <c:v>1.13719006360598</c:v>
                </c:pt>
                <c:pt idx="938">
                  <c:v>1.1247380427303799</c:v>
                </c:pt>
                <c:pt idx="939">
                  <c:v>1.1061616431454599</c:v>
                </c:pt>
                <c:pt idx="940">
                  <c:v>1.12775458226737</c:v>
                </c:pt>
                <c:pt idx="941">
                  <c:v>1.1143884483278901</c:v>
                </c:pt>
                <c:pt idx="942">
                  <c:v>1.1229479036582699</c:v>
                </c:pt>
                <c:pt idx="943">
                  <c:v>1.1010856882592099</c:v>
                </c:pt>
                <c:pt idx="944">
                  <c:v>1.1112372120662199</c:v>
                </c:pt>
                <c:pt idx="945">
                  <c:v>1.1351699184639501</c:v>
                </c:pt>
                <c:pt idx="946">
                  <c:v>1.131645831737</c:v>
                </c:pt>
                <c:pt idx="947">
                  <c:v>1.1267886165799601</c:v>
                </c:pt>
                <c:pt idx="948">
                  <c:v>1.1152711865646101</c:v>
                </c:pt>
                <c:pt idx="949">
                  <c:v>1.12353820660096</c:v>
                </c:pt>
                <c:pt idx="950">
                  <c:v>1.1230949675097801</c:v>
                </c:pt>
                <c:pt idx="951">
                  <c:v>1.1192773415969901</c:v>
                </c:pt>
                <c:pt idx="952">
                  <c:v>1.0973873581753399</c:v>
                </c:pt>
                <c:pt idx="953">
                  <c:v>1.1161211056521001</c:v>
                </c:pt>
                <c:pt idx="954">
                  <c:v>1.12119406582708</c:v>
                </c:pt>
                <c:pt idx="955">
                  <c:v>1.10177090469019</c:v>
                </c:pt>
                <c:pt idx="956">
                  <c:v>1.1143503436370501</c:v>
                </c:pt>
                <c:pt idx="957">
                  <c:v>1.1331372863846301</c:v>
                </c:pt>
                <c:pt idx="958">
                  <c:v>1.10913317956486</c:v>
                </c:pt>
                <c:pt idx="959">
                  <c:v>1.0892793537101499</c:v>
                </c:pt>
                <c:pt idx="960">
                  <c:v>1.0688872115695101</c:v>
                </c:pt>
                <c:pt idx="961">
                  <c:v>1.05692377206746</c:v>
                </c:pt>
                <c:pt idx="962">
                  <c:v>1.0713406380296899</c:v>
                </c:pt>
                <c:pt idx="963">
                  <c:v>1.0222921807371499</c:v>
                </c:pt>
                <c:pt idx="964">
                  <c:v>1.03337785079773</c:v>
                </c:pt>
                <c:pt idx="965">
                  <c:v>1.0544789970552599</c:v>
                </c:pt>
                <c:pt idx="966">
                  <c:v>1.05570214099755</c:v>
                </c:pt>
                <c:pt idx="967">
                  <c:v>1.0167118445805301</c:v>
                </c:pt>
                <c:pt idx="968">
                  <c:v>1.0199986864219599</c:v>
                </c:pt>
                <c:pt idx="969">
                  <c:v>1.0470000251498699</c:v>
                </c:pt>
                <c:pt idx="970">
                  <c:v>1.0716114142295099</c:v>
                </c:pt>
                <c:pt idx="971">
                  <c:v>1.0231115541874001</c:v>
                </c:pt>
                <c:pt idx="972">
                  <c:v>1.01035703762657</c:v>
                </c:pt>
                <c:pt idx="973">
                  <c:v>1.01867067881555</c:v>
                </c:pt>
                <c:pt idx="974">
                  <c:v>1.0441216406985401</c:v>
                </c:pt>
                <c:pt idx="975">
                  <c:v>1.0455831031639999</c:v>
                </c:pt>
                <c:pt idx="976">
                  <c:v>1.02990806475457</c:v>
                </c:pt>
                <c:pt idx="977">
                  <c:v>0.98178024833612199</c:v>
                </c:pt>
                <c:pt idx="978">
                  <c:v>1.01937725391129</c:v>
                </c:pt>
                <c:pt idx="979">
                  <c:v>1.0017291230922201</c:v>
                </c:pt>
                <c:pt idx="980">
                  <c:v>1.01299200172756</c:v>
                </c:pt>
                <c:pt idx="981">
                  <c:v>1.01054720267663</c:v>
                </c:pt>
                <c:pt idx="982">
                  <c:v>1.00454560907088</c:v>
                </c:pt>
                <c:pt idx="983">
                  <c:v>1.0059138602486399</c:v>
                </c:pt>
                <c:pt idx="984">
                  <c:v>1.0046255510970601</c:v>
                </c:pt>
                <c:pt idx="985">
                  <c:v>1.01144508963533</c:v>
                </c:pt>
                <c:pt idx="986">
                  <c:v>1.0557724370632799</c:v>
                </c:pt>
                <c:pt idx="987">
                  <c:v>1.02792097317148</c:v>
                </c:pt>
                <c:pt idx="988">
                  <c:v>1.03652346192512</c:v>
                </c:pt>
                <c:pt idx="989">
                  <c:v>1.0401879391626001</c:v>
                </c:pt>
                <c:pt idx="990">
                  <c:v>1.0156380200514601</c:v>
                </c:pt>
                <c:pt idx="991">
                  <c:v>1.0864711324426</c:v>
                </c:pt>
                <c:pt idx="992">
                  <c:v>1.0410414619453201</c:v>
                </c:pt>
                <c:pt idx="993">
                  <c:v>1.0305776864451801</c:v>
                </c:pt>
                <c:pt idx="994">
                  <c:v>1.0357515485705899</c:v>
                </c:pt>
                <c:pt idx="995">
                  <c:v>1.0422938560423201</c:v>
                </c:pt>
                <c:pt idx="996">
                  <c:v>1.0452300766787801</c:v>
                </c:pt>
                <c:pt idx="997">
                  <c:v>1.06435667568889</c:v>
                </c:pt>
                <c:pt idx="998">
                  <c:v>1.00839355630356</c:v>
                </c:pt>
                <c:pt idx="999">
                  <c:v>1.0257766931424901</c:v>
                </c:pt>
                <c:pt idx="1000">
                  <c:v>1.01617060620974</c:v>
                </c:pt>
                <c:pt idx="1001">
                  <c:v>1.0448759319449701</c:v>
                </c:pt>
                <c:pt idx="1002">
                  <c:v>1.0359297498232001</c:v>
                </c:pt>
                <c:pt idx="1003">
                  <c:v>1.03775845082466</c:v>
                </c:pt>
                <c:pt idx="1004">
                  <c:v>1.05127464366996</c:v>
                </c:pt>
                <c:pt idx="1005">
                  <c:v>1.0759179857248</c:v>
                </c:pt>
                <c:pt idx="1006">
                  <c:v>1.07790015556588</c:v>
                </c:pt>
                <c:pt idx="1007">
                  <c:v>1.0934654733350799</c:v>
                </c:pt>
                <c:pt idx="1008">
                  <c:v>1.08022980667084</c:v>
                </c:pt>
                <c:pt idx="1009">
                  <c:v>1.1024501377698701</c:v>
                </c:pt>
                <c:pt idx="1010">
                  <c:v>1.1038620654567499</c:v>
                </c:pt>
                <c:pt idx="1011">
                  <c:v>1.0848140125283601</c:v>
                </c:pt>
                <c:pt idx="1012">
                  <c:v>1.10737570187399</c:v>
                </c:pt>
                <c:pt idx="1013">
                  <c:v>1.11068149615556</c:v>
                </c:pt>
                <c:pt idx="1014">
                  <c:v>1.09848842621872</c:v>
                </c:pt>
                <c:pt idx="1015">
                  <c:v>1.09877638431758</c:v>
                </c:pt>
                <c:pt idx="1016">
                  <c:v>1.06251240367556</c:v>
                </c:pt>
                <c:pt idx="1017">
                  <c:v>1.0596850227926999</c:v>
                </c:pt>
                <c:pt idx="1018">
                  <c:v>1.0527222125351301</c:v>
                </c:pt>
                <c:pt idx="1019">
                  <c:v>1.06669790654083</c:v>
                </c:pt>
                <c:pt idx="1020">
                  <c:v>1.0588613748533999</c:v>
                </c:pt>
                <c:pt idx="1021">
                  <c:v>1.04210573523397</c:v>
                </c:pt>
                <c:pt idx="1022">
                  <c:v>1.0446475926963401</c:v>
                </c:pt>
                <c:pt idx="1023">
                  <c:v>1.05118767095266</c:v>
                </c:pt>
                <c:pt idx="1024">
                  <c:v>1.05972767301927</c:v>
                </c:pt>
                <c:pt idx="1025">
                  <c:v>1.0641108390105201</c:v>
                </c:pt>
                <c:pt idx="1026">
                  <c:v>1.0136331164239401</c:v>
                </c:pt>
                <c:pt idx="1027">
                  <c:v>1.0620342606052799</c:v>
                </c:pt>
                <c:pt idx="1028">
                  <c:v>1.0894355895905501</c:v>
                </c:pt>
                <c:pt idx="1029">
                  <c:v>1.10287411830525</c:v>
                </c:pt>
                <c:pt idx="1030">
                  <c:v>1.12940102317669</c:v>
                </c:pt>
                <c:pt idx="1031">
                  <c:v>1.1139181313989499</c:v>
                </c:pt>
                <c:pt idx="1032">
                  <c:v>1.1145870290495601</c:v>
                </c:pt>
                <c:pt idx="1033">
                  <c:v>1.1398049813045501</c:v>
                </c:pt>
                <c:pt idx="1034">
                  <c:v>1.09572901890909</c:v>
                </c:pt>
                <c:pt idx="1035">
                  <c:v>1.0698697790781699</c:v>
                </c:pt>
                <c:pt idx="1036">
                  <c:v>1.0548675718717</c:v>
                </c:pt>
                <c:pt idx="1037">
                  <c:v>1.03242946212011</c:v>
                </c:pt>
                <c:pt idx="1038">
                  <c:v>1.0437240075920999</c:v>
                </c:pt>
                <c:pt idx="1039">
                  <c:v>1.04177955629422</c:v>
                </c:pt>
                <c:pt idx="1040">
                  <c:v>1.0400370279012601</c:v>
                </c:pt>
                <c:pt idx="1041">
                  <c:v>1.04129099405211</c:v>
                </c:pt>
                <c:pt idx="1042">
                  <c:v>1.0408078202059701</c:v>
                </c:pt>
                <c:pt idx="1043">
                  <c:v>1.04077522471105</c:v>
                </c:pt>
                <c:pt idx="1044">
                  <c:v>1.05055174480789</c:v>
                </c:pt>
                <c:pt idx="1045">
                  <c:v>1.0477312012575</c:v>
                </c:pt>
                <c:pt idx="1046">
                  <c:v>1.05094590900721</c:v>
                </c:pt>
                <c:pt idx="1047">
                  <c:v>1.0569947594050699</c:v>
                </c:pt>
                <c:pt idx="1048">
                  <c:v>1.0482058586674801</c:v>
                </c:pt>
                <c:pt idx="1049">
                  <c:v>1.09126252057722</c:v>
                </c:pt>
                <c:pt idx="1050">
                  <c:v>1.0517992745635001</c:v>
                </c:pt>
                <c:pt idx="1051">
                  <c:v>1.0382381508382501</c:v>
                </c:pt>
                <c:pt idx="1052">
                  <c:v>1.02515390052536</c:v>
                </c:pt>
                <c:pt idx="1053">
                  <c:v>1.0410988029063299</c:v>
                </c:pt>
                <c:pt idx="1054">
                  <c:v>1.027298156256</c:v>
                </c:pt>
                <c:pt idx="1055">
                  <c:v>1.0354117007599399</c:v>
                </c:pt>
                <c:pt idx="1056">
                  <c:v>0.99209607180564496</c:v>
                </c:pt>
                <c:pt idx="1057">
                  <c:v>1.0476460139396599</c:v>
                </c:pt>
                <c:pt idx="1058">
                  <c:v>1.0356217141641799</c:v>
                </c:pt>
                <c:pt idx="1059">
                  <c:v>1.04075907494469</c:v>
                </c:pt>
                <c:pt idx="1060">
                  <c:v>1.0331228825041101</c:v>
                </c:pt>
                <c:pt idx="1061">
                  <c:v>1.03331923440741</c:v>
                </c:pt>
                <c:pt idx="1062">
                  <c:v>1.02994948013306</c:v>
                </c:pt>
                <c:pt idx="1063">
                  <c:v>1.01729171913495</c:v>
                </c:pt>
                <c:pt idx="1064">
                  <c:v>0.99833358104797298</c:v>
                </c:pt>
                <c:pt idx="1065">
                  <c:v>1.0128127131267699</c:v>
                </c:pt>
                <c:pt idx="1066">
                  <c:v>1.0233948427680799</c:v>
                </c:pt>
                <c:pt idx="1067">
                  <c:v>1.01195282404996</c:v>
                </c:pt>
                <c:pt idx="1068">
                  <c:v>1.0054450735709599</c:v>
                </c:pt>
                <c:pt idx="1069">
                  <c:v>1.0051118807137001</c:v>
                </c:pt>
                <c:pt idx="1070">
                  <c:v>1.0206244074011199</c:v>
                </c:pt>
                <c:pt idx="1071">
                  <c:v>1.0172959780242601</c:v>
                </c:pt>
                <c:pt idx="1072">
                  <c:v>1.0209469221562</c:v>
                </c:pt>
                <c:pt idx="1073">
                  <c:v>1.0159240515228001</c:v>
                </c:pt>
                <c:pt idx="1074">
                  <c:v>1.0173335838242501</c:v>
                </c:pt>
                <c:pt idx="1075">
                  <c:v>1.0312357013411899</c:v>
                </c:pt>
                <c:pt idx="1076">
                  <c:v>1.02728250548425</c:v>
                </c:pt>
                <c:pt idx="1077">
                  <c:v>1.0332845967511399</c:v>
                </c:pt>
                <c:pt idx="1078">
                  <c:v>1.0387936735912999</c:v>
                </c:pt>
                <c:pt idx="1079">
                  <c:v>1.07376412519899</c:v>
                </c:pt>
                <c:pt idx="1080">
                  <c:v>1.0502377286109399</c:v>
                </c:pt>
                <c:pt idx="1081">
                  <c:v>1.04937853225779</c:v>
                </c:pt>
                <c:pt idx="1082">
                  <c:v>1.04239693979127</c:v>
                </c:pt>
                <c:pt idx="1083">
                  <c:v>1.0571676950445399</c:v>
                </c:pt>
                <c:pt idx="1084">
                  <c:v>1.06112764005002</c:v>
                </c:pt>
                <c:pt idx="1085">
                  <c:v>1.0713172200147001</c:v>
                </c:pt>
                <c:pt idx="1086">
                  <c:v>1.03807198669072</c:v>
                </c:pt>
                <c:pt idx="1087">
                  <c:v>1.07027296968772</c:v>
                </c:pt>
                <c:pt idx="1088">
                  <c:v>1.08392082419256</c:v>
                </c:pt>
                <c:pt idx="1089">
                  <c:v>1.09020410606901</c:v>
                </c:pt>
                <c:pt idx="1090">
                  <c:v>1.0977712396786199</c:v>
                </c:pt>
                <c:pt idx="1091">
                  <c:v>1.1088887076599401</c:v>
                </c:pt>
                <c:pt idx="1092">
                  <c:v>1.11706409469352</c:v>
                </c:pt>
                <c:pt idx="1093">
                  <c:v>1.1284419163247701</c:v>
                </c:pt>
                <c:pt idx="1094">
                  <c:v>1.13014829152899</c:v>
                </c:pt>
                <c:pt idx="1095">
                  <c:v>1.1304636767740399</c:v>
                </c:pt>
                <c:pt idx="1096">
                  <c:v>1.13545965850405</c:v>
                </c:pt>
                <c:pt idx="1097">
                  <c:v>1.13113338138386</c:v>
                </c:pt>
                <c:pt idx="1098">
                  <c:v>1.12141249407599</c:v>
                </c:pt>
                <c:pt idx="1099">
                  <c:v>1.10531804907422</c:v>
                </c:pt>
                <c:pt idx="1100">
                  <c:v>1.10289398011327</c:v>
                </c:pt>
                <c:pt idx="1101">
                  <c:v>1.09916469188859</c:v>
                </c:pt>
                <c:pt idx="1102">
                  <c:v>1.0954528916567401</c:v>
                </c:pt>
                <c:pt idx="1103">
                  <c:v>1.1030567355535501</c:v>
                </c:pt>
                <c:pt idx="1104">
                  <c:v>1.10220103116771</c:v>
                </c:pt>
                <c:pt idx="1105">
                  <c:v>1.10632699469533</c:v>
                </c:pt>
                <c:pt idx="1106">
                  <c:v>1.10480965170926</c:v>
                </c:pt>
                <c:pt idx="1107">
                  <c:v>1.10441252935779</c:v>
                </c:pt>
                <c:pt idx="1108">
                  <c:v>1.1030864336835999</c:v>
                </c:pt>
                <c:pt idx="1109">
                  <c:v>1.12193099409641</c:v>
                </c:pt>
                <c:pt idx="1110">
                  <c:v>1.0866256283214</c:v>
                </c:pt>
                <c:pt idx="1111">
                  <c:v>1.10214541780182</c:v>
                </c:pt>
                <c:pt idx="1112">
                  <c:v>1.1187372538459199</c:v>
                </c:pt>
                <c:pt idx="1113">
                  <c:v>1.1304641652132801</c:v>
                </c:pt>
                <c:pt idx="1114">
                  <c:v>1.1384951307745099</c:v>
                </c:pt>
                <c:pt idx="1115">
                  <c:v>1.1508323076895699</c:v>
                </c:pt>
                <c:pt idx="1116">
                  <c:v>1.13158219213336</c:v>
                </c:pt>
                <c:pt idx="1117">
                  <c:v>1.18243518158732</c:v>
                </c:pt>
                <c:pt idx="1118">
                  <c:v>1.1617996953768099</c:v>
                </c:pt>
                <c:pt idx="1119">
                  <c:v>1.13487145202316</c:v>
                </c:pt>
                <c:pt idx="1120">
                  <c:v>1.1405170361402399</c:v>
                </c:pt>
                <c:pt idx="1121">
                  <c:v>1.1434937732474999</c:v>
                </c:pt>
                <c:pt idx="1122">
                  <c:v>1.1402322958014901</c:v>
                </c:pt>
                <c:pt idx="1123">
                  <c:v>1.1410573803252999</c:v>
                </c:pt>
                <c:pt idx="1124">
                  <c:v>1.12328473585138</c:v>
                </c:pt>
                <c:pt idx="1125">
                  <c:v>1.1486703732805901</c:v>
                </c:pt>
                <c:pt idx="1126">
                  <c:v>1.1715715267242901</c:v>
                </c:pt>
                <c:pt idx="1127">
                  <c:v>1.17532940421937</c:v>
                </c:pt>
                <c:pt idx="1128">
                  <c:v>1.1709845807146499</c:v>
                </c:pt>
                <c:pt idx="1129">
                  <c:v>1.15939902249107</c:v>
                </c:pt>
                <c:pt idx="1130">
                  <c:v>1.18525688236228</c:v>
                </c:pt>
                <c:pt idx="1131">
                  <c:v>1.1853974533661</c:v>
                </c:pt>
                <c:pt idx="1132">
                  <c:v>1.1682417561693801</c:v>
                </c:pt>
                <c:pt idx="1133">
                  <c:v>1.1580022589121199</c:v>
                </c:pt>
                <c:pt idx="1134">
                  <c:v>1.16011586316156</c:v>
                </c:pt>
                <c:pt idx="1135">
                  <c:v>1.1547175484646299</c:v>
                </c:pt>
                <c:pt idx="1136">
                  <c:v>1.1752493392729599</c:v>
                </c:pt>
                <c:pt idx="1137">
                  <c:v>1.15326685175531</c:v>
                </c:pt>
                <c:pt idx="1138">
                  <c:v>1.16246097039054</c:v>
                </c:pt>
                <c:pt idx="1139">
                  <c:v>1.1694183799183899</c:v>
                </c:pt>
                <c:pt idx="1140">
                  <c:v>1.1776844292467099</c:v>
                </c:pt>
                <c:pt idx="1141">
                  <c:v>1.1345316444632401</c:v>
                </c:pt>
                <c:pt idx="1142">
                  <c:v>1.1940666203881301</c:v>
                </c:pt>
                <c:pt idx="1143">
                  <c:v>1.18988225187092</c:v>
                </c:pt>
                <c:pt idx="1144">
                  <c:v>1.2036659093018101</c:v>
                </c:pt>
                <c:pt idx="1145">
                  <c:v>1.19172930244687</c:v>
                </c:pt>
                <c:pt idx="1146">
                  <c:v>1.19127969458135</c:v>
                </c:pt>
                <c:pt idx="1147">
                  <c:v>1.1907415249414499</c:v>
                </c:pt>
                <c:pt idx="1148">
                  <c:v>1.22044056198558</c:v>
                </c:pt>
                <c:pt idx="1149">
                  <c:v>1.1819708500202899</c:v>
                </c:pt>
                <c:pt idx="1150">
                  <c:v>1.1778697332090899</c:v>
                </c:pt>
                <c:pt idx="1151">
                  <c:v>1.1517996015246901</c:v>
                </c:pt>
                <c:pt idx="1152">
                  <c:v>1.1618143810036901</c:v>
                </c:pt>
                <c:pt idx="1153">
                  <c:v>1.16614307319243</c:v>
                </c:pt>
                <c:pt idx="1154">
                  <c:v>1.1630586905923499</c:v>
                </c:pt>
                <c:pt idx="1155">
                  <c:v>1.1702640845188099</c:v>
                </c:pt>
                <c:pt idx="1156">
                  <c:v>1.16098460034988</c:v>
                </c:pt>
                <c:pt idx="1157">
                  <c:v>1.15035085371923</c:v>
                </c:pt>
                <c:pt idx="1158">
                  <c:v>1.19709300154256</c:v>
                </c:pt>
                <c:pt idx="1159">
                  <c:v>1.19866852184962</c:v>
                </c:pt>
                <c:pt idx="1160">
                  <c:v>1.19552074237594</c:v>
                </c:pt>
                <c:pt idx="1161">
                  <c:v>1.1899037430000201</c:v>
                </c:pt>
                <c:pt idx="1162">
                  <c:v>1.19058002107384</c:v>
                </c:pt>
                <c:pt idx="1163">
                  <c:v>1.1885608225848701</c:v>
                </c:pt>
                <c:pt idx="1164">
                  <c:v>1.20390989358235</c:v>
                </c:pt>
                <c:pt idx="1165">
                  <c:v>1.1771550239945101</c:v>
                </c:pt>
                <c:pt idx="1166">
                  <c:v>1.1727654703403001</c:v>
                </c:pt>
                <c:pt idx="1167">
                  <c:v>1.1687410043897499</c:v>
                </c:pt>
                <c:pt idx="1168">
                  <c:v>1.16795118863807</c:v>
                </c:pt>
                <c:pt idx="1169">
                  <c:v>1.1937528412074301</c:v>
                </c:pt>
                <c:pt idx="1170">
                  <c:v>1.1542029925263</c:v>
                </c:pt>
                <c:pt idx="1171">
                  <c:v>1.15157991672785</c:v>
                </c:pt>
                <c:pt idx="1172">
                  <c:v>1.15457544519457</c:v>
                </c:pt>
                <c:pt idx="1173">
                  <c:v>1.15993240559802</c:v>
                </c:pt>
                <c:pt idx="1174">
                  <c:v>1.1590465351997501</c:v>
                </c:pt>
                <c:pt idx="1175">
                  <c:v>1.19045745541896</c:v>
                </c:pt>
                <c:pt idx="1176">
                  <c:v>1.1594889790876799</c:v>
                </c:pt>
                <c:pt idx="1177">
                  <c:v>1.19374324959245</c:v>
                </c:pt>
                <c:pt idx="1178">
                  <c:v>1.1927105650169201</c:v>
                </c:pt>
                <c:pt idx="1179">
                  <c:v>1.2057935284225201</c:v>
                </c:pt>
                <c:pt idx="1180">
                  <c:v>1.20687117403308</c:v>
                </c:pt>
                <c:pt idx="1181">
                  <c:v>1.2062822356376599</c:v>
                </c:pt>
                <c:pt idx="1182">
                  <c:v>1.18635451057585</c:v>
                </c:pt>
                <c:pt idx="1183">
                  <c:v>1.20416875621376</c:v>
                </c:pt>
                <c:pt idx="1184">
                  <c:v>1.2261636359164501</c:v>
                </c:pt>
                <c:pt idx="1185">
                  <c:v>1.2411257590189799</c:v>
                </c:pt>
                <c:pt idx="1186">
                  <c:v>1.24148923676768</c:v>
                </c:pt>
                <c:pt idx="1187">
                  <c:v>1.21695848524573</c:v>
                </c:pt>
                <c:pt idx="1188">
                  <c:v>1.29042973088541</c:v>
                </c:pt>
                <c:pt idx="1189">
                  <c:v>1.3080696589952701</c:v>
                </c:pt>
                <c:pt idx="1190">
                  <c:v>1.31743724127885</c:v>
                </c:pt>
                <c:pt idx="1191">
                  <c:v>1.3121280252473799</c:v>
                </c:pt>
                <c:pt idx="1192">
                  <c:v>1.3113654698794199</c:v>
                </c:pt>
                <c:pt idx="1193">
                  <c:v>1.3105318301726701</c:v>
                </c:pt>
                <c:pt idx="1194">
                  <c:v>1.3319200521685699</c:v>
                </c:pt>
                <c:pt idx="1195">
                  <c:v>1.2558939595349801</c:v>
                </c:pt>
                <c:pt idx="1196">
                  <c:v>1.24409400373158</c:v>
                </c:pt>
                <c:pt idx="1197">
                  <c:v>1.2394420285924099</c:v>
                </c:pt>
                <c:pt idx="1198">
                  <c:v>1.2336932538809999</c:v>
                </c:pt>
                <c:pt idx="1199">
                  <c:v>1.26432264767025</c:v>
                </c:pt>
                <c:pt idx="1200">
                  <c:v>1.22538082797976</c:v>
                </c:pt>
                <c:pt idx="1201">
                  <c:v>1.2921801476989401</c:v>
                </c:pt>
                <c:pt idx="1202">
                  <c:v>1.2929731680860199</c:v>
                </c:pt>
                <c:pt idx="1203">
                  <c:v>1.2936493186998399</c:v>
                </c:pt>
                <c:pt idx="1204">
                  <c:v>1.28111302286618</c:v>
                </c:pt>
                <c:pt idx="1205">
                  <c:v>1.30848348311837</c:v>
                </c:pt>
                <c:pt idx="1206">
                  <c:v>1.2491664109399101</c:v>
                </c:pt>
                <c:pt idx="1207">
                  <c:v>1.2883485746944301</c:v>
                </c:pt>
                <c:pt idx="1208">
                  <c:v>1.2326113222009201</c:v>
                </c:pt>
                <c:pt idx="1209">
                  <c:v>1.2586929149777599</c:v>
                </c:pt>
                <c:pt idx="1210">
                  <c:v>1.2828569487239301</c:v>
                </c:pt>
                <c:pt idx="1211">
                  <c:v>1.2965054931743401</c:v>
                </c:pt>
                <c:pt idx="1212">
                  <c:v>1.2832166916343</c:v>
                </c:pt>
                <c:pt idx="1213">
                  <c:v>1.2961676839057701</c:v>
                </c:pt>
                <c:pt idx="1214">
                  <c:v>1.29356420830538</c:v>
                </c:pt>
                <c:pt idx="1215">
                  <c:v>1.28427780703734</c:v>
                </c:pt>
                <c:pt idx="1216">
                  <c:v>1.2656419501835701</c:v>
                </c:pt>
                <c:pt idx="1217">
                  <c:v>1.21196250341766</c:v>
                </c:pt>
                <c:pt idx="1218">
                  <c:v>1.20189099978224</c:v>
                </c:pt>
                <c:pt idx="1219">
                  <c:v>1.18550290513345</c:v>
                </c:pt>
                <c:pt idx="1220">
                  <c:v>1.1827610981776999</c:v>
                </c:pt>
                <c:pt idx="1221">
                  <c:v>1.1647414099877</c:v>
                </c:pt>
                <c:pt idx="1222">
                  <c:v>1.1765088982018099</c:v>
                </c:pt>
                <c:pt idx="1223">
                  <c:v>1.1972997872609099</c:v>
                </c:pt>
                <c:pt idx="1224">
                  <c:v>1.2546622530127201</c:v>
                </c:pt>
                <c:pt idx="1225">
                  <c:v>1.2571902322531101</c:v>
                </c:pt>
                <c:pt idx="1226">
                  <c:v>1.27182394017089</c:v>
                </c:pt>
                <c:pt idx="1227">
                  <c:v>1.2866337982771701</c:v>
                </c:pt>
                <c:pt idx="1228">
                  <c:v>1.2978534165673701</c:v>
                </c:pt>
                <c:pt idx="1229">
                  <c:v>1.2776004257665801</c:v>
                </c:pt>
                <c:pt idx="1230">
                  <c:v>1.2849505494634299</c:v>
                </c:pt>
                <c:pt idx="1231">
                  <c:v>1.24036088108244</c:v>
                </c:pt>
                <c:pt idx="1232">
                  <c:v>1.2286603726583201</c:v>
                </c:pt>
                <c:pt idx="1233">
                  <c:v>1.22774999735648</c:v>
                </c:pt>
                <c:pt idx="1234">
                  <c:v>1.2287867171346201</c:v>
                </c:pt>
                <c:pt idx="1235">
                  <c:v>1.2362400557909099</c:v>
                </c:pt>
                <c:pt idx="1236">
                  <c:v>1.2386064383105799</c:v>
                </c:pt>
                <c:pt idx="1237">
                  <c:v>1.19193061752138</c:v>
                </c:pt>
                <c:pt idx="1238">
                  <c:v>1.2119691510149599</c:v>
                </c:pt>
                <c:pt idx="1239">
                  <c:v>1.23299706178962</c:v>
                </c:pt>
                <c:pt idx="1240">
                  <c:v>1.18746481165746</c:v>
                </c:pt>
                <c:pt idx="1241">
                  <c:v>1.1697149337464601</c:v>
                </c:pt>
                <c:pt idx="1242">
                  <c:v>1.17635565727001</c:v>
                </c:pt>
                <c:pt idx="1243">
                  <c:v>1.21296981471984</c:v>
                </c:pt>
                <c:pt idx="1244">
                  <c:v>1.2550496140315299</c:v>
                </c:pt>
                <c:pt idx="1245">
                  <c:v>1.25065794618472</c:v>
                </c:pt>
                <c:pt idx="1246">
                  <c:v>1.22762514239337</c:v>
                </c:pt>
                <c:pt idx="1247">
                  <c:v>1.27688688365396</c:v>
                </c:pt>
                <c:pt idx="1248">
                  <c:v>1.3296955433861399</c:v>
                </c:pt>
                <c:pt idx="1249">
                  <c:v>1.3038642870278501</c:v>
                </c:pt>
                <c:pt idx="1250">
                  <c:v>1.21465626063939</c:v>
                </c:pt>
                <c:pt idx="1251">
                  <c:v>1.20355954041931</c:v>
                </c:pt>
                <c:pt idx="1252">
                  <c:v>1.1893932868524899</c:v>
                </c:pt>
                <c:pt idx="1253">
                  <c:v>1.2119869413334901</c:v>
                </c:pt>
                <c:pt idx="1254">
                  <c:v>1.1935906907681899</c:v>
                </c:pt>
                <c:pt idx="1255">
                  <c:v>1.15364635245747</c:v>
                </c:pt>
                <c:pt idx="1256">
                  <c:v>1.16523942825452</c:v>
                </c:pt>
                <c:pt idx="1257">
                  <c:v>1.2333711134132299</c:v>
                </c:pt>
                <c:pt idx="1258">
                  <c:v>1.23145064656187</c:v>
                </c:pt>
                <c:pt idx="1259">
                  <c:v>1.2535786018908801</c:v>
                </c:pt>
                <c:pt idx="1260">
                  <c:v>1.2381042529310899</c:v>
                </c:pt>
                <c:pt idx="1261">
                  <c:v>1.2661752942227</c:v>
                </c:pt>
                <c:pt idx="1262">
                  <c:v>1.24820319544099</c:v>
                </c:pt>
                <c:pt idx="1263">
                  <c:v>1.2339835626020501</c:v>
                </c:pt>
                <c:pt idx="1264">
                  <c:v>1.22415385814274</c:v>
                </c:pt>
                <c:pt idx="1265">
                  <c:v>1.2267644552110799</c:v>
                </c:pt>
                <c:pt idx="1266">
                  <c:v>1.21859011316347</c:v>
                </c:pt>
                <c:pt idx="1267">
                  <c:v>1.24332648534847</c:v>
                </c:pt>
                <c:pt idx="1268">
                  <c:v>1.1969624704325399</c:v>
                </c:pt>
                <c:pt idx="1269">
                  <c:v>1.2145333981253801</c:v>
                </c:pt>
                <c:pt idx="1270">
                  <c:v>1.2668058241795701</c:v>
                </c:pt>
                <c:pt idx="1271">
                  <c:v>1.27998117055768</c:v>
                </c:pt>
                <c:pt idx="1272">
                  <c:v>1.2850227087509101</c:v>
                </c:pt>
                <c:pt idx="1273">
                  <c:v>1.28719843883027</c:v>
                </c:pt>
                <c:pt idx="1274">
                  <c:v>1.2443190458692399</c:v>
                </c:pt>
                <c:pt idx="1275">
                  <c:v>1.27434415706139</c:v>
                </c:pt>
                <c:pt idx="1276">
                  <c:v>1.2770231656515201</c:v>
                </c:pt>
                <c:pt idx="1277">
                  <c:v>1.25034967164644</c:v>
                </c:pt>
                <c:pt idx="1278">
                  <c:v>1.23664620748003</c:v>
                </c:pt>
                <c:pt idx="1279">
                  <c:v>1.2321541136526299</c:v>
                </c:pt>
                <c:pt idx="1280">
                  <c:v>1.2415251515438701</c:v>
                </c:pt>
                <c:pt idx="1281">
                  <c:v>1.277418190308</c:v>
                </c:pt>
                <c:pt idx="1282">
                  <c:v>1.25882768711405</c:v>
                </c:pt>
                <c:pt idx="1283">
                  <c:v>1.25742651730015</c:v>
                </c:pt>
                <c:pt idx="1284">
                  <c:v>1.2466515798415301</c:v>
                </c:pt>
                <c:pt idx="1285">
                  <c:v>1.24246950828152</c:v>
                </c:pt>
                <c:pt idx="1286">
                  <c:v>1.2563002522026601</c:v>
                </c:pt>
                <c:pt idx="1287">
                  <c:v>1.2418813024767199</c:v>
                </c:pt>
                <c:pt idx="1288">
                  <c:v>1.2283669736429399</c:v>
                </c:pt>
                <c:pt idx="1289">
                  <c:v>1.2334778689388799</c:v>
                </c:pt>
                <c:pt idx="1290">
                  <c:v>1.2407795019287999</c:v>
                </c:pt>
                <c:pt idx="1291">
                  <c:v>1.23824453867004</c:v>
                </c:pt>
                <c:pt idx="1292">
                  <c:v>1.24894883275836</c:v>
                </c:pt>
                <c:pt idx="1293">
                  <c:v>1.2218268619502799</c:v>
                </c:pt>
                <c:pt idx="1294">
                  <c:v>1.22447629557384</c:v>
                </c:pt>
                <c:pt idx="1295">
                  <c:v>1.23292893014081</c:v>
                </c:pt>
                <c:pt idx="1296">
                  <c:v>1.2474345824645201</c:v>
                </c:pt>
                <c:pt idx="1297">
                  <c:v>1.26438076779432</c:v>
                </c:pt>
                <c:pt idx="1298">
                  <c:v>1.2540773026069501</c:v>
                </c:pt>
                <c:pt idx="1299">
                  <c:v>1.2336749197055601</c:v>
                </c:pt>
                <c:pt idx="1300">
                  <c:v>1.25976538414697</c:v>
                </c:pt>
                <c:pt idx="1301">
                  <c:v>1.2621311308359799</c:v>
                </c:pt>
                <c:pt idx="1302">
                  <c:v>1.2456180670152099</c:v>
                </c:pt>
                <c:pt idx="1303">
                  <c:v>1.23777250895333</c:v>
                </c:pt>
                <c:pt idx="1304">
                  <c:v>1.19097267204586</c:v>
                </c:pt>
                <c:pt idx="1305">
                  <c:v>1.21268279600933</c:v>
                </c:pt>
                <c:pt idx="1306">
                  <c:v>1.20653472028924</c:v>
                </c:pt>
                <c:pt idx="1307">
                  <c:v>1.1997873658550899</c:v>
                </c:pt>
                <c:pt idx="1308">
                  <c:v>1.1916617418264599</c:v>
                </c:pt>
                <c:pt idx="1309">
                  <c:v>1.19481685997606</c:v>
                </c:pt>
                <c:pt idx="1310">
                  <c:v>1.17540016847386</c:v>
                </c:pt>
                <c:pt idx="1311">
                  <c:v>1.2005330672943599</c:v>
                </c:pt>
                <c:pt idx="1312">
                  <c:v>1.1921519087479999</c:v>
                </c:pt>
                <c:pt idx="1313">
                  <c:v>1.2201264875214699</c:v>
                </c:pt>
                <c:pt idx="1314">
                  <c:v>1.2291830166542299</c:v>
                </c:pt>
                <c:pt idx="1315">
                  <c:v>1.2143515094209001</c:v>
                </c:pt>
                <c:pt idx="1316">
                  <c:v>1.22846647618961</c:v>
                </c:pt>
                <c:pt idx="1317">
                  <c:v>1.26827888378848</c:v>
                </c:pt>
                <c:pt idx="1318">
                  <c:v>1.2466455887703201</c:v>
                </c:pt>
                <c:pt idx="1319">
                  <c:v>1.2438674651250401</c:v>
                </c:pt>
                <c:pt idx="1320">
                  <c:v>1.26752166470733</c:v>
                </c:pt>
                <c:pt idx="1321">
                  <c:v>1.2332381149859399</c:v>
                </c:pt>
                <c:pt idx="1322">
                  <c:v>1.27357285766096</c:v>
                </c:pt>
                <c:pt idx="1323">
                  <c:v>1.24842044261344</c:v>
                </c:pt>
                <c:pt idx="1324">
                  <c:v>1.25116224706486</c:v>
                </c:pt>
                <c:pt idx="1325">
                  <c:v>1.2654425071262601</c:v>
                </c:pt>
                <c:pt idx="1326">
                  <c:v>1.26739373980438</c:v>
                </c:pt>
                <c:pt idx="1327">
                  <c:v>1.22320740661114</c:v>
                </c:pt>
                <c:pt idx="1328">
                  <c:v>1.17971347341264</c:v>
                </c:pt>
                <c:pt idx="1329">
                  <c:v>1.18782670190717</c:v>
                </c:pt>
                <c:pt idx="1330">
                  <c:v>1.2109989317371399</c:v>
                </c:pt>
                <c:pt idx="1331">
                  <c:v>1.1728058435620901</c:v>
                </c:pt>
                <c:pt idx="1332">
                  <c:v>1.1766767578780399</c:v>
                </c:pt>
                <c:pt idx="1333">
                  <c:v>1.1544207792338299</c:v>
                </c:pt>
                <c:pt idx="1334">
                  <c:v>1.11357619002226</c:v>
                </c:pt>
                <c:pt idx="1335">
                  <c:v>1.1621757987955601</c:v>
                </c:pt>
                <c:pt idx="1336">
                  <c:v>1.1095876991871301</c:v>
                </c:pt>
                <c:pt idx="1337">
                  <c:v>1.1014609516049001</c:v>
                </c:pt>
                <c:pt idx="1338">
                  <c:v>1.1012358485434199</c:v>
                </c:pt>
                <c:pt idx="1339">
                  <c:v>1.10087679196358</c:v>
                </c:pt>
                <c:pt idx="1340">
                  <c:v>1.11321185205398</c:v>
                </c:pt>
                <c:pt idx="1341">
                  <c:v>1.1621043591167699</c:v>
                </c:pt>
                <c:pt idx="1342">
                  <c:v>1.1744583588962501</c:v>
                </c:pt>
                <c:pt idx="1343">
                  <c:v>1.1783496143360599</c:v>
                </c:pt>
                <c:pt idx="1344">
                  <c:v>1.1547999869165</c:v>
                </c:pt>
                <c:pt idx="1345">
                  <c:v>1.14911700151148</c:v>
                </c:pt>
                <c:pt idx="1346">
                  <c:v>1.1368973651447301</c:v>
                </c:pt>
                <c:pt idx="1347">
                  <c:v>1.16418261966727</c:v>
                </c:pt>
                <c:pt idx="1348">
                  <c:v>1.14356551955257</c:v>
                </c:pt>
                <c:pt idx="1349">
                  <c:v>1.20130149338099</c:v>
                </c:pt>
                <c:pt idx="1350">
                  <c:v>1.2237589653632099</c:v>
                </c:pt>
                <c:pt idx="1351">
                  <c:v>1.2364263686063</c:v>
                </c:pt>
                <c:pt idx="1352">
                  <c:v>1.2617190680311301</c:v>
                </c:pt>
                <c:pt idx="1353">
                  <c:v>1.25684362995267</c:v>
                </c:pt>
                <c:pt idx="1354">
                  <c:v>1.22800895498633</c:v>
                </c:pt>
                <c:pt idx="1355">
                  <c:v>1.2299350949552399</c:v>
                </c:pt>
                <c:pt idx="1356">
                  <c:v>1.1495255418977799</c:v>
                </c:pt>
                <c:pt idx="1357">
                  <c:v>1.1346987490437499</c:v>
                </c:pt>
                <c:pt idx="1358">
                  <c:v>1.1506829446173501</c:v>
                </c:pt>
                <c:pt idx="1359">
                  <c:v>1.18228494970905</c:v>
                </c:pt>
                <c:pt idx="1360">
                  <c:v>1.23759880104705</c:v>
                </c:pt>
                <c:pt idx="1361">
                  <c:v>1.2505341681066899</c:v>
                </c:pt>
                <c:pt idx="1362">
                  <c:v>1.21096251057022</c:v>
                </c:pt>
                <c:pt idx="1363">
                  <c:v>1.2156558833273901</c:v>
                </c:pt>
                <c:pt idx="1364">
                  <c:v>1.2384157457468701</c:v>
                </c:pt>
                <c:pt idx="1365">
                  <c:v>1.2608986593512701</c:v>
                </c:pt>
                <c:pt idx="1366">
                  <c:v>1.22936526833947</c:v>
                </c:pt>
                <c:pt idx="1367">
                  <c:v>1.1967915264867</c:v>
                </c:pt>
                <c:pt idx="1368">
                  <c:v>1.20684839158511</c:v>
                </c:pt>
                <c:pt idx="1369">
                  <c:v>1.24588478937527</c:v>
                </c:pt>
                <c:pt idx="1370">
                  <c:v>1.3050743817547701</c:v>
                </c:pt>
                <c:pt idx="1371">
                  <c:v>1.3206333349907999</c:v>
                </c:pt>
                <c:pt idx="1372">
                  <c:v>1.3055401633378501</c:v>
                </c:pt>
                <c:pt idx="1373">
                  <c:v>1.29065167161038</c:v>
                </c:pt>
                <c:pt idx="1374">
                  <c:v>1.27956606333158</c:v>
                </c:pt>
                <c:pt idx="1375">
                  <c:v>1.2945714732153599</c:v>
                </c:pt>
                <c:pt idx="1376">
                  <c:v>1.3779970313299501</c:v>
                </c:pt>
                <c:pt idx="1377">
                  <c:v>1.3206008464514001</c:v>
                </c:pt>
                <c:pt idx="1378">
                  <c:v>1.2938439082234701</c:v>
                </c:pt>
                <c:pt idx="1379">
                  <c:v>1.26001715223287</c:v>
                </c:pt>
                <c:pt idx="1380">
                  <c:v>1.27658278662407</c:v>
                </c:pt>
                <c:pt idx="1381">
                  <c:v>1.2809310282608</c:v>
                </c:pt>
                <c:pt idx="1382">
                  <c:v>1.28294220052241</c:v>
                </c:pt>
                <c:pt idx="1383">
                  <c:v>1.1888028837773299</c:v>
                </c:pt>
                <c:pt idx="1384">
                  <c:v>1.1932067180202599</c:v>
                </c:pt>
                <c:pt idx="1385">
                  <c:v>1.18985295749088</c:v>
                </c:pt>
                <c:pt idx="1386">
                  <c:v>1.23424692602748</c:v>
                </c:pt>
                <c:pt idx="1387">
                  <c:v>1.2400374760016699</c:v>
                </c:pt>
                <c:pt idx="1388">
                  <c:v>1.2393613170934901</c:v>
                </c:pt>
                <c:pt idx="1389">
                  <c:v>1.18819627955586</c:v>
                </c:pt>
                <c:pt idx="1390">
                  <c:v>1.2457727973129999</c:v>
                </c:pt>
                <c:pt idx="1391">
                  <c:v>1.26415394679611</c:v>
                </c:pt>
                <c:pt idx="1392">
                  <c:v>1.2563213864854299</c:v>
                </c:pt>
                <c:pt idx="1393">
                  <c:v>1.2399059925190601</c:v>
                </c:pt>
                <c:pt idx="1394">
                  <c:v>1.2326679509963601</c:v>
                </c:pt>
                <c:pt idx="1395">
                  <c:v>1.2376440728302101</c:v>
                </c:pt>
                <c:pt idx="1396">
                  <c:v>1.2462993144686301</c:v>
                </c:pt>
                <c:pt idx="1397">
                  <c:v>1.2520985091691701</c:v>
                </c:pt>
                <c:pt idx="1398">
                  <c:v>1.24965186208344</c:v>
                </c:pt>
                <c:pt idx="1399">
                  <c:v>1.2715753433341099</c:v>
                </c:pt>
                <c:pt idx="1400">
                  <c:v>1.2694931897717601</c:v>
                </c:pt>
                <c:pt idx="1401">
                  <c:v>1.26001116501018</c:v>
                </c:pt>
                <c:pt idx="1402">
                  <c:v>1.2576355244872399</c:v>
                </c:pt>
                <c:pt idx="1403">
                  <c:v>1.28473377145118</c:v>
                </c:pt>
                <c:pt idx="1404">
                  <c:v>1.26933972462754</c:v>
                </c:pt>
                <c:pt idx="1405">
                  <c:v>1.24842642529633</c:v>
                </c:pt>
                <c:pt idx="1406">
                  <c:v>1.2069407128740099</c:v>
                </c:pt>
                <c:pt idx="1407">
                  <c:v>1.19684792880331</c:v>
                </c:pt>
                <c:pt idx="1408">
                  <c:v>1.1905685802336701</c:v>
                </c:pt>
                <c:pt idx="1409">
                  <c:v>1.1951535999299101</c:v>
                </c:pt>
                <c:pt idx="1410">
                  <c:v>1.1666592369630899</c:v>
                </c:pt>
                <c:pt idx="1411">
                  <c:v>1.1564674398956001</c:v>
                </c:pt>
                <c:pt idx="1412">
                  <c:v>1.16840677104382</c:v>
                </c:pt>
                <c:pt idx="1413">
                  <c:v>1.1884376194388799</c:v>
                </c:pt>
                <c:pt idx="1414">
                  <c:v>1.1777072293384001</c:v>
                </c:pt>
                <c:pt idx="1415">
                  <c:v>1.21832079508403</c:v>
                </c:pt>
                <c:pt idx="1416">
                  <c:v>1.1874170008334299</c:v>
                </c:pt>
                <c:pt idx="1417">
                  <c:v>1.19696308329695</c:v>
                </c:pt>
                <c:pt idx="1418">
                  <c:v>1.18510737146635</c:v>
                </c:pt>
                <c:pt idx="1419">
                  <c:v>1.1742282756567799</c:v>
                </c:pt>
                <c:pt idx="1420">
                  <c:v>1.1953227899611101</c:v>
                </c:pt>
                <c:pt idx="1421">
                  <c:v>1.1839499489590399</c:v>
                </c:pt>
                <c:pt idx="1422">
                  <c:v>1.1436339961692801</c:v>
                </c:pt>
                <c:pt idx="1423">
                  <c:v>1.1770782975895699</c:v>
                </c:pt>
                <c:pt idx="1424">
                  <c:v>1.1966796590534099</c:v>
                </c:pt>
                <c:pt idx="1425">
                  <c:v>1.1760827162385801</c:v>
                </c:pt>
                <c:pt idx="1426">
                  <c:v>1.1854524676951499</c:v>
                </c:pt>
                <c:pt idx="1427">
                  <c:v>1.16638272176448</c:v>
                </c:pt>
                <c:pt idx="1428">
                  <c:v>1.1771924395220501</c:v>
                </c:pt>
                <c:pt idx="1429">
                  <c:v>1.1737566657188601</c:v>
                </c:pt>
                <c:pt idx="1430">
                  <c:v>1.1634355514183601</c:v>
                </c:pt>
                <c:pt idx="1431">
                  <c:v>1.1323775936886</c:v>
                </c:pt>
                <c:pt idx="1432">
                  <c:v>1.1594165243960599</c:v>
                </c:pt>
                <c:pt idx="1433">
                  <c:v>1.14340696963416</c:v>
                </c:pt>
                <c:pt idx="1434">
                  <c:v>1.15269808008055</c:v>
                </c:pt>
                <c:pt idx="1435">
                  <c:v>1.15650885648956</c:v>
                </c:pt>
                <c:pt idx="1436">
                  <c:v>1.15519634806567</c:v>
                </c:pt>
                <c:pt idx="1437">
                  <c:v>1.1422102814875701</c:v>
                </c:pt>
                <c:pt idx="1438">
                  <c:v>1.1529075357957199</c:v>
                </c:pt>
                <c:pt idx="1439">
                  <c:v>1.1414580129159799</c:v>
                </c:pt>
                <c:pt idx="1440">
                  <c:v>1.1441256380432301</c:v>
                </c:pt>
                <c:pt idx="1441">
                  <c:v>1.1217134272626701</c:v>
                </c:pt>
                <c:pt idx="1442">
                  <c:v>1.1215775020749399</c:v>
                </c:pt>
                <c:pt idx="1443">
                  <c:v>1.12021095185366</c:v>
                </c:pt>
                <c:pt idx="1444">
                  <c:v>1.1439089611992701</c:v>
                </c:pt>
                <c:pt idx="1445">
                  <c:v>1.1421340690502899</c:v>
                </c:pt>
                <c:pt idx="1446">
                  <c:v>1.1398898539447899</c:v>
                </c:pt>
                <c:pt idx="1447">
                  <c:v>1.16121751437544</c:v>
                </c:pt>
                <c:pt idx="1448">
                  <c:v>1.1809396196017701</c:v>
                </c:pt>
                <c:pt idx="1449">
                  <c:v>1.19116584862341</c:v>
                </c:pt>
                <c:pt idx="1450">
                  <c:v>1.2187050689002401</c:v>
                </c:pt>
                <c:pt idx="1451">
                  <c:v>1.1805158617459</c:v>
                </c:pt>
                <c:pt idx="1452">
                  <c:v>1.17950333406034</c:v>
                </c:pt>
                <c:pt idx="1453">
                  <c:v>1.21351908159952</c:v>
                </c:pt>
                <c:pt idx="1454">
                  <c:v>1.20386585020967</c:v>
                </c:pt>
                <c:pt idx="1455">
                  <c:v>1.20216177353978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6C-4CC3-8C23-E8765FF87202}"/>
            </c:ext>
          </c:extLst>
        </c:ser>
        <c:ser>
          <c:idx val="1"/>
          <c:order val="1"/>
          <c:tx>
            <c:v>16-TODAY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'כ"א - תיירות ומסעדות'!$A$2:$A$2051</c:f>
              <c:numCache>
                <c:formatCode>m/d/yyyy</c:formatCode>
                <c:ptCount val="2050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</c:numCache>
            </c:numRef>
          </c:cat>
          <c:val>
            <c:numRef>
              <c:f>'כ"א - תיירות ומסעדות'!$B$2:$B$2051</c:f>
              <c:numCache>
                <c:formatCode>0.000</c:formatCode>
                <c:ptCount val="2050"/>
                <c:pt idx="0">
                  <c:v>0.69844025545456601</c:v>
                </c:pt>
                <c:pt idx="1">
                  <c:v>0.70413084625876199</c:v>
                </c:pt>
                <c:pt idx="2">
                  <c:v>0.71642902392547203</c:v>
                </c:pt>
                <c:pt idx="3">
                  <c:v>0.73031110530954702</c:v>
                </c:pt>
                <c:pt idx="4">
                  <c:v>0.73584009223601399</c:v>
                </c:pt>
                <c:pt idx="5">
                  <c:v>0.73176793165960297</c:v>
                </c:pt>
                <c:pt idx="6">
                  <c:v>0.74847972204043101</c:v>
                </c:pt>
                <c:pt idx="7">
                  <c:v>0.75156464164446901</c:v>
                </c:pt>
                <c:pt idx="8">
                  <c:v>0.739778698065926</c:v>
                </c:pt>
                <c:pt idx="9">
                  <c:v>0.743088998603604</c:v>
                </c:pt>
                <c:pt idx="10">
                  <c:v>0.727132803644014</c:v>
                </c:pt>
                <c:pt idx="11">
                  <c:v>0.738228897092707</c:v>
                </c:pt>
                <c:pt idx="12">
                  <c:v>0.74131026887338702</c:v>
                </c:pt>
                <c:pt idx="13">
                  <c:v>0.73070455294396397</c:v>
                </c:pt>
                <c:pt idx="14">
                  <c:v>0.71893479769680502</c:v>
                </c:pt>
                <c:pt idx="15">
                  <c:v>0.76878215970945896</c:v>
                </c:pt>
                <c:pt idx="16">
                  <c:v>0.73601765593197599</c:v>
                </c:pt>
                <c:pt idx="17">
                  <c:v>0.75052247570530595</c:v>
                </c:pt>
                <c:pt idx="18">
                  <c:v>0.74784672939132601</c:v>
                </c:pt>
                <c:pt idx="19">
                  <c:v>0.74102432386595196</c:v>
                </c:pt>
                <c:pt idx="20">
                  <c:v>0.74085901442033297</c:v>
                </c:pt>
                <c:pt idx="21">
                  <c:v>0.76481129133950398</c:v>
                </c:pt>
                <c:pt idx="22">
                  <c:v>0.73819496465257295</c:v>
                </c:pt>
                <c:pt idx="23">
                  <c:v>0.77191142897737897</c:v>
                </c:pt>
                <c:pt idx="24">
                  <c:v>0.77361259587480202</c:v>
                </c:pt>
                <c:pt idx="25">
                  <c:v>0.76140385881008399</c:v>
                </c:pt>
                <c:pt idx="26">
                  <c:v>0.76222774754691003</c:v>
                </c:pt>
                <c:pt idx="27">
                  <c:v>0.76291886736824899</c:v>
                </c:pt>
                <c:pt idx="28">
                  <c:v>0.74517638657985297</c:v>
                </c:pt>
                <c:pt idx="29">
                  <c:v>0.74218795131958704</c:v>
                </c:pt>
                <c:pt idx="30">
                  <c:v>0.73089976198545403</c:v>
                </c:pt>
                <c:pt idx="31">
                  <c:v>0.72269466549161798</c:v>
                </c:pt>
                <c:pt idx="32">
                  <c:v>0.72755841196094695</c:v>
                </c:pt>
                <c:pt idx="33">
                  <c:v>0.73676002147848896</c:v>
                </c:pt>
                <c:pt idx="34">
                  <c:v>0.74078957295081704</c:v>
                </c:pt>
                <c:pt idx="35">
                  <c:v>0.74759949332904496</c:v>
                </c:pt>
                <c:pt idx="36">
                  <c:v>0.74723702094580302</c:v>
                </c:pt>
                <c:pt idx="37">
                  <c:v>0.76782566932781504</c:v>
                </c:pt>
                <c:pt idx="38">
                  <c:v>0.76397161324588003</c:v>
                </c:pt>
                <c:pt idx="39">
                  <c:v>0.757604771601183</c:v>
                </c:pt>
                <c:pt idx="40">
                  <c:v>0.74918373276290096</c:v>
                </c:pt>
                <c:pt idx="41">
                  <c:v>0.74600470282389097</c:v>
                </c:pt>
                <c:pt idx="42">
                  <c:v>0.74078505149069895</c:v>
                </c:pt>
                <c:pt idx="43">
                  <c:v>0.729865084364969</c:v>
                </c:pt>
                <c:pt idx="44">
                  <c:v>0.71657431865534704</c:v>
                </c:pt>
                <c:pt idx="45">
                  <c:v>0.71320336459779898</c:v>
                </c:pt>
                <c:pt idx="46">
                  <c:v>0.73611987573531101</c:v>
                </c:pt>
                <c:pt idx="47">
                  <c:v>0.737401871313206</c:v>
                </c:pt>
                <c:pt idx="48">
                  <c:v>0.73988774749469099</c:v>
                </c:pt>
                <c:pt idx="49">
                  <c:v>0.75195696348924301</c:v>
                </c:pt>
                <c:pt idx="50">
                  <c:v>0.76234454848250899</c:v>
                </c:pt>
                <c:pt idx="51">
                  <c:v>0.77002198845955805</c:v>
                </c:pt>
                <c:pt idx="52">
                  <c:v>0.79368032734129501</c:v>
                </c:pt>
                <c:pt idx="53">
                  <c:v>0.76932710776854896</c:v>
                </c:pt>
                <c:pt idx="54">
                  <c:v>0.773248587293072</c:v>
                </c:pt>
                <c:pt idx="55">
                  <c:v>0.77612750737773095</c:v>
                </c:pt>
                <c:pt idx="56">
                  <c:v>0.77134513661429904</c:v>
                </c:pt>
                <c:pt idx="57">
                  <c:v>0.77182210663511597</c:v>
                </c:pt>
                <c:pt idx="58">
                  <c:v>0.76359133897819997</c:v>
                </c:pt>
                <c:pt idx="59">
                  <c:v>0.73272858277581299</c:v>
                </c:pt>
                <c:pt idx="60">
                  <c:v>0.74269298641544301</c:v>
                </c:pt>
                <c:pt idx="61">
                  <c:v>0.74459915115307695</c:v>
                </c:pt>
                <c:pt idx="62">
                  <c:v>0.74775293758723105</c:v>
                </c:pt>
                <c:pt idx="63">
                  <c:v>0.742380322533291</c:v>
                </c:pt>
                <c:pt idx="64">
                  <c:v>0.75143296385991398</c:v>
                </c:pt>
                <c:pt idx="65">
                  <c:v>0.75363374573548803</c:v>
                </c:pt>
                <c:pt idx="66">
                  <c:v>0.78312050985320303</c:v>
                </c:pt>
                <c:pt idx="67">
                  <c:v>0.79157395087281102</c:v>
                </c:pt>
                <c:pt idx="68">
                  <c:v>0.78639316652753</c:v>
                </c:pt>
                <c:pt idx="69">
                  <c:v>0.77822667360799402</c:v>
                </c:pt>
                <c:pt idx="70">
                  <c:v>0.79532971123815999</c:v>
                </c:pt>
                <c:pt idx="71">
                  <c:v>0.79294416196341799</c:v>
                </c:pt>
                <c:pt idx="72">
                  <c:v>0.78906377078176604</c:v>
                </c:pt>
                <c:pt idx="73">
                  <c:v>0.78441081298489002</c:v>
                </c:pt>
                <c:pt idx="74">
                  <c:v>0.79554944288417795</c:v>
                </c:pt>
                <c:pt idx="75">
                  <c:v>0.79987123258251702</c:v>
                </c:pt>
                <c:pt idx="76">
                  <c:v>0.78979914399903794</c:v>
                </c:pt>
                <c:pt idx="77">
                  <c:v>0.776064046926628</c:v>
                </c:pt>
                <c:pt idx="78">
                  <c:v>0.77092728766417395</c:v>
                </c:pt>
                <c:pt idx="79">
                  <c:v>0.783292496055634</c:v>
                </c:pt>
                <c:pt idx="80">
                  <c:v>0.78279731367829497</c:v>
                </c:pt>
                <c:pt idx="81">
                  <c:v>0.75854126175807302</c:v>
                </c:pt>
                <c:pt idx="82">
                  <c:v>0.76247836103855104</c:v>
                </c:pt>
                <c:pt idx="83">
                  <c:v>0.78964509718167997</c:v>
                </c:pt>
                <c:pt idx="84">
                  <c:v>0.78907800857589105</c:v>
                </c:pt>
                <c:pt idx="85">
                  <c:v>0.795474345790532</c:v>
                </c:pt>
                <c:pt idx="86">
                  <c:v>0.79945287108039198</c:v>
                </c:pt>
                <c:pt idx="87">
                  <c:v>0.78926657224658403</c:v>
                </c:pt>
                <c:pt idx="88">
                  <c:v>0.80172755258473805</c:v>
                </c:pt>
                <c:pt idx="89">
                  <c:v>0.81705175663062402</c:v>
                </c:pt>
                <c:pt idx="90">
                  <c:v>0.81391451211992605</c:v>
                </c:pt>
                <c:pt idx="91">
                  <c:v>0.82522498392668597</c:v>
                </c:pt>
                <c:pt idx="92">
                  <c:v>0.83901085571779599</c:v>
                </c:pt>
                <c:pt idx="93">
                  <c:v>0.81461549716982795</c:v>
                </c:pt>
                <c:pt idx="94">
                  <c:v>0.834873403392005</c:v>
                </c:pt>
                <c:pt idx="95">
                  <c:v>0.83453003859680697</c:v>
                </c:pt>
                <c:pt idx="96">
                  <c:v>0.82007593839952597</c:v>
                </c:pt>
                <c:pt idx="97">
                  <c:v>0.82171135381849603</c:v>
                </c:pt>
                <c:pt idx="98">
                  <c:v>0.82723570988561002</c:v>
                </c:pt>
                <c:pt idx="99">
                  <c:v>0.81192079505001002</c:v>
                </c:pt>
                <c:pt idx="100">
                  <c:v>0.83054863942432999</c:v>
                </c:pt>
                <c:pt idx="101">
                  <c:v>0.82100528894396896</c:v>
                </c:pt>
                <c:pt idx="102">
                  <c:v>0.83334841657543202</c:v>
                </c:pt>
                <c:pt idx="103">
                  <c:v>0.83327786100883205</c:v>
                </c:pt>
                <c:pt idx="104">
                  <c:v>0.81991679359200897</c:v>
                </c:pt>
                <c:pt idx="105">
                  <c:v>0.84400506524772401</c:v>
                </c:pt>
                <c:pt idx="106">
                  <c:v>0.82249712668179698</c:v>
                </c:pt>
                <c:pt idx="107">
                  <c:v>0.82063334387728804</c:v>
                </c:pt>
                <c:pt idx="108">
                  <c:v>0.82774156400015797</c:v>
                </c:pt>
                <c:pt idx="109">
                  <c:v>0.82477395883634197</c:v>
                </c:pt>
                <c:pt idx="110">
                  <c:v>0.80827555488139402</c:v>
                </c:pt>
                <c:pt idx="111">
                  <c:v>0.811240822377573</c:v>
                </c:pt>
                <c:pt idx="112">
                  <c:v>0.75794774125493203</c:v>
                </c:pt>
                <c:pt idx="113">
                  <c:v>0.76166735996441903</c:v>
                </c:pt>
                <c:pt idx="114">
                  <c:v>0.76429761064771495</c:v>
                </c:pt>
                <c:pt idx="115">
                  <c:v>0.79328877661291297</c:v>
                </c:pt>
                <c:pt idx="116">
                  <c:v>0.79596395199772796</c:v>
                </c:pt>
                <c:pt idx="117">
                  <c:v>0.830378043148572</c:v>
                </c:pt>
                <c:pt idx="118">
                  <c:v>0.84050064626334298</c:v>
                </c:pt>
                <c:pt idx="119">
                  <c:v>0.86307917716878602</c:v>
                </c:pt>
                <c:pt idx="120">
                  <c:v>0.89701988463262405</c:v>
                </c:pt>
                <c:pt idx="121">
                  <c:v>0.89463428179600502</c:v>
                </c:pt>
                <c:pt idx="122">
                  <c:v>0.85566439068536804</c:v>
                </c:pt>
                <c:pt idx="123">
                  <c:v>0.84304415992627402</c:v>
                </c:pt>
                <c:pt idx="124">
                  <c:v>0.82765131943329195</c:v>
                </c:pt>
                <c:pt idx="125">
                  <c:v>0.81202147385452805</c:v>
                </c:pt>
                <c:pt idx="126">
                  <c:v>0.81243298161921895</c:v>
                </c:pt>
                <c:pt idx="127">
                  <c:v>0.79302200854510696</c:v>
                </c:pt>
                <c:pt idx="128">
                  <c:v>0.78515028673056897</c:v>
                </c:pt>
                <c:pt idx="129">
                  <c:v>0.78588842704059703</c:v>
                </c:pt>
                <c:pt idx="130">
                  <c:v>0.79455760147489196</c:v>
                </c:pt>
                <c:pt idx="131">
                  <c:v>0.80137831399997905</c:v>
                </c:pt>
                <c:pt idx="132">
                  <c:v>0.826640268272822</c:v>
                </c:pt>
                <c:pt idx="133">
                  <c:v>0.83532268916541996</c:v>
                </c:pt>
                <c:pt idx="134">
                  <c:v>0.85119577635606603</c:v>
                </c:pt>
                <c:pt idx="135">
                  <c:v>0.86613978778176903</c:v>
                </c:pt>
                <c:pt idx="136">
                  <c:v>0.87211308708102098</c:v>
                </c:pt>
                <c:pt idx="137">
                  <c:v>0.87466606335334895</c:v>
                </c:pt>
                <c:pt idx="138">
                  <c:v>0.88141506627483801</c:v>
                </c:pt>
                <c:pt idx="139">
                  <c:v>0.872712419507923</c:v>
                </c:pt>
                <c:pt idx="140">
                  <c:v>0.86691152907937197</c:v>
                </c:pt>
                <c:pt idx="141">
                  <c:v>0.86197890506764896</c:v>
                </c:pt>
                <c:pt idx="142">
                  <c:v>0.86092691667288501</c:v>
                </c:pt>
                <c:pt idx="143">
                  <c:v>0.85698364215008904</c:v>
                </c:pt>
                <c:pt idx="144">
                  <c:v>0.86754684574864904</c:v>
                </c:pt>
                <c:pt idx="145">
                  <c:v>0.83723375670232303</c:v>
                </c:pt>
                <c:pt idx="146">
                  <c:v>0.81913883574426904</c:v>
                </c:pt>
                <c:pt idx="147">
                  <c:v>0.81549545936065104</c:v>
                </c:pt>
                <c:pt idx="148">
                  <c:v>0.83945999483566003</c:v>
                </c:pt>
                <c:pt idx="149">
                  <c:v>0.82175309962844501</c:v>
                </c:pt>
                <c:pt idx="150">
                  <c:v>0.82649771019116303</c:v>
                </c:pt>
                <c:pt idx="151">
                  <c:v>0.81542049514383697</c:v>
                </c:pt>
                <c:pt idx="152">
                  <c:v>0.83963632101783403</c:v>
                </c:pt>
                <c:pt idx="153">
                  <c:v>0.84656394093835496</c:v>
                </c:pt>
                <c:pt idx="154">
                  <c:v>0.86678383914214896</c:v>
                </c:pt>
                <c:pt idx="155">
                  <c:v>0.84467250479227596</c:v>
                </c:pt>
                <c:pt idx="156">
                  <c:v>0.86606176920255395</c:v>
                </c:pt>
                <c:pt idx="157">
                  <c:v>0.86063730259082305</c:v>
                </c:pt>
                <c:pt idx="158">
                  <c:v>0.80162330021073402</c:v>
                </c:pt>
                <c:pt idx="159">
                  <c:v>0.8113552368536</c:v>
                </c:pt>
                <c:pt idx="160">
                  <c:v>0.80535165548177001</c:v>
                </c:pt>
                <c:pt idx="161">
                  <c:v>0.78335615404930903</c:v>
                </c:pt>
                <c:pt idx="162">
                  <c:v>0.78545992831391298</c:v>
                </c:pt>
                <c:pt idx="163">
                  <c:v>0.77364823186946596</c:v>
                </c:pt>
                <c:pt idx="164">
                  <c:v>0.77836027531465501</c:v>
                </c:pt>
                <c:pt idx="165">
                  <c:v>0.84617853454398695</c:v>
                </c:pt>
                <c:pt idx="166">
                  <c:v>0.79636485632119602</c:v>
                </c:pt>
                <c:pt idx="167">
                  <c:v>0.81777572973708201</c:v>
                </c:pt>
                <c:pt idx="168">
                  <c:v>0.84927494811377502</c:v>
                </c:pt>
                <c:pt idx="169">
                  <c:v>0.85321014296461095</c:v>
                </c:pt>
                <c:pt idx="170">
                  <c:v>0.86276952613704805</c:v>
                </c:pt>
                <c:pt idx="171">
                  <c:v>0.87207601711376004</c:v>
                </c:pt>
                <c:pt idx="172">
                  <c:v>0.85986538544569602</c:v>
                </c:pt>
                <c:pt idx="173">
                  <c:v>0.89640431487536198</c:v>
                </c:pt>
                <c:pt idx="174">
                  <c:v>0.90359127119527805</c:v>
                </c:pt>
                <c:pt idx="175">
                  <c:v>0.87777864807471995</c:v>
                </c:pt>
                <c:pt idx="176">
                  <c:v>0.84868196703521404</c:v>
                </c:pt>
                <c:pt idx="177">
                  <c:v>0.85406237987232003</c:v>
                </c:pt>
                <c:pt idx="178">
                  <c:v>0.83938417007338195</c:v>
                </c:pt>
                <c:pt idx="179">
                  <c:v>0.85518325665863504</c:v>
                </c:pt>
                <c:pt idx="180">
                  <c:v>0.87343085118657804</c:v>
                </c:pt>
                <c:pt idx="181">
                  <c:v>0.85711934604247997</c:v>
                </c:pt>
                <c:pt idx="182">
                  <c:v>0.85886220273956304</c:v>
                </c:pt>
                <c:pt idx="183">
                  <c:v>0.88912525852774504</c:v>
                </c:pt>
                <c:pt idx="184">
                  <c:v>0.88255344391431301</c:v>
                </c:pt>
                <c:pt idx="185">
                  <c:v>0.89905068625034601</c:v>
                </c:pt>
                <c:pt idx="186">
                  <c:v>0.887158549621895</c:v>
                </c:pt>
                <c:pt idx="187">
                  <c:v>0.87794408396786605</c:v>
                </c:pt>
                <c:pt idx="188">
                  <c:v>0.90200499734042605</c:v>
                </c:pt>
                <c:pt idx="189">
                  <c:v>0.91285877123278003</c:v>
                </c:pt>
                <c:pt idx="190">
                  <c:v>0.87657187661299796</c:v>
                </c:pt>
                <c:pt idx="191">
                  <c:v>0.88309510407560399</c:v>
                </c:pt>
                <c:pt idx="192">
                  <c:v>0.86293072204522603</c:v>
                </c:pt>
                <c:pt idx="193">
                  <c:v>0.87060626042850497</c:v>
                </c:pt>
                <c:pt idx="194">
                  <c:v>0.87124607184054603</c:v>
                </c:pt>
                <c:pt idx="195">
                  <c:v>0.84474673295495895</c:v>
                </c:pt>
                <c:pt idx="196">
                  <c:v>0.83275794645396795</c:v>
                </c:pt>
                <c:pt idx="197">
                  <c:v>0.87902924131135196</c:v>
                </c:pt>
                <c:pt idx="198">
                  <c:v>0.85720994398317896</c:v>
                </c:pt>
                <c:pt idx="199">
                  <c:v>0.88152943082629798</c:v>
                </c:pt>
                <c:pt idx="200">
                  <c:v>0.86971084874801896</c:v>
                </c:pt>
                <c:pt idx="201">
                  <c:v>0.857901625606454</c:v>
                </c:pt>
                <c:pt idx="202">
                  <c:v>0.85234371332512804</c:v>
                </c:pt>
                <c:pt idx="203">
                  <c:v>0.855853203264617</c:v>
                </c:pt>
                <c:pt idx="204">
                  <c:v>0.84402312047605599</c:v>
                </c:pt>
                <c:pt idx="205">
                  <c:v>0.86982988271656703</c:v>
                </c:pt>
                <c:pt idx="206">
                  <c:v>0.87066158532138205</c:v>
                </c:pt>
                <c:pt idx="207">
                  <c:v>0.87114022562228799</c:v>
                </c:pt>
                <c:pt idx="208">
                  <c:v>0.86928713915333899</c:v>
                </c:pt>
                <c:pt idx="209">
                  <c:v>0.88393837013452004</c:v>
                </c:pt>
                <c:pt idx="210">
                  <c:v>0.88840896834821403</c:v>
                </c:pt>
                <c:pt idx="211">
                  <c:v>0.88787181795618297</c:v>
                </c:pt>
                <c:pt idx="212">
                  <c:v>0.86186297939752599</c:v>
                </c:pt>
                <c:pt idx="213">
                  <c:v>0.83960865210997904</c:v>
                </c:pt>
                <c:pt idx="214">
                  <c:v>0.821468261596626</c:v>
                </c:pt>
                <c:pt idx="215">
                  <c:v>0.82153979164483204</c:v>
                </c:pt>
                <c:pt idx="216">
                  <c:v>0.80392308696679005</c:v>
                </c:pt>
                <c:pt idx="217">
                  <c:v>0.78406220536998905</c:v>
                </c:pt>
                <c:pt idx="218">
                  <c:v>0.77429884837890695</c:v>
                </c:pt>
                <c:pt idx="219">
                  <c:v>0.78167717828510697</c:v>
                </c:pt>
                <c:pt idx="220">
                  <c:v>0.77309093983214805</c:v>
                </c:pt>
                <c:pt idx="221">
                  <c:v>0.77851098779023797</c:v>
                </c:pt>
                <c:pt idx="222">
                  <c:v>0.77240861447920695</c:v>
                </c:pt>
                <c:pt idx="223">
                  <c:v>0.77852531857589502</c:v>
                </c:pt>
                <c:pt idx="224">
                  <c:v>0.78778014058776302</c:v>
                </c:pt>
                <c:pt idx="225">
                  <c:v>0.78188484658456303</c:v>
                </c:pt>
                <c:pt idx="226">
                  <c:v>0.77240042508116602</c:v>
                </c:pt>
                <c:pt idx="227">
                  <c:v>0.75397605816341995</c:v>
                </c:pt>
                <c:pt idx="228">
                  <c:v>0.77093714896141496</c:v>
                </c:pt>
                <c:pt idx="229">
                  <c:v>0.79720346214292004</c:v>
                </c:pt>
                <c:pt idx="230">
                  <c:v>0.79469088203892702</c:v>
                </c:pt>
                <c:pt idx="231">
                  <c:v>0.78536975953400101</c:v>
                </c:pt>
                <c:pt idx="232">
                  <c:v>0.79619511468710602</c:v>
                </c:pt>
                <c:pt idx="233">
                  <c:v>0.83812099548186803</c:v>
                </c:pt>
                <c:pt idx="234">
                  <c:v>0.850240350577399</c:v>
                </c:pt>
                <c:pt idx="235">
                  <c:v>0.83363339969100303</c:v>
                </c:pt>
                <c:pt idx="236">
                  <c:v>0.80136492300018802</c:v>
                </c:pt>
                <c:pt idx="237">
                  <c:v>0.79712658191692998</c:v>
                </c:pt>
                <c:pt idx="238">
                  <c:v>0.810946529549468</c:v>
                </c:pt>
                <c:pt idx="239">
                  <c:v>0.81236547756713695</c:v>
                </c:pt>
                <c:pt idx="240">
                  <c:v>0.78729753752688003</c:v>
                </c:pt>
                <c:pt idx="241">
                  <c:v>0.82325592432253902</c:v>
                </c:pt>
                <c:pt idx="242">
                  <c:v>0.82610713237245403</c:v>
                </c:pt>
                <c:pt idx="243">
                  <c:v>0.83487375325271695</c:v>
                </c:pt>
                <c:pt idx="244">
                  <c:v>0.83884914839410496</c:v>
                </c:pt>
                <c:pt idx="245">
                  <c:v>0.843697867071869</c:v>
                </c:pt>
                <c:pt idx="246">
                  <c:v>0.85003186624055804</c:v>
                </c:pt>
                <c:pt idx="247">
                  <c:v>0.86280872397816599</c:v>
                </c:pt>
                <c:pt idx="248">
                  <c:v>0.84115127932923905</c:v>
                </c:pt>
                <c:pt idx="249">
                  <c:v>0.85769013178090703</c:v>
                </c:pt>
                <c:pt idx="250">
                  <c:v>0.88097072657340703</c:v>
                </c:pt>
                <c:pt idx="251">
                  <c:v>0.88990438318468201</c:v>
                </c:pt>
                <c:pt idx="252">
                  <c:v>0.87921221024456497</c:v>
                </c:pt>
                <c:pt idx="253">
                  <c:v>0.88535330545504498</c:v>
                </c:pt>
                <c:pt idx="254">
                  <c:v>0.85468174345152204</c:v>
                </c:pt>
                <c:pt idx="255">
                  <c:v>0.85675864034373295</c:v>
                </c:pt>
                <c:pt idx="256">
                  <c:v>0.854612931951649</c:v>
                </c:pt>
                <c:pt idx="257">
                  <c:v>0.84601309944835201</c:v>
                </c:pt>
                <c:pt idx="258">
                  <c:v>0.87950561286111795</c:v>
                </c:pt>
                <c:pt idx="259">
                  <c:v>0.88121455841635199</c:v>
                </c:pt>
                <c:pt idx="260">
                  <c:v>0.83655645645302401</c:v>
                </c:pt>
                <c:pt idx="261">
                  <c:v>0.84230310296161004</c:v>
                </c:pt>
                <c:pt idx="262">
                  <c:v>0.86952275530263801</c:v>
                </c:pt>
                <c:pt idx="263">
                  <c:v>0.87674769825700005</c:v>
                </c:pt>
                <c:pt idx="264">
                  <c:v>0.86484882688810605</c:v>
                </c:pt>
                <c:pt idx="265">
                  <c:v>0.84935151947711895</c:v>
                </c:pt>
                <c:pt idx="266">
                  <c:v>0.85746089839046602</c:v>
                </c:pt>
                <c:pt idx="267">
                  <c:v>0.873670969010091</c:v>
                </c:pt>
                <c:pt idx="268">
                  <c:v>0.92167194957185405</c:v>
                </c:pt>
                <c:pt idx="269">
                  <c:v>0.93259364191143601</c:v>
                </c:pt>
                <c:pt idx="270">
                  <c:v>0.87762203477144896</c:v>
                </c:pt>
                <c:pt idx="271">
                  <c:v>0.86558395511235997</c:v>
                </c:pt>
                <c:pt idx="272">
                  <c:v>0.81821528340958305</c:v>
                </c:pt>
                <c:pt idx="273">
                  <c:v>0.84743749148925496</c:v>
                </c:pt>
                <c:pt idx="274">
                  <c:v>0.88676036562380001</c:v>
                </c:pt>
                <c:pt idx="275">
                  <c:v>0.83777557103997902</c:v>
                </c:pt>
                <c:pt idx="276">
                  <c:v>0.79244905665048004</c:v>
                </c:pt>
                <c:pt idx="277">
                  <c:v>0.82135120981554899</c:v>
                </c:pt>
                <c:pt idx="278">
                  <c:v>0.87278235198563203</c:v>
                </c:pt>
                <c:pt idx="279">
                  <c:v>0.91568707261053195</c:v>
                </c:pt>
                <c:pt idx="280">
                  <c:v>0.85904106778802602</c:v>
                </c:pt>
                <c:pt idx="281">
                  <c:v>0.81859153864060796</c:v>
                </c:pt>
                <c:pt idx="282">
                  <c:v>0.81472763183694696</c:v>
                </c:pt>
                <c:pt idx="283">
                  <c:v>0.82617303843648104</c:v>
                </c:pt>
                <c:pt idx="284">
                  <c:v>0.86850291137611701</c:v>
                </c:pt>
                <c:pt idx="285">
                  <c:v>0.82220095855736597</c:v>
                </c:pt>
                <c:pt idx="286">
                  <c:v>0.81206831175328298</c:v>
                </c:pt>
                <c:pt idx="287">
                  <c:v>0.82602581603166703</c:v>
                </c:pt>
                <c:pt idx="288">
                  <c:v>0.839727501064918</c:v>
                </c:pt>
                <c:pt idx="289">
                  <c:v>0.86007435858339298</c:v>
                </c:pt>
                <c:pt idx="290">
                  <c:v>0.88661398721003604</c:v>
                </c:pt>
                <c:pt idx="291">
                  <c:v>0.82977479767481699</c:v>
                </c:pt>
                <c:pt idx="292">
                  <c:v>0.84089848320959404</c:v>
                </c:pt>
                <c:pt idx="293">
                  <c:v>0.82793189215475904</c:v>
                </c:pt>
                <c:pt idx="294">
                  <c:v>0.84952052191069605</c:v>
                </c:pt>
                <c:pt idx="295">
                  <c:v>0.84945592892857003</c:v>
                </c:pt>
                <c:pt idx="296">
                  <c:v>0.85217646161532301</c:v>
                </c:pt>
                <c:pt idx="297">
                  <c:v>0.83321695436046705</c:v>
                </c:pt>
                <c:pt idx="298">
                  <c:v>0.85108045172267999</c:v>
                </c:pt>
                <c:pt idx="299">
                  <c:v>0.84064652090356395</c:v>
                </c:pt>
                <c:pt idx="300">
                  <c:v>0.84057577207618095</c:v>
                </c:pt>
                <c:pt idx="301">
                  <c:v>0.83783101474560395</c:v>
                </c:pt>
                <c:pt idx="302">
                  <c:v>0.82805159923562899</c:v>
                </c:pt>
                <c:pt idx="303">
                  <c:v>0.82578327251908001</c:v>
                </c:pt>
                <c:pt idx="304">
                  <c:v>0.80567854874878697</c:v>
                </c:pt>
                <c:pt idx="305">
                  <c:v>0.81711866109988995</c:v>
                </c:pt>
                <c:pt idx="306">
                  <c:v>0.828252485750538</c:v>
                </c:pt>
                <c:pt idx="307">
                  <c:v>0.82821895868769402</c:v>
                </c:pt>
                <c:pt idx="308">
                  <c:v>0.81341167346884802</c:v>
                </c:pt>
                <c:pt idx="309">
                  <c:v>0.82043375038719302</c:v>
                </c:pt>
                <c:pt idx="310">
                  <c:v>0.80843762243414796</c:v>
                </c:pt>
                <c:pt idx="311">
                  <c:v>0.82736250349702301</c:v>
                </c:pt>
                <c:pt idx="312">
                  <c:v>0.83829271941177497</c:v>
                </c:pt>
                <c:pt idx="313">
                  <c:v>0.826822817879867</c:v>
                </c:pt>
                <c:pt idx="314">
                  <c:v>0.81954642628705898</c:v>
                </c:pt>
                <c:pt idx="315">
                  <c:v>0.82575880296335402</c:v>
                </c:pt>
                <c:pt idx="316">
                  <c:v>0.827677340628175</c:v>
                </c:pt>
                <c:pt idx="317">
                  <c:v>0.81785026643032399</c:v>
                </c:pt>
                <c:pt idx="318">
                  <c:v>0.82152271468943106</c:v>
                </c:pt>
                <c:pt idx="319">
                  <c:v>0.78584980667988003</c:v>
                </c:pt>
                <c:pt idx="320">
                  <c:v>0.77005619667532998</c:v>
                </c:pt>
                <c:pt idx="321">
                  <c:v>0.80928827374117995</c:v>
                </c:pt>
                <c:pt idx="322">
                  <c:v>0.81109095431646605</c:v>
                </c:pt>
                <c:pt idx="323">
                  <c:v>0.795958631358193</c:v>
                </c:pt>
                <c:pt idx="324">
                  <c:v>0.80434958534392298</c:v>
                </c:pt>
                <c:pt idx="325">
                  <c:v>0.77813610994336102</c:v>
                </c:pt>
                <c:pt idx="326">
                  <c:v>0.80896743941079796</c:v>
                </c:pt>
                <c:pt idx="327">
                  <c:v>0.83404922114140001</c:v>
                </c:pt>
                <c:pt idx="328">
                  <c:v>0.80578449240970895</c:v>
                </c:pt>
                <c:pt idx="329">
                  <c:v>0.78571648558366503</c:v>
                </c:pt>
                <c:pt idx="330">
                  <c:v>0.79900402210182397</c:v>
                </c:pt>
                <c:pt idx="331">
                  <c:v>0.79513177057582296</c:v>
                </c:pt>
                <c:pt idx="332">
                  <c:v>0.815445404888127</c:v>
                </c:pt>
                <c:pt idx="333">
                  <c:v>0.79799407858948801</c:v>
                </c:pt>
                <c:pt idx="334">
                  <c:v>0.79357634295127699</c:v>
                </c:pt>
                <c:pt idx="335">
                  <c:v>0.78810209573256196</c:v>
                </c:pt>
                <c:pt idx="336">
                  <c:v>0.80615512339168804</c:v>
                </c:pt>
                <c:pt idx="337">
                  <c:v>0.80251904072916802</c:v>
                </c:pt>
                <c:pt idx="338">
                  <c:v>0.81745055046006199</c:v>
                </c:pt>
                <c:pt idx="339">
                  <c:v>0.80728114538398899</c:v>
                </c:pt>
                <c:pt idx="340">
                  <c:v>0.81050876934046401</c:v>
                </c:pt>
                <c:pt idx="341">
                  <c:v>0.82124672401854804</c:v>
                </c:pt>
                <c:pt idx="342">
                  <c:v>0.82257739972255395</c:v>
                </c:pt>
                <c:pt idx="343">
                  <c:v>0.80715600116199904</c:v>
                </c:pt>
                <c:pt idx="344">
                  <c:v>0.80615176793205801</c:v>
                </c:pt>
                <c:pt idx="345">
                  <c:v>0.79287862519222296</c:v>
                </c:pt>
                <c:pt idx="346">
                  <c:v>0.80141283814619402</c:v>
                </c:pt>
                <c:pt idx="347">
                  <c:v>0.79986919139980195</c:v>
                </c:pt>
                <c:pt idx="348">
                  <c:v>0.786692507127987</c:v>
                </c:pt>
                <c:pt idx="349">
                  <c:v>0.80300477927716796</c:v>
                </c:pt>
                <c:pt idx="350">
                  <c:v>0.80150403326028696</c:v>
                </c:pt>
                <c:pt idx="351">
                  <c:v>0.78882082166138201</c:v>
                </c:pt>
                <c:pt idx="352">
                  <c:v>0.79621574970355102</c:v>
                </c:pt>
                <c:pt idx="353">
                  <c:v>0.794193064608123</c:v>
                </c:pt>
                <c:pt idx="354">
                  <c:v>0.793874970570698</c:v>
                </c:pt>
                <c:pt idx="355">
                  <c:v>0.78125623666465505</c:v>
                </c:pt>
                <c:pt idx="356">
                  <c:v>0.77895294014146299</c:v>
                </c:pt>
                <c:pt idx="357">
                  <c:v>0.79815874445606105</c:v>
                </c:pt>
                <c:pt idx="358">
                  <c:v>0.80930722986461501</c:v>
                </c:pt>
                <c:pt idx="359">
                  <c:v>0.80300654892059997</c:v>
                </c:pt>
                <c:pt idx="360">
                  <c:v>0.800840969700649</c:v>
                </c:pt>
                <c:pt idx="361">
                  <c:v>0.80869028312475</c:v>
                </c:pt>
                <c:pt idx="362">
                  <c:v>0.83224443938177906</c:v>
                </c:pt>
                <c:pt idx="363">
                  <c:v>0.81358260419358697</c:v>
                </c:pt>
                <c:pt idx="364">
                  <c:v>0.81053302595269605</c:v>
                </c:pt>
                <c:pt idx="365">
                  <c:v>0.81998291014026303</c:v>
                </c:pt>
                <c:pt idx="366">
                  <c:v>0.831828982298636</c:v>
                </c:pt>
                <c:pt idx="367">
                  <c:v>0.84355024798834199</c:v>
                </c:pt>
                <c:pt idx="368">
                  <c:v>0.85517679246369105</c:v>
                </c:pt>
                <c:pt idx="369">
                  <c:v>0.86058746777586703</c:v>
                </c:pt>
                <c:pt idx="370">
                  <c:v>0.87121452640417696</c:v>
                </c:pt>
                <c:pt idx="371">
                  <c:v>0.87473244044087395</c:v>
                </c:pt>
                <c:pt idx="372">
                  <c:v>0.87798543055827705</c:v>
                </c:pt>
                <c:pt idx="373">
                  <c:v>0.89129605441275495</c:v>
                </c:pt>
                <c:pt idx="374">
                  <c:v>0.88967191591014805</c:v>
                </c:pt>
                <c:pt idx="375">
                  <c:v>0.88185698478109498</c:v>
                </c:pt>
                <c:pt idx="376">
                  <c:v>0.87570038868913902</c:v>
                </c:pt>
                <c:pt idx="377">
                  <c:v>0.88174516693158</c:v>
                </c:pt>
                <c:pt idx="378">
                  <c:v>0.89080414795341201</c:v>
                </c:pt>
                <c:pt idx="379">
                  <c:v>0.887755499999896</c:v>
                </c:pt>
                <c:pt idx="380">
                  <c:v>0.90443810488933996</c:v>
                </c:pt>
                <c:pt idx="381">
                  <c:v>0.89214151892913396</c:v>
                </c:pt>
                <c:pt idx="382">
                  <c:v>0.88550700292357798</c:v>
                </c:pt>
                <c:pt idx="383">
                  <c:v>0.87346259460623199</c:v>
                </c:pt>
                <c:pt idx="384">
                  <c:v>0.87117123344187797</c:v>
                </c:pt>
                <c:pt idx="385">
                  <c:v>0.86639001394301096</c:v>
                </c:pt>
                <c:pt idx="386">
                  <c:v>0.87474602634251197</c:v>
                </c:pt>
                <c:pt idx="387">
                  <c:v>0.79272237108277499</c:v>
                </c:pt>
                <c:pt idx="388">
                  <c:v>0.80335786114219299</c:v>
                </c:pt>
                <c:pt idx="389">
                  <c:v>0.807785587287427</c:v>
                </c:pt>
                <c:pt idx="390">
                  <c:v>0.87253449529287297</c:v>
                </c:pt>
                <c:pt idx="391">
                  <c:v>0.90140555122414801</c:v>
                </c:pt>
                <c:pt idx="392">
                  <c:v>0.89583843848642297</c:v>
                </c:pt>
                <c:pt idx="393">
                  <c:v>0.89487304893309405</c:v>
                </c:pt>
                <c:pt idx="394">
                  <c:v>0.94463985779451398</c:v>
                </c:pt>
                <c:pt idx="395">
                  <c:v>0.94919229597447297</c:v>
                </c:pt>
                <c:pt idx="396">
                  <c:v>0.95344063108808796</c:v>
                </c:pt>
                <c:pt idx="397">
                  <c:v>0.88560718260443505</c:v>
                </c:pt>
                <c:pt idx="398">
                  <c:v>0.85831678311409099</c:v>
                </c:pt>
                <c:pt idx="399">
                  <c:v>0.86115751368783999</c:v>
                </c:pt>
                <c:pt idx="400">
                  <c:v>0.84901096229126904</c:v>
                </c:pt>
                <c:pt idx="401">
                  <c:v>0.85285530199880499</c:v>
                </c:pt>
                <c:pt idx="402">
                  <c:v>0.84295140897644505</c:v>
                </c:pt>
                <c:pt idx="403">
                  <c:v>0.85142560112436305</c:v>
                </c:pt>
                <c:pt idx="404">
                  <c:v>0.86306997674215902</c:v>
                </c:pt>
                <c:pt idx="405">
                  <c:v>0.86476044040651101</c:v>
                </c:pt>
                <c:pt idx="406">
                  <c:v>0.87053531086551295</c:v>
                </c:pt>
                <c:pt idx="407">
                  <c:v>0.87637181689906296</c:v>
                </c:pt>
                <c:pt idx="408">
                  <c:v>0.88838654248135496</c:v>
                </c:pt>
                <c:pt idx="409">
                  <c:v>0.89568160369176797</c:v>
                </c:pt>
                <c:pt idx="410">
                  <c:v>0.89045843566740202</c:v>
                </c:pt>
                <c:pt idx="411">
                  <c:v>0.91615212985801997</c:v>
                </c:pt>
                <c:pt idx="412">
                  <c:v>0.91181510660160703</c:v>
                </c:pt>
                <c:pt idx="413">
                  <c:v>0.89730112467828704</c:v>
                </c:pt>
                <c:pt idx="414">
                  <c:v>0.89668764448813398</c:v>
                </c:pt>
                <c:pt idx="415">
                  <c:v>0.88870671109779098</c:v>
                </c:pt>
                <c:pt idx="416">
                  <c:v>0.89884981485446702</c:v>
                </c:pt>
                <c:pt idx="417">
                  <c:v>0.88651783484730495</c:v>
                </c:pt>
                <c:pt idx="418">
                  <c:v>0.88787635589593705</c:v>
                </c:pt>
                <c:pt idx="419">
                  <c:v>0.890482757007522</c:v>
                </c:pt>
                <c:pt idx="420">
                  <c:v>0.91534280589143002</c:v>
                </c:pt>
                <c:pt idx="421">
                  <c:v>0.93560620873866396</c:v>
                </c:pt>
                <c:pt idx="422">
                  <c:v>0.92350600017078199</c:v>
                </c:pt>
                <c:pt idx="423">
                  <c:v>0.91716616251570504</c:v>
                </c:pt>
                <c:pt idx="424">
                  <c:v>0.949512311043757</c:v>
                </c:pt>
                <c:pt idx="425">
                  <c:v>0.93557666555300101</c:v>
                </c:pt>
                <c:pt idx="426">
                  <c:v>0.94859641771421399</c:v>
                </c:pt>
                <c:pt idx="427">
                  <c:v>0.94280032411861203</c:v>
                </c:pt>
                <c:pt idx="428">
                  <c:v>0.91735670780101897</c:v>
                </c:pt>
                <c:pt idx="429">
                  <c:v>0.93603377507675301</c:v>
                </c:pt>
                <c:pt idx="430">
                  <c:v>0.93641165344371402</c:v>
                </c:pt>
                <c:pt idx="431">
                  <c:v>0.91649044160761906</c:v>
                </c:pt>
                <c:pt idx="432">
                  <c:v>0.914229742818644</c:v>
                </c:pt>
                <c:pt idx="433">
                  <c:v>0.92139784843264605</c:v>
                </c:pt>
                <c:pt idx="434">
                  <c:v>0.9182726957906</c:v>
                </c:pt>
                <c:pt idx="435">
                  <c:v>0.94052846133579404</c:v>
                </c:pt>
                <c:pt idx="436">
                  <c:v>0.95050146959529902</c:v>
                </c:pt>
                <c:pt idx="437">
                  <c:v>0.96030834234705698</c:v>
                </c:pt>
                <c:pt idx="438">
                  <c:v>0.97825906297377996</c:v>
                </c:pt>
                <c:pt idx="439">
                  <c:v>0.95607920139257196</c:v>
                </c:pt>
                <c:pt idx="440">
                  <c:v>0.96462606430372</c:v>
                </c:pt>
                <c:pt idx="441">
                  <c:v>0.96512023117985801</c:v>
                </c:pt>
                <c:pt idx="442">
                  <c:v>1.01422721495057</c:v>
                </c:pt>
                <c:pt idx="443">
                  <c:v>1.00714969102992</c:v>
                </c:pt>
                <c:pt idx="444">
                  <c:v>1.0220490819549599</c:v>
                </c:pt>
                <c:pt idx="445">
                  <c:v>1.02081192631604</c:v>
                </c:pt>
                <c:pt idx="446">
                  <c:v>1.08576252046627</c:v>
                </c:pt>
                <c:pt idx="447">
                  <c:v>1.0585180240691601</c:v>
                </c:pt>
                <c:pt idx="448">
                  <c:v>1.0735897053702901</c:v>
                </c:pt>
                <c:pt idx="449">
                  <c:v>1.00172152493694</c:v>
                </c:pt>
                <c:pt idx="450">
                  <c:v>0.99001182174828894</c:v>
                </c:pt>
                <c:pt idx="451">
                  <c:v>0.96431595323903196</c:v>
                </c:pt>
                <c:pt idx="452">
                  <c:v>0.98639752476817699</c:v>
                </c:pt>
                <c:pt idx="453">
                  <c:v>0.96866657366776099</c:v>
                </c:pt>
                <c:pt idx="454">
                  <c:v>1.00009962605263</c:v>
                </c:pt>
                <c:pt idx="455">
                  <c:v>0.97804888014604796</c:v>
                </c:pt>
                <c:pt idx="456">
                  <c:v>0.99698740110863504</c:v>
                </c:pt>
                <c:pt idx="457">
                  <c:v>1.0164388411005101</c:v>
                </c:pt>
                <c:pt idx="458">
                  <c:v>1.0120006823644401</c:v>
                </c:pt>
                <c:pt idx="459">
                  <c:v>0.98915608356554197</c:v>
                </c:pt>
                <c:pt idx="460">
                  <c:v>0.93847497224601295</c:v>
                </c:pt>
                <c:pt idx="461">
                  <c:v>0.936282585474839</c:v>
                </c:pt>
                <c:pt idx="462">
                  <c:v>0.95490643821361298</c:v>
                </c:pt>
                <c:pt idx="463">
                  <c:v>0.947855791625144</c:v>
                </c:pt>
                <c:pt idx="464">
                  <c:v>0.94798615381312301</c:v>
                </c:pt>
                <c:pt idx="465">
                  <c:v>0.96321069676784299</c:v>
                </c:pt>
                <c:pt idx="466">
                  <c:v>0.93014148289155796</c:v>
                </c:pt>
                <c:pt idx="467">
                  <c:v>0.92712748873150097</c:v>
                </c:pt>
                <c:pt idx="468">
                  <c:v>0.91176343922930403</c:v>
                </c:pt>
                <c:pt idx="469">
                  <c:v>0.91355557605128601</c:v>
                </c:pt>
                <c:pt idx="470">
                  <c:v>0.89991146616493101</c:v>
                </c:pt>
                <c:pt idx="471">
                  <c:v>0.90086573294643202</c:v>
                </c:pt>
                <c:pt idx="472">
                  <c:v>0.91866772571035504</c:v>
                </c:pt>
                <c:pt idx="473">
                  <c:v>0.948074468622219</c:v>
                </c:pt>
                <c:pt idx="474">
                  <c:v>1.0016707466289301</c:v>
                </c:pt>
                <c:pt idx="475">
                  <c:v>1.00927464613162</c:v>
                </c:pt>
                <c:pt idx="476">
                  <c:v>0.998042839351727</c:v>
                </c:pt>
                <c:pt idx="477">
                  <c:v>1.04239276294001</c:v>
                </c:pt>
                <c:pt idx="478">
                  <c:v>1.02386748562372</c:v>
                </c:pt>
                <c:pt idx="479">
                  <c:v>1.01285035144752</c:v>
                </c:pt>
                <c:pt idx="480">
                  <c:v>0.99213373739862698</c:v>
                </c:pt>
                <c:pt idx="481">
                  <c:v>0.95672993826217001</c:v>
                </c:pt>
                <c:pt idx="482">
                  <c:v>0.90507810832578495</c:v>
                </c:pt>
                <c:pt idx="483">
                  <c:v>0.92297848699761298</c:v>
                </c:pt>
                <c:pt idx="484">
                  <c:v>0.91216819134392102</c:v>
                </c:pt>
                <c:pt idx="485">
                  <c:v>0.91563459526825297</c:v>
                </c:pt>
                <c:pt idx="486">
                  <c:v>0.91498705662070501</c:v>
                </c:pt>
                <c:pt idx="487">
                  <c:v>0.92945543791642804</c:v>
                </c:pt>
                <c:pt idx="488">
                  <c:v>0.96332121484415301</c:v>
                </c:pt>
                <c:pt idx="489">
                  <c:v>1.0256366784568201</c:v>
                </c:pt>
                <c:pt idx="490">
                  <c:v>1.0357048273637799</c:v>
                </c:pt>
                <c:pt idx="491">
                  <c:v>1.0268247281121901</c:v>
                </c:pt>
                <c:pt idx="492">
                  <c:v>1.03962873180188</c:v>
                </c:pt>
                <c:pt idx="493">
                  <c:v>1.0421431233451299</c:v>
                </c:pt>
                <c:pt idx="494">
                  <c:v>1.0501624522903601</c:v>
                </c:pt>
                <c:pt idx="495">
                  <c:v>1.0354886308895701</c:v>
                </c:pt>
                <c:pt idx="496">
                  <c:v>1.0325031459885099</c:v>
                </c:pt>
                <c:pt idx="497">
                  <c:v>1.0226394561559899</c:v>
                </c:pt>
                <c:pt idx="498">
                  <c:v>1.0187747343031099</c:v>
                </c:pt>
                <c:pt idx="499">
                  <c:v>1.0182312397870601</c:v>
                </c:pt>
                <c:pt idx="500">
                  <c:v>0.98706477642500301</c:v>
                </c:pt>
                <c:pt idx="501">
                  <c:v>0.982407460740645</c:v>
                </c:pt>
                <c:pt idx="502">
                  <c:v>1.0081554111878399</c:v>
                </c:pt>
                <c:pt idx="503">
                  <c:v>0.98209848592528703</c:v>
                </c:pt>
                <c:pt idx="504">
                  <c:v>0.96343042209139595</c:v>
                </c:pt>
                <c:pt idx="505">
                  <c:v>0.95964569360614804</c:v>
                </c:pt>
                <c:pt idx="506">
                  <c:v>0.95421868944068899</c:v>
                </c:pt>
                <c:pt idx="507">
                  <c:v>0.93665435585669299</c:v>
                </c:pt>
                <c:pt idx="508">
                  <c:v>0.98612613213840095</c:v>
                </c:pt>
                <c:pt idx="509">
                  <c:v>0.94648808848061095</c:v>
                </c:pt>
                <c:pt idx="510">
                  <c:v>0.96413541922677104</c:v>
                </c:pt>
                <c:pt idx="511">
                  <c:v>0.97057562604955305</c:v>
                </c:pt>
                <c:pt idx="512">
                  <c:v>0.97686279884104499</c:v>
                </c:pt>
                <c:pt idx="513">
                  <c:v>0.97295994538561204</c:v>
                </c:pt>
                <c:pt idx="514">
                  <c:v>1.0153788230477101</c:v>
                </c:pt>
                <c:pt idx="515">
                  <c:v>0.94479245611251494</c:v>
                </c:pt>
                <c:pt idx="516">
                  <c:v>0.96868892837989495</c:v>
                </c:pt>
                <c:pt idx="517">
                  <c:v>0.95619229337247402</c:v>
                </c:pt>
                <c:pt idx="518">
                  <c:v>0.94805287224438595</c:v>
                </c:pt>
                <c:pt idx="519">
                  <c:v>0.94978851995137903</c:v>
                </c:pt>
                <c:pt idx="520">
                  <c:v>0.95524587955297602</c:v>
                </c:pt>
                <c:pt idx="521">
                  <c:v>0.94298108311761997</c:v>
                </c:pt>
                <c:pt idx="522">
                  <c:v>0.96971340664218197</c:v>
                </c:pt>
                <c:pt idx="523">
                  <c:v>0.96233278997871496</c:v>
                </c:pt>
                <c:pt idx="524">
                  <c:v>0.95875103585434296</c:v>
                </c:pt>
                <c:pt idx="525">
                  <c:v>0.96691108464469799</c:v>
                </c:pt>
                <c:pt idx="526">
                  <c:v>0.98110743733655703</c:v>
                </c:pt>
                <c:pt idx="527">
                  <c:v>0.96739458197035599</c:v>
                </c:pt>
                <c:pt idx="528">
                  <c:v>0.96874615039247103</c:v>
                </c:pt>
                <c:pt idx="529">
                  <c:v>0.95984026470383099</c:v>
                </c:pt>
                <c:pt idx="530">
                  <c:v>0.95296760550900805</c:v>
                </c:pt>
                <c:pt idx="531">
                  <c:v>0.97689315415986899</c:v>
                </c:pt>
                <c:pt idx="532">
                  <c:v>0.98648192740053697</c:v>
                </c:pt>
                <c:pt idx="533">
                  <c:v>0.93957827459031495</c:v>
                </c:pt>
                <c:pt idx="534">
                  <c:v>0.94038986408397596</c:v>
                </c:pt>
                <c:pt idx="535">
                  <c:v>0.94832675215736695</c:v>
                </c:pt>
                <c:pt idx="536">
                  <c:v>0.93997967229004198</c:v>
                </c:pt>
                <c:pt idx="537">
                  <c:v>0.92967519964731204</c:v>
                </c:pt>
                <c:pt idx="538">
                  <c:v>0.92743854912464496</c:v>
                </c:pt>
                <c:pt idx="539">
                  <c:v>0.91413525053603695</c:v>
                </c:pt>
                <c:pt idx="540">
                  <c:v>0.92232934557633095</c:v>
                </c:pt>
                <c:pt idx="541">
                  <c:v>0.94452468651963295</c:v>
                </c:pt>
                <c:pt idx="542">
                  <c:v>0.93557683774292599</c:v>
                </c:pt>
                <c:pt idx="543">
                  <c:v>0.95965661861239104</c:v>
                </c:pt>
                <c:pt idx="544">
                  <c:v>0.95475374485923403</c:v>
                </c:pt>
                <c:pt idx="545">
                  <c:v>0.924888508401014</c:v>
                </c:pt>
                <c:pt idx="546">
                  <c:v>0.92348120022262103</c:v>
                </c:pt>
                <c:pt idx="547">
                  <c:v>0.93907759083944098</c:v>
                </c:pt>
                <c:pt idx="548">
                  <c:v>0.93008753659200705</c:v>
                </c:pt>
                <c:pt idx="549">
                  <c:v>0.94026889796867696</c:v>
                </c:pt>
                <c:pt idx="550">
                  <c:v>0.91244781717921097</c:v>
                </c:pt>
                <c:pt idx="551">
                  <c:v>0.92775736433211797</c:v>
                </c:pt>
                <c:pt idx="552">
                  <c:v>0.94104744833315102</c:v>
                </c:pt>
                <c:pt idx="553">
                  <c:v>0.94146377159644101</c:v>
                </c:pt>
                <c:pt idx="554">
                  <c:v>0.94043896354759604</c:v>
                </c:pt>
                <c:pt idx="555">
                  <c:v>0.94092694372433705</c:v>
                </c:pt>
                <c:pt idx="556">
                  <c:v>0.933894138350577</c:v>
                </c:pt>
                <c:pt idx="557">
                  <c:v>0.96037092045047201</c:v>
                </c:pt>
                <c:pt idx="558">
                  <c:v>0.97596263543706396</c:v>
                </c:pt>
                <c:pt idx="559">
                  <c:v>0.96913717225375995</c:v>
                </c:pt>
                <c:pt idx="560">
                  <c:v>0.96828721162077602</c:v>
                </c:pt>
                <c:pt idx="561">
                  <c:v>0.96730117183046505</c:v>
                </c:pt>
                <c:pt idx="562">
                  <c:v>0.95154950170626895</c:v>
                </c:pt>
                <c:pt idx="563">
                  <c:v>0.96207911725692796</c:v>
                </c:pt>
                <c:pt idx="564">
                  <c:v>0.93976113718496002</c:v>
                </c:pt>
                <c:pt idx="565">
                  <c:v>0.90911460006243405</c:v>
                </c:pt>
                <c:pt idx="566">
                  <c:v>0.89560169295078196</c:v>
                </c:pt>
                <c:pt idx="567">
                  <c:v>0.87804648577447797</c:v>
                </c:pt>
                <c:pt idx="568">
                  <c:v>0.91777407602219296</c:v>
                </c:pt>
                <c:pt idx="569">
                  <c:v>0.91646481822815795</c:v>
                </c:pt>
                <c:pt idx="570">
                  <c:v>0.900332260577971</c:v>
                </c:pt>
                <c:pt idx="571">
                  <c:v>0.86836964213691403</c:v>
                </c:pt>
                <c:pt idx="572">
                  <c:v>0.85079292099439696</c:v>
                </c:pt>
                <c:pt idx="573">
                  <c:v>0.85820637061791305</c:v>
                </c:pt>
                <c:pt idx="574">
                  <c:v>0.88158595175820298</c:v>
                </c:pt>
                <c:pt idx="575">
                  <c:v>0.83674794590613599</c:v>
                </c:pt>
                <c:pt idx="576">
                  <c:v>0.84184362745231001</c:v>
                </c:pt>
                <c:pt idx="577">
                  <c:v>0.84630481932379498</c:v>
                </c:pt>
                <c:pt idx="578">
                  <c:v>0.89574819562389396</c:v>
                </c:pt>
                <c:pt idx="579">
                  <c:v>0.92039923774321497</c:v>
                </c:pt>
                <c:pt idx="580">
                  <c:v>0.916155844198137</c:v>
                </c:pt>
                <c:pt idx="581">
                  <c:v>0.90831035144828498</c:v>
                </c:pt>
                <c:pt idx="582">
                  <c:v>0.930872604160217</c:v>
                </c:pt>
                <c:pt idx="583">
                  <c:v>0.93057141346218697</c:v>
                </c:pt>
                <c:pt idx="584">
                  <c:v>0.91653403294925695</c:v>
                </c:pt>
                <c:pt idx="585">
                  <c:v>0.93183778100401404</c:v>
                </c:pt>
                <c:pt idx="586">
                  <c:v>0.91942053234658605</c:v>
                </c:pt>
                <c:pt idx="587">
                  <c:v>0.91578212558544803</c:v>
                </c:pt>
                <c:pt idx="588">
                  <c:v>0.91697424182037901</c:v>
                </c:pt>
                <c:pt idx="589">
                  <c:v>0.90465983341117495</c:v>
                </c:pt>
                <c:pt idx="590">
                  <c:v>0.897080573873973</c:v>
                </c:pt>
                <c:pt idx="591">
                  <c:v>0.898716076200471</c:v>
                </c:pt>
                <c:pt idx="592">
                  <c:v>0.87156927189112998</c:v>
                </c:pt>
                <c:pt idx="593">
                  <c:v>0.90215889256897797</c:v>
                </c:pt>
                <c:pt idx="594">
                  <c:v>0.88845043916181399</c:v>
                </c:pt>
                <c:pt idx="595">
                  <c:v>0.87731065120836704</c:v>
                </c:pt>
                <c:pt idx="596">
                  <c:v>0.88010419775237803</c:v>
                </c:pt>
                <c:pt idx="597">
                  <c:v>0.88401059641742596</c:v>
                </c:pt>
                <c:pt idx="598">
                  <c:v>0.89744275409963103</c:v>
                </c:pt>
                <c:pt idx="599">
                  <c:v>0.863936328058304</c:v>
                </c:pt>
                <c:pt idx="600">
                  <c:v>0.83539764970443697</c:v>
                </c:pt>
                <c:pt idx="601">
                  <c:v>0.89858702415764502</c:v>
                </c:pt>
                <c:pt idx="602">
                  <c:v>0.92669497835213899</c:v>
                </c:pt>
                <c:pt idx="603">
                  <c:v>0.93518765542746995</c:v>
                </c:pt>
                <c:pt idx="604">
                  <c:v>0.94435687150343905</c:v>
                </c:pt>
                <c:pt idx="605">
                  <c:v>0.93293590230503298</c:v>
                </c:pt>
                <c:pt idx="606">
                  <c:v>0.98812351772677298</c:v>
                </c:pt>
                <c:pt idx="607">
                  <c:v>1.0030147034897301</c:v>
                </c:pt>
                <c:pt idx="608">
                  <c:v>0.97379617497425797</c:v>
                </c:pt>
                <c:pt idx="609">
                  <c:v>0.95249341459468195</c:v>
                </c:pt>
                <c:pt idx="610">
                  <c:v>0.93619459775826297</c:v>
                </c:pt>
                <c:pt idx="611">
                  <c:v>0.91826176715068297</c:v>
                </c:pt>
                <c:pt idx="612">
                  <c:v>0.938387907525702</c:v>
                </c:pt>
                <c:pt idx="613">
                  <c:v>0.91606335758527402</c:v>
                </c:pt>
                <c:pt idx="614">
                  <c:v>0.92761143767867205</c:v>
                </c:pt>
                <c:pt idx="615">
                  <c:v>0.90886624263090698</c:v>
                </c:pt>
                <c:pt idx="616">
                  <c:v>0.90525795416854404</c:v>
                </c:pt>
                <c:pt idx="617">
                  <c:v>0.901636801770626</c:v>
                </c:pt>
                <c:pt idx="618">
                  <c:v>0.90609773969492402</c:v>
                </c:pt>
                <c:pt idx="619">
                  <c:v>0.88065041270299604</c:v>
                </c:pt>
                <c:pt idx="620">
                  <c:v>0.86556208096048703</c:v>
                </c:pt>
                <c:pt idx="621">
                  <c:v>0.85425233061565597</c:v>
                </c:pt>
                <c:pt idx="622">
                  <c:v>0.88083267350338501</c:v>
                </c:pt>
                <c:pt idx="623">
                  <c:v>0.86896433841806398</c:v>
                </c:pt>
                <c:pt idx="624">
                  <c:v>0.86535176699441196</c:v>
                </c:pt>
                <c:pt idx="625">
                  <c:v>0.92796479538354604</c:v>
                </c:pt>
                <c:pt idx="626">
                  <c:v>0.96055954877691996</c:v>
                </c:pt>
                <c:pt idx="627">
                  <c:v>0.99371115324301196</c:v>
                </c:pt>
                <c:pt idx="628">
                  <c:v>0.99581090464465405</c:v>
                </c:pt>
                <c:pt idx="629">
                  <c:v>0.97139170679946596</c:v>
                </c:pt>
                <c:pt idx="630">
                  <c:v>0.95958379098939095</c:v>
                </c:pt>
                <c:pt idx="631">
                  <c:v>0.97182553119221604</c:v>
                </c:pt>
                <c:pt idx="632">
                  <c:v>0.94629281049124203</c:v>
                </c:pt>
                <c:pt idx="633">
                  <c:v>0.93597076485506103</c:v>
                </c:pt>
                <c:pt idx="634">
                  <c:v>0.89163608110234405</c:v>
                </c:pt>
                <c:pt idx="635">
                  <c:v>0.88068624273607399</c:v>
                </c:pt>
                <c:pt idx="636">
                  <c:v>0.89954682075813497</c:v>
                </c:pt>
                <c:pt idx="637">
                  <c:v>0.96206091645902303</c:v>
                </c:pt>
                <c:pt idx="638">
                  <c:v>0.93735003234968906</c:v>
                </c:pt>
                <c:pt idx="639">
                  <c:v>0.90791276281581101</c:v>
                </c:pt>
                <c:pt idx="640">
                  <c:v>0.89900914531209997</c:v>
                </c:pt>
                <c:pt idx="641">
                  <c:v>0.93130027414263605</c:v>
                </c:pt>
                <c:pt idx="642">
                  <c:v>0.93624409100629902</c:v>
                </c:pt>
                <c:pt idx="643">
                  <c:v>0.91899781597644004</c:v>
                </c:pt>
                <c:pt idx="644">
                  <c:v>0.86475027590415299</c:v>
                </c:pt>
                <c:pt idx="645">
                  <c:v>0.89831016941558905</c:v>
                </c:pt>
                <c:pt idx="646">
                  <c:v>0.88609969849857395</c:v>
                </c:pt>
                <c:pt idx="647">
                  <c:v>0.90398952085402295</c:v>
                </c:pt>
                <c:pt idx="648">
                  <c:v>0.91011138543149905</c:v>
                </c:pt>
                <c:pt idx="649">
                  <c:v>0.91407809329464595</c:v>
                </c:pt>
                <c:pt idx="650">
                  <c:v>0.93481856593843704</c:v>
                </c:pt>
                <c:pt idx="651">
                  <c:v>0.970841986992244</c:v>
                </c:pt>
                <c:pt idx="652">
                  <c:v>0.95375745638749398</c:v>
                </c:pt>
                <c:pt idx="653">
                  <c:v>1.0044796741502899</c:v>
                </c:pt>
                <c:pt idx="654">
                  <c:v>0.95290384568937703</c:v>
                </c:pt>
                <c:pt idx="655">
                  <c:v>0.94102941333583101</c:v>
                </c:pt>
                <c:pt idx="656">
                  <c:v>0.95446381854979301</c:v>
                </c:pt>
                <c:pt idx="657">
                  <c:v>0.93078411833896502</c:v>
                </c:pt>
                <c:pt idx="658">
                  <c:v>0.93772526756605401</c:v>
                </c:pt>
                <c:pt idx="659">
                  <c:v>0.96063023983428497</c:v>
                </c:pt>
                <c:pt idx="660">
                  <c:v>0.916599996289017</c:v>
                </c:pt>
                <c:pt idx="661">
                  <c:v>0.96579466118589297</c:v>
                </c:pt>
                <c:pt idx="662">
                  <c:v>0.94696727122750302</c:v>
                </c:pt>
                <c:pt idx="663">
                  <c:v>0.93551887576881898</c:v>
                </c:pt>
                <c:pt idx="664">
                  <c:v>0.95032056825136102</c:v>
                </c:pt>
                <c:pt idx="665">
                  <c:v>0.92249606209716595</c:v>
                </c:pt>
                <c:pt idx="666">
                  <c:v>0.918836973193774</c:v>
                </c:pt>
                <c:pt idx="667">
                  <c:v>0.91677178957484196</c:v>
                </c:pt>
                <c:pt idx="668">
                  <c:v>0.88540080329260296</c:v>
                </c:pt>
                <c:pt idx="669">
                  <c:v>0.90773753061776197</c:v>
                </c:pt>
                <c:pt idx="670">
                  <c:v>0.90284616359875502</c:v>
                </c:pt>
                <c:pt idx="671">
                  <c:v>0.90419110059786501</c:v>
                </c:pt>
                <c:pt idx="672">
                  <c:v>0.91982144497114304</c:v>
                </c:pt>
                <c:pt idx="673">
                  <c:v>0.89191441552658701</c:v>
                </c:pt>
                <c:pt idx="674">
                  <c:v>0.89858326894215901</c:v>
                </c:pt>
                <c:pt idx="675">
                  <c:v>0.92046524473512104</c:v>
                </c:pt>
                <c:pt idx="676">
                  <c:v>0.93157143150980704</c:v>
                </c:pt>
                <c:pt idx="677">
                  <c:v>0.93611394126417802</c:v>
                </c:pt>
                <c:pt idx="678">
                  <c:v>0.94241967093910595</c:v>
                </c:pt>
                <c:pt idx="679">
                  <c:v>0.92954476247462203</c:v>
                </c:pt>
                <c:pt idx="680">
                  <c:v>0.94647994215832099</c:v>
                </c:pt>
                <c:pt idx="681">
                  <c:v>0.95249558448522897</c:v>
                </c:pt>
                <c:pt idx="682">
                  <c:v>0.94064660089958196</c:v>
                </c:pt>
                <c:pt idx="683">
                  <c:v>0.92065237617599605</c:v>
                </c:pt>
                <c:pt idx="684">
                  <c:v>0.91160533828030099</c:v>
                </c:pt>
                <c:pt idx="685">
                  <c:v>0.91922793507538103</c:v>
                </c:pt>
                <c:pt idx="686">
                  <c:v>0.92152631319440903</c:v>
                </c:pt>
                <c:pt idx="687">
                  <c:v>0.91208458071640497</c:v>
                </c:pt>
                <c:pt idx="688">
                  <c:v>0.91169901651619001</c:v>
                </c:pt>
                <c:pt idx="689">
                  <c:v>0.92509560672490598</c:v>
                </c:pt>
                <c:pt idx="690">
                  <c:v>0.93691602406070995</c:v>
                </c:pt>
                <c:pt idx="691">
                  <c:v>0.93073021109744503</c:v>
                </c:pt>
                <c:pt idx="692">
                  <c:v>0.91728824786357399</c:v>
                </c:pt>
                <c:pt idx="693">
                  <c:v>0.92276812939409902</c:v>
                </c:pt>
                <c:pt idx="694">
                  <c:v>0.91434246843384204</c:v>
                </c:pt>
                <c:pt idx="695">
                  <c:v>0.91105745414873995</c:v>
                </c:pt>
                <c:pt idx="696">
                  <c:v>0.90151592096670496</c:v>
                </c:pt>
                <c:pt idx="697">
                  <c:v>0.88245943578084296</c:v>
                </c:pt>
                <c:pt idx="698">
                  <c:v>0.92997653257343804</c:v>
                </c:pt>
                <c:pt idx="699">
                  <c:v>0.92734620470957496</c:v>
                </c:pt>
                <c:pt idx="700">
                  <c:v>0.92590155037097199</c:v>
                </c:pt>
                <c:pt idx="701">
                  <c:v>0.92126687749175096</c:v>
                </c:pt>
                <c:pt idx="702">
                  <c:v>0.91866937543169003</c:v>
                </c:pt>
                <c:pt idx="703">
                  <c:v>0.92882925652241</c:v>
                </c:pt>
                <c:pt idx="704">
                  <c:v>0.93686943598163597</c:v>
                </c:pt>
                <c:pt idx="705">
                  <c:v>0.90185825121470797</c:v>
                </c:pt>
                <c:pt idx="706">
                  <c:v>0.89313525501743996</c:v>
                </c:pt>
                <c:pt idx="707">
                  <c:v>0.89431915023648501</c:v>
                </c:pt>
                <c:pt idx="708">
                  <c:v>0.90140602549444804</c:v>
                </c:pt>
                <c:pt idx="709">
                  <c:v>0.90855201023066801</c:v>
                </c:pt>
                <c:pt idx="710">
                  <c:v>0.89476630170774496</c:v>
                </c:pt>
                <c:pt idx="711">
                  <c:v>0.90379848278522401</c:v>
                </c:pt>
                <c:pt idx="712">
                  <c:v>0.90011243531323204</c:v>
                </c:pt>
                <c:pt idx="713">
                  <c:v>0.91350304162859397</c:v>
                </c:pt>
                <c:pt idx="714">
                  <c:v>0.862694565126776</c:v>
                </c:pt>
                <c:pt idx="715">
                  <c:v>0.92604833360816896</c:v>
                </c:pt>
                <c:pt idx="716">
                  <c:v>0.91013670301018401</c:v>
                </c:pt>
                <c:pt idx="717">
                  <c:v>0.90930139172041302</c:v>
                </c:pt>
                <c:pt idx="718">
                  <c:v>0.89689480793444898</c:v>
                </c:pt>
                <c:pt idx="719">
                  <c:v>0.90179459018026398</c:v>
                </c:pt>
                <c:pt idx="720">
                  <c:v>0.90522785098166803</c:v>
                </c:pt>
                <c:pt idx="721">
                  <c:v>0.96653553535518</c:v>
                </c:pt>
                <c:pt idx="722">
                  <c:v>0.90946833747395694</c:v>
                </c:pt>
                <c:pt idx="723">
                  <c:v>0.91761838782677296</c:v>
                </c:pt>
                <c:pt idx="724">
                  <c:v>0.946834104707302</c:v>
                </c:pt>
                <c:pt idx="725">
                  <c:v>0.96928959000876302</c:v>
                </c:pt>
                <c:pt idx="726">
                  <c:v>0.97530908232676805</c:v>
                </c:pt>
                <c:pt idx="727">
                  <c:v>0.97902218240086003</c:v>
                </c:pt>
                <c:pt idx="728">
                  <c:v>0.973068687344393</c:v>
                </c:pt>
                <c:pt idx="729">
                  <c:v>0.96838860241623403</c:v>
                </c:pt>
                <c:pt idx="730">
                  <c:v>0.97215793799138095</c:v>
                </c:pt>
                <c:pt idx="731">
                  <c:v>0.95202108088552895</c:v>
                </c:pt>
                <c:pt idx="732">
                  <c:v>0.93298056529134599</c:v>
                </c:pt>
                <c:pt idx="733">
                  <c:v>0.91990596039113404</c:v>
                </c:pt>
                <c:pt idx="734">
                  <c:v>0.91237911568587804</c:v>
                </c:pt>
                <c:pt idx="735">
                  <c:v>0.91557469494427401</c:v>
                </c:pt>
                <c:pt idx="736">
                  <c:v>0.92345825276050997</c:v>
                </c:pt>
                <c:pt idx="737">
                  <c:v>0.92980642064137198</c:v>
                </c:pt>
                <c:pt idx="738">
                  <c:v>0.93232209687162704</c:v>
                </c:pt>
                <c:pt idx="739">
                  <c:v>0.93677718447414404</c:v>
                </c:pt>
                <c:pt idx="740">
                  <c:v>0.95132060997126899</c:v>
                </c:pt>
                <c:pt idx="741">
                  <c:v>0.95163727568837697</c:v>
                </c:pt>
                <c:pt idx="742">
                  <c:v>0.94234731139802697</c:v>
                </c:pt>
                <c:pt idx="743">
                  <c:v>0.94029814658820199</c:v>
                </c:pt>
                <c:pt idx="744">
                  <c:v>0.94746649705865804</c:v>
                </c:pt>
                <c:pt idx="745">
                  <c:v>0.94324725665025899</c:v>
                </c:pt>
                <c:pt idx="746">
                  <c:v>0.94318672435758699</c:v>
                </c:pt>
                <c:pt idx="747">
                  <c:v>0.93291939947996805</c:v>
                </c:pt>
                <c:pt idx="748">
                  <c:v>0.932453067357912</c:v>
                </c:pt>
                <c:pt idx="749">
                  <c:v>0.932930405633983</c:v>
                </c:pt>
                <c:pt idx="750">
                  <c:v>0.944149176878888</c:v>
                </c:pt>
                <c:pt idx="751">
                  <c:v>0.94639348434637105</c:v>
                </c:pt>
                <c:pt idx="752">
                  <c:v>0.95682345860725104</c:v>
                </c:pt>
                <c:pt idx="753">
                  <c:v>0.95347914060773797</c:v>
                </c:pt>
                <c:pt idx="754">
                  <c:v>0.96170591587135901</c:v>
                </c:pt>
                <c:pt idx="755">
                  <c:v>0.94676331157551996</c:v>
                </c:pt>
                <c:pt idx="756">
                  <c:v>0.94409642062809196</c:v>
                </c:pt>
                <c:pt idx="757">
                  <c:v>0.95173368417749504</c:v>
                </c:pt>
                <c:pt idx="758">
                  <c:v>0.93496794560555097</c:v>
                </c:pt>
                <c:pt idx="759">
                  <c:v>0.93016648271290003</c:v>
                </c:pt>
                <c:pt idx="760">
                  <c:v>0.93259108984316597</c:v>
                </c:pt>
                <c:pt idx="761">
                  <c:v>0.93111347375388698</c:v>
                </c:pt>
                <c:pt idx="762">
                  <c:v>0.95080637171615501</c:v>
                </c:pt>
                <c:pt idx="763">
                  <c:v>0.95372285623318698</c:v>
                </c:pt>
                <c:pt idx="764">
                  <c:v>0.94572430010938902</c:v>
                </c:pt>
                <c:pt idx="765">
                  <c:v>0.95612934654367399</c:v>
                </c:pt>
                <c:pt idx="766">
                  <c:v>0.95388973174195302</c:v>
                </c:pt>
                <c:pt idx="767">
                  <c:v>0.96398382210343203</c:v>
                </c:pt>
                <c:pt idx="768">
                  <c:v>0.96407941992417201</c:v>
                </c:pt>
                <c:pt idx="769">
                  <c:v>0.95941521145220099</c:v>
                </c:pt>
                <c:pt idx="770">
                  <c:v>0.96895975931175604</c:v>
                </c:pt>
                <c:pt idx="771">
                  <c:v>0.95303182623820504</c:v>
                </c:pt>
                <c:pt idx="772">
                  <c:v>0.96289345347975297</c:v>
                </c:pt>
                <c:pt idx="773">
                  <c:v>0.97381787943465303</c:v>
                </c:pt>
                <c:pt idx="774">
                  <c:v>0.96679177368441105</c:v>
                </c:pt>
                <c:pt idx="775">
                  <c:v>0.97435444478076005</c:v>
                </c:pt>
                <c:pt idx="776">
                  <c:v>1.02321826233939</c:v>
                </c:pt>
                <c:pt idx="777">
                  <c:v>0.98949339146607995</c:v>
                </c:pt>
                <c:pt idx="778">
                  <c:v>1.0082226488585</c:v>
                </c:pt>
                <c:pt idx="779">
                  <c:v>1.00058607569891</c:v>
                </c:pt>
                <c:pt idx="780">
                  <c:v>0.99846968001615199</c:v>
                </c:pt>
                <c:pt idx="781">
                  <c:v>1.0026033227356601</c:v>
                </c:pt>
                <c:pt idx="782">
                  <c:v>0.99239933048179896</c:v>
                </c:pt>
                <c:pt idx="783">
                  <c:v>0.95192719797104697</c:v>
                </c:pt>
                <c:pt idx="784">
                  <c:v>0.98534510436807399</c:v>
                </c:pt>
                <c:pt idx="785">
                  <c:v>0.96959716121086303</c:v>
                </c:pt>
                <c:pt idx="786">
                  <c:v>0.96024601468554904</c:v>
                </c:pt>
                <c:pt idx="787">
                  <c:v>0.95018822779442103</c:v>
                </c:pt>
                <c:pt idx="788">
                  <c:v>0.95697070032415399</c:v>
                </c:pt>
                <c:pt idx="789">
                  <c:v>0.97533485818441801</c:v>
                </c:pt>
                <c:pt idx="790">
                  <c:v>0.98099399446968705</c:v>
                </c:pt>
                <c:pt idx="791">
                  <c:v>0.986673985685386</c:v>
                </c:pt>
                <c:pt idx="792">
                  <c:v>1.01827062809919</c:v>
                </c:pt>
                <c:pt idx="793">
                  <c:v>1.0390039241373801</c:v>
                </c:pt>
                <c:pt idx="794">
                  <c:v>1.03992435791574</c:v>
                </c:pt>
                <c:pt idx="795">
                  <c:v>1.05463747226422</c:v>
                </c:pt>
                <c:pt idx="796">
                  <c:v>1.05025417647832</c:v>
                </c:pt>
                <c:pt idx="797">
                  <c:v>1.0506469564404399</c:v>
                </c:pt>
                <c:pt idx="798">
                  <c:v>1.06019395073145</c:v>
                </c:pt>
                <c:pt idx="799">
                  <c:v>1.0728256035358299</c:v>
                </c:pt>
                <c:pt idx="800">
                  <c:v>1.0710536657215299</c:v>
                </c:pt>
                <c:pt idx="801">
                  <c:v>1.07670717970955</c:v>
                </c:pt>
                <c:pt idx="802">
                  <c:v>1.06675834476718</c:v>
                </c:pt>
                <c:pt idx="803">
                  <c:v>1.07759478237892</c:v>
                </c:pt>
                <c:pt idx="804">
                  <c:v>1.11226310894986</c:v>
                </c:pt>
                <c:pt idx="805">
                  <c:v>1.0987869034841999</c:v>
                </c:pt>
                <c:pt idx="806">
                  <c:v>1.0783046578958599</c:v>
                </c:pt>
                <c:pt idx="807">
                  <c:v>1.0721030609123099</c:v>
                </c:pt>
                <c:pt idx="808">
                  <c:v>1.0991040342934599</c:v>
                </c:pt>
                <c:pt idx="809">
                  <c:v>1.0893681477899</c:v>
                </c:pt>
                <c:pt idx="810">
                  <c:v>1.0842854279617899</c:v>
                </c:pt>
                <c:pt idx="811">
                  <c:v>1.03539861852935</c:v>
                </c:pt>
                <c:pt idx="812">
                  <c:v>1.056148330679</c:v>
                </c:pt>
                <c:pt idx="813">
                  <c:v>1.04513335543914</c:v>
                </c:pt>
                <c:pt idx="814">
                  <c:v>1.06252065935206</c:v>
                </c:pt>
                <c:pt idx="815">
                  <c:v>1.0675350036698199</c:v>
                </c:pt>
                <c:pt idx="816">
                  <c:v>1.1031135515077199</c:v>
                </c:pt>
                <c:pt idx="817">
                  <c:v>1.08699180092241</c:v>
                </c:pt>
                <c:pt idx="818">
                  <c:v>1.09966166880512</c:v>
                </c:pt>
                <c:pt idx="819">
                  <c:v>1.0726603849101699</c:v>
                </c:pt>
                <c:pt idx="820">
                  <c:v>1.1067609532774201</c:v>
                </c:pt>
                <c:pt idx="821">
                  <c:v>1.0924611144710901</c:v>
                </c:pt>
                <c:pt idx="822">
                  <c:v>1.07421045936269</c:v>
                </c:pt>
                <c:pt idx="823">
                  <c:v>1.06123624769243</c:v>
                </c:pt>
                <c:pt idx="824">
                  <c:v>1.0733855548193301</c:v>
                </c:pt>
                <c:pt idx="825">
                  <c:v>1.1006640711200699</c:v>
                </c:pt>
                <c:pt idx="826">
                  <c:v>1.1201827321251301</c:v>
                </c:pt>
                <c:pt idx="827">
                  <c:v>1.10024443270592</c:v>
                </c:pt>
                <c:pt idx="828">
                  <c:v>1.11367080509217</c:v>
                </c:pt>
                <c:pt idx="829">
                  <c:v>1.1255195539127201</c:v>
                </c:pt>
                <c:pt idx="830">
                  <c:v>1.1138414533590899</c:v>
                </c:pt>
                <c:pt idx="831">
                  <c:v>1.1360797223735799</c:v>
                </c:pt>
                <c:pt idx="832">
                  <c:v>1.1236046303315099</c:v>
                </c:pt>
                <c:pt idx="833">
                  <c:v>1.1272483730145699</c:v>
                </c:pt>
                <c:pt idx="834">
                  <c:v>1.10462531139992</c:v>
                </c:pt>
                <c:pt idx="835">
                  <c:v>1.11496951551741</c:v>
                </c:pt>
                <c:pt idx="836">
                  <c:v>1.1015396007959</c:v>
                </c:pt>
                <c:pt idx="837">
                  <c:v>1.10115140667235</c:v>
                </c:pt>
                <c:pt idx="838">
                  <c:v>1.08725799627631</c:v>
                </c:pt>
                <c:pt idx="839">
                  <c:v>1.0874543789342199</c:v>
                </c:pt>
                <c:pt idx="840">
                  <c:v>1.08097922172482</c:v>
                </c:pt>
                <c:pt idx="841">
                  <c:v>1.1283542077083799</c:v>
                </c:pt>
                <c:pt idx="842">
                  <c:v>1.0989291666727801</c:v>
                </c:pt>
                <c:pt idx="843">
                  <c:v>1.10774415525695</c:v>
                </c:pt>
                <c:pt idx="844">
                  <c:v>1.1338658744880901</c:v>
                </c:pt>
                <c:pt idx="845">
                  <c:v>1.1165826234299201</c:v>
                </c:pt>
                <c:pt idx="846">
                  <c:v>1.1225188567346001</c:v>
                </c:pt>
                <c:pt idx="847">
                  <c:v>1.14855464611448</c:v>
                </c:pt>
                <c:pt idx="848">
                  <c:v>1.1254725193991999</c:v>
                </c:pt>
                <c:pt idx="849">
                  <c:v>1.1350107622044501</c:v>
                </c:pt>
                <c:pt idx="850">
                  <c:v>1.12403576524849</c:v>
                </c:pt>
                <c:pt idx="851">
                  <c:v>1.12143536077228</c:v>
                </c:pt>
                <c:pt idx="852">
                  <c:v>1.1837835283343301</c:v>
                </c:pt>
                <c:pt idx="853">
                  <c:v>1.1728735620599899</c:v>
                </c:pt>
                <c:pt idx="854">
                  <c:v>1.1426678377537201</c:v>
                </c:pt>
                <c:pt idx="855">
                  <c:v>1.14507966428126</c:v>
                </c:pt>
                <c:pt idx="856">
                  <c:v>1.15417375330896</c:v>
                </c:pt>
                <c:pt idx="857">
                  <c:v>1.16313859912393</c:v>
                </c:pt>
                <c:pt idx="858">
                  <c:v>1.1688019645029699</c:v>
                </c:pt>
                <c:pt idx="859">
                  <c:v>1.1160940649359801</c:v>
                </c:pt>
                <c:pt idx="860">
                  <c:v>1.12255365002801</c:v>
                </c:pt>
                <c:pt idx="861">
                  <c:v>1.11153438257293</c:v>
                </c:pt>
                <c:pt idx="862">
                  <c:v>1.11138329551698</c:v>
                </c:pt>
                <c:pt idx="863">
                  <c:v>1.1311572143692801</c:v>
                </c:pt>
                <c:pt idx="864">
                  <c:v>1.1455132304800899</c:v>
                </c:pt>
                <c:pt idx="865">
                  <c:v>1.1313022375897701</c:v>
                </c:pt>
                <c:pt idx="866">
                  <c:v>1.1631958115883201</c:v>
                </c:pt>
                <c:pt idx="867">
                  <c:v>1.1461568345585</c:v>
                </c:pt>
                <c:pt idx="868">
                  <c:v>1.15117123462477</c:v>
                </c:pt>
                <c:pt idx="869">
                  <c:v>1.1568950435448599</c:v>
                </c:pt>
                <c:pt idx="870">
                  <c:v>1.13846277931461</c:v>
                </c:pt>
                <c:pt idx="871">
                  <c:v>1.1114567000061799</c:v>
                </c:pt>
                <c:pt idx="872">
                  <c:v>1.1408959904093201</c:v>
                </c:pt>
                <c:pt idx="873">
                  <c:v>1.08863408276144</c:v>
                </c:pt>
                <c:pt idx="874">
                  <c:v>1.09782350637882</c:v>
                </c:pt>
                <c:pt idx="875">
                  <c:v>1.1699207702994301</c:v>
                </c:pt>
                <c:pt idx="876">
                  <c:v>1.1992042103184299</c:v>
                </c:pt>
                <c:pt idx="877">
                  <c:v>1.2020901854067401</c:v>
                </c:pt>
                <c:pt idx="878">
                  <c:v>1.2126879253551699</c:v>
                </c:pt>
                <c:pt idx="879">
                  <c:v>1.1720502329228399</c:v>
                </c:pt>
                <c:pt idx="880">
                  <c:v>1.2144642748010399</c:v>
                </c:pt>
                <c:pt idx="881">
                  <c:v>1.2139916836179601</c:v>
                </c:pt>
                <c:pt idx="882">
                  <c:v>1.14309253965864</c:v>
                </c:pt>
                <c:pt idx="883">
                  <c:v>1.0925142427080199</c:v>
                </c:pt>
                <c:pt idx="884">
                  <c:v>1.07719784452954</c:v>
                </c:pt>
                <c:pt idx="885">
                  <c:v>1.09516912697045</c:v>
                </c:pt>
                <c:pt idx="886">
                  <c:v>1.10656461121114</c:v>
                </c:pt>
                <c:pt idx="887">
                  <c:v>1.0944571014578801</c:v>
                </c:pt>
                <c:pt idx="888">
                  <c:v>1.0981186911669201</c:v>
                </c:pt>
                <c:pt idx="889">
                  <c:v>1.10189758685894</c:v>
                </c:pt>
                <c:pt idx="890">
                  <c:v>1.1133271336044199</c:v>
                </c:pt>
                <c:pt idx="891">
                  <c:v>1.1236392560869199</c:v>
                </c:pt>
                <c:pt idx="892">
                  <c:v>1.0957203391802599</c:v>
                </c:pt>
                <c:pt idx="893">
                  <c:v>1.09372906244637</c:v>
                </c:pt>
                <c:pt idx="894">
                  <c:v>1.09438010188627</c:v>
                </c:pt>
                <c:pt idx="895">
                  <c:v>1.0888720718916201</c:v>
                </c:pt>
                <c:pt idx="896">
                  <c:v>1.10667890071019</c:v>
                </c:pt>
                <c:pt idx="897">
                  <c:v>1.11248361686393</c:v>
                </c:pt>
                <c:pt idx="898">
                  <c:v>1.07644275992103</c:v>
                </c:pt>
                <c:pt idx="899">
                  <c:v>1.0830787236633901</c:v>
                </c:pt>
                <c:pt idx="900">
                  <c:v>1.0705828661105301</c:v>
                </c:pt>
                <c:pt idx="901">
                  <c:v>1.0672472618592099</c:v>
                </c:pt>
                <c:pt idx="902">
                  <c:v>1.0703697592682</c:v>
                </c:pt>
                <c:pt idx="903">
                  <c:v>1.0376511061751601</c:v>
                </c:pt>
                <c:pt idx="904">
                  <c:v>1.03020831279549</c:v>
                </c:pt>
                <c:pt idx="905">
                  <c:v>1.0747139504327099</c:v>
                </c:pt>
                <c:pt idx="906">
                  <c:v>1.0858440331866901</c:v>
                </c:pt>
                <c:pt idx="907">
                  <c:v>1.0740817620709899</c:v>
                </c:pt>
                <c:pt idx="908">
                  <c:v>1.05276163593034</c:v>
                </c:pt>
                <c:pt idx="909">
                  <c:v>1.08307474682912</c:v>
                </c:pt>
                <c:pt idx="910">
                  <c:v>1.10276962014267</c:v>
                </c:pt>
                <c:pt idx="911">
                  <c:v>1.11739310751401</c:v>
                </c:pt>
                <c:pt idx="912">
                  <c:v>1.1092395057545501</c:v>
                </c:pt>
                <c:pt idx="913">
                  <c:v>1.08891871929897</c:v>
                </c:pt>
                <c:pt idx="914">
                  <c:v>1.08728125821581</c:v>
                </c:pt>
                <c:pt idx="915">
                  <c:v>1.1155238382943999</c:v>
                </c:pt>
                <c:pt idx="916">
                  <c:v>1.07879843178992</c:v>
                </c:pt>
                <c:pt idx="917">
                  <c:v>1.0890927293235899</c:v>
                </c:pt>
                <c:pt idx="918">
                  <c:v>1.0750210303777801</c:v>
                </c:pt>
                <c:pt idx="919">
                  <c:v>1.07858696381259</c:v>
                </c:pt>
                <c:pt idx="920">
                  <c:v>1.1010500474706</c:v>
                </c:pt>
                <c:pt idx="921">
                  <c:v>1.0980350796124401</c:v>
                </c:pt>
                <c:pt idx="922">
                  <c:v>1.10296421850269</c:v>
                </c:pt>
                <c:pt idx="923">
                  <c:v>1.0972024741626301</c:v>
                </c:pt>
                <c:pt idx="924">
                  <c:v>1.08356054957638</c:v>
                </c:pt>
                <c:pt idx="925">
                  <c:v>1.0919806219972099</c:v>
                </c:pt>
                <c:pt idx="926">
                  <c:v>1.10313809099657</c:v>
                </c:pt>
                <c:pt idx="927">
                  <c:v>1.08292113275489</c:v>
                </c:pt>
                <c:pt idx="928">
                  <c:v>1.1085046277844799</c:v>
                </c:pt>
                <c:pt idx="929">
                  <c:v>1.1042677707403199</c:v>
                </c:pt>
                <c:pt idx="930">
                  <c:v>1.13709720921618</c:v>
                </c:pt>
                <c:pt idx="931">
                  <c:v>1.15081378833979</c:v>
                </c:pt>
                <c:pt idx="932">
                  <c:v>1.17329463967493</c:v>
                </c:pt>
                <c:pt idx="933">
                  <c:v>1.13469896005691</c:v>
                </c:pt>
                <c:pt idx="934">
                  <c:v>1.1643483996088</c:v>
                </c:pt>
                <c:pt idx="935">
                  <c:v>1.1545005935099799</c:v>
                </c:pt>
                <c:pt idx="936">
                  <c:v>1.1580657564446299</c:v>
                </c:pt>
                <c:pt idx="937">
                  <c:v>1.13719006360598</c:v>
                </c:pt>
                <c:pt idx="938">
                  <c:v>1.1247380427303799</c:v>
                </c:pt>
                <c:pt idx="939">
                  <c:v>1.1061616431454599</c:v>
                </c:pt>
                <c:pt idx="940">
                  <c:v>1.12775458226737</c:v>
                </c:pt>
                <c:pt idx="941">
                  <c:v>1.1143884483278901</c:v>
                </c:pt>
                <c:pt idx="942">
                  <c:v>1.1229479036582699</c:v>
                </c:pt>
                <c:pt idx="943">
                  <c:v>1.1010856882592099</c:v>
                </c:pt>
                <c:pt idx="944">
                  <c:v>1.1112372120662199</c:v>
                </c:pt>
                <c:pt idx="945">
                  <c:v>1.1351699184639501</c:v>
                </c:pt>
                <c:pt idx="946">
                  <c:v>1.131645831737</c:v>
                </c:pt>
                <c:pt idx="947">
                  <c:v>1.1267886165799601</c:v>
                </c:pt>
                <c:pt idx="948">
                  <c:v>1.1152711865646101</c:v>
                </c:pt>
                <c:pt idx="949">
                  <c:v>1.12353820660096</c:v>
                </c:pt>
                <c:pt idx="950">
                  <c:v>1.1230949675097801</c:v>
                </c:pt>
                <c:pt idx="951">
                  <c:v>1.1192773415969901</c:v>
                </c:pt>
                <c:pt idx="952">
                  <c:v>1.0973873581753399</c:v>
                </c:pt>
                <c:pt idx="953">
                  <c:v>1.1161211056521001</c:v>
                </c:pt>
                <c:pt idx="954">
                  <c:v>1.12119406582708</c:v>
                </c:pt>
                <c:pt idx="955">
                  <c:v>1.10177090469019</c:v>
                </c:pt>
                <c:pt idx="956">
                  <c:v>1.1143503436370501</c:v>
                </c:pt>
                <c:pt idx="957">
                  <c:v>1.1331372863846301</c:v>
                </c:pt>
                <c:pt idx="958">
                  <c:v>1.10913317956486</c:v>
                </c:pt>
                <c:pt idx="959">
                  <c:v>1.0892793537101499</c:v>
                </c:pt>
                <c:pt idx="960">
                  <c:v>1.0688872115695101</c:v>
                </c:pt>
                <c:pt idx="961">
                  <c:v>1.05692377206746</c:v>
                </c:pt>
                <c:pt idx="962">
                  <c:v>1.0713406380296899</c:v>
                </c:pt>
                <c:pt idx="963">
                  <c:v>1.0222921807371499</c:v>
                </c:pt>
                <c:pt idx="964">
                  <c:v>1.03337785079773</c:v>
                </c:pt>
                <c:pt idx="965">
                  <c:v>1.0544789970552599</c:v>
                </c:pt>
                <c:pt idx="966">
                  <c:v>1.05570214099755</c:v>
                </c:pt>
                <c:pt idx="967">
                  <c:v>1.0167118445805301</c:v>
                </c:pt>
                <c:pt idx="968">
                  <c:v>1.0199986864219599</c:v>
                </c:pt>
                <c:pt idx="969">
                  <c:v>1.0470000251498699</c:v>
                </c:pt>
                <c:pt idx="970">
                  <c:v>1.0716114142295099</c:v>
                </c:pt>
                <c:pt idx="971">
                  <c:v>1.0231115541874001</c:v>
                </c:pt>
                <c:pt idx="972">
                  <c:v>1.01035703762657</c:v>
                </c:pt>
                <c:pt idx="973">
                  <c:v>1.01867067881555</c:v>
                </c:pt>
                <c:pt idx="974">
                  <c:v>1.0441216406985401</c:v>
                </c:pt>
                <c:pt idx="975">
                  <c:v>1.0455831031639999</c:v>
                </c:pt>
                <c:pt idx="976">
                  <c:v>1.02990806475457</c:v>
                </c:pt>
                <c:pt idx="977">
                  <c:v>0.98178024833612199</c:v>
                </c:pt>
                <c:pt idx="978">
                  <c:v>1.01937725391129</c:v>
                </c:pt>
                <c:pt idx="979">
                  <c:v>1.0017291230922201</c:v>
                </c:pt>
                <c:pt idx="980">
                  <c:v>1.01299200172756</c:v>
                </c:pt>
                <c:pt idx="981">
                  <c:v>1.01054720267663</c:v>
                </c:pt>
                <c:pt idx="982">
                  <c:v>1.00454560907088</c:v>
                </c:pt>
                <c:pt idx="983">
                  <c:v>1.0059138602486399</c:v>
                </c:pt>
                <c:pt idx="984">
                  <c:v>1.0046255510970601</c:v>
                </c:pt>
                <c:pt idx="985">
                  <c:v>1.01144508963533</c:v>
                </c:pt>
                <c:pt idx="986">
                  <c:v>1.0557724370632799</c:v>
                </c:pt>
                <c:pt idx="987">
                  <c:v>1.02792097317148</c:v>
                </c:pt>
                <c:pt idx="988">
                  <c:v>1.03652346192512</c:v>
                </c:pt>
                <c:pt idx="989">
                  <c:v>1.0401879391626001</c:v>
                </c:pt>
                <c:pt idx="990">
                  <c:v>1.0156380200514601</c:v>
                </c:pt>
                <c:pt idx="991">
                  <c:v>1.0864711324426</c:v>
                </c:pt>
                <c:pt idx="992">
                  <c:v>1.0410414619453201</c:v>
                </c:pt>
                <c:pt idx="993">
                  <c:v>1.0305776864451801</c:v>
                </c:pt>
                <c:pt idx="994">
                  <c:v>1.0357515485705899</c:v>
                </c:pt>
                <c:pt idx="995">
                  <c:v>1.0422938560423201</c:v>
                </c:pt>
                <c:pt idx="996">
                  <c:v>1.0452300766787801</c:v>
                </c:pt>
                <c:pt idx="997">
                  <c:v>1.06435667568889</c:v>
                </c:pt>
                <c:pt idx="998">
                  <c:v>1.00839355630356</c:v>
                </c:pt>
                <c:pt idx="999">
                  <c:v>1.0257766931424901</c:v>
                </c:pt>
                <c:pt idx="1000">
                  <c:v>1.01617060620974</c:v>
                </c:pt>
                <c:pt idx="1001">
                  <c:v>1.0448759319449701</c:v>
                </c:pt>
                <c:pt idx="1002">
                  <c:v>1.0359297498232001</c:v>
                </c:pt>
                <c:pt idx="1003">
                  <c:v>1.03775845082466</c:v>
                </c:pt>
                <c:pt idx="1004">
                  <c:v>1.05127464366996</c:v>
                </c:pt>
                <c:pt idx="1005">
                  <c:v>1.0759179857248</c:v>
                </c:pt>
                <c:pt idx="1006">
                  <c:v>1.07790015556588</c:v>
                </c:pt>
                <c:pt idx="1007">
                  <c:v>1.0934654733350799</c:v>
                </c:pt>
                <c:pt idx="1008">
                  <c:v>1.08022980667084</c:v>
                </c:pt>
                <c:pt idx="1009">
                  <c:v>1.1024501377698701</c:v>
                </c:pt>
                <c:pt idx="1010">
                  <c:v>1.1038620654567499</c:v>
                </c:pt>
                <c:pt idx="1011">
                  <c:v>1.0848140125283601</c:v>
                </c:pt>
                <c:pt idx="1012">
                  <c:v>1.10737570187399</c:v>
                </c:pt>
                <c:pt idx="1013">
                  <c:v>1.11068149615556</c:v>
                </c:pt>
                <c:pt idx="1014">
                  <c:v>1.09848842621872</c:v>
                </c:pt>
                <c:pt idx="1015">
                  <c:v>1.09877638431758</c:v>
                </c:pt>
                <c:pt idx="1016">
                  <c:v>1.06251240367556</c:v>
                </c:pt>
                <c:pt idx="1017">
                  <c:v>1.0596850227926999</c:v>
                </c:pt>
                <c:pt idx="1018">
                  <c:v>1.0527222125351301</c:v>
                </c:pt>
                <c:pt idx="1019">
                  <c:v>1.06669790654083</c:v>
                </c:pt>
                <c:pt idx="1020">
                  <c:v>1.0588613748533999</c:v>
                </c:pt>
                <c:pt idx="1021">
                  <c:v>1.04210573523397</c:v>
                </c:pt>
                <c:pt idx="1022">
                  <c:v>1.0446475926963401</c:v>
                </c:pt>
                <c:pt idx="1023">
                  <c:v>1.05118767095266</c:v>
                </c:pt>
                <c:pt idx="1024">
                  <c:v>1.05972767301927</c:v>
                </c:pt>
                <c:pt idx="1025">
                  <c:v>1.0641108390105201</c:v>
                </c:pt>
                <c:pt idx="1026">
                  <c:v>1.0136331164239401</c:v>
                </c:pt>
                <c:pt idx="1027">
                  <c:v>1.0620342606052799</c:v>
                </c:pt>
                <c:pt idx="1028">
                  <c:v>1.0894355895905501</c:v>
                </c:pt>
                <c:pt idx="1029">
                  <c:v>1.10287411830525</c:v>
                </c:pt>
                <c:pt idx="1030">
                  <c:v>1.12940102317669</c:v>
                </c:pt>
                <c:pt idx="1031">
                  <c:v>1.1139181313989499</c:v>
                </c:pt>
                <c:pt idx="1032">
                  <c:v>1.1145870290495601</c:v>
                </c:pt>
                <c:pt idx="1033">
                  <c:v>1.1398049813045501</c:v>
                </c:pt>
                <c:pt idx="1034">
                  <c:v>1.09572901890909</c:v>
                </c:pt>
                <c:pt idx="1035">
                  <c:v>1.0698697790781699</c:v>
                </c:pt>
                <c:pt idx="1036">
                  <c:v>1.0548675718717</c:v>
                </c:pt>
                <c:pt idx="1037">
                  <c:v>1.03242946212011</c:v>
                </c:pt>
                <c:pt idx="1038">
                  <c:v>1.0437240075920999</c:v>
                </c:pt>
                <c:pt idx="1039">
                  <c:v>1.04177955629422</c:v>
                </c:pt>
                <c:pt idx="1040">
                  <c:v>1.0400370279012601</c:v>
                </c:pt>
                <c:pt idx="1041">
                  <c:v>1.04129099405211</c:v>
                </c:pt>
                <c:pt idx="1042">
                  <c:v>1.0408078202059701</c:v>
                </c:pt>
                <c:pt idx="1043">
                  <c:v>1.04077522471105</c:v>
                </c:pt>
                <c:pt idx="1044">
                  <c:v>1.05055174480789</c:v>
                </c:pt>
                <c:pt idx="1045">
                  <c:v>1.0477312012575</c:v>
                </c:pt>
                <c:pt idx="1046">
                  <c:v>1.05094590900721</c:v>
                </c:pt>
                <c:pt idx="1047">
                  <c:v>1.0569947594050699</c:v>
                </c:pt>
                <c:pt idx="1048">
                  <c:v>1.0482058586674801</c:v>
                </c:pt>
                <c:pt idx="1049">
                  <c:v>1.09126252057722</c:v>
                </c:pt>
                <c:pt idx="1050">
                  <c:v>1.0517992745635001</c:v>
                </c:pt>
                <c:pt idx="1051">
                  <c:v>1.0382381508382501</c:v>
                </c:pt>
                <c:pt idx="1052">
                  <c:v>1.02515390052536</c:v>
                </c:pt>
                <c:pt idx="1053">
                  <c:v>1.0410988029063299</c:v>
                </c:pt>
                <c:pt idx="1054">
                  <c:v>1.027298156256</c:v>
                </c:pt>
                <c:pt idx="1055">
                  <c:v>1.0354117007599399</c:v>
                </c:pt>
                <c:pt idx="1056">
                  <c:v>0.99209607180564496</c:v>
                </c:pt>
                <c:pt idx="1057">
                  <c:v>1.0476460139396599</c:v>
                </c:pt>
                <c:pt idx="1058">
                  <c:v>1.0356217141641799</c:v>
                </c:pt>
                <c:pt idx="1059">
                  <c:v>1.04075907494469</c:v>
                </c:pt>
                <c:pt idx="1060">
                  <c:v>1.0331228825041101</c:v>
                </c:pt>
                <c:pt idx="1061">
                  <c:v>1.03331923440741</c:v>
                </c:pt>
                <c:pt idx="1062">
                  <c:v>1.02994948013306</c:v>
                </c:pt>
                <c:pt idx="1063">
                  <c:v>1.01729171913495</c:v>
                </c:pt>
                <c:pt idx="1064">
                  <c:v>0.99833358104797298</c:v>
                </c:pt>
                <c:pt idx="1065">
                  <c:v>1.0128127131267699</c:v>
                </c:pt>
                <c:pt idx="1066">
                  <c:v>1.0233948427680799</c:v>
                </c:pt>
                <c:pt idx="1067">
                  <c:v>1.01195282404996</c:v>
                </c:pt>
                <c:pt idx="1068">
                  <c:v>1.0054450735709599</c:v>
                </c:pt>
                <c:pt idx="1069">
                  <c:v>1.0051118807137001</c:v>
                </c:pt>
                <c:pt idx="1070">
                  <c:v>1.0206244074011199</c:v>
                </c:pt>
                <c:pt idx="1071">
                  <c:v>1.0172959780242601</c:v>
                </c:pt>
                <c:pt idx="1072">
                  <c:v>1.0209469221562</c:v>
                </c:pt>
                <c:pt idx="1073">
                  <c:v>1.0159240515228001</c:v>
                </c:pt>
                <c:pt idx="1074">
                  <c:v>1.0173335838242501</c:v>
                </c:pt>
                <c:pt idx="1075">
                  <c:v>1.0312357013411899</c:v>
                </c:pt>
                <c:pt idx="1076">
                  <c:v>1.02728250548425</c:v>
                </c:pt>
                <c:pt idx="1077">
                  <c:v>1.0332845967511399</c:v>
                </c:pt>
                <c:pt idx="1078">
                  <c:v>1.0387936735912999</c:v>
                </c:pt>
                <c:pt idx="1079">
                  <c:v>1.07376412519899</c:v>
                </c:pt>
                <c:pt idx="1080">
                  <c:v>1.0502377286109399</c:v>
                </c:pt>
                <c:pt idx="1081">
                  <c:v>1.04937853225779</c:v>
                </c:pt>
                <c:pt idx="1082">
                  <c:v>1.04239693979127</c:v>
                </c:pt>
                <c:pt idx="1083">
                  <c:v>1.0571676950445399</c:v>
                </c:pt>
                <c:pt idx="1084">
                  <c:v>1.06112764005002</c:v>
                </c:pt>
                <c:pt idx="1085">
                  <c:v>1.0713172200147001</c:v>
                </c:pt>
                <c:pt idx="1086">
                  <c:v>1.03807198669072</c:v>
                </c:pt>
                <c:pt idx="1087">
                  <c:v>1.07027296968772</c:v>
                </c:pt>
                <c:pt idx="1088">
                  <c:v>1.08392082419256</c:v>
                </c:pt>
                <c:pt idx="1089">
                  <c:v>1.09020410606901</c:v>
                </c:pt>
                <c:pt idx="1090">
                  <c:v>1.0977712396786199</c:v>
                </c:pt>
                <c:pt idx="1091">
                  <c:v>1.1088887076599401</c:v>
                </c:pt>
                <c:pt idx="1092">
                  <c:v>1.11706409469352</c:v>
                </c:pt>
                <c:pt idx="1093">
                  <c:v>1.1284419163247701</c:v>
                </c:pt>
                <c:pt idx="1094">
                  <c:v>1.13014829152899</c:v>
                </c:pt>
                <c:pt idx="1095">
                  <c:v>1.1304636767740399</c:v>
                </c:pt>
                <c:pt idx="1096">
                  <c:v>1.13545965850405</c:v>
                </c:pt>
                <c:pt idx="1097">
                  <c:v>1.13113338138386</c:v>
                </c:pt>
                <c:pt idx="1098">
                  <c:v>1.12141249407599</c:v>
                </c:pt>
                <c:pt idx="1099">
                  <c:v>1.10531804907422</c:v>
                </c:pt>
                <c:pt idx="1100">
                  <c:v>1.10289398011327</c:v>
                </c:pt>
                <c:pt idx="1101">
                  <c:v>1.09916469188859</c:v>
                </c:pt>
                <c:pt idx="1102">
                  <c:v>1.0954528916567401</c:v>
                </c:pt>
                <c:pt idx="1103">
                  <c:v>1.1030567355535501</c:v>
                </c:pt>
                <c:pt idx="1104">
                  <c:v>1.10220103116771</c:v>
                </c:pt>
                <c:pt idx="1105">
                  <c:v>1.10632699469533</c:v>
                </c:pt>
                <c:pt idx="1106">
                  <c:v>1.10480965170926</c:v>
                </c:pt>
                <c:pt idx="1107">
                  <c:v>1.10441252935779</c:v>
                </c:pt>
                <c:pt idx="1108">
                  <c:v>1.1030864336835999</c:v>
                </c:pt>
                <c:pt idx="1109">
                  <c:v>1.12193099409641</c:v>
                </c:pt>
                <c:pt idx="1110">
                  <c:v>1.0866256283214</c:v>
                </c:pt>
                <c:pt idx="1111">
                  <c:v>1.10214541780182</c:v>
                </c:pt>
                <c:pt idx="1112">
                  <c:v>1.1187372538459199</c:v>
                </c:pt>
                <c:pt idx="1113">
                  <c:v>1.1304641652132801</c:v>
                </c:pt>
                <c:pt idx="1114">
                  <c:v>1.1384951307745099</c:v>
                </c:pt>
                <c:pt idx="1115">
                  <c:v>1.1508323076895699</c:v>
                </c:pt>
                <c:pt idx="1116">
                  <c:v>1.13158219213336</c:v>
                </c:pt>
                <c:pt idx="1117">
                  <c:v>1.18243518158732</c:v>
                </c:pt>
                <c:pt idx="1118">
                  <c:v>1.1617996953768099</c:v>
                </c:pt>
                <c:pt idx="1119">
                  <c:v>1.13487145202316</c:v>
                </c:pt>
                <c:pt idx="1120">
                  <c:v>1.1405170361402399</c:v>
                </c:pt>
                <c:pt idx="1121">
                  <c:v>1.1434937732474999</c:v>
                </c:pt>
                <c:pt idx="1122">
                  <c:v>1.1402322958014901</c:v>
                </c:pt>
                <c:pt idx="1123">
                  <c:v>1.1410573803252999</c:v>
                </c:pt>
                <c:pt idx="1124">
                  <c:v>1.12328473585138</c:v>
                </c:pt>
                <c:pt idx="1125">
                  <c:v>1.1486703732805901</c:v>
                </c:pt>
                <c:pt idx="1126">
                  <c:v>1.1715715267242901</c:v>
                </c:pt>
                <c:pt idx="1127">
                  <c:v>1.17532940421937</c:v>
                </c:pt>
                <c:pt idx="1128">
                  <c:v>1.1709845807146499</c:v>
                </c:pt>
                <c:pt idx="1129">
                  <c:v>1.15939902249107</c:v>
                </c:pt>
                <c:pt idx="1130">
                  <c:v>1.18525688236228</c:v>
                </c:pt>
                <c:pt idx="1131">
                  <c:v>1.1853974533661</c:v>
                </c:pt>
                <c:pt idx="1132">
                  <c:v>1.1682417561693801</c:v>
                </c:pt>
                <c:pt idx="1133">
                  <c:v>1.1580022589121199</c:v>
                </c:pt>
                <c:pt idx="1134">
                  <c:v>1.16011586316156</c:v>
                </c:pt>
                <c:pt idx="1135">
                  <c:v>1.1547175484646299</c:v>
                </c:pt>
                <c:pt idx="1136">
                  <c:v>1.1752493392729599</c:v>
                </c:pt>
                <c:pt idx="1137">
                  <c:v>1.15326685175531</c:v>
                </c:pt>
                <c:pt idx="1138">
                  <c:v>1.16246097039054</c:v>
                </c:pt>
                <c:pt idx="1139">
                  <c:v>1.1694183799183899</c:v>
                </c:pt>
                <c:pt idx="1140">
                  <c:v>1.1776844292467099</c:v>
                </c:pt>
                <c:pt idx="1141">
                  <c:v>1.1345316444632401</c:v>
                </c:pt>
                <c:pt idx="1142">
                  <c:v>1.1940666203881301</c:v>
                </c:pt>
                <c:pt idx="1143">
                  <c:v>1.18988225187092</c:v>
                </c:pt>
                <c:pt idx="1144">
                  <c:v>1.2036659093018101</c:v>
                </c:pt>
                <c:pt idx="1145">
                  <c:v>1.19172930244687</c:v>
                </c:pt>
                <c:pt idx="1146">
                  <c:v>1.19127969458135</c:v>
                </c:pt>
                <c:pt idx="1147">
                  <c:v>1.1907415249414499</c:v>
                </c:pt>
                <c:pt idx="1148">
                  <c:v>1.22044056198558</c:v>
                </c:pt>
                <c:pt idx="1149">
                  <c:v>1.1819708500202899</c:v>
                </c:pt>
                <c:pt idx="1150">
                  <c:v>1.1778697332090899</c:v>
                </c:pt>
                <c:pt idx="1151">
                  <c:v>1.1517996015246901</c:v>
                </c:pt>
                <c:pt idx="1152">
                  <c:v>1.1618143810036901</c:v>
                </c:pt>
                <c:pt idx="1153">
                  <c:v>1.16614307319243</c:v>
                </c:pt>
                <c:pt idx="1154">
                  <c:v>1.1630586905923499</c:v>
                </c:pt>
                <c:pt idx="1155">
                  <c:v>1.1702640845188099</c:v>
                </c:pt>
                <c:pt idx="1156">
                  <c:v>1.16098460034988</c:v>
                </c:pt>
                <c:pt idx="1157">
                  <c:v>1.15035085371923</c:v>
                </c:pt>
                <c:pt idx="1158">
                  <c:v>1.19709300154256</c:v>
                </c:pt>
                <c:pt idx="1159">
                  <c:v>1.19866852184962</c:v>
                </c:pt>
                <c:pt idx="1160">
                  <c:v>1.19552074237594</c:v>
                </c:pt>
                <c:pt idx="1161">
                  <c:v>1.1899037430000201</c:v>
                </c:pt>
                <c:pt idx="1162">
                  <c:v>1.19058002107384</c:v>
                </c:pt>
                <c:pt idx="1163">
                  <c:v>1.1885608225848701</c:v>
                </c:pt>
                <c:pt idx="1164">
                  <c:v>1.20390989358235</c:v>
                </c:pt>
                <c:pt idx="1165">
                  <c:v>1.1771550239945101</c:v>
                </c:pt>
                <c:pt idx="1166">
                  <c:v>1.1727654703403001</c:v>
                </c:pt>
                <c:pt idx="1167">
                  <c:v>1.1687410043897499</c:v>
                </c:pt>
                <c:pt idx="1168">
                  <c:v>1.16795118863807</c:v>
                </c:pt>
                <c:pt idx="1169">
                  <c:v>1.1937528412074301</c:v>
                </c:pt>
                <c:pt idx="1170">
                  <c:v>1.1542029925263</c:v>
                </c:pt>
                <c:pt idx="1171">
                  <c:v>1.15157991672785</c:v>
                </c:pt>
                <c:pt idx="1172">
                  <c:v>1.15457544519457</c:v>
                </c:pt>
                <c:pt idx="1173">
                  <c:v>1.15993240559802</c:v>
                </c:pt>
                <c:pt idx="1174">
                  <c:v>1.1590465351997501</c:v>
                </c:pt>
                <c:pt idx="1175">
                  <c:v>1.19045745541896</c:v>
                </c:pt>
                <c:pt idx="1176">
                  <c:v>1.1594889790876799</c:v>
                </c:pt>
                <c:pt idx="1177">
                  <c:v>1.19374324959245</c:v>
                </c:pt>
                <c:pt idx="1178">
                  <c:v>1.1927105650169201</c:v>
                </c:pt>
                <c:pt idx="1179">
                  <c:v>1.2057935284225201</c:v>
                </c:pt>
                <c:pt idx="1180">
                  <c:v>1.20687117403308</c:v>
                </c:pt>
                <c:pt idx="1181">
                  <c:v>1.2062822356376599</c:v>
                </c:pt>
                <c:pt idx="1182">
                  <c:v>1.18635451057585</c:v>
                </c:pt>
                <c:pt idx="1183">
                  <c:v>1.20416875621376</c:v>
                </c:pt>
                <c:pt idx="1184">
                  <c:v>1.2261636359164501</c:v>
                </c:pt>
                <c:pt idx="1185">
                  <c:v>1.2411257590189799</c:v>
                </c:pt>
                <c:pt idx="1186">
                  <c:v>1.24148923676768</c:v>
                </c:pt>
                <c:pt idx="1187">
                  <c:v>1.21695848524573</c:v>
                </c:pt>
                <c:pt idx="1188">
                  <c:v>1.29042973088541</c:v>
                </c:pt>
                <c:pt idx="1189">
                  <c:v>1.3080696589952701</c:v>
                </c:pt>
                <c:pt idx="1190">
                  <c:v>1.31743724127885</c:v>
                </c:pt>
                <c:pt idx="1191">
                  <c:v>1.3121280252473799</c:v>
                </c:pt>
                <c:pt idx="1192">
                  <c:v>1.3113654698794199</c:v>
                </c:pt>
                <c:pt idx="1193">
                  <c:v>1.3105318301726701</c:v>
                </c:pt>
                <c:pt idx="1194">
                  <c:v>1.3319200521685699</c:v>
                </c:pt>
                <c:pt idx="1195">
                  <c:v>1.2558939595349801</c:v>
                </c:pt>
                <c:pt idx="1196">
                  <c:v>1.24409400373158</c:v>
                </c:pt>
                <c:pt idx="1197">
                  <c:v>1.2394420285924099</c:v>
                </c:pt>
                <c:pt idx="1198">
                  <c:v>1.2336932538809999</c:v>
                </c:pt>
                <c:pt idx="1199">
                  <c:v>1.26432264767025</c:v>
                </c:pt>
                <c:pt idx="1200">
                  <c:v>1.22538082797976</c:v>
                </c:pt>
                <c:pt idx="1201">
                  <c:v>1.2921801476989401</c:v>
                </c:pt>
                <c:pt idx="1202">
                  <c:v>1.2929731680860199</c:v>
                </c:pt>
                <c:pt idx="1203">
                  <c:v>1.2936493186998399</c:v>
                </c:pt>
                <c:pt idx="1204">
                  <c:v>1.28111302286618</c:v>
                </c:pt>
                <c:pt idx="1205">
                  <c:v>1.30848348311837</c:v>
                </c:pt>
                <c:pt idx="1206">
                  <c:v>1.2491664109399101</c:v>
                </c:pt>
                <c:pt idx="1207">
                  <c:v>1.2883485746944301</c:v>
                </c:pt>
                <c:pt idx="1208">
                  <c:v>1.2326113222009201</c:v>
                </c:pt>
                <c:pt idx="1209">
                  <c:v>1.2586929149777599</c:v>
                </c:pt>
                <c:pt idx="1210">
                  <c:v>1.2828569487239301</c:v>
                </c:pt>
                <c:pt idx="1211">
                  <c:v>1.2965054931743401</c:v>
                </c:pt>
                <c:pt idx="1212">
                  <c:v>1.2832166916343</c:v>
                </c:pt>
                <c:pt idx="1213">
                  <c:v>1.2961676839057701</c:v>
                </c:pt>
                <c:pt idx="1214">
                  <c:v>1.29356420830538</c:v>
                </c:pt>
                <c:pt idx="1215">
                  <c:v>1.28427780703734</c:v>
                </c:pt>
                <c:pt idx="1216">
                  <c:v>1.2656419501835701</c:v>
                </c:pt>
                <c:pt idx="1217">
                  <c:v>1.21196250341766</c:v>
                </c:pt>
                <c:pt idx="1218">
                  <c:v>1.20189099978224</c:v>
                </c:pt>
                <c:pt idx="1219">
                  <c:v>1.18550290513345</c:v>
                </c:pt>
                <c:pt idx="1220">
                  <c:v>1.1827610981776999</c:v>
                </c:pt>
                <c:pt idx="1221">
                  <c:v>1.1647414099877</c:v>
                </c:pt>
                <c:pt idx="1222">
                  <c:v>1.1765088982018099</c:v>
                </c:pt>
                <c:pt idx="1223">
                  <c:v>1.1972997872609099</c:v>
                </c:pt>
                <c:pt idx="1224">
                  <c:v>1.2546622530127201</c:v>
                </c:pt>
                <c:pt idx="1225">
                  <c:v>1.2571902322531101</c:v>
                </c:pt>
                <c:pt idx="1226">
                  <c:v>1.27182394017089</c:v>
                </c:pt>
                <c:pt idx="1227">
                  <c:v>1.2866337982771701</c:v>
                </c:pt>
                <c:pt idx="1228">
                  <c:v>1.2978534165673701</c:v>
                </c:pt>
                <c:pt idx="1229">
                  <c:v>1.2776004257665801</c:v>
                </c:pt>
                <c:pt idx="1230">
                  <c:v>1.2849505494634299</c:v>
                </c:pt>
                <c:pt idx="1231">
                  <c:v>1.24036088108244</c:v>
                </c:pt>
                <c:pt idx="1232">
                  <c:v>1.2286603726583201</c:v>
                </c:pt>
                <c:pt idx="1233">
                  <c:v>1.22774999735648</c:v>
                </c:pt>
                <c:pt idx="1234">
                  <c:v>1.2287867171346201</c:v>
                </c:pt>
                <c:pt idx="1235">
                  <c:v>1.2362400557909099</c:v>
                </c:pt>
                <c:pt idx="1236">
                  <c:v>1.2386064383105799</c:v>
                </c:pt>
                <c:pt idx="1237">
                  <c:v>1.19193061752138</c:v>
                </c:pt>
                <c:pt idx="1238">
                  <c:v>1.2119691510149599</c:v>
                </c:pt>
                <c:pt idx="1239">
                  <c:v>1.23299706178962</c:v>
                </c:pt>
                <c:pt idx="1240">
                  <c:v>1.18746481165746</c:v>
                </c:pt>
                <c:pt idx="1241">
                  <c:v>1.1697149337464601</c:v>
                </c:pt>
                <c:pt idx="1242">
                  <c:v>1.17635565727001</c:v>
                </c:pt>
                <c:pt idx="1243">
                  <c:v>1.21296981471984</c:v>
                </c:pt>
                <c:pt idx="1244">
                  <c:v>1.2550496140315299</c:v>
                </c:pt>
                <c:pt idx="1245">
                  <c:v>1.25065794618472</c:v>
                </c:pt>
                <c:pt idx="1246">
                  <c:v>1.22762514239337</c:v>
                </c:pt>
                <c:pt idx="1247">
                  <c:v>1.27688688365396</c:v>
                </c:pt>
                <c:pt idx="1248">
                  <c:v>1.3296955433861399</c:v>
                </c:pt>
                <c:pt idx="1249">
                  <c:v>1.3038642870278501</c:v>
                </c:pt>
                <c:pt idx="1250">
                  <c:v>1.21465626063939</c:v>
                </c:pt>
                <c:pt idx="1251">
                  <c:v>1.20355954041931</c:v>
                </c:pt>
                <c:pt idx="1252">
                  <c:v>1.1893932868524899</c:v>
                </c:pt>
                <c:pt idx="1253">
                  <c:v>1.2119869413334901</c:v>
                </c:pt>
                <c:pt idx="1254">
                  <c:v>1.1935906907681899</c:v>
                </c:pt>
                <c:pt idx="1255">
                  <c:v>1.15364635245747</c:v>
                </c:pt>
                <c:pt idx="1256">
                  <c:v>1.16523942825452</c:v>
                </c:pt>
                <c:pt idx="1257">
                  <c:v>1.2333711134132299</c:v>
                </c:pt>
                <c:pt idx="1258">
                  <c:v>1.23145064656187</c:v>
                </c:pt>
                <c:pt idx="1259">
                  <c:v>1.2535786018908801</c:v>
                </c:pt>
                <c:pt idx="1260">
                  <c:v>1.2381042529310899</c:v>
                </c:pt>
                <c:pt idx="1261">
                  <c:v>1.2661752942227</c:v>
                </c:pt>
                <c:pt idx="1262">
                  <c:v>1.24820319544099</c:v>
                </c:pt>
                <c:pt idx="1263">
                  <c:v>1.2339835626020501</c:v>
                </c:pt>
                <c:pt idx="1264">
                  <c:v>1.22415385814274</c:v>
                </c:pt>
                <c:pt idx="1265">
                  <c:v>1.2267644552110799</c:v>
                </c:pt>
                <c:pt idx="1266">
                  <c:v>1.21859011316347</c:v>
                </c:pt>
                <c:pt idx="1267">
                  <c:v>1.24332648534847</c:v>
                </c:pt>
                <c:pt idx="1268">
                  <c:v>1.1969624704325399</c:v>
                </c:pt>
                <c:pt idx="1269">
                  <c:v>1.2145333981253801</c:v>
                </c:pt>
                <c:pt idx="1270">
                  <c:v>1.2668058241795701</c:v>
                </c:pt>
                <c:pt idx="1271">
                  <c:v>1.27998117055768</c:v>
                </c:pt>
                <c:pt idx="1272">
                  <c:v>1.2850227087509101</c:v>
                </c:pt>
                <c:pt idx="1273">
                  <c:v>1.28719843883027</c:v>
                </c:pt>
                <c:pt idx="1274">
                  <c:v>1.2443190458692399</c:v>
                </c:pt>
                <c:pt idx="1275">
                  <c:v>1.27434415706139</c:v>
                </c:pt>
                <c:pt idx="1276">
                  <c:v>1.2770231656515201</c:v>
                </c:pt>
                <c:pt idx="1277">
                  <c:v>1.25034967164644</c:v>
                </c:pt>
                <c:pt idx="1278">
                  <c:v>1.23664620748003</c:v>
                </c:pt>
                <c:pt idx="1279">
                  <c:v>1.2321541136526299</c:v>
                </c:pt>
                <c:pt idx="1280">
                  <c:v>1.2415251515438701</c:v>
                </c:pt>
                <c:pt idx="1281">
                  <c:v>1.277418190308</c:v>
                </c:pt>
                <c:pt idx="1282">
                  <c:v>1.25882768711405</c:v>
                </c:pt>
                <c:pt idx="1283">
                  <c:v>1.25742651730015</c:v>
                </c:pt>
                <c:pt idx="1284">
                  <c:v>1.2466515798415301</c:v>
                </c:pt>
                <c:pt idx="1285">
                  <c:v>1.24246950828152</c:v>
                </c:pt>
                <c:pt idx="1286">
                  <c:v>1.2563002522026601</c:v>
                </c:pt>
                <c:pt idx="1287">
                  <c:v>1.2418813024767199</c:v>
                </c:pt>
                <c:pt idx="1288">
                  <c:v>1.2283669736429399</c:v>
                </c:pt>
                <c:pt idx="1289">
                  <c:v>1.2334778689388799</c:v>
                </c:pt>
                <c:pt idx="1290">
                  <c:v>1.2407795019287999</c:v>
                </c:pt>
                <c:pt idx="1291">
                  <c:v>1.23824453867004</c:v>
                </c:pt>
                <c:pt idx="1292">
                  <c:v>1.24894883275836</c:v>
                </c:pt>
                <c:pt idx="1293">
                  <c:v>1.2218268619502799</c:v>
                </c:pt>
                <c:pt idx="1294">
                  <c:v>1.22447629557384</c:v>
                </c:pt>
                <c:pt idx="1295">
                  <c:v>1.23292893014081</c:v>
                </c:pt>
                <c:pt idx="1296">
                  <c:v>1.2474345824645201</c:v>
                </c:pt>
                <c:pt idx="1297">
                  <c:v>1.26438076779432</c:v>
                </c:pt>
                <c:pt idx="1298">
                  <c:v>1.2540773026069501</c:v>
                </c:pt>
                <c:pt idx="1299">
                  <c:v>1.2336749197055601</c:v>
                </c:pt>
                <c:pt idx="1300">
                  <c:v>1.25976538414697</c:v>
                </c:pt>
                <c:pt idx="1301">
                  <c:v>1.2621311308359799</c:v>
                </c:pt>
                <c:pt idx="1302">
                  <c:v>1.2456180670152099</c:v>
                </c:pt>
                <c:pt idx="1303">
                  <c:v>1.23777250895333</c:v>
                </c:pt>
                <c:pt idx="1304">
                  <c:v>1.19097267204586</c:v>
                </c:pt>
                <c:pt idx="1305">
                  <c:v>1.21268279600933</c:v>
                </c:pt>
                <c:pt idx="1306">
                  <c:v>1.20653472028924</c:v>
                </c:pt>
                <c:pt idx="1307">
                  <c:v>1.1997873658550899</c:v>
                </c:pt>
                <c:pt idx="1308">
                  <c:v>1.1916617418264599</c:v>
                </c:pt>
                <c:pt idx="1309">
                  <c:v>1.19481685997606</c:v>
                </c:pt>
                <c:pt idx="1310">
                  <c:v>1.17540016847386</c:v>
                </c:pt>
                <c:pt idx="1311">
                  <c:v>1.2005330672943599</c:v>
                </c:pt>
                <c:pt idx="1312">
                  <c:v>1.1921519087479999</c:v>
                </c:pt>
                <c:pt idx="1313">
                  <c:v>1.2201264875214699</c:v>
                </c:pt>
                <c:pt idx="1314">
                  <c:v>1.2291830166542299</c:v>
                </c:pt>
                <c:pt idx="1315">
                  <c:v>1.2143515094209001</c:v>
                </c:pt>
                <c:pt idx="1316">
                  <c:v>1.22846647618961</c:v>
                </c:pt>
                <c:pt idx="1317">
                  <c:v>1.26827888378848</c:v>
                </c:pt>
                <c:pt idx="1318">
                  <c:v>1.2466455887703201</c:v>
                </c:pt>
                <c:pt idx="1319">
                  <c:v>1.2438674651250401</c:v>
                </c:pt>
                <c:pt idx="1320">
                  <c:v>1.26752166470733</c:v>
                </c:pt>
                <c:pt idx="1321">
                  <c:v>1.2332381149859399</c:v>
                </c:pt>
                <c:pt idx="1322">
                  <c:v>1.27357285766096</c:v>
                </c:pt>
                <c:pt idx="1323">
                  <c:v>1.24842044261344</c:v>
                </c:pt>
                <c:pt idx="1324">
                  <c:v>1.25116224706486</c:v>
                </c:pt>
                <c:pt idx="1325">
                  <c:v>1.2654425071262601</c:v>
                </c:pt>
                <c:pt idx="1326">
                  <c:v>1.26739373980438</c:v>
                </c:pt>
                <c:pt idx="1327">
                  <c:v>1.22320740661114</c:v>
                </c:pt>
                <c:pt idx="1328">
                  <c:v>1.17971347341264</c:v>
                </c:pt>
                <c:pt idx="1329">
                  <c:v>1.18782670190717</c:v>
                </c:pt>
                <c:pt idx="1330">
                  <c:v>1.2109989317371399</c:v>
                </c:pt>
                <c:pt idx="1331">
                  <c:v>1.1728058435620901</c:v>
                </c:pt>
                <c:pt idx="1332">
                  <c:v>1.1766767578780399</c:v>
                </c:pt>
                <c:pt idx="1333">
                  <c:v>1.1544207792338299</c:v>
                </c:pt>
                <c:pt idx="1334">
                  <c:v>1.11357619002226</c:v>
                </c:pt>
                <c:pt idx="1335">
                  <c:v>1.1621757987955601</c:v>
                </c:pt>
                <c:pt idx="1336">
                  <c:v>1.1095876991871301</c:v>
                </c:pt>
                <c:pt idx="1337">
                  <c:v>1.1014609516049001</c:v>
                </c:pt>
                <c:pt idx="1338">
                  <c:v>1.1012358485434199</c:v>
                </c:pt>
                <c:pt idx="1339">
                  <c:v>1.10087679196358</c:v>
                </c:pt>
                <c:pt idx="1340">
                  <c:v>1.11321185205398</c:v>
                </c:pt>
                <c:pt idx="1341">
                  <c:v>1.1621043591167699</c:v>
                </c:pt>
                <c:pt idx="1342">
                  <c:v>1.1744583588962501</c:v>
                </c:pt>
                <c:pt idx="1343">
                  <c:v>1.1783496143360599</c:v>
                </c:pt>
                <c:pt idx="1344">
                  <c:v>1.1547999869165</c:v>
                </c:pt>
                <c:pt idx="1345">
                  <c:v>1.14911700151148</c:v>
                </c:pt>
                <c:pt idx="1346">
                  <c:v>1.1368973651447301</c:v>
                </c:pt>
                <c:pt idx="1347">
                  <c:v>1.16418261966727</c:v>
                </c:pt>
                <c:pt idx="1348">
                  <c:v>1.14356551955257</c:v>
                </c:pt>
                <c:pt idx="1349">
                  <c:v>1.20130149338099</c:v>
                </c:pt>
                <c:pt idx="1350">
                  <c:v>1.2237589653632099</c:v>
                </c:pt>
                <c:pt idx="1351">
                  <c:v>1.2364263686063</c:v>
                </c:pt>
                <c:pt idx="1352">
                  <c:v>1.2617190680311301</c:v>
                </c:pt>
                <c:pt idx="1353">
                  <c:v>1.25684362995267</c:v>
                </c:pt>
                <c:pt idx="1354">
                  <c:v>1.22800895498633</c:v>
                </c:pt>
                <c:pt idx="1355">
                  <c:v>1.2299350949552399</c:v>
                </c:pt>
                <c:pt idx="1356">
                  <c:v>1.1495255418977799</c:v>
                </c:pt>
                <c:pt idx="1357">
                  <c:v>1.1346987490437499</c:v>
                </c:pt>
                <c:pt idx="1358">
                  <c:v>1.1506829446173501</c:v>
                </c:pt>
                <c:pt idx="1359">
                  <c:v>1.18228494970905</c:v>
                </c:pt>
                <c:pt idx="1360">
                  <c:v>1.23759880104705</c:v>
                </c:pt>
                <c:pt idx="1361">
                  <c:v>1.2505341681066899</c:v>
                </c:pt>
                <c:pt idx="1362">
                  <c:v>1.21096251057022</c:v>
                </c:pt>
                <c:pt idx="1363">
                  <c:v>1.2156558833273901</c:v>
                </c:pt>
                <c:pt idx="1364">
                  <c:v>1.2384157457468701</c:v>
                </c:pt>
                <c:pt idx="1365">
                  <c:v>1.2608986593512701</c:v>
                </c:pt>
                <c:pt idx="1366">
                  <c:v>1.22936526833947</c:v>
                </c:pt>
                <c:pt idx="1367">
                  <c:v>1.1967915264867</c:v>
                </c:pt>
                <c:pt idx="1368">
                  <c:v>1.20684839158511</c:v>
                </c:pt>
                <c:pt idx="1369">
                  <c:v>1.24588478937527</c:v>
                </c:pt>
                <c:pt idx="1370">
                  <c:v>1.3050743817547701</c:v>
                </c:pt>
                <c:pt idx="1371">
                  <c:v>1.3206333349907999</c:v>
                </c:pt>
                <c:pt idx="1372">
                  <c:v>1.3055401633378501</c:v>
                </c:pt>
                <c:pt idx="1373">
                  <c:v>1.29065167161038</c:v>
                </c:pt>
                <c:pt idx="1374">
                  <c:v>1.27956606333158</c:v>
                </c:pt>
                <c:pt idx="1375">
                  <c:v>1.2945714732153599</c:v>
                </c:pt>
                <c:pt idx="1376">
                  <c:v>1.3779970313299501</c:v>
                </c:pt>
                <c:pt idx="1377">
                  <c:v>1.3206008464514001</c:v>
                </c:pt>
                <c:pt idx="1378">
                  <c:v>1.2938439082234701</c:v>
                </c:pt>
                <c:pt idx="1379">
                  <c:v>1.26001715223287</c:v>
                </c:pt>
                <c:pt idx="1380">
                  <c:v>1.27658278662407</c:v>
                </c:pt>
                <c:pt idx="1381">
                  <c:v>1.2809310282608</c:v>
                </c:pt>
                <c:pt idx="1382">
                  <c:v>1.28294220052241</c:v>
                </c:pt>
                <c:pt idx="1383">
                  <c:v>1.1888028837773299</c:v>
                </c:pt>
                <c:pt idx="1384">
                  <c:v>1.1932067180202599</c:v>
                </c:pt>
                <c:pt idx="1385">
                  <c:v>1.18985295749088</c:v>
                </c:pt>
                <c:pt idx="1386">
                  <c:v>1.23424692602748</c:v>
                </c:pt>
                <c:pt idx="1387">
                  <c:v>1.2400374760016699</c:v>
                </c:pt>
                <c:pt idx="1388">
                  <c:v>1.2393613170934901</c:v>
                </c:pt>
                <c:pt idx="1389">
                  <c:v>1.18819627955586</c:v>
                </c:pt>
                <c:pt idx="1390">
                  <c:v>1.2457727973129999</c:v>
                </c:pt>
                <c:pt idx="1391">
                  <c:v>1.26415394679611</c:v>
                </c:pt>
                <c:pt idx="1392">
                  <c:v>1.2563213864854299</c:v>
                </c:pt>
                <c:pt idx="1393">
                  <c:v>1.2399059925190601</c:v>
                </c:pt>
                <c:pt idx="1394">
                  <c:v>1.2326679509963601</c:v>
                </c:pt>
                <c:pt idx="1395">
                  <c:v>1.2376440728302101</c:v>
                </c:pt>
                <c:pt idx="1396">
                  <c:v>1.2462993144686301</c:v>
                </c:pt>
                <c:pt idx="1397">
                  <c:v>1.2520985091691701</c:v>
                </c:pt>
                <c:pt idx="1398">
                  <c:v>1.24965186208344</c:v>
                </c:pt>
                <c:pt idx="1399">
                  <c:v>1.2715753433341099</c:v>
                </c:pt>
                <c:pt idx="1400">
                  <c:v>1.2694931897717601</c:v>
                </c:pt>
                <c:pt idx="1401">
                  <c:v>1.26001116501018</c:v>
                </c:pt>
                <c:pt idx="1402">
                  <c:v>1.2576355244872399</c:v>
                </c:pt>
                <c:pt idx="1403">
                  <c:v>1.28473377145118</c:v>
                </c:pt>
                <c:pt idx="1404">
                  <c:v>1.26933972462754</c:v>
                </c:pt>
                <c:pt idx="1405">
                  <c:v>1.24842642529633</c:v>
                </c:pt>
                <c:pt idx="1406">
                  <c:v>1.2069407128740099</c:v>
                </c:pt>
                <c:pt idx="1407">
                  <c:v>1.19684792880331</c:v>
                </c:pt>
                <c:pt idx="1408">
                  <c:v>1.1905685802336701</c:v>
                </c:pt>
                <c:pt idx="1409">
                  <c:v>1.1951535999299101</c:v>
                </c:pt>
                <c:pt idx="1410">
                  <c:v>1.1666592369630899</c:v>
                </c:pt>
                <c:pt idx="1411">
                  <c:v>1.1564674398956001</c:v>
                </c:pt>
                <c:pt idx="1412">
                  <c:v>1.16840677104382</c:v>
                </c:pt>
                <c:pt idx="1413">
                  <c:v>1.1884376194388799</c:v>
                </c:pt>
                <c:pt idx="1414">
                  <c:v>1.1777072293384001</c:v>
                </c:pt>
                <c:pt idx="1415">
                  <c:v>1.21832079508403</c:v>
                </c:pt>
                <c:pt idx="1416">
                  <c:v>1.1874170008334299</c:v>
                </c:pt>
                <c:pt idx="1417">
                  <c:v>1.19696308329695</c:v>
                </c:pt>
                <c:pt idx="1418">
                  <c:v>1.18510737146635</c:v>
                </c:pt>
                <c:pt idx="1419">
                  <c:v>1.1742282756567799</c:v>
                </c:pt>
                <c:pt idx="1420">
                  <c:v>1.1953227899611101</c:v>
                </c:pt>
                <c:pt idx="1421">
                  <c:v>1.1839499489590399</c:v>
                </c:pt>
                <c:pt idx="1422">
                  <c:v>1.1436339961692801</c:v>
                </c:pt>
                <c:pt idx="1423">
                  <c:v>1.1770782975895699</c:v>
                </c:pt>
                <c:pt idx="1424">
                  <c:v>1.1966796590534099</c:v>
                </c:pt>
                <c:pt idx="1425">
                  <c:v>1.1760827162385801</c:v>
                </c:pt>
                <c:pt idx="1426">
                  <c:v>1.1854524676951499</c:v>
                </c:pt>
                <c:pt idx="1427">
                  <c:v>1.16638272176448</c:v>
                </c:pt>
                <c:pt idx="1428">
                  <c:v>1.1771924395220501</c:v>
                </c:pt>
                <c:pt idx="1429">
                  <c:v>1.1737566657188601</c:v>
                </c:pt>
                <c:pt idx="1430">
                  <c:v>1.1634355514183601</c:v>
                </c:pt>
                <c:pt idx="1431">
                  <c:v>1.1323775936886</c:v>
                </c:pt>
                <c:pt idx="1432">
                  <c:v>1.1594165243960599</c:v>
                </c:pt>
                <c:pt idx="1433">
                  <c:v>1.14340696963416</c:v>
                </c:pt>
                <c:pt idx="1434">
                  <c:v>1.15269808008055</c:v>
                </c:pt>
                <c:pt idx="1435">
                  <c:v>1.15650885648956</c:v>
                </c:pt>
                <c:pt idx="1436">
                  <c:v>1.15519634806567</c:v>
                </c:pt>
                <c:pt idx="1437">
                  <c:v>1.1422102814875701</c:v>
                </c:pt>
                <c:pt idx="1438">
                  <c:v>1.1529075357957199</c:v>
                </c:pt>
                <c:pt idx="1439">
                  <c:v>1.1414580129159799</c:v>
                </c:pt>
                <c:pt idx="1440">
                  <c:v>1.1441256380432301</c:v>
                </c:pt>
                <c:pt idx="1441">
                  <c:v>1.1217134272626701</c:v>
                </c:pt>
                <c:pt idx="1442">
                  <c:v>1.1215775020749399</c:v>
                </c:pt>
                <c:pt idx="1443">
                  <c:v>1.12021095185366</c:v>
                </c:pt>
                <c:pt idx="1444">
                  <c:v>1.1439089611992701</c:v>
                </c:pt>
                <c:pt idx="1445">
                  <c:v>1.1421340690502899</c:v>
                </c:pt>
                <c:pt idx="1446">
                  <c:v>1.1398898539447899</c:v>
                </c:pt>
                <c:pt idx="1447">
                  <c:v>1.16121751437544</c:v>
                </c:pt>
                <c:pt idx="1448">
                  <c:v>1.1809396196017701</c:v>
                </c:pt>
                <c:pt idx="1449">
                  <c:v>1.19116584862341</c:v>
                </c:pt>
                <c:pt idx="1450">
                  <c:v>1.2187050689002401</c:v>
                </c:pt>
                <c:pt idx="1451">
                  <c:v>1.1805158617459</c:v>
                </c:pt>
                <c:pt idx="1452">
                  <c:v>1.17950333406034</c:v>
                </c:pt>
                <c:pt idx="1453">
                  <c:v>1.21351908159952</c:v>
                </c:pt>
                <c:pt idx="1454">
                  <c:v>1.20386585020967</c:v>
                </c:pt>
                <c:pt idx="1455">
                  <c:v>1.20216177353978</c:v>
                </c:pt>
                <c:pt idx="1456">
                  <c:v>1.1939739403926899</c:v>
                </c:pt>
                <c:pt idx="1457">
                  <c:v>1.16061009611822</c:v>
                </c:pt>
                <c:pt idx="1458">
                  <c:v>1.1796996457719899</c:v>
                </c:pt>
                <c:pt idx="1459">
                  <c:v>1.1853401879879</c:v>
                </c:pt>
                <c:pt idx="1460">
                  <c:v>1.16384981889548</c:v>
                </c:pt>
                <c:pt idx="1461">
                  <c:v>1.15165535721654</c:v>
                </c:pt>
                <c:pt idx="1462">
                  <c:v>1.1381621996750499</c:v>
                </c:pt>
                <c:pt idx="1463">
                  <c:v>1.1292474942700199</c:v>
                </c:pt>
                <c:pt idx="1464">
                  <c:v>1.14099799642014</c:v>
                </c:pt>
                <c:pt idx="1465">
                  <c:v>1.1422997503669401</c:v>
                </c:pt>
                <c:pt idx="1466">
                  <c:v>1.1336378099311699</c:v>
                </c:pt>
                <c:pt idx="1467">
                  <c:v>1.13355326060757</c:v>
                </c:pt>
                <c:pt idx="1468">
                  <c:v>1.1374907079340799</c:v>
                </c:pt>
                <c:pt idx="1469">
                  <c:v>1.14977518998665</c:v>
                </c:pt>
                <c:pt idx="1470">
                  <c:v>1.16600200217408</c:v>
                </c:pt>
                <c:pt idx="1471">
                  <c:v>1.1646229682439699</c:v>
                </c:pt>
                <c:pt idx="1472">
                  <c:v>1.17130296010528</c:v>
                </c:pt>
                <c:pt idx="1473">
                  <c:v>1.1722121153826499</c:v>
                </c:pt>
                <c:pt idx="1474">
                  <c:v>1.1541358421280501</c:v>
                </c:pt>
                <c:pt idx="1475">
                  <c:v>1.1416213405886</c:v>
                </c:pt>
                <c:pt idx="1476">
                  <c:v>1.1511845315646401</c:v>
                </c:pt>
                <c:pt idx="1477">
                  <c:v>1.14475026687426</c:v>
                </c:pt>
                <c:pt idx="1478">
                  <c:v>1.14497595369296</c:v>
                </c:pt>
                <c:pt idx="1479">
                  <c:v>1.1383292858865599</c:v>
                </c:pt>
                <c:pt idx="1480">
                  <c:v>1.1397381931794099</c:v>
                </c:pt>
                <c:pt idx="1481">
                  <c:v>1.14360189687214</c:v>
                </c:pt>
                <c:pt idx="1482">
                  <c:v>1.17753132031188</c:v>
                </c:pt>
                <c:pt idx="1483">
                  <c:v>1.1860944497688199</c:v>
                </c:pt>
                <c:pt idx="1484">
                  <c:v>1.1974767290067501</c:v>
                </c:pt>
                <c:pt idx="1485">
                  <c:v>1.1715522398179401</c:v>
                </c:pt>
                <c:pt idx="1486">
                  <c:v>1.1524831192574601</c:v>
                </c:pt>
                <c:pt idx="1487">
                  <c:v>1.1413805247875299</c:v>
                </c:pt>
                <c:pt idx="1488">
                  <c:v>1.1614463837386999</c:v>
                </c:pt>
                <c:pt idx="1489">
                  <c:v>1.13923157707343</c:v>
                </c:pt>
                <c:pt idx="1490">
                  <c:v>1.1074625666540201</c:v>
                </c:pt>
                <c:pt idx="1491">
                  <c:v>1.08776080564461</c:v>
                </c:pt>
                <c:pt idx="1492">
                  <c:v>1.1139325218873599</c:v>
                </c:pt>
                <c:pt idx="1493">
                  <c:v>1.1269601207378901</c:v>
                </c:pt>
                <c:pt idx="1494">
                  <c:v>1.1312079318261099</c:v>
                </c:pt>
                <c:pt idx="1495">
                  <c:v>1.1017101917390899</c:v>
                </c:pt>
                <c:pt idx="1496">
                  <c:v>1.1023434752215799</c:v>
                </c:pt>
                <c:pt idx="1497">
                  <c:v>1.09140766790865</c:v>
                </c:pt>
                <c:pt idx="1498">
                  <c:v>1.08661827874734</c:v>
                </c:pt>
                <c:pt idx="1499">
                  <c:v>1.07965239795926</c:v>
                </c:pt>
                <c:pt idx="1500">
                  <c:v>1.0834715098424199</c:v>
                </c:pt>
                <c:pt idx="1501">
                  <c:v>1.08127401264309</c:v>
                </c:pt>
                <c:pt idx="1502">
                  <c:v>1.08802119637626</c:v>
                </c:pt>
                <c:pt idx="1503">
                  <c:v>1.0711158033054999</c:v>
                </c:pt>
                <c:pt idx="1504">
                  <c:v>1.08042826209592</c:v>
                </c:pt>
                <c:pt idx="1505">
                  <c:v>1.07127518608872</c:v>
                </c:pt>
                <c:pt idx="1506">
                  <c:v>1.04613694109817</c:v>
                </c:pt>
                <c:pt idx="1507">
                  <c:v>1.0048807620300599</c:v>
                </c:pt>
                <c:pt idx="1508">
                  <c:v>0.99106492457338502</c:v>
                </c:pt>
                <c:pt idx="1509">
                  <c:v>0.96755197292922401</c:v>
                </c:pt>
                <c:pt idx="1510">
                  <c:v>0.96282476915930304</c:v>
                </c:pt>
                <c:pt idx="1511">
                  <c:v>0.95344651474807496</c:v>
                </c:pt>
                <c:pt idx="1512">
                  <c:v>0.97443828642766595</c:v>
                </c:pt>
                <c:pt idx="1513">
                  <c:v>0.95839225674552597</c:v>
                </c:pt>
                <c:pt idx="1514">
                  <c:v>0.96807750880265497</c:v>
                </c:pt>
                <c:pt idx="1515">
                  <c:v>0.96566715606114295</c:v>
                </c:pt>
                <c:pt idx="1516">
                  <c:v>0.98753068414485001</c:v>
                </c:pt>
                <c:pt idx="1517">
                  <c:v>0.98702767009662895</c:v>
                </c:pt>
                <c:pt idx="1518">
                  <c:v>0.96638215387492199</c:v>
                </c:pt>
                <c:pt idx="1519">
                  <c:v>0.91007412063118898</c:v>
                </c:pt>
                <c:pt idx="1520">
                  <c:v>0.91236101222231303</c:v>
                </c:pt>
                <c:pt idx="1521">
                  <c:v>0.88922582120326499</c:v>
                </c:pt>
                <c:pt idx="1522">
                  <c:v>0.86022636620818205</c:v>
                </c:pt>
                <c:pt idx="1523">
                  <c:v>0.81113185145714695</c:v>
                </c:pt>
                <c:pt idx="1524">
                  <c:v>0.77507948757044798</c:v>
                </c:pt>
                <c:pt idx="1525">
                  <c:v>0.73725457939142003</c:v>
                </c:pt>
                <c:pt idx="1526">
                  <c:v>0.71514971935424898</c:v>
                </c:pt>
                <c:pt idx="1527">
                  <c:v>0.69391038955331397</c:v>
                </c:pt>
                <c:pt idx="1528">
                  <c:v>0.667780360373327</c:v>
                </c:pt>
                <c:pt idx="1529">
                  <c:v>0.64794946340909598</c:v>
                </c:pt>
                <c:pt idx="1530">
                  <c:v>0.63448194060774199</c:v>
                </c:pt>
                <c:pt idx="1531">
                  <c:v>0.61346056960931505</c:v>
                </c:pt>
                <c:pt idx="1532">
                  <c:v>0.61925712639678798</c:v>
                </c:pt>
                <c:pt idx="1533">
                  <c:v>0.60230647604508503</c:v>
                </c:pt>
                <c:pt idx="1534">
                  <c:v>0.55089014949186699</c:v>
                </c:pt>
                <c:pt idx="1535">
                  <c:v>0.57140383380868898</c:v>
                </c:pt>
                <c:pt idx="1536">
                  <c:v>0.54450126881604199</c:v>
                </c:pt>
                <c:pt idx="1537">
                  <c:v>0.50622456727332599</c:v>
                </c:pt>
                <c:pt idx="1538">
                  <c:v>0.48790696213610801</c:v>
                </c:pt>
                <c:pt idx="1539">
                  <c:v>0.46128096909663902</c:v>
                </c:pt>
                <c:pt idx="1540">
                  <c:v>0.447234057161153</c:v>
                </c:pt>
                <c:pt idx="1541">
                  <c:v>0.45082618585162199</c:v>
                </c:pt>
                <c:pt idx="1542">
                  <c:v>0.386865991634115</c:v>
                </c:pt>
                <c:pt idx="1543">
                  <c:v>0.36114684918018097</c:v>
                </c:pt>
                <c:pt idx="1544">
                  <c:v>0.33693128941286699</c:v>
                </c:pt>
                <c:pt idx="1545">
                  <c:v>0.29556046997570901</c:v>
                </c:pt>
                <c:pt idx="1546">
                  <c:v>0.25628191014845703</c:v>
                </c:pt>
                <c:pt idx="1547">
                  <c:v>0.232674396952567</c:v>
                </c:pt>
                <c:pt idx="1548">
                  <c:v>0.21587644678294499</c:v>
                </c:pt>
                <c:pt idx="1549">
                  <c:v>0.21303654529171001</c:v>
                </c:pt>
                <c:pt idx="1550">
                  <c:v>0.22891221705357701</c:v>
                </c:pt>
                <c:pt idx="1551">
                  <c:v>0.24742035800467699</c:v>
                </c:pt>
                <c:pt idx="1552">
                  <c:v>0.27116942435264202</c:v>
                </c:pt>
                <c:pt idx="1553">
                  <c:v>0.27307647671643698</c:v>
                </c:pt>
                <c:pt idx="1554">
                  <c:v>0.26607529715046402</c:v>
                </c:pt>
                <c:pt idx="1555">
                  <c:v>0.27455194572559199</c:v>
                </c:pt>
                <c:pt idx="1556">
                  <c:v>0.27520756631739401</c:v>
                </c:pt>
                <c:pt idx="1557">
                  <c:v>0.25884455501633302</c:v>
                </c:pt>
                <c:pt idx="1558">
                  <c:v>0.25433157376775001</c:v>
                </c:pt>
                <c:pt idx="1559">
                  <c:v>0.23977435112927201</c:v>
                </c:pt>
                <c:pt idx="1560">
                  <c:v>0.236402128756563</c:v>
                </c:pt>
                <c:pt idx="1561">
                  <c:v>0.23664954221068801</c:v>
                </c:pt>
                <c:pt idx="1562">
                  <c:v>0.23843476239745701</c:v>
                </c:pt>
                <c:pt idx="1563">
                  <c:v>0.239875900337363</c:v>
                </c:pt>
                <c:pt idx="1564">
                  <c:v>0.237786185982204</c:v>
                </c:pt>
                <c:pt idx="1565">
                  <c:v>0.269837671218009</c:v>
                </c:pt>
                <c:pt idx="1566">
                  <c:v>0.23385297556574</c:v>
                </c:pt>
                <c:pt idx="1567">
                  <c:v>0.225625116352698</c:v>
                </c:pt>
                <c:pt idx="1568">
                  <c:v>0.24525691521711401</c:v>
                </c:pt>
                <c:pt idx="1569">
                  <c:v>0.23854847679104199</c:v>
                </c:pt>
                <c:pt idx="1570">
                  <c:v>0.232536611175862</c:v>
                </c:pt>
                <c:pt idx="1571">
                  <c:v>0.244825324466589</c:v>
                </c:pt>
                <c:pt idx="1572">
                  <c:v>0.203878097138632</c:v>
                </c:pt>
                <c:pt idx="1573">
                  <c:v>0.258376186523884</c:v>
                </c:pt>
                <c:pt idx="1574">
                  <c:v>0.27771680331553</c:v>
                </c:pt>
                <c:pt idx="1575">
                  <c:v>0.26574383782848798</c:v>
                </c:pt>
                <c:pt idx="1576">
                  <c:v>0.26569361253166102</c:v>
                </c:pt>
                <c:pt idx="1577">
                  <c:v>0.26395883058129799</c:v>
                </c:pt>
                <c:pt idx="1578">
                  <c:v>0.24362191386498699</c:v>
                </c:pt>
                <c:pt idx="1579">
                  <c:v>0.25935931740261198</c:v>
                </c:pt>
                <c:pt idx="1580">
                  <c:v>0.24775474813284901</c:v>
                </c:pt>
                <c:pt idx="1581">
                  <c:v>0.25625013929217999</c:v>
                </c:pt>
                <c:pt idx="1582">
                  <c:v>0.263558879272977</c:v>
                </c:pt>
                <c:pt idx="1583">
                  <c:v>0.26571053735703598</c:v>
                </c:pt>
                <c:pt idx="1584">
                  <c:v>0.27905731201801498</c:v>
                </c:pt>
                <c:pt idx="1585">
                  <c:v>0.30803305100228701</c:v>
                </c:pt>
                <c:pt idx="1586">
                  <c:v>0.30869565088259998</c:v>
                </c:pt>
                <c:pt idx="1587">
                  <c:v>0.30752500615954798</c:v>
                </c:pt>
                <c:pt idx="1588">
                  <c:v>0.31193511418752401</c:v>
                </c:pt>
                <c:pt idx="1589">
                  <c:v>0.329671822639234</c:v>
                </c:pt>
                <c:pt idx="1590">
                  <c:v>0.33269278934035501</c:v>
                </c:pt>
                <c:pt idx="1591">
                  <c:v>0.33417938160374699</c:v>
                </c:pt>
                <c:pt idx="1592">
                  <c:v>0.32145799458195001</c:v>
                </c:pt>
                <c:pt idx="1593">
                  <c:v>0.31514119058724599</c:v>
                </c:pt>
                <c:pt idx="1594">
                  <c:v>0.320450312431031</c:v>
                </c:pt>
                <c:pt idx="1595">
                  <c:v>0.33254823382027199</c:v>
                </c:pt>
                <c:pt idx="1596">
                  <c:v>0.322493787190968</c:v>
                </c:pt>
                <c:pt idx="1597">
                  <c:v>0.31095279008619098</c:v>
                </c:pt>
                <c:pt idx="1598">
                  <c:v>0.310544543544167</c:v>
                </c:pt>
                <c:pt idx="1599">
                  <c:v>0.315005871783268</c:v>
                </c:pt>
                <c:pt idx="1600">
                  <c:v>0.32346717922309298</c:v>
                </c:pt>
                <c:pt idx="1601">
                  <c:v>0.324732665709348</c:v>
                </c:pt>
                <c:pt idx="1602">
                  <c:v>0.30754292955351697</c:v>
                </c:pt>
                <c:pt idx="1603">
                  <c:v>0.28024462881554602</c:v>
                </c:pt>
                <c:pt idx="1604">
                  <c:v>0.31783343634088201</c:v>
                </c:pt>
                <c:pt idx="1605">
                  <c:v>0.331014065043786</c:v>
                </c:pt>
                <c:pt idx="1606">
                  <c:v>0.32751717731420299</c:v>
                </c:pt>
                <c:pt idx="1607">
                  <c:v>0.329745067344553</c:v>
                </c:pt>
                <c:pt idx="1608">
                  <c:v>0.33140881653937998</c:v>
                </c:pt>
                <c:pt idx="1609">
                  <c:v>0.33164123776332699</c:v>
                </c:pt>
                <c:pt idx="1610">
                  <c:v>0.35567438958236403</c:v>
                </c:pt>
                <c:pt idx="1611">
                  <c:v>0.33122405960323498</c:v>
                </c:pt>
                <c:pt idx="1612">
                  <c:v>0.32108803472053499</c:v>
                </c:pt>
                <c:pt idx="1613">
                  <c:v>0.320662018657835</c:v>
                </c:pt>
                <c:pt idx="1614">
                  <c:v>0.31554133664524098</c:v>
                </c:pt>
                <c:pt idx="1615">
                  <c:v>0.33901675996285102</c:v>
                </c:pt>
                <c:pt idx="1616">
                  <c:v>0.34260944976291002</c:v>
                </c:pt>
                <c:pt idx="1617">
                  <c:v>0.345870047461459</c:v>
                </c:pt>
                <c:pt idx="1618">
                  <c:v>0.36442652266988801</c:v>
                </c:pt>
                <c:pt idx="1619">
                  <c:v>0.37093755204254297</c:v>
                </c:pt>
                <c:pt idx="1620">
                  <c:v>0.37932498804322101</c:v>
                </c:pt>
                <c:pt idx="1621">
                  <c:v>0.37291992087614401</c:v>
                </c:pt>
                <c:pt idx="1622">
                  <c:v>0.35141915203555502</c:v>
                </c:pt>
                <c:pt idx="1623">
                  <c:v>0.34377034151757702</c:v>
                </c:pt>
                <c:pt idx="1624">
                  <c:v>0.35015151521913601</c:v>
                </c:pt>
                <c:pt idx="1625">
                  <c:v>0.35295185637647603</c:v>
                </c:pt>
                <c:pt idx="1626">
                  <c:v>0.330664456145559</c:v>
                </c:pt>
                <c:pt idx="1627">
                  <c:v>0.31849058202848102</c:v>
                </c:pt>
                <c:pt idx="1628">
                  <c:v>0.366249180183499</c:v>
                </c:pt>
                <c:pt idx="1629">
                  <c:v>0.37858228059030102</c:v>
                </c:pt>
                <c:pt idx="1630">
                  <c:v>0.39785982702238099</c:v>
                </c:pt>
                <c:pt idx="1631">
                  <c:v>0.40126502956001397</c:v>
                </c:pt>
                <c:pt idx="1632">
                  <c:v>0.38298602827141998</c:v>
                </c:pt>
                <c:pt idx="1633">
                  <c:v>0.41925513745833198</c:v>
                </c:pt>
                <c:pt idx="1634">
                  <c:v>0.42752602585835597</c:v>
                </c:pt>
                <c:pt idx="1635">
                  <c:v>0.38843640321314898</c:v>
                </c:pt>
                <c:pt idx="1636">
                  <c:v>0.368573588790294</c:v>
                </c:pt>
                <c:pt idx="1637">
                  <c:v>0.36723203765134999</c:v>
                </c:pt>
                <c:pt idx="1638">
                  <c:v>0.35782104073756399</c:v>
                </c:pt>
                <c:pt idx="1639">
                  <c:v>0.36993183119827</c:v>
                </c:pt>
                <c:pt idx="1640">
                  <c:v>0.35238826123453698</c:v>
                </c:pt>
                <c:pt idx="1641">
                  <c:v>0.35787652082706101</c:v>
                </c:pt>
                <c:pt idx="1642">
                  <c:v>0.35457846947952898</c:v>
                </c:pt>
                <c:pt idx="1643">
                  <c:v>0.36615274069522902</c:v>
                </c:pt>
                <c:pt idx="1644">
                  <c:v>0.37008348059125501</c:v>
                </c:pt>
                <c:pt idx="1645">
                  <c:v>0.36820945746851602</c:v>
                </c:pt>
                <c:pt idx="1646">
                  <c:v>0.34651424841917799</c:v>
                </c:pt>
                <c:pt idx="1647">
                  <c:v>0.34643939338760799</c:v>
                </c:pt>
                <c:pt idx="1648">
                  <c:v>0.34058098683520399</c:v>
                </c:pt>
                <c:pt idx="1649">
                  <c:v>0.33566471601725401</c:v>
                </c:pt>
                <c:pt idx="1650">
                  <c:v>0.33789066714204402</c:v>
                </c:pt>
                <c:pt idx="1651">
                  <c:v>0.33432278705966501</c:v>
                </c:pt>
                <c:pt idx="1652">
                  <c:v>0.33257405882767899</c:v>
                </c:pt>
                <c:pt idx="1653">
                  <c:v>0.33572982888648301</c:v>
                </c:pt>
                <c:pt idx="1654">
                  <c:v>0.345646563301861</c:v>
                </c:pt>
                <c:pt idx="1655">
                  <c:v>0.348827902134485</c:v>
                </c:pt>
                <c:pt idx="1656">
                  <c:v>0.347541644580458</c:v>
                </c:pt>
                <c:pt idx="1657">
                  <c:v>0.36199089847062599</c:v>
                </c:pt>
                <c:pt idx="1658">
                  <c:v>0.33134972218847403</c:v>
                </c:pt>
                <c:pt idx="1659">
                  <c:v>0.340327014981533</c:v>
                </c:pt>
                <c:pt idx="1660">
                  <c:v>0.33594727739992197</c:v>
                </c:pt>
                <c:pt idx="1661">
                  <c:v>0.33360537327459</c:v>
                </c:pt>
                <c:pt idx="1662">
                  <c:v>0.33174798640460201</c:v>
                </c:pt>
                <c:pt idx="1663">
                  <c:v>0.34276718968641401</c:v>
                </c:pt>
                <c:pt idx="1664">
                  <c:v>0.30561095450654202</c:v>
                </c:pt>
                <c:pt idx="1665">
                  <c:v>0.33328503486566102</c:v>
                </c:pt>
                <c:pt idx="1666">
                  <c:v>0.36130932779509001</c:v>
                </c:pt>
                <c:pt idx="1667">
                  <c:v>0.43264496291757898</c:v>
                </c:pt>
                <c:pt idx="1668">
                  <c:v>0.461266168923958</c:v>
                </c:pt>
                <c:pt idx="1669">
                  <c:v>0.48347665778263998</c:v>
                </c:pt>
                <c:pt idx="1670">
                  <c:v>0.497310254344136</c:v>
                </c:pt>
                <c:pt idx="1671">
                  <c:v>0.54563780637140202</c:v>
                </c:pt>
                <c:pt idx="1672">
                  <c:v>0.56601422505716403</c:v>
                </c:pt>
                <c:pt idx="1673">
                  <c:v>0.54641882140128095</c:v>
                </c:pt>
                <c:pt idx="1674">
                  <c:v>0.51588940998889998</c:v>
                </c:pt>
                <c:pt idx="1675">
                  <c:v>0.51418383825273795</c:v>
                </c:pt>
                <c:pt idx="1676">
                  <c:v>0.51419743869220602</c:v>
                </c:pt>
                <c:pt idx="1677">
                  <c:v>0.53461549075613801</c:v>
                </c:pt>
                <c:pt idx="1678">
                  <c:v>0.52776142539040605</c:v>
                </c:pt>
                <c:pt idx="1679">
                  <c:v>0.52719614331884701</c:v>
                </c:pt>
                <c:pt idx="1680">
                  <c:v>0.53539072150335298</c:v>
                </c:pt>
                <c:pt idx="1681">
                  <c:v>0.52997424686764405</c:v>
                </c:pt>
                <c:pt idx="1682">
                  <c:v>0.52324070893869901</c:v>
                </c:pt>
                <c:pt idx="1683">
                  <c:v>0.520931670074682</c:v>
                </c:pt>
                <c:pt idx="1684">
                  <c:v>0.50921571094856299</c:v>
                </c:pt>
                <c:pt idx="1685">
                  <c:v>0.50778246747070599</c:v>
                </c:pt>
                <c:pt idx="1686">
                  <c:v>0.50923800428202104</c:v>
                </c:pt>
                <c:pt idx="1687">
                  <c:v>0.50107675691323095</c:v>
                </c:pt>
                <c:pt idx="1688">
                  <c:v>0.50725659232412901</c:v>
                </c:pt>
                <c:pt idx="1689">
                  <c:v>0.50392012668804897</c:v>
                </c:pt>
                <c:pt idx="1690">
                  <c:v>0.51461857782898701</c:v>
                </c:pt>
                <c:pt idx="1691">
                  <c:v>0.51858291872648998</c:v>
                </c:pt>
                <c:pt idx="1692">
                  <c:v>0.53552406695813504</c:v>
                </c:pt>
                <c:pt idx="1693">
                  <c:v>0.58198261815582797</c:v>
                </c:pt>
                <c:pt idx="1694">
                  <c:v>0.58496352746027902</c:v>
                </c:pt>
                <c:pt idx="1695">
                  <c:v>0.58320709901912404</c:v>
                </c:pt>
                <c:pt idx="1696">
                  <c:v>0.58610145209373798</c:v>
                </c:pt>
                <c:pt idx="1697">
                  <c:v>0.59881384208154997</c:v>
                </c:pt>
                <c:pt idx="1698">
                  <c:v>0.59608622177639103</c:v>
                </c:pt>
                <c:pt idx="1699">
                  <c:v>0.59867384253381495</c:v>
                </c:pt>
                <c:pt idx="1700">
                  <c:v>0.55441652559509602</c:v>
                </c:pt>
                <c:pt idx="1701">
                  <c:v>0.57015132882916097</c:v>
                </c:pt>
                <c:pt idx="1702">
                  <c:v>0.57389640614368798</c:v>
                </c:pt>
                <c:pt idx="1703">
                  <c:v>0.58784282931772502</c:v>
                </c:pt>
                <c:pt idx="1704">
                  <c:v>0.578570035617607</c:v>
                </c:pt>
                <c:pt idx="1705">
                  <c:v>0.57605662619395404</c:v>
                </c:pt>
                <c:pt idx="1706">
                  <c:v>0.55290361982371306</c:v>
                </c:pt>
                <c:pt idx="1707">
                  <c:v>0.55839471769644999</c:v>
                </c:pt>
                <c:pt idx="1708">
                  <c:v>0.55742470859681004</c:v>
                </c:pt>
                <c:pt idx="1709">
                  <c:v>0.57374393360562204</c:v>
                </c:pt>
                <c:pt idx="1710">
                  <c:v>0.56429971044717298</c:v>
                </c:pt>
                <c:pt idx="1711">
                  <c:v>0.57524393485912295</c:v>
                </c:pt>
                <c:pt idx="1712">
                  <c:v>0.56623956561325794</c:v>
                </c:pt>
                <c:pt idx="1713">
                  <c:v>0.57603746565987701</c:v>
                </c:pt>
                <c:pt idx="1714">
                  <c:v>0.57216659804232395</c:v>
                </c:pt>
                <c:pt idx="1715">
                  <c:v>0.55389090904758898</c:v>
                </c:pt>
                <c:pt idx="1716">
                  <c:v>0.50399182744580695</c:v>
                </c:pt>
                <c:pt idx="1717">
                  <c:v>0.48652823543488399</c:v>
                </c:pt>
                <c:pt idx="1718">
                  <c:v>0.461443854960149</c:v>
                </c:pt>
                <c:pt idx="1719">
                  <c:v>0.491073929674406</c:v>
                </c:pt>
                <c:pt idx="1720">
                  <c:v>0.49192267688352098</c:v>
                </c:pt>
                <c:pt idx="1721">
                  <c:v>0.45837658539405401</c:v>
                </c:pt>
                <c:pt idx="1722">
                  <c:v>0.46202862983777199</c:v>
                </c:pt>
                <c:pt idx="1723">
                  <c:v>0.44632126893278201</c:v>
                </c:pt>
                <c:pt idx="1724">
                  <c:v>0.44391349380703898</c:v>
                </c:pt>
                <c:pt idx="1725">
                  <c:v>0.403293556093136</c:v>
                </c:pt>
                <c:pt idx="1726">
                  <c:v>0.36324753733155901</c:v>
                </c:pt>
                <c:pt idx="1727">
                  <c:v>0.396314734589301</c:v>
                </c:pt>
                <c:pt idx="1728">
                  <c:v>0.416834239025558</c:v>
                </c:pt>
                <c:pt idx="1729">
                  <c:v>0.40879989245429199</c:v>
                </c:pt>
                <c:pt idx="1730">
                  <c:v>0.46052658764293902</c:v>
                </c:pt>
                <c:pt idx="1731">
                  <c:v>0.452847339703011</c:v>
                </c:pt>
                <c:pt idx="1732">
                  <c:v>0.47629555297075399</c:v>
                </c:pt>
                <c:pt idx="1733">
                  <c:v>0.460393913396208</c:v>
                </c:pt>
                <c:pt idx="1734">
                  <c:v>0.39456637623534802</c:v>
                </c:pt>
                <c:pt idx="1735">
                  <c:v>0.35970741769563802</c:v>
                </c:pt>
                <c:pt idx="1736">
                  <c:v>0.34975419186312701</c:v>
                </c:pt>
                <c:pt idx="1737">
                  <c:v>0.31443571888049998</c:v>
                </c:pt>
                <c:pt idx="1738">
                  <c:v>0.31349783962007999</c:v>
                </c:pt>
                <c:pt idx="1739">
                  <c:v>0.31757976534904098</c:v>
                </c:pt>
                <c:pt idx="1740">
                  <c:v>0.31900239854708801</c:v>
                </c:pt>
                <c:pt idx="1741">
                  <c:v>0.30239501798665103</c:v>
                </c:pt>
                <c:pt idx="1742">
                  <c:v>0.32433681343220599</c:v>
                </c:pt>
                <c:pt idx="1743">
                  <c:v>0.331944412629953</c:v>
                </c:pt>
                <c:pt idx="1744">
                  <c:v>0.336414513895754</c:v>
                </c:pt>
                <c:pt idx="1745">
                  <c:v>0.34120067346417998</c:v>
                </c:pt>
                <c:pt idx="1746">
                  <c:v>0.34784322592717398</c:v>
                </c:pt>
                <c:pt idx="1747">
                  <c:v>0.35374512300222399</c:v>
                </c:pt>
                <c:pt idx="1748">
                  <c:v>0.39588968184676199</c:v>
                </c:pt>
                <c:pt idx="1749">
                  <c:v>0.41181373915386099</c:v>
                </c:pt>
                <c:pt idx="1750">
                  <c:v>0.410979574408111</c:v>
                </c:pt>
                <c:pt idx="1751">
                  <c:v>0.42294841064438399</c:v>
                </c:pt>
                <c:pt idx="1752">
                  <c:v>0.42871073276270599</c:v>
                </c:pt>
                <c:pt idx="1753">
                  <c:v>0.42735875322460098</c:v>
                </c:pt>
                <c:pt idx="1754">
                  <c:v>0.42731378753332999</c:v>
                </c:pt>
                <c:pt idx="1755">
                  <c:v>0.40746230674318601</c:v>
                </c:pt>
                <c:pt idx="1756">
                  <c:v>0.387311819549017</c:v>
                </c:pt>
                <c:pt idx="1757">
                  <c:v>0.38088752987855501</c:v>
                </c:pt>
                <c:pt idx="1758">
                  <c:v>0.36276122370118102</c:v>
                </c:pt>
                <c:pt idx="1759">
                  <c:v>0.34962675462288201</c:v>
                </c:pt>
                <c:pt idx="1760">
                  <c:v>0.344886515693972</c:v>
                </c:pt>
                <c:pt idx="1761">
                  <c:v>0.359664506222166</c:v>
                </c:pt>
                <c:pt idx="1762">
                  <c:v>0.36457196497752897</c:v>
                </c:pt>
                <c:pt idx="1763">
                  <c:v>0.37562618189929498</c:v>
                </c:pt>
                <c:pt idx="1764">
                  <c:v>0.39679675025900801</c:v>
                </c:pt>
                <c:pt idx="1765">
                  <c:v>0.42236336999390101</c:v>
                </c:pt>
                <c:pt idx="1766">
                  <c:v>0.43721987786857702</c:v>
                </c:pt>
                <c:pt idx="1767">
                  <c:v>0.448042945357639</c:v>
                </c:pt>
                <c:pt idx="1768">
                  <c:v>0.45095279451956799</c:v>
                </c:pt>
                <c:pt idx="1769">
                  <c:v>0.455773816761119</c:v>
                </c:pt>
                <c:pt idx="1770">
                  <c:v>0.46867775614423401</c:v>
                </c:pt>
                <c:pt idx="1771">
                  <c:v>0.48188447502194698</c:v>
                </c:pt>
                <c:pt idx="1772">
                  <c:v>0.47764437137143001</c:v>
                </c:pt>
                <c:pt idx="1773">
                  <c:v>0.48914608351070299</c:v>
                </c:pt>
                <c:pt idx="1774">
                  <c:v>0.49453608672142402</c:v>
                </c:pt>
                <c:pt idx="1775">
                  <c:v>0.50433032061697203</c:v>
                </c:pt>
                <c:pt idx="1776">
                  <c:v>0.50343810655210597</c:v>
                </c:pt>
                <c:pt idx="1777">
                  <c:v>0.50637964478020503</c:v>
                </c:pt>
                <c:pt idx="1778">
                  <c:v>0.51270207884255004</c:v>
                </c:pt>
                <c:pt idx="1779">
                  <c:v>0.52150976046831299</c:v>
                </c:pt>
                <c:pt idx="1780">
                  <c:v>0.52881292413546599</c:v>
                </c:pt>
                <c:pt idx="1781">
                  <c:v>0.53660149247803102</c:v>
                </c:pt>
                <c:pt idx="1782">
                  <c:v>0.54956933166948396</c:v>
                </c:pt>
                <c:pt idx="1783">
                  <c:v>0.56021388171799302</c:v>
                </c:pt>
                <c:pt idx="1784">
                  <c:v>0.56473213376134701</c:v>
                </c:pt>
                <c:pt idx="1785">
                  <c:v>0.54545369080658102</c:v>
                </c:pt>
                <c:pt idx="1786">
                  <c:v>0.58309104937456602</c:v>
                </c:pt>
                <c:pt idx="1787">
                  <c:v>0.55439959364712998</c:v>
                </c:pt>
                <c:pt idx="1788">
                  <c:v>0.55321147654535896</c:v>
                </c:pt>
                <c:pt idx="1789">
                  <c:v>0.55498125235586404</c:v>
                </c:pt>
                <c:pt idx="1790">
                  <c:v>0.576536863806138</c:v>
                </c:pt>
                <c:pt idx="1791">
                  <c:v>0.58014741206363496</c:v>
                </c:pt>
                <c:pt idx="1792">
                  <c:v>0.60548106026558401</c:v>
                </c:pt>
                <c:pt idx="1793">
                  <c:v>0.57259609012215196</c:v>
                </c:pt>
                <c:pt idx="1794">
                  <c:v>0.60494072798477005</c:v>
                </c:pt>
                <c:pt idx="1795">
                  <c:v>0.60676630741371496</c:v>
                </c:pt>
                <c:pt idx="1796">
                  <c:v>0.61591590594884005</c:v>
                </c:pt>
                <c:pt idx="1797">
                  <c:v>0.60530950427284702</c:v>
                </c:pt>
                <c:pt idx="1798">
                  <c:v>0.60400989506644398</c:v>
                </c:pt>
                <c:pt idx="1799">
                  <c:v>0.59522808799007698</c:v>
                </c:pt>
                <c:pt idx="1800">
                  <c:v>0.608693374764808</c:v>
                </c:pt>
                <c:pt idx="1801">
                  <c:v>0.61262036682218401</c:v>
                </c:pt>
                <c:pt idx="1802">
                  <c:v>0.61999844909996304</c:v>
                </c:pt>
                <c:pt idx="1803">
                  <c:v>0.62128166462142997</c:v>
                </c:pt>
                <c:pt idx="1804">
                  <c:v>0.62525290802257905</c:v>
                </c:pt>
                <c:pt idx="1805">
                  <c:v>0.63486543491372904</c:v>
                </c:pt>
                <c:pt idx="1806">
                  <c:v>0.64539764208291095</c:v>
                </c:pt>
                <c:pt idx="1807">
                  <c:v>0.64417347027390104</c:v>
                </c:pt>
                <c:pt idx="1808">
                  <c:v>0.63764122828107495</c:v>
                </c:pt>
                <c:pt idx="1809">
                  <c:v>0.61146061489479098</c:v>
                </c:pt>
                <c:pt idx="1810">
                  <c:v>0.57142164949121099</c:v>
                </c:pt>
                <c:pt idx="1811">
                  <c:v>0.60494026999837303</c:v>
                </c:pt>
                <c:pt idx="1812">
                  <c:v>0.58263560520995406</c:v>
                </c:pt>
                <c:pt idx="1813">
                  <c:v>0.55965637968342397</c:v>
                </c:pt>
                <c:pt idx="1814">
                  <c:v>0.53859498922046001</c:v>
                </c:pt>
                <c:pt idx="1815">
                  <c:v>0.505276251457905</c:v>
                </c:pt>
                <c:pt idx="1816">
                  <c:v>0.519524769341565</c:v>
                </c:pt>
                <c:pt idx="1817">
                  <c:v>0.52778943359290198</c:v>
                </c:pt>
                <c:pt idx="1818">
                  <c:v>0.45442402420151301</c:v>
                </c:pt>
                <c:pt idx="1819">
                  <c:v>0.44517188850751199</c:v>
                </c:pt>
                <c:pt idx="1820">
                  <c:v>0.42566893019183499</c:v>
                </c:pt>
                <c:pt idx="1821">
                  <c:v>0.417386557051655</c:v>
                </c:pt>
                <c:pt idx="1822">
                  <c:v>0.426584737165769</c:v>
                </c:pt>
                <c:pt idx="1823">
                  <c:v>0.41843864084044802</c:v>
                </c:pt>
                <c:pt idx="1824">
                  <c:v>0.42874373062320797</c:v>
                </c:pt>
                <c:pt idx="1825">
                  <c:v>0.44747767951022799</c:v>
                </c:pt>
                <c:pt idx="1826">
                  <c:v>0.46138576517041802</c:v>
                </c:pt>
                <c:pt idx="1827">
                  <c:v>0.48073530979885898</c:v>
                </c:pt>
                <c:pt idx="1828">
                  <c:v>0.49244138000293802</c:v>
                </c:pt>
                <c:pt idx="1829">
                  <c:v>0.49663929411748198</c:v>
                </c:pt>
                <c:pt idx="1830">
                  <c:v>0.48567147246210002</c:v>
                </c:pt>
                <c:pt idx="1831">
                  <c:v>0.469520273084721</c:v>
                </c:pt>
                <c:pt idx="1832">
                  <c:v>0.45930733194852902</c:v>
                </c:pt>
                <c:pt idx="1833">
                  <c:v>0.43792344151880502</c:v>
                </c:pt>
                <c:pt idx="1834">
                  <c:v>0.41741895419296499</c:v>
                </c:pt>
                <c:pt idx="1835">
                  <c:v>0.40001987108222298</c:v>
                </c:pt>
                <c:pt idx="1836">
                  <c:v>0.399281570323966</c:v>
                </c:pt>
                <c:pt idx="1837">
                  <c:v>0.39342779800971001</c:v>
                </c:pt>
                <c:pt idx="1838">
                  <c:v>0.39669425759799698</c:v>
                </c:pt>
                <c:pt idx="1839">
                  <c:v>0.40059579920434202</c:v>
                </c:pt>
                <c:pt idx="1840">
                  <c:v>0.39528794371215598</c:v>
                </c:pt>
                <c:pt idx="1841">
                  <c:v>0.41228564524970002</c:v>
                </c:pt>
                <c:pt idx="1842">
                  <c:v>0.40505877133288198</c:v>
                </c:pt>
                <c:pt idx="1843">
                  <c:v>0.40758700984799401</c:v>
                </c:pt>
                <c:pt idx="1844">
                  <c:v>0.41436160346553202</c:v>
                </c:pt>
                <c:pt idx="1845">
                  <c:v>0.38865519404702498</c:v>
                </c:pt>
                <c:pt idx="1846">
                  <c:v>0.37156393783214697</c:v>
                </c:pt>
                <c:pt idx="1847">
                  <c:v>0.37818845730872602</c:v>
                </c:pt>
                <c:pt idx="1848">
                  <c:v>0.35179991092871399</c:v>
                </c:pt>
                <c:pt idx="1849">
                  <c:v>0.35531183479907402</c:v>
                </c:pt>
                <c:pt idx="1850">
                  <c:v>0.33327076484838097</c:v>
                </c:pt>
                <c:pt idx="1851">
                  <c:v>0.32038856897462697</c:v>
                </c:pt>
                <c:pt idx="1852">
                  <c:v>0.33407321465019402</c:v>
                </c:pt>
                <c:pt idx="1853">
                  <c:v>0.35000393461533302</c:v>
                </c:pt>
                <c:pt idx="1854">
                  <c:v>0.34903535182692602</c:v>
                </c:pt>
                <c:pt idx="1855">
                  <c:v>0.35746508389613102</c:v>
                </c:pt>
                <c:pt idx="1856">
                  <c:v>0.35698275091886</c:v>
                </c:pt>
                <c:pt idx="1857">
                  <c:v>0.37222891575575101</c:v>
                </c:pt>
                <c:pt idx="1858">
                  <c:v>0.38201866906027099</c:v>
                </c:pt>
                <c:pt idx="1859">
                  <c:v>0.394693794891392</c:v>
                </c:pt>
                <c:pt idx="1860">
                  <c:v>0.39118931253585298</c:v>
                </c:pt>
                <c:pt idx="1861">
                  <c:v>0.38914792895236899</c:v>
                </c:pt>
                <c:pt idx="1862">
                  <c:v>0.40221161821158902</c:v>
                </c:pt>
                <c:pt idx="1863">
                  <c:v>0.41487417265461102</c:v>
                </c:pt>
                <c:pt idx="1864">
                  <c:v>0.41920947988773699</c:v>
                </c:pt>
                <c:pt idx="1865">
                  <c:v>0.41621311409206602</c:v>
                </c:pt>
                <c:pt idx="1866">
                  <c:v>0.409525434556334</c:v>
                </c:pt>
                <c:pt idx="1867">
                  <c:v>0.41560035008698298</c:v>
                </c:pt>
                <c:pt idx="1868">
                  <c:v>0.40702065919043101</c:v>
                </c:pt>
                <c:pt idx="1869">
                  <c:v>0.40114769514404403</c:v>
                </c:pt>
                <c:pt idx="1870">
                  <c:v>0.40171129267299299</c:v>
                </c:pt>
                <c:pt idx="1871">
                  <c:v>0.37060415010064301</c:v>
                </c:pt>
                <c:pt idx="1872">
                  <c:v>0.39058985718603501</c:v>
                </c:pt>
                <c:pt idx="1873">
                  <c:v>0.40343179979683502</c:v>
                </c:pt>
                <c:pt idx="1874">
                  <c:v>0.41211730885970899</c:v>
                </c:pt>
                <c:pt idx="1875">
                  <c:v>0.43480377969659501</c:v>
                </c:pt>
                <c:pt idx="1876">
                  <c:v>0.42157616297526801</c:v>
                </c:pt>
                <c:pt idx="1877">
                  <c:v>0.40129945551232798</c:v>
                </c:pt>
                <c:pt idx="1878">
                  <c:v>0.45733112074791499</c:v>
                </c:pt>
                <c:pt idx="1879">
                  <c:v>0.44551230577449602</c:v>
                </c:pt>
                <c:pt idx="1880">
                  <c:v>0.44134898669037997</c:v>
                </c:pt>
                <c:pt idx="1881">
                  <c:v>0.44157651343500398</c:v>
                </c:pt>
                <c:pt idx="1882">
                  <c:v>0.45638269428281703</c:v>
                </c:pt>
                <c:pt idx="1883">
                  <c:v>0.48282243063932401</c:v>
                </c:pt>
                <c:pt idx="1884">
                  <c:v>0.52309481619518705</c:v>
                </c:pt>
                <c:pt idx="1885">
                  <c:v>0.510722506841079</c:v>
                </c:pt>
                <c:pt idx="1886">
                  <c:v>0.52549599595590402</c:v>
                </c:pt>
                <c:pt idx="1887">
                  <c:v>0.53708686136492301</c:v>
                </c:pt>
                <c:pt idx="1888">
                  <c:v>0.54523771519910902</c:v>
                </c:pt>
                <c:pt idx="1889">
                  <c:v>0.55351963402077897</c:v>
                </c:pt>
                <c:pt idx="1890">
                  <c:v>0.581113307849356</c:v>
                </c:pt>
                <c:pt idx="1891">
                  <c:v>0.61399620591908999</c:v>
                </c:pt>
                <c:pt idx="1892">
                  <c:v>0.63210257042955598</c:v>
                </c:pt>
                <c:pt idx="1893">
                  <c:v>0.650405072768101</c:v>
                </c:pt>
                <c:pt idx="1894">
                  <c:v>0.65048919773307801</c:v>
                </c:pt>
                <c:pt idx="1895">
                  <c:v>0.659112936035401</c:v>
                </c:pt>
                <c:pt idx="1896">
                  <c:v>0.67315497467660501</c:v>
                </c:pt>
                <c:pt idx="1897">
                  <c:v>0.67657281638008604</c:v>
                </c:pt>
                <c:pt idx="1898">
                  <c:v>0.66741068057661002</c:v>
                </c:pt>
                <c:pt idx="1899">
                  <c:v>0.666545607682971</c:v>
                </c:pt>
                <c:pt idx="1900">
                  <c:v>0.69545195107879798</c:v>
                </c:pt>
                <c:pt idx="1901">
                  <c:v>0.76653664082416295</c:v>
                </c:pt>
                <c:pt idx="1902">
                  <c:v>0.77157596508916504</c:v>
                </c:pt>
                <c:pt idx="1903">
                  <c:v>0.76589397561426598</c:v>
                </c:pt>
                <c:pt idx="1904">
                  <c:v>0.78078678461784501</c:v>
                </c:pt>
                <c:pt idx="1905">
                  <c:v>0.76600514473567005</c:v>
                </c:pt>
                <c:pt idx="1906">
                  <c:v>0.81090827150424205</c:v>
                </c:pt>
                <c:pt idx="1907">
                  <c:v>0.84512955643552501</c:v>
                </c:pt>
                <c:pt idx="1908">
                  <c:v>0.84549013982558996</c:v>
                </c:pt>
                <c:pt idx="1909">
                  <c:v>0.921643940525671</c:v>
                </c:pt>
                <c:pt idx="1910">
                  <c:v>0.97045848377654198</c:v>
                </c:pt>
                <c:pt idx="1911">
                  <c:v>0.99916697336770199</c:v>
                </c:pt>
                <c:pt idx="1912">
                  <c:v>1.0573103927995799</c:v>
                </c:pt>
                <c:pt idx="1913">
                  <c:v>1.0470924144876901</c:v>
                </c:pt>
                <c:pt idx="1914">
                  <c:v>1.0041043928712201</c:v>
                </c:pt>
                <c:pt idx="1915">
                  <c:v>0.952652975673701</c:v>
                </c:pt>
                <c:pt idx="1916">
                  <c:v>0.914827188385959</c:v>
                </c:pt>
                <c:pt idx="1917">
                  <c:v>0.90442973806841598</c:v>
                </c:pt>
                <c:pt idx="1918">
                  <c:v>0.85555632650221602</c:v>
                </c:pt>
                <c:pt idx="1919">
                  <c:v>0.83292733977734401</c:v>
                </c:pt>
                <c:pt idx="1920">
                  <c:v>0.83736537239378805</c:v>
                </c:pt>
                <c:pt idx="1921">
                  <c:v>0.83624401224400302</c:v>
                </c:pt>
                <c:pt idx="1922">
                  <c:v>0.85855167314299097</c:v>
                </c:pt>
                <c:pt idx="1923">
                  <c:v>0.85109729715082705</c:v>
                </c:pt>
                <c:pt idx="1924">
                  <c:v>0.841849743877782</c:v>
                </c:pt>
                <c:pt idx="1925">
                  <c:v>0.92095533823704501</c:v>
                </c:pt>
                <c:pt idx="1926">
                  <c:v>0.95692133892071796</c:v>
                </c:pt>
                <c:pt idx="1927">
                  <c:v>0.96810837293359497</c:v>
                </c:pt>
                <c:pt idx="1928">
                  <c:v>0.98790765461176999</c:v>
                </c:pt>
                <c:pt idx="1929">
                  <c:v>0.99204343224115299</c:v>
                </c:pt>
                <c:pt idx="1930">
                  <c:v>0.98279034147032196</c:v>
                </c:pt>
                <c:pt idx="1931">
                  <c:v>0.97852076282663603</c:v>
                </c:pt>
                <c:pt idx="1932">
                  <c:v>0.96888565047707398</c:v>
                </c:pt>
                <c:pt idx="1933">
                  <c:v>0.92069041111440297</c:v>
                </c:pt>
                <c:pt idx="1934">
                  <c:v>0.88399579596699995</c:v>
                </c:pt>
                <c:pt idx="1935">
                  <c:v>0.87264077432404696</c:v>
                </c:pt>
                <c:pt idx="1936">
                  <c:v>0.88419457958404801</c:v>
                </c:pt>
                <c:pt idx="1937">
                  <c:v>0.92196890048828395</c:v>
                </c:pt>
                <c:pt idx="1938">
                  <c:v>0.93601756777295297</c:v>
                </c:pt>
                <c:pt idx="1939">
                  <c:v>0.85755760923674695</c:v>
                </c:pt>
                <c:pt idx="1940">
                  <c:v>0.85858721001039795</c:v>
                </c:pt>
                <c:pt idx="1941">
                  <c:v>0.87359157001430698</c:v>
                </c:pt>
                <c:pt idx="1942">
                  <c:v>0.88641974327972906</c:v>
                </c:pt>
                <c:pt idx="1943">
                  <c:v>0.89220372162735495</c:v>
                </c:pt>
                <c:pt idx="1944">
                  <c:v>0.85514180659494199</c:v>
                </c:pt>
                <c:pt idx="1945">
                  <c:v>0.85650406485603903</c:v>
                </c:pt>
                <c:pt idx="1946">
                  <c:v>0.877159870546242</c:v>
                </c:pt>
                <c:pt idx="1947">
                  <c:v>0.88039239852816498</c:v>
                </c:pt>
                <c:pt idx="1948">
                  <c:v>0.87752658805626205</c:v>
                </c:pt>
                <c:pt idx="1949">
                  <c:v>0.86296492636133404</c:v>
                </c:pt>
                <c:pt idx="1950">
                  <c:v>0.83347177943637396</c:v>
                </c:pt>
                <c:pt idx="1951">
                  <c:v>0.854696126280449</c:v>
                </c:pt>
                <c:pt idx="1952">
                  <c:v>0.83462802401502501</c:v>
                </c:pt>
                <c:pt idx="1953">
                  <c:v>0.80118788468276203</c:v>
                </c:pt>
                <c:pt idx="1954">
                  <c:v>0.76436955032862197</c:v>
                </c:pt>
                <c:pt idx="1955">
                  <c:v>0.75848458564157695</c:v>
                </c:pt>
                <c:pt idx="1956">
                  <c:v>0.74919717811083297</c:v>
                </c:pt>
                <c:pt idx="1957">
                  <c:v>0.73211124196130595</c:v>
                </c:pt>
                <c:pt idx="1958">
                  <c:v>0.69637136533259503</c:v>
                </c:pt>
                <c:pt idx="1959">
                  <c:v>0.68260891817877201</c:v>
                </c:pt>
                <c:pt idx="1960">
                  <c:v>0.69941262682364902</c:v>
                </c:pt>
                <c:pt idx="1961">
                  <c:v>0.72747466888996004</c:v>
                </c:pt>
                <c:pt idx="1962">
                  <c:v>0.744939463447021</c:v>
                </c:pt>
                <c:pt idx="1963">
                  <c:v>0.76484212558408604</c:v>
                </c:pt>
                <c:pt idx="1964">
                  <c:v>0.78250604143193903</c:v>
                </c:pt>
                <c:pt idx="1965">
                  <c:v>0.79726194248626003</c:v>
                </c:pt>
                <c:pt idx="1966">
                  <c:v>0.83892508835128399</c:v>
                </c:pt>
                <c:pt idx="1967">
                  <c:v>0.90350509471072005</c:v>
                </c:pt>
                <c:pt idx="1968">
                  <c:v>0.92206784911386197</c:v>
                </c:pt>
                <c:pt idx="1969">
                  <c:v>0.87568816988248799</c:v>
                </c:pt>
                <c:pt idx="1970">
                  <c:v>0.83618375634567299</c:v>
                </c:pt>
                <c:pt idx="1971">
                  <c:v>0.83635743435276799</c:v>
                </c:pt>
                <c:pt idx="1972">
                  <c:v>0.81785765713065195</c:v>
                </c:pt>
                <c:pt idx="1973">
                  <c:v>0.73618214057910403</c:v>
                </c:pt>
                <c:pt idx="1974">
                  <c:v>0.70172007631979805</c:v>
                </c:pt>
                <c:pt idx="1975">
                  <c:v>0.70443754207220799</c:v>
                </c:pt>
                <c:pt idx="1976">
                  <c:v>0.746504159368933</c:v>
                </c:pt>
                <c:pt idx="1977">
                  <c:v>0.77670902519985596</c:v>
                </c:pt>
                <c:pt idx="1978">
                  <c:v>0.77751088450900196</c:v>
                </c:pt>
                <c:pt idx="1979">
                  <c:v>0.81392395918432803</c:v>
                </c:pt>
                <c:pt idx="1980">
                  <c:v>0.89348630707805998</c:v>
                </c:pt>
                <c:pt idx="1981">
                  <c:v>0.88232261398424405</c:v>
                </c:pt>
                <c:pt idx="1982">
                  <c:v>0.88619836758030901</c:v>
                </c:pt>
                <c:pt idx="1983">
                  <c:v>0.90016628966111001</c:v>
                </c:pt>
                <c:pt idx="1984">
                  <c:v>0.90607856833761102</c:v>
                </c:pt>
                <c:pt idx="1985">
                  <c:v>0.92950733070875802</c:v>
                </c:pt>
                <c:pt idx="1986">
                  <c:v>0.91526123561598505</c:v>
                </c:pt>
                <c:pt idx="1987">
                  <c:v>0.90423711280138397</c:v>
                </c:pt>
                <c:pt idx="1988">
                  <c:v>0.92928330813708904</c:v>
                </c:pt>
                <c:pt idx="1989">
                  <c:v>0.89914953730658997</c:v>
                </c:pt>
                <c:pt idx="1990">
                  <c:v>0.86244276022738597</c:v>
                </c:pt>
                <c:pt idx="1991">
                  <c:v>0.853140794345285</c:v>
                </c:pt>
                <c:pt idx="1992">
                  <c:v>0.85049692659117504</c:v>
                </c:pt>
                <c:pt idx="1993">
                  <c:v>0.88243945942691304</c:v>
                </c:pt>
                <c:pt idx="1994">
                  <c:v>0.86758203911574805</c:v>
                </c:pt>
                <c:pt idx="1995">
                  <c:v>0.83880732279411896</c:v>
                </c:pt>
                <c:pt idx="1996">
                  <c:v>0.85054083155431603</c:v>
                </c:pt>
                <c:pt idx="1997">
                  <c:v>0.861977319508901</c:v>
                </c:pt>
                <c:pt idx="1998">
                  <c:v>0.88592968369557001</c:v>
                </c:pt>
                <c:pt idx="1999">
                  <c:v>0.87238817166248805</c:v>
                </c:pt>
                <c:pt idx="2000">
                  <c:v>0.81249094043710601</c:v>
                </c:pt>
                <c:pt idx="2001">
                  <c:v>0.80880166288807198</c:v>
                </c:pt>
                <c:pt idx="2002">
                  <c:v>0.82474289468793005</c:v>
                </c:pt>
                <c:pt idx="2003">
                  <c:v>0.84710412222404297</c:v>
                </c:pt>
                <c:pt idx="2004">
                  <c:v>0.83923115229678003</c:v>
                </c:pt>
                <c:pt idx="2005">
                  <c:v>0.81430512550873202</c:v>
                </c:pt>
                <c:pt idx="2006">
                  <c:v>0.80466513155937702</c:v>
                </c:pt>
                <c:pt idx="2007">
                  <c:v>0.83321263389469902</c:v>
                </c:pt>
                <c:pt idx="2008">
                  <c:v>0.84341963480010995</c:v>
                </c:pt>
                <c:pt idx="2009">
                  <c:v>0.84176562346858896</c:v>
                </c:pt>
                <c:pt idx="2010">
                  <c:v>0.81309814012939796</c:v>
                </c:pt>
                <c:pt idx="2011">
                  <c:v>0.83427087306731196</c:v>
                </c:pt>
                <c:pt idx="2012">
                  <c:v>0.839126353734303</c:v>
                </c:pt>
                <c:pt idx="2013">
                  <c:v>0.84145184661249295</c:v>
                </c:pt>
                <c:pt idx="2014">
                  <c:v>0.84730316103961001</c:v>
                </c:pt>
                <c:pt idx="2015">
                  <c:v>0.85836881704175005</c:v>
                </c:pt>
                <c:pt idx="2016">
                  <c:v>0.85121848299403002</c:v>
                </c:pt>
                <c:pt idx="2017">
                  <c:v>0.855025033303629</c:v>
                </c:pt>
                <c:pt idx="2018">
                  <c:v>0.85015663872135105</c:v>
                </c:pt>
                <c:pt idx="2019">
                  <c:v>0.85743861991900205</c:v>
                </c:pt>
                <c:pt idx="2020">
                  <c:v>0.86228919463030296</c:v>
                </c:pt>
                <c:pt idx="2021">
                  <c:v>0.86689192162489404</c:v>
                </c:pt>
                <c:pt idx="2022">
                  <c:v>0.83431557915300703</c:v>
                </c:pt>
                <c:pt idx="2023">
                  <c:v>0.88289786242081403</c:v>
                </c:pt>
                <c:pt idx="2024">
                  <c:v>0.87685470709915003</c:v>
                </c:pt>
                <c:pt idx="2025">
                  <c:v>0.87869403833878701</c:v>
                </c:pt>
                <c:pt idx="2026">
                  <c:v>0.87432662350633805</c:v>
                </c:pt>
                <c:pt idx="2027">
                  <c:v>0.85339845014518401</c:v>
                </c:pt>
                <c:pt idx="2028">
                  <c:v>0.85207643517097298</c:v>
                </c:pt>
                <c:pt idx="2029">
                  <c:v>0.89803244493939205</c:v>
                </c:pt>
                <c:pt idx="2030">
                  <c:v>0.83753754761436605</c:v>
                </c:pt>
                <c:pt idx="2031">
                  <c:v>0.83383282764518996</c:v>
                </c:pt>
                <c:pt idx="2032">
                  <c:v>0.81709051584818104</c:v>
                </c:pt>
                <c:pt idx="2033">
                  <c:v>0.80154746014984202</c:v>
                </c:pt>
                <c:pt idx="2034">
                  <c:v>0.81542190625477995</c:v>
                </c:pt>
                <c:pt idx="2035">
                  <c:v>0.79256734817256203</c:v>
                </c:pt>
                <c:pt idx="2036">
                  <c:v>0.75471276075429405</c:v>
                </c:pt>
                <c:pt idx="2037">
                  <c:v>0.74962139731125099</c:v>
                </c:pt>
                <c:pt idx="2038">
                  <c:v>0.77510777818119703</c:v>
                </c:pt>
                <c:pt idx="2039">
                  <c:v>0.78394777570987595</c:v>
                </c:pt>
                <c:pt idx="2040">
                  <c:v>0.78599649577964703</c:v>
                </c:pt>
                <c:pt idx="2041">
                  <c:v>0.78646509538077103</c:v>
                </c:pt>
                <c:pt idx="2042">
                  <c:v>0.77326582989537596</c:v>
                </c:pt>
                <c:pt idx="2043">
                  <c:v>0.77145430993897401</c:v>
                </c:pt>
                <c:pt idx="2044">
                  <c:v>0.76006517238450699</c:v>
                </c:pt>
                <c:pt idx="2045">
                  <c:v>0.76112332573476005</c:v>
                </c:pt>
                <c:pt idx="2046">
                  <c:v>0.76447689767493199</c:v>
                </c:pt>
                <c:pt idx="2047">
                  <c:v>0.76090903100658303</c:v>
                </c:pt>
                <c:pt idx="2048">
                  <c:v>0.76052154103029801</c:v>
                </c:pt>
                <c:pt idx="2049">
                  <c:v>0.77751988232549696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6C-4CC3-8C23-E8765FF87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</c:lineChart>
      <c:dateAx>
        <c:axId val="617207528"/>
        <c:scaling>
          <c:orientation val="minMax"/>
          <c:max val="44428"/>
          <c:min val="434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8: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</a:t>
            </a:r>
            <a:r>
              <a:rPr lang="he-IL" sz="1700" b="0" i="0" baseline="0" dirty="0" smtClean="0">
                <a:effectLst/>
              </a:rPr>
              <a:t>עונתיות*, </a:t>
            </a:r>
            <a:r>
              <a:rPr lang="he-IL" sz="1700" b="0" i="0" baseline="0" dirty="0">
                <a:effectLst/>
              </a:rPr>
              <a:t>ינואר 2014 עד </a:t>
            </a:r>
            <a:r>
              <a:rPr lang="he-IL" sz="1700" b="0" i="0" baseline="0" dirty="0" smtClean="0">
                <a:effectLst/>
              </a:rPr>
              <a:t>יולי 2021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235374015748043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2849</c:v>
                </c:pt>
                <c:pt idx="25">
                  <c:v>2828</c:v>
                </c:pt>
                <c:pt idx="26">
                  <c:v>2977</c:v>
                </c:pt>
                <c:pt idx="27">
                  <c:v>3019</c:v>
                </c:pt>
                <c:pt idx="28">
                  <c:v>3153</c:v>
                </c:pt>
                <c:pt idx="29">
                  <c:v>3185</c:v>
                </c:pt>
                <c:pt idx="30">
                  <c:v>2957</c:v>
                </c:pt>
                <c:pt idx="31">
                  <c:v>3256</c:v>
                </c:pt>
                <c:pt idx="32">
                  <c:v>3349</c:v>
                </c:pt>
                <c:pt idx="33">
                  <c:v>3298</c:v>
                </c:pt>
                <c:pt idx="34">
                  <c:v>3187</c:v>
                </c:pt>
                <c:pt idx="35">
                  <c:v>3522</c:v>
                </c:pt>
                <c:pt idx="36">
                  <c:v>3242</c:v>
                </c:pt>
                <c:pt idx="37">
                  <c:v>3138</c:v>
                </c:pt>
                <c:pt idx="38">
                  <c:v>3349</c:v>
                </c:pt>
                <c:pt idx="39">
                  <c:v>3473</c:v>
                </c:pt>
                <c:pt idx="40">
                  <c:v>3401</c:v>
                </c:pt>
                <c:pt idx="41">
                  <c:v>3558</c:v>
                </c:pt>
                <c:pt idx="42">
                  <c:v>3697</c:v>
                </c:pt>
                <c:pt idx="43">
                  <c:v>3523</c:v>
                </c:pt>
                <c:pt idx="44">
                  <c:v>3675</c:v>
                </c:pt>
                <c:pt idx="45">
                  <c:v>3587</c:v>
                </c:pt>
                <c:pt idx="46">
                  <c:v>3866</c:v>
                </c:pt>
                <c:pt idx="47">
                  <c:v>3823</c:v>
                </c:pt>
                <c:pt idx="48">
                  <c:v>4166</c:v>
                </c:pt>
                <c:pt idx="49">
                  <c:v>4005</c:v>
                </c:pt>
                <c:pt idx="50">
                  <c:v>3948</c:v>
                </c:pt>
                <c:pt idx="51">
                  <c:v>4072</c:v>
                </c:pt>
                <c:pt idx="52">
                  <c:v>3939</c:v>
                </c:pt>
                <c:pt idx="53">
                  <c:v>3910</c:v>
                </c:pt>
                <c:pt idx="54">
                  <c:v>4171</c:v>
                </c:pt>
                <c:pt idx="55">
                  <c:v>4214</c:v>
                </c:pt>
                <c:pt idx="56">
                  <c:v>4008</c:v>
                </c:pt>
                <c:pt idx="57">
                  <c:v>4001</c:v>
                </c:pt>
                <c:pt idx="58">
                  <c:v>4039</c:v>
                </c:pt>
                <c:pt idx="59">
                  <c:v>4011</c:v>
                </c:pt>
                <c:pt idx="60">
                  <c:v>4070</c:v>
                </c:pt>
                <c:pt idx="61">
                  <c:v>4101</c:v>
                </c:pt>
                <c:pt idx="62">
                  <c:v>4223</c:v>
                </c:pt>
                <c:pt idx="63">
                  <c:v>4158</c:v>
                </c:pt>
                <c:pt idx="64">
                  <c:v>4268</c:v>
                </c:pt>
                <c:pt idx="65">
                  <c:v>4521</c:v>
                </c:pt>
                <c:pt idx="66">
                  <c:v>4320</c:v>
                </c:pt>
                <c:pt idx="67">
                  <c:v>4428</c:v>
                </c:pt>
                <c:pt idx="68">
                  <c:v>4495</c:v>
                </c:pt>
                <c:pt idx="69">
                  <c:v>4552</c:v>
                </c:pt>
                <c:pt idx="70">
                  <c:v>4543</c:v>
                </c:pt>
                <c:pt idx="71">
                  <c:v>4636</c:v>
                </c:pt>
                <c:pt idx="72">
                  <c:v>4497</c:v>
                </c:pt>
                <c:pt idx="73">
                  <c:v>4604</c:v>
                </c:pt>
                <c:pt idx="74">
                  <c:v>4206</c:v>
                </c:pt>
                <c:pt idx="75">
                  <c:v>4073</c:v>
                </c:pt>
                <c:pt idx="76">
                  <c:v>4225</c:v>
                </c:pt>
                <c:pt idx="77">
                  <c:v>4168</c:v>
                </c:pt>
                <c:pt idx="78">
                  <c:v>4351</c:v>
                </c:pt>
                <c:pt idx="79">
                  <c:v>4332</c:v>
                </c:pt>
                <c:pt idx="80">
                  <c:v>4604</c:v>
                </c:pt>
                <c:pt idx="81">
                  <c:v>4758</c:v>
                </c:pt>
                <c:pt idx="82">
                  <c:v>4787</c:v>
                </c:pt>
                <c:pt idx="83">
                  <c:v>4783</c:v>
                </c:pt>
                <c:pt idx="84">
                  <c:v>5097</c:v>
                </c:pt>
                <c:pt idx="85">
                  <c:v>5285</c:v>
                </c:pt>
                <c:pt idx="86">
                  <c:v>5155</c:v>
                </c:pt>
                <c:pt idx="87">
                  <c:v>5179</c:v>
                </c:pt>
                <c:pt idx="88">
                  <c:v>5313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3991.8</c:v>
                </c:pt>
                <c:pt idx="1">
                  <c:v>4258.7</c:v>
                </c:pt>
                <c:pt idx="2">
                  <c:v>4089</c:v>
                </c:pt>
                <c:pt idx="3">
                  <c:v>3961.6</c:v>
                </c:pt>
                <c:pt idx="4">
                  <c:v>3958</c:v>
                </c:pt>
                <c:pt idx="5">
                  <c:v>4110.8</c:v>
                </c:pt>
                <c:pt idx="6">
                  <c:v>4240.3</c:v>
                </c:pt>
                <c:pt idx="7">
                  <c:v>3703.3</c:v>
                </c:pt>
                <c:pt idx="8">
                  <c:v>4278</c:v>
                </c:pt>
                <c:pt idx="9">
                  <c:v>3954.4</c:v>
                </c:pt>
                <c:pt idx="10">
                  <c:v>3723.8</c:v>
                </c:pt>
                <c:pt idx="11">
                  <c:v>3757.4</c:v>
                </c:pt>
                <c:pt idx="12">
                  <c:v>3649.3</c:v>
                </c:pt>
                <c:pt idx="13">
                  <c:v>4131.6000000000004</c:v>
                </c:pt>
                <c:pt idx="14">
                  <c:v>3828.2</c:v>
                </c:pt>
                <c:pt idx="15">
                  <c:v>3692</c:v>
                </c:pt>
                <c:pt idx="16">
                  <c:v>3936</c:v>
                </c:pt>
                <c:pt idx="17">
                  <c:v>3866.8</c:v>
                </c:pt>
                <c:pt idx="18">
                  <c:v>3952.2</c:v>
                </c:pt>
                <c:pt idx="19">
                  <c:v>3794.1</c:v>
                </c:pt>
                <c:pt idx="20">
                  <c:v>3820.2</c:v>
                </c:pt>
                <c:pt idx="21">
                  <c:v>3912.5</c:v>
                </c:pt>
                <c:pt idx="22">
                  <c:v>3980.8</c:v>
                </c:pt>
                <c:pt idx="23">
                  <c:v>3774.2</c:v>
                </c:pt>
                <c:pt idx="24">
                  <c:v>3747.6</c:v>
                </c:pt>
                <c:pt idx="25">
                  <c:v>3553</c:v>
                </c:pt>
                <c:pt idx="26">
                  <c:v>3520.8</c:v>
                </c:pt>
                <c:pt idx="27">
                  <c:v>3742.8</c:v>
                </c:pt>
                <c:pt idx="28">
                  <c:v>3691.6</c:v>
                </c:pt>
                <c:pt idx="29">
                  <c:v>3896.5</c:v>
                </c:pt>
                <c:pt idx="30">
                  <c:v>3916</c:v>
                </c:pt>
                <c:pt idx="31">
                  <c:v>3559.2</c:v>
                </c:pt>
                <c:pt idx="32">
                  <c:v>3820.8</c:v>
                </c:pt>
                <c:pt idx="33">
                  <c:v>3866.7</c:v>
                </c:pt>
                <c:pt idx="34">
                  <c:v>3822.8</c:v>
                </c:pt>
                <c:pt idx="35">
                  <c:v>3984.5</c:v>
                </c:pt>
                <c:pt idx="36">
                  <c:v>3903.4</c:v>
                </c:pt>
                <c:pt idx="37">
                  <c:v>3506.8</c:v>
                </c:pt>
                <c:pt idx="38">
                  <c:v>3862.6</c:v>
                </c:pt>
                <c:pt idx="39">
                  <c:v>3807</c:v>
                </c:pt>
                <c:pt idx="40">
                  <c:v>3890.9</c:v>
                </c:pt>
                <c:pt idx="41">
                  <c:v>3699.9</c:v>
                </c:pt>
                <c:pt idx="42">
                  <c:v>3736.7</c:v>
                </c:pt>
                <c:pt idx="43">
                  <c:v>4110.2</c:v>
                </c:pt>
                <c:pt idx="44">
                  <c:v>3729.1</c:v>
                </c:pt>
                <c:pt idx="45">
                  <c:v>3859.1</c:v>
                </c:pt>
                <c:pt idx="46">
                  <c:v>3931.9</c:v>
                </c:pt>
                <c:pt idx="47">
                  <c:v>3925.9</c:v>
                </c:pt>
                <c:pt idx="48">
                  <c:v>4058.6</c:v>
                </c:pt>
                <c:pt idx="49">
                  <c:v>4034.8</c:v>
                </c:pt>
                <c:pt idx="50">
                  <c:v>4187.8</c:v>
                </c:pt>
                <c:pt idx="51">
                  <c:v>4104.5</c:v>
                </c:pt>
                <c:pt idx="52">
                  <c:v>3687.6</c:v>
                </c:pt>
                <c:pt idx="53">
                  <c:v>3949</c:v>
                </c:pt>
                <c:pt idx="54">
                  <c:v>3908.1</c:v>
                </c:pt>
                <c:pt idx="55">
                  <c:v>4260</c:v>
                </c:pt>
                <c:pt idx="56">
                  <c:v>3839.3</c:v>
                </c:pt>
                <c:pt idx="57">
                  <c:v>3722.5</c:v>
                </c:pt>
                <c:pt idx="58">
                  <c:v>3743.1</c:v>
                </c:pt>
                <c:pt idx="59">
                  <c:v>3655.5</c:v>
                </c:pt>
                <c:pt idx="60">
                  <c:v>3737.2</c:v>
                </c:pt>
                <c:pt idx="61">
                  <c:v>4255.8</c:v>
                </c:pt>
                <c:pt idx="62">
                  <c:v>4711.3999999999996</c:v>
                </c:pt>
                <c:pt idx="63">
                  <c:v>3813.4</c:v>
                </c:pt>
                <c:pt idx="64">
                  <c:v>3486.4</c:v>
                </c:pt>
                <c:pt idx="65">
                  <c:v>3923.8</c:v>
                </c:pt>
                <c:pt idx="66">
                  <c:v>3968.5</c:v>
                </c:pt>
                <c:pt idx="67">
                  <c:v>3967.7</c:v>
                </c:pt>
                <c:pt idx="68">
                  <c:v>3688</c:v>
                </c:pt>
                <c:pt idx="69">
                  <c:v>3663.7</c:v>
                </c:pt>
                <c:pt idx="70">
                  <c:v>3804</c:v>
                </c:pt>
                <c:pt idx="71">
                  <c:v>3682.9</c:v>
                </c:pt>
                <c:pt idx="72">
                  <c:v>3885.2</c:v>
                </c:pt>
                <c:pt idx="73">
                  <c:v>3937</c:v>
                </c:pt>
                <c:pt idx="74">
                  <c:v>3171.5</c:v>
                </c:pt>
                <c:pt idx="75">
                  <c:v>3393</c:v>
                </c:pt>
                <c:pt idx="76">
                  <c:v>3647.6</c:v>
                </c:pt>
                <c:pt idx="77">
                  <c:v>3722.5</c:v>
                </c:pt>
                <c:pt idx="78">
                  <c:v>3324.2</c:v>
                </c:pt>
                <c:pt idx="79">
                  <c:v>3460.5</c:v>
                </c:pt>
                <c:pt idx="80">
                  <c:v>3849.5</c:v>
                </c:pt>
                <c:pt idx="81">
                  <c:v>3886.8</c:v>
                </c:pt>
                <c:pt idx="82">
                  <c:v>3906.5</c:v>
                </c:pt>
                <c:pt idx="83">
                  <c:v>3866.8</c:v>
                </c:pt>
                <c:pt idx="84">
                  <c:v>3797.3</c:v>
                </c:pt>
                <c:pt idx="85">
                  <c:v>3820.6</c:v>
                </c:pt>
                <c:pt idx="86">
                  <c:v>3878.6</c:v>
                </c:pt>
                <c:pt idx="87">
                  <c:v>4130.6000000000004</c:v>
                </c:pt>
                <c:pt idx="88">
                  <c:v>4185.8999999999996</c:v>
                </c:pt>
                <c:pt idx="89">
                  <c:v>3979.4</c:v>
                </c:pt>
                <c:pt idx="90">
                  <c:v>4077.7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0099325084364454E-2"/>
          <c:y val="0.93567460629921262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9: </a:t>
            </a:r>
            <a:r>
              <a:rPr lang="he-IL" sz="1800" dirty="0"/>
              <a:t>יבוא הסחורות לישראל: מוצרי צריכה, נכסי השקעה (ללא או"מ), חומרי גלם (ללא יהלומים וחומרי אנרגיה)
</a:t>
            </a:r>
            <a:r>
              <a:rPr lang="he-IL" sz="1800" b="0" dirty="0"/>
              <a:t>מיליוני דולרים, מנוכה עונתיות' ינואר 2014 עד </a:t>
            </a:r>
            <a:r>
              <a:rPr lang="he-IL" sz="1800" b="0" dirty="0" smtClean="0"/>
              <a:t>יולי </a:t>
            </a:r>
            <a:r>
              <a:rPr lang="he-IL" sz="1800" b="0" dirty="0"/>
              <a:t>2021</a:t>
            </a:r>
            <a:endParaRPr lang="he-IL" sz="2000" b="0" dirty="0"/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1096.2</c:v>
                </c:pt>
                <c:pt idx="229">
                  <c:v>1109.0999999999999</c:v>
                </c:pt>
                <c:pt idx="230">
                  <c:v>1087.5</c:v>
                </c:pt>
                <c:pt idx="231">
                  <c:v>1054</c:v>
                </c:pt>
                <c:pt idx="232">
                  <c:v>1074.4000000000001</c:v>
                </c:pt>
                <c:pt idx="233">
                  <c:v>1072.2</c:v>
                </c:pt>
                <c:pt idx="234">
                  <c:v>1101.0999999999999</c:v>
                </c:pt>
                <c:pt idx="235">
                  <c:v>1077.5999999999999</c:v>
                </c:pt>
                <c:pt idx="236">
                  <c:v>1068.2</c:v>
                </c:pt>
                <c:pt idx="237">
                  <c:v>1070.8</c:v>
                </c:pt>
                <c:pt idx="238">
                  <c:v>1058.8</c:v>
                </c:pt>
                <c:pt idx="239">
                  <c:v>1065.8</c:v>
                </c:pt>
                <c:pt idx="240">
                  <c:v>1028.7</c:v>
                </c:pt>
                <c:pt idx="241">
                  <c:v>966.5</c:v>
                </c:pt>
                <c:pt idx="242">
                  <c:v>1046.3</c:v>
                </c:pt>
                <c:pt idx="243">
                  <c:v>994.9</c:v>
                </c:pt>
                <c:pt idx="244">
                  <c:v>982.1</c:v>
                </c:pt>
                <c:pt idx="245">
                  <c:v>1025.7</c:v>
                </c:pt>
                <c:pt idx="246">
                  <c:v>1043</c:v>
                </c:pt>
                <c:pt idx="247">
                  <c:v>1106.3</c:v>
                </c:pt>
                <c:pt idx="248">
                  <c:v>1049.4000000000001</c:v>
                </c:pt>
                <c:pt idx="249">
                  <c:v>1079.0999999999999</c:v>
                </c:pt>
                <c:pt idx="250">
                  <c:v>1068.9000000000001</c:v>
                </c:pt>
                <c:pt idx="251">
                  <c:v>1004.6</c:v>
                </c:pt>
                <c:pt idx="252">
                  <c:v>1217.4000000000001</c:v>
                </c:pt>
                <c:pt idx="253">
                  <c:v>1136.4000000000001</c:v>
                </c:pt>
                <c:pt idx="254">
                  <c:v>1171.3</c:v>
                </c:pt>
                <c:pt idx="255">
                  <c:v>1184.5</c:v>
                </c:pt>
                <c:pt idx="256">
                  <c:v>1219.8</c:v>
                </c:pt>
                <c:pt idx="257">
                  <c:v>1152.3</c:v>
                </c:pt>
                <c:pt idx="258">
                  <c:v>1122.0999999999999</c:v>
                </c:pt>
                <c:pt idx="259">
                  <c:v>1148</c:v>
                </c:pt>
                <c:pt idx="260">
                  <c:v>1211.7</c:v>
                </c:pt>
                <c:pt idx="261">
                  <c:v>1168.8</c:v>
                </c:pt>
                <c:pt idx="262">
                  <c:v>1197.7</c:v>
                </c:pt>
                <c:pt idx="263">
                  <c:v>1244.0999999999999</c:v>
                </c:pt>
                <c:pt idx="264">
                  <c:v>1126.5999999999999</c:v>
                </c:pt>
                <c:pt idx="265">
                  <c:v>1125.5999999999999</c:v>
                </c:pt>
                <c:pt idx="266">
                  <c:v>1146.5999999999999</c:v>
                </c:pt>
                <c:pt idx="267">
                  <c:v>1190.9000000000001</c:v>
                </c:pt>
                <c:pt idx="268">
                  <c:v>1263.3</c:v>
                </c:pt>
                <c:pt idx="269">
                  <c:v>1264.5999999999999</c:v>
                </c:pt>
                <c:pt idx="270">
                  <c:v>1251.5999999999999</c:v>
                </c:pt>
                <c:pt idx="271">
                  <c:v>1310.0999999999999</c:v>
                </c:pt>
                <c:pt idx="272">
                  <c:v>1253.3</c:v>
                </c:pt>
                <c:pt idx="273">
                  <c:v>1298.5</c:v>
                </c:pt>
                <c:pt idx="274">
                  <c:v>1345.4</c:v>
                </c:pt>
                <c:pt idx="275">
                  <c:v>1245.0999999999999</c:v>
                </c:pt>
                <c:pt idx="276">
                  <c:v>1347</c:v>
                </c:pt>
                <c:pt idx="277">
                  <c:v>1440.5</c:v>
                </c:pt>
                <c:pt idx="278">
                  <c:v>1362.2</c:v>
                </c:pt>
                <c:pt idx="279">
                  <c:v>1413.7</c:v>
                </c:pt>
                <c:pt idx="280">
                  <c:v>1398.6</c:v>
                </c:pt>
                <c:pt idx="281">
                  <c:v>1395</c:v>
                </c:pt>
                <c:pt idx="282">
                  <c:v>1412.7</c:v>
                </c:pt>
                <c:pt idx="283">
                  <c:v>1449.9</c:v>
                </c:pt>
                <c:pt idx="284">
                  <c:v>1420.2</c:v>
                </c:pt>
                <c:pt idx="285">
                  <c:v>1390.4</c:v>
                </c:pt>
                <c:pt idx="286">
                  <c:v>1334.6</c:v>
                </c:pt>
                <c:pt idx="287">
                  <c:v>1341</c:v>
                </c:pt>
                <c:pt idx="288">
                  <c:v>1388</c:v>
                </c:pt>
                <c:pt idx="289">
                  <c:v>1439.1</c:v>
                </c:pt>
                <c:pt idx="290">
                  <c:v>1664.7</c:v>
                </c:pt>
                <c:pt idx="291">
                  <c:v>1411</c:v>
                </c:pt>
                <c:pt idx="292">
                  <c:v>1313</c:v>
                </c:pt>
                <c:pt idx="293">
                  <c:v>1436.1</c:v>
                </c:pt>
                <c:pt idx="294">
                  <c:v>1383.5</c:v>
                </c:pt>
                <c:pt idx="295">
                  <c:v>1341</c:v>
                </c:pt>
                <c:pt idx="296">
                  <c:v>1391.7</c:v>
                </c:pt>
                <c:pt idx="297">
                  <c:v>1473.3</c:v>
                </c:pt>
                <c:pt idx="298">
                  <c:v>1446</c:v>
                </c:pt>
                <c:pt idx="299">
                  <c:v>1531.2</c:v>
                </c:pt>
                <c:pt idx="300">
                  <c:v>1431.7</c:v>
                </c:pt>
                <c:pt idx="301">
                  <c:v>1390.7</c:v>
                </c:pt>
                <c:pt idx="302">
                  <c:v>1312</c:v>
                </c:pt>
                <c:pt idx="303">
                  <c:v>1205.2</c:v>
                </c:pt>
                <c:pt idx="304">
                  <c:v>1234.2</c:v>
                </c:pt>
                <c:pt idx="305">
                  <c:v>1400.5</c:v>
                </c:pt>
                <c:pt idx="306">
                  <c:v>1517.4</c:v>
                </c:pt>
                <c:pt idx="307">
                  <c:v>1521</c:v>
                </c:pt>
                <c:pt idx="308">
                  <c:v>1565.8</c:v>
                </c:pt>
                <c:pt idx="309">
                  <c:v>1593.3</c:v>
                </c:pt>
                <c:pt idx="310">
                  <c:v>1718.1</c:v>
                </c:pt>
                <c:pt idx="311">
                  <c:v>1831.3</c:v>
                </c:pt>
                <c:pt idx="312">
                  <c:v>1761.1</c:v>
                </c:pt>
                <c:pt idx="313">
                  <c:v>1753.9</c:v>
                </c:pt>
                <c:pt idx="314">
                  <c:v>1882.4</c:v>
                </c:pt>
                <c:pt idx="315">
                  <c:v>1951.3</c:v>
                </c:pt>
                <c:pt idx="316">
                  <c:v>1941.7</c:v>
                </c:pt>
                <c:pt idx="317">
                  <c:v>1999.2</c:v>
                </c:pt>
                <c:pt idx="318">
                  <c:v>1961.6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894.9</c:v>
                </c:pt>
                <c:pt idx="229">
                  <c:v>845.4</c:v>
                </c:pt>
                <c:pt idx="230">
                  <c:v>808</c:v>
                </c:pt>
                <c:pt idx="231">
                  <c:v>766</c:v>
                </c:pt>
                <c:pt idx="232">
                  <c:v>782.6</c:v>
                </c:pt>
                <c:pt idx="233">
                  <c:v>720.6</c:v>
                </c:pt>
                <c:pt idx="234">
                  <c:v>720</c:v>
                </c:pt>
                <c:pt idx="235">
                  <c:v>743.9</c:v>
                </c:pt>
                <c:pt idx="236">
                  <c:v>700.7</c:v>
                </c:pt>
                <c:pt idx="237">
                  <c:v>711.8</c:v>
                </c:pt>
                <c:pt idx="238">
                  <c:v>716.7</c:v>
                </c:pt>
                <c:pt idx="239">
                  <c:v>692.3</c:v>
                </c:pt>
                <c:pt idx="240">
                  <c:v>627.20000000000005</c:v>
                </c:pt>
                <c:pt idx="241">
                  <c:v>647.4</c:v>
                </c:pt>
                <c:pt idx="242">
                  <c:v>661.5</c:v>
                </c:pt>
                <c:pt idx="243">
                  <c:v>665.2</c:v>
                </c:pt>
                <c:pt idx="244">
                  <c:v>687.8</c:v>
                </c:pt>
                <c:pt idx="245">
                  <c:v>721.2</c:v>
                </c:pt>
                <c:pt idx="246">
                  <c:v>721.8</c:v>
                </c:pt>
                <c:pt idx="247">
                  <c:v>719</c:v>
                </c:pt>
                <c:pt idx="248">
                  <c:v>668.5</c:v>
                </c:pt>
                <c:pt idx="249">
                  <c:v>747.1</c:v>
                </c:pt>
                <c:pt idx="250">
                  <c:v>750.2</c:v>
                </c:pt>
                <c:pt idx="251">
                  <c:v>667.2</c:v>
                </c:pt>
                <c:pt idx="252">
                  <c:v>878.4</c:v>
                </c:pt>
                <c:pt idx="253">
                  <c:v>799.6</c:v>
                </c:pt>
                <c:pt idx="254">
                  <c:v>832.7</c:v>
                </c:pt>
                <c:pt idx="255">
                  <c:v>854.2</c:v>
                </c:pt>
                <c:pt idx="256">
                  <c:v>971.7</c:v>
                </c:pt>
                <c:pt idx="257">
                  <c:v>885.5</c:v>
                </c:pt>
                <c:pt idx="258">
                  <c:v>859</c:v>
                </c:pt>
                <c:pt idx="259">
                  <c:v>937</c:v>
                </c:pt>
                <c:pt idx="260">
                  <c:v>1362.7</c:v>
                </c:pt>
                <c:pt idx="261">
                  <c:v>963.6</c:v>
                </c:pt>
                <c:pt idx="262">
                  <c:v>948</c:v>
                </c:pt>
                <c:pt idx="263">
                  <c:v>1031.9000000000001</c:v>
                </c:pt>
                <c:pt idx="264">
                  <c:v>867</c:v>
                </c:pt>
                <c:pt idx="265">
                  <c:v>868.5</c:v>
                </c:pt>
                <c:pt idx="266">
                  <c:v>897</c:v>
                </c:pt>
                <c:pt idx="267">
                  <c:v>895.3</c:v>
                </c:pt>
                <c:pt idx="268">
                  <c:v>914.6</c:v>
                </c:pt>
                <c:pt idx="269">
                  <c:v>914.7</c:v>
                </c:pt>
                <c:pt idx="270">
                  <c:v>1047</c:v>
                </c:pt>
                <c:pt idx="271">
                  <c:v>1065.9000000000001</c:v>
                </c:pt>
                <c:pt idx="272">
                  <c:v>1222.0999999999999</c:v>
                </c:pt>
                <c:pt idx="273">
                  <c:v>1074.5999999999999</c:v>
                </c:pt>
                <c:pt idx="274">
                  <c:v>990.3</c:v>
                </c:pt>
                <c:pt idx="275">
                  <c:v>989.1</c:v>
                </c:pt>
                <c:pt idx="276">
                  <c:v>1125.8</c:v>
                </c:pt>
                <c:pt idx="277">
                  <c:v>1144.9000000000001</c:v>
                </c:pt>
                <c:pt idx="278">
                  <c:v>1132.5999999999999</c:v>
                </c:pt>
                <c:pt idx="279">
                  <c:v>1144.4000000000001</c:v>
                </c:pt>
                <c:pt idx="280">
                  <c:v>1091.4000000000001</c:v>
                </c:pt>
                <c:pt idx="281">
                  <c:v>1051</c:v>
                </c:pt>
                <c:pt idx="282">
                  <c:v>988.3</c:v>
                </c:pt>
                <c:pt idx="283">
                  <c:v>977.6</c:v>
                </c:pt>
                <c:pt idx="284">
                  <c:v>1011.7</c:v>
                </c:pt>
                <c:pt idx="285">
                  <c:v>948.9</c:v>
                </c:pt>
                <c:pt idx="286">
                  <c:v>925</c:v>
                </c:pt>
                <c:pt idx="287">
                  <c:v>911.2</c:v>
                </c:pt>
                <c:pt idx="288">
                  <c:v>978.6</c:v>
                </c:pt>
                <c:pt idx="289">
                  <c:v>918.4</c:v>
                </c:pt>
                <c:pt idx="290">
                  <c:v>1221.8</c:v>
                </c:pt>
                <c:pt idx="291">
                  <c:v>947.8</c:v>
                </c:pt>
                <c:pt idx="292">
                  <c:v>922.1</c:v>
                </c:pt>
                <c:pt idx="293">
                  <c:v>901.6</c:v>
                </c:pt>
                <c:pt idx="294">
                  <c:v>887.2</c:v>
                </c:pt>
                <c:pt idx="295">
                  <c:v>887</c:v>
                </c:pt>
                <c:pt idx="296">
                  <c:v>867</c:v>
                </c:pt>
                <c:pt idx="297">
                  <c:v>918.6</c:v>
                </c:pt>
                <c:pt idx="298">
                  <c:v>857.9</c:v>
                </c:pt>
                <c:pt idx="299">
                  <c:v>911.2</c:v>
                </c:pt>
                <c:pt idx="300">
                  <c:v>846.1</c:v>
                </c:pt>
                <c:pt idx="301">
                  <c:v>819.5</c:v>
                </c:pt>
                <c:pt idx="302">
                  <c:v>839.3</c:v>
                </c:pt>
                <c:pt idx="303">
                  <c:v>643.5</c:v>
                </c:pt>
                <c:pt idx="304">
                  <c:v>673</c:v>
                </c:pt>
                <c:pt idx="305">
                  <c:v>827.6</c:v>
                </c:pt>
                <c:pt idx="306">
                  <c:v>925.3</c:v>
                </c:pt>
                <c:pt idx="307">
                  <c:v>906.4</c:v>
                </c:pt>
                <c:pt idx="308">
                  <c:v>902.1</c:v>
                </c:pt>
                <c:pt idx="309">
                  <c:v>962.7</c:v>
                </c:pt>
                <c:pt idx="310">
                  <c:v>1119.8</c:v>
                </c:pt>
                <c:pt idx="311">
                  <c:v>1180.7</c:v>
                </c:pt>
                <c:pt idx="312">
                  <c:v>1101.8</c:v>
                </c:pt>
                <c:pt idx="313">
                  <c:v>1147.3</c:v>
                </c:pt>
                <c:pt idx="314">
                  <c:v>1191.4000000000001</c:v>
                </c:pt>
                <c:pt idx="315">
                  <c:v>1171.3</c:v>
                </c:pt>
                <c:pt idx="316">
                  <c:v>1263.2</c:v>
                </c:pt>
                <c:pt idx="317">
                  <c:v>1276.0999999999999</c:v>
                </c:pt>
                <c:pt idx="318">
                  <c:v>1189.2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2377.6999999999998</c:v>
                </c:pt>
                <c:pt idx="229">
                  <c:v>2375.9</c:v>
                </c:pt>
                <c:pt idx="230">
                  <c:v>2510.9</c:v>
                </c:pt>
                <c:pt idx="231">
                  <c:v>2421.4</c:v>
                </c:pt>
                <c:pt idx="232">
                  <c:v>2424.5</c:v>
                </c:pt>
                <c:pt idx="233">
                  <c:v>2403.5</c:v>
                </c:pt>
                <c:pt idx="234">
                  <c:v>2390.6999999999998</c:v>
                </c:pt>
                <c:pt idx="235">
                  <c:v>2229.9</c:v>
                </c:pt>
                <c:pt idx="236">
                  <c:v>2319.5</c:v>
                </c:pt>
                <c:pt idx="237">
                  <c:v>2363.9</c:v>
                </c:pt>
                <c:pt idx="238">
                  <c:v>2354.9</c:v>
                </c:pt>
                <c:pt idx="239">
                  <c:v>2397.3000000000002</c:v>
                </c:pt>
                <c:pt idx="240">
                  <c:v>2359.4</c:v>
                </c:pt>
                <c:pt idx="241">
                  <c:v>2162.3000000000002</c:v>
                </c:pt>
                <c:pt idx="242">
                  <c:v>2324.8000000000002</c:v>
                </c:pt>
                <c:pt idx="243">
                  <c:v>2208.3000000000002</c:v>
                </c:pt>
                <c:pt idx="244">
                  <c:v>2079</c:v>
                </c:pt>
                <c:pt idx="245">
                  <c:v>2234.6</c:v>
                </c:pt>
                <c:pt idx="246">
                  <c:v>2218.8000000000002</c:v>
                </c:pt>
                <c:pt idx="247">
                  <c:v>2296.9</c:v>
                </c:pt>
                <c:pt idx="248">
                  <c:v>2301.9</c:v>
                </c:pt>
                <c:pt idx="249">
                  <c:v>2294.1</c:v>
                </c:pt>
                <c:pt idx="250">
                  <c:v>2257.8000000000002</c:v>
                </c:pt>
                <c:pt idx="251">
                  <c:v>2281.5</c:v>
                </c:pt>
                <c:pt idx="252">
                  <c:v>2181.6</c:v>
                </c:pt>
                <c:pt idx="253">
                  <c:v>2430.5</c:v>
                </c:pt>
                <c:pt idx="254">
                  <c:v>2294.6999999999998</c:v>
                </c:pt>
                <c:pt idx="255">
                  <c:v>2144.8000000000002</c:v>
                </c:pt>
                <c:pt idx="256">
                  <c:v>2326.1</c:v>
                </c:pt>
                <c:pt idx="257">
                  <c:v>2312.1</c:v>
                </c:pt>
                <c:pt idx="258">
                  <c:v>2342.3000000000002</c:v>
                </c:pt>
                <c:pt idx="259">
                  <c:v>2356</c:v>
                </c:pt>
                <c:pt idx="260">
                  <c:v>2287.3000000000002</c:v>
                </c:pt>
                <c:pt idx="261">
                  <c:v>2165.6999999999998</c:v>
                </c:pt>
                <c:pt idx="262">
                  <c:v>2194.6</c:v>
                </c:pt>
                <c:pt idx="263">
                  <c:v>2026.2</c:v>
                </c:pt>
                <c:pt idx="264">
                  <c:v>2403</c:v>
                </c:pt>
                <c:pt idx="265">
                  <c:v>2194.6999999999998</c:v>
                </c:pt>
                <c:pt idx="266">
                  <c:v>2305.1999999999998</c:v>
                </c:pt>
                <c:pt idx="267">
                  <c:v>2278.8000000000002</c:v>
                </c:pt>
                <c:pt idx="268">
                  <c:v>2375.6</c:v>
                </c:pt>
                <c:pt idx="269">
                  <c:v>2274.6</c:v>
                </c:pt>
                <c:pt idx="270">
                  <c:v>2333.6</c:v>
                </c:pt>
                <c:pt idx="271">
                  <c:v>2414.6999999999998</c:v>
                </c:pt>
                <c:pt idx="272">
                  <c:v>2363.8000000000002</c:v>
                </c:pt>
                <c:pt idx="273">
                  <c:v>2435</c:v>
                </c:pt>
                <c:pt idx="274">
                  <c:v>2425.6999999999998</c:v>
                </c:pt>
                <c:pt idx="275">
                  <c:v>2542.1</c:v>
                </c:pt>
                <c:pt idx="276">
                  <c:v>2257.3000000000002</c:v>
                </c:pt>
                <c:pt idx="277">
                  <c:v>2626</c:v>
                </c:pt>
                <c:pt idx="278">
                  <c:v>2466.6</c:v>
                </c:pt>
                <c:pt idx="279">
                  <c:v>2551.4</c:v>
                </c:pt>
                <c:pt idx="280">
                  <c:v>2544.4</c:v>
                </c:pt>
                <c:pt idx="281">
                  <c:v>2487.9</c:v>
                </c:pt>
                <c:pt idx="282">
                  <c:v>2586.6</c:v>
                </c:pt>
                <c:pt idx="283">
                  <c:v>2540.3000000000002</c:v>
                </c:pt>
                <c:pt idx="284">
                  <c:v>2571</c:v>
                </c:pt>
                <c:pt idx="285">
                  <c:v>2623.5</c:v>
                </c:pt>
                <c:pt idx="286">
                  <c:v>2590.6999999999998</c:v>
                </c:pt>
                <c:pt idx="287">
                  <c:v>2603.5</c:v>
                </c:pt>
                <c:pt idx="288">
                  <c:v>2679.6</c:v>
                </c:pt>
                <c:pt idx="289">
                  <c:v>2656.1</c:v>
                </c:pt>
                <c:pt idx="290">
                  <c:v>2611.3000000000002</c:v>
                </c:pt>
                <c:pt idx="291">
                  <c:v>2709.6</c:v>
                </c:pt>
                <c:pt idx="292">
                  <c:v>2584.3000000000002</c:v>
                </c:pt>
                <c:pt idx="293">
                  <c:v>2615.4</c:v>
                </c:pt>
                <c:pt idx="294">
                  <c:v>2497.4</c:v>
                </c:pt>
                <c:pt idx="295">
                  <c:v>2593.3000000000002</c:v>
                </c:pt>
                <c:pt idx="296">
                  <c:v>2600.1</c:v>
                </c:pt>
                <c:pt idx="297">
                  <c:v>2741.8</c:v>
                </c:pt>
                <c:pt idx="298">
                  <c:v>2669.7</c:v>
                </c:pt>
                <c:pt idx="299">
                  <c:v>2508.4</c:v>
                </c:pt>
                <c:pt idx="300">
                  <c:v>2616.4</c:v>
                </c:pt>
                <c:pt idx="301">
                  <c:v>2550</c:v>
                </c:pt>
                <c:pt idx="302">
                  <c:v>2577.6</c:v>
                </c:pt>
                <c:pt idx="303">
                  <c:v>2675.6</c:v>
                </c:pt>
                <c:pt idx="304">
                  <c:v>2509.1999999999998</c:v>
                </c:pt>
                <c:pt idx="305">
                  <c:v>2453.1999999999998</c:v>
                </c:pt>
                <c:pt idx="306">
                  <c:v>2519.8000000000002</c:v>
                </c:pt>
                <c:pt idx="307">
                  <c:v>2543.4</c:v>
                </c:pt>
                <c:pt idx="308">
                  <c:v>2617.1</c:v>
                </c:pt>
                <c:pt idx="309">
                  <c:v>2619.4</c:v>
                </c:pt>
                <c:pt idx="310">
                  <c:v>2721.8</c:v>
                </c:pt>
                <c:pt idx="311">
                  <c:v>2777.9</c:v>
                </c:pt>
                <c:pt idx="312">
                  <c:v>2879.6</c:v>
                </c:pt>
                <c:pt idx="313">
                  <c:v>2855</c:v>
                </c:pt>
                <c:pt idx="314">
                  <c:v>2950.8</c:v>
                </c:pt>
                <c:pt idx="315">
                  <c:v>2948.7</c:v>
                </c:pt>
                <c:pt idx="316">
                  <c:v>3086.4</c:v>
                </c:pt>
                <c:pt idx="317">
                  <c:v>3276.2</c:v>
                </c:pt>
                <c:pt idx="318">
                  <c:v>3261.1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</c:dateAx>
      <c:valAx>
        <c:axId val="234054400"/>
        <c:scaling>
          <c:orientation val="minMax"/>
          <c:max val="20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0"/>
            </a:pPr>
            <a:endParaRPr lang="he-IL"/>
          </a:p>
        </c:txPr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chart" Target="../charts/chart37.xml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chart" Target="../charts/chart19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0.90283</cdr:x>
      <cdr:y>0.13363</cdr:y>
    </cdr:from>
    <cdr:to>
      <cdr:x>0.90484</cdr:x>
      <cdr:y>0.86099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390594" y="810982"/>
          <a:ext cx="18680" cy="441419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0.1106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29860" y="0"/>
          <a:ext cx="1214140" cy="586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 מה-5.7.2021:               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23.07.2021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22.08.21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0.31422</cdr:y>
    </cdr:from>
    <cdr:to>
      <cdr:x>0.99887</cdr:x>
      <cdr:y>0.35906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75585" y="2003531"/>
          <a:ext cx="752827" cy="28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1.4%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0.35839</cdr:y>
    </cdr:from>
    <cdr:to>
      <cdr:x>1</cdr:x>
      <cdr:y>0.40323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7249" y="2285120"/>
          <a:ext cx="762369" cy="28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1.3%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0.23608</cdr:y>
    </cdr:from>
    <cdr:to>
      <cdr:x>0.99887</cdr:x>
      <cdr:y>0.28092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75585" y="1505312"/>
          <a:ext cx="752827" cy="285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0.73452</cdr:x>
      <cdr:y>0.08034</cdr:y>
    </cdr:from>
    <cdr:to>
      <cdr:x>0.88202</cdr:x>
      <cdr:y>0.14781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623200" y="422921"/>
          <a:ext cx="1330007" cy="3551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0.27433</cdr:y>
    </cdr:from>
    <cdr:to>
      <cdr:x>0.99887</cdr:x>
      <cdr:y>0.31917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75585" y="1749187"/>
          <a:ext cx="752827" cy="285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1.8%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0.28062</cdr:y>
    </cdr:from>
    <cdr:to>
      <cdr:x>1</cdr:x>
      <cdr:y>0.3315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984" y="1576995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0.35418</cdr:y>
    </cdr:from>
    <cdr:to>
      <cdr:x>1</cdr:x>
      <cdr:y>0.40507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984" y="1990417"/>
          <a:ext cx="430691" cy="28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2.1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0.94874</cdr:x>
      <cdr:y>0.39503</cdr:y>
    </cdr:from>
    <cdr:to>
      <cdr:x>0.9955</cdr:x>
      <cdr:y>0.44591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38536" y="2219984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0.95285</cdr:x>
      <cdr:y>0.31524</cdr:y>
    </cdr:from>
    <cdr:to>
      <cdr:x>0.99793</cdr:x>
      <cdr:y>0.36337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76408" y="1771586"/>
          <a:ext cx="415217" cy="270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0.75084</cdr:x>
      <cdr:y>0.11842</cdr:y>
    </cdr:from>
    <cdr:to>
      <cdr:x>0.91232</cdr:x>
      <cdr:y>0.19498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865639" y="615262"/>
          <a:ext cx="1476574" cy="39778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0.84161</cdr:x>
      <cdr:y>0.11899</cdr:y>
    </cdr:from>
    <cdr:to>
      <cdr:x>0.98173</cdr:x>
      <cdr:y>0.18646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95696" y="615262"/>
          <a:ext cx="1281257" cy="34885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0.03777</cdr:x>
      <cdr:y>0.1742</cdr:y>
    </cdr:from>
    <cdr:to>
      <cdr:x>0.20464</cdr:x>
      <cdr:y>0.29659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488" y="1059475"/>
          <a:ext cx="1552994" cy="74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שימוש בכלים מוניטריים: אג"ח וריפו</a:t>
          </a:r>
        </a:p>
      </cdr:txBody>
    </cdr:sp>
  </cdr:relSizeAnchor>
  <cdr:relSizeAnchor xmlns:cdr="http://schemas.openxmlformats.org/drawingml/2006/chartDrawing">
    <cdr:from>
      <cdr:x>0.38758</cdr:x>
      <cdr:y>0.17652</cdr:y>
    </cdr:from>
    <cdr:to>
      <cdr:x>0.5272</cdr:x>
      <cdr:y>0.24519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7008" y="1073566"/>
          <a:ext cx="1299306" cy="41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תכנית לרכישת אג"ח תאגידיות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</a:t>
          </a:r>
          <a:r>
            <a:rPr lang="he-IL" altLang="en-US" sz="1400" b="0" baseline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 במידה ויש שינוי</a:t>
          </a: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‎‎</a:t>
          </a: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0.13883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0.11845</cdr:x>
      <cdr:y>0.07491</cdr:y>
    </cdr:from>
    <cdr:to>
      <cdr:x>0.8697</cdr:x>
      <cdr:y>0.12282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48091" y="397357"/>
          <a:ext cx="6647606" cy="2541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ינואר 2016 עד יולי 2021</a:t>
          </a:r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0.04723</cdr:x>
      <cdr:y>0</cdr:y>
    </cdr:from>
    <cdr:to>
      <cdr:x>0.95875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6987" y="0"/>
          <a:ext cx="7275707" cy="210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0.141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0.10895</cdr:x>
      <cdr:y>0.94587</cdr:y>
    </cdr:from>
    <cdr:to>
      <cdr:x>0.53943</cdr:x>
      <cdr:y>0.9852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4059" y="5017326"/>
          <a:ext cx="3809199" cy="20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 dirty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0.21704</cdr:x>
      <cdr:y>0.16607</cdr:y>
    </cdr:from>
    <cdr:to>
      <cdr:x>0.9043</cdr:x>
      <cdr:y>0.26838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6401" y="716339"/>
          <a:ext cx="4326775" cy="441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100">
              <a:latin typeface="Gisha" panose="020B0502040204020203" pitchFamily="34" charset="-79"/>
              <a:cs typeface="Gisha" panose="020B0502040204020203" pitchFamily="34" charset="-79"/>
            </a:rPr>
            <a:t>קו</a:t>
          </a:r>
          <a:r>
            <a:rPr lang="he-IL" sz="1100" baseline="0">
              <a:latin typeface="Gisha" panose="020B0502040204020203" pitchFamily="34" charset="-79"/>
              <a:cs typeface="Gisha" panose="020B0502040204020203" pitchFamily="34" charset="-79"/>
            </a:rPr>
            <a:t> המגמה מבוסס על הצמיחה בשנים 2015 - 2019 שעמד, בממוצע על 4.1%.</a:t>
          </a:r>
          <a:endParaRPr lang="he-IL" sz="1100">
            <a:latin typeface="Gisha" panose="020B0502040204020203" pitchFamily="34" charset="-79"/>
            <a:cs typeface="Gisha" panose="020B0502040204020203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0.03522</cdr:y>
    </cdr:from>
    <cdr:to>
      <cdr:x>0.15256</cdr:x>
      <cdr:y>0.08333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202872"/>
          <a:ext cx="962018" cy="27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%</a:t>
          </a:r>
          <a:r>
            <a:rPr lang="en-US" sz="1200" b="1" baseline="0">
              <a:latin typeface="David" panose="020E0502060401010101" pitchFamily="34" charset="-79"/>
              <a:cs typeface="David" panose="020E0502060401010101" pitchFamily="34" charset="-79"/>
            </a:rPr>
            <a:t> YoY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0.00551</cdr:x>
      <cdr:y>0.009</cdr:y>
    </cdr:from>
    <cdr:to>
      <cdr:x>0.14662</cdr:x>
      <cdr:y>0.12566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30001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20/08/2020=100</a:t>
          </a:fld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0.77844</cdr:x>
      <cdr:y>0.08451</cdr:y>
    </cdr:from>
    <cdr:to>
      <cdr:x>0.92849</cdr:x>
      <cdr:y>0.15373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019228" y="436509"/>
          <a:ext cx="1352935" cy="3575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20/08/20=100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0.78025</cdr:x>
      <cdr:y>0.0973</cdr:y>
    </cdr:from>
    <cdr:to>
      <cdr:x>0.93138</cdr:x>
      <cdr:y>0.17329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134603" y="522445"/>
          <a:ext cx="1381932" cy="408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0.46971</cdr:x>
      <cdr:y>0.36624</cdr:y>
    </cdr:from>
    <cdr:to>
      <cdr:x>0.54916</cdr:x>
      <cdr:y>0.42433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295034" y="1940560"/>
          <a:ext cx="7264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19.1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0.07089</cdr:x>
      <cdr:y>0.13844</cdr:y>
    </cdr:from>
    <cdr:to>
      <cdr:x>0.15033</cdr:x>
      <cdr:y>0.19653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208" y="733552"/>
          <a:ext cx="7264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36.1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0.00313</cdr:x>
      <cdr:y>0.21111</cdr:y>
    </cdr:from>
    <cdr:to>
      <cdr:x>0.03633</cdr:x>
      <cdr:y>0.49492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61" y="464472"/>
          <a:ext cx="201083" cy="624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1" anchor="ctr" anchorCtr="0"/>
        <a:lstStyle xmlns:a="http://schemas.openxmlformats.org/drawingml/2006/main"/>
        <a:p xmlns:a="http://schemas.openxmlformats.org/drawingml/2006/main">
          <a:pPr rtl="0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אחוזים</a:t>
          </a:r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0.20635</cdr:x>
      <cdr:y>0.92478</cdr:y>
    </cdr:from>
    <cdr:to>
      <cdr:x>0.99278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8415" y="5607676"/>
          <a:ext cx="7311444" cy="456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0.00186</cdr:x>
      <cdr:y>0.81265</cdr:y>
    </cdr:from>
    <cdr:to>
      <cdr:x>0.9831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18" y="4925787"/>
          <a:ext cx="9125399" cy="113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200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בסקר משרות פנויות, כולל אזור יהודה.</a:t>
          </a:r>
        </a:p>
        <a:p xmlns:a="http://schemas.openxmlformats.org/drawingml/2006/main">
          <a:pPr rtl="1"/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המועסקים ה"חסרים" - על פי סקר כוח האדם, מספר המועסקים החסרים ברבעון השני של 2021 כדי להשיג את אותו שיעור תעסוקה כמו ברבעון השני של 2019 (לגילאי 64-25 בהינתן הגידול באוכלוסייה). בסקר משרות פנויות המחוז מתייחס למחוז בו מוצעת המשרה, ובסקר כוח האדם למחוז המגורים של הנסקר. המשרות הפנויות לקוחות מתוך מאגר הנתונים המרכזי של </a:t>
          </a:r>
          <a:r>
            <a:rPr lang="he-IL" sz="1200" baseline="0" dirty="0" err="1">
              <a:latin typeface="David" panose="020E0502060401010101" pitchFamily="34" charset="-79"/>
              <a:cs typeface="David" panose="020E0502060401010101" pitchFamily="34" charset="-79"/>
            </a:rPr>
            <a:t>הלמ"ס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. ישנם הבדלי מדגמים בין סקר משרות פנויות וסקר כוח האדם, כמתואר באתר האינטרנט של </a:t>
          </a:r>
          <a:r>
            <a:rPr lang="he-IL" sz="1200" baseline="0" dirty="0" err="1">
              <a:latin typeface="David" panose="020E0502060401010101" pitchFamily="34" charset="-79"/>
              <a:cs typeface="David" panose="020E0502060401010101" pitchFamily="34" charset="-79"/>
            </a:rPr>
            <a:t>הלמ"ס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0.95131</cdr:x>
      <cdr:y>0.33695</cdr:y>
    </cdr:from>
    <cdr:to>
      <cdr:x>1</cdr:x>
      <cdr:y>0.38554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1711706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1.7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0.28994</cdr:y>
    </cdr:from>
    <cdr:to>
      <cdr:x>1</cdr:x>
      <cdr:y>0.34381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1472870"/>
          <a:ext cx="567271" cy="27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1.9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2017 עד יולי 2021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ט"ו/אלול/תשפ"א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6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7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3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3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6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23.08.2021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שיפור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ביצוא הסחורות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והמשך מגמת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ביצוא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השירותים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3759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עלייה בייבוא 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49131"/>
              </p:ext>
            </p:extLst>
          </p:nvPr>
        </p:nvGraphicFramePr>
        <p:xfrm>
          <a:off x="1" y="1225000"/>
          <a:ext cx="9144000" cy="514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בשיעור האבטלה הרחבה</a:t>
            </a:r>
            <a:endParaRPr lang="en-GB" alt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55445"/>
              </p:ext>
            </p:extLst>
          </p:nvPr>
        </p:nvGraphicFramePr>
        <p:xfrm>
          <a:off x="0" y="1184986"/>
          <a:ext cx="9144000" cy="529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6070" y="3938016"/>
            <a:ext cx="7264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7.6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736" y="3060192"/>
            <a:ext cx="7264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20.7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30916"/>
            <a:ext cx="3972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%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28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התעסוקה מוסיף להתקרב לרמתו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ב-2019</a:t>
            </a:r>
          </a:p>
        </p:txBody>
      </p:sp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0" y="1219201"/>
            <a:ext cx="9017145" cy="4940967"/>
            <a:chOff x="0" y="1"/>
            <a:chExt cx="5274000" cy="3869251"/>
          </a:xfrm>
        </p:grpSpPr>
        <p:graphicFrame>
          <p:nvGraphicFramePr>
            <p:cNvPr id="6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0979450"/>
                </p:ext>
              </p:extLst>
            </p:nvPr>
          </p:nvGraphicFramePr>
          <p:xfrm>
            <a:off x="9480" y="478868"/>
            <a:ext cx="5264520" cy="339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/>
            <p:cNvSpPr txBox="1"/>
            <p:nvPr/>
          </p:nvSpPr>
          <p:spPr>
            <a:xfrm>
              <a:off x="0" y="1"/>
              <a:ext cx="5274000" cy="67041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</a:t>
              </a:r>
              <a:r>
                <a:rPr kumimoji="0" lang="he-IL" sz="18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 11: </a:t>
              </a: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שיעור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התעסוקה המותאם</a:t>
              </a:r>
              <a:r>
                <a:rPr kumimoji="0" lang="he-IL" sz="1800" b="1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*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 בגילאי 15+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(נתונים מקוריים, מאי 20' - יולי 21')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7723" y="6160168"/>
            <a:ext cx="75829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*המועסקים אינם כוללים את הנעדרים המשוקללים באבטלה הרחבה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450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עלייה במספר המשרות הפנויות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0" y="1244600"/>
            <a:ext cx="9144000" cy="5194300"/>
            <a:chOff x="0" y="0"/>
            <a:chExt cx="5132816" cy="3775171"/>
          </a:xfrm>
        </p:grpSpPr>
        <p:graphicFrame>
          <p:nvGraphicFramePr>
            <p:cNvPr id="6" name="תרשים 5">
              <a:extLst>
                <a:ext uri="{FF2B5EF4-FFF2-40B4-BE49-F238E27FC236}">
                  <a16:creationId xmlns:a16="http://schemas.microsoft.com/office/drawing/2014/main" id="{00000000-0008-0000-0C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0704059"/>
                </p:ext>
              </p:extLst>
            </p:nvPr>
          </p:nvGraphicFramePr>
          <p:xfrm>
            <a:off x="0" y="552450"/>
            <a:ext cx="5131800" cy="3222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7416" y="0"/>
              <a:ext cx="5105400" cy="52387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12: מספר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המשרות הפנויות ושיעורן בסך המשרות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(מנוכה עונתיות, יולי 2018 - יולי 2021)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036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קיימת שונות ניכרת בין אזורי הארץ ביחס בין מספר המובטלים לבין מספר המשרות הפנויות 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63584"/>
              </p:ext>
            </p:extLst>
          </p:nvPr>
        </p:nvGraphicFramePr>
        <p:xfrm>
          <a:off x="0" y="1170432"/>
          <a:ext cx="9144000" cy="53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6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מגבלת גיוס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העובדים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משמעותית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בענף המלונאות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בתעשייה ובשירותים המגבלה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גבוהה גם כן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0" y="1206500"/>
            <a:ext cx="9055100" cy="5277059"/>
            <a:chOff x="0" y="0"/>
            <a:chExt cx="5181599" cy="4191000"/>
          </a:xfrm>
        </p:grpSpPr>
        <p:graphicFrame>
          <p:nvGraphicFramePr>
            <p:cNvPr id="7" name="תרשים 6"/>
            <p:cNvGraphicFramePr/>
            <p:nvPr>
              <p:extLst>
                <p:ext uri="{D42A27DB-BD31-4B8C-83A1-F6EECF244321}">
                  <p14:modId xmlns:p14="http://schemas.microsoft.com/office/powerpoint/2010/main" val="172083637"/>
                </p:ext>
              </p:extLst>
            </p:nvPr>
          </p:nvGraphicFramePr>
          <p:xfrm>
            <a:off x="161923" y="771525"/>
            <a:ext cx="4972051" cy="3419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0"/>
            <p:cNvSpPr txBox="1"/>
            <p:nvPr/>
          </p:nvSpPr>
          <p:spPr>
            <a:xfrm>
              <a:off x="0" y="0"/>
              <a:ext cx="5181599" cy="83820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14: שיעור </a:t>
              </a: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החברות בסקר המגמות שדיווחו על מגבלה מתונה או חמורה על הפעילות בשל מחסור בעובדים, לפי ענף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/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</a:b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(נתונים מקוריים, ממוצע נע 3 חודשים (אחורה), ינואר 19 – יולי 21)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73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סך הפדיון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ברבעון השני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גבוה, ומושפע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אך מעט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מההתאוששות האיטית בענפים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שנפגעו שחלקם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בסך הפדיון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עומד רק על כ-13%</a:t>
            </a:r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-254000" y="1270000"/>
            <a:ext cx="9398000" cy="4717045"/>
            <a:chOff x="0" y="0"/>
            <a:chExt cx="5067299" cy="4312985"/>
          </a:xfrm>
        </p:grpSpPr>
        <p:graphicFrame>
          <p:nvGraphicFramePr>
            <p:cNvPr id="7" name="תרשים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9341958"/>
                </p:ext>
              </p:extLst>
            </p:nvPr>
          </p:nvGraphicFramePr>
          <p:xfrm>
            <a:off x="133351" y="445835"/>
            <a:ext cx="4581524" cy="3867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4"/>
            <p:cNvSpPr txBox="1"/>
            <p:nvPr/>
          </p:nvSpPr>
          <p:spPr>
            <a:xfrm>
              <a:off x="0" y="0"/>
              <a:ext cx="5067299" cy="67627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15: מדדי </a:t>
              </a: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הפדיון בענפים נבחרים ביחס לרמתם הצפויה על פי המגמה ארוכת הטווח*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נתונים </a:t>
              </a:r>
              <a:r>
                <a:rPr kumimoji="0" lang="he-IL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מנוכי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 עונתיות, ינואר 2019 עד מאי 2021</a:t>
              </a:r>
            </a:p>
          </p:txBody>
        </p:sp>
      </p:grpSp>
      <p:sp>
        <p:nvSpPr>
          <p:cNvPr id="9" name="TextBox 6"/>
          <p:cNvSpPr txBox="1"/>
          <p:nvPr/>
        </p:nvSpPr>
        <p:spPr>
          <a:xfrm>
            <a:off x="195982" y="5987045"/>
            <a:ext cx="8924544" cy="6790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solidFill>
                  <a:schemeClr val="dk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* 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חלקם של הענפים שלא נפגעו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בפידיון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: 87%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155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ממשיכה לעלות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והגיעה למרכז טווח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6957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באינפלציה מתקרבת למרכז היעד גם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לפי המדד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2260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בקצב אינפלציית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המוצרים הסחירים</a:t>
            </a:r>
            <a:r>
              <a:rPr lang="en-US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אינפלציית הבלתי סחירים עולה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1930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9855" y="1270000"/>
            <a:ext cx="83975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18:</a:t>
            </a:r>
            <a:endParaRPr lang="he-IL" sz="15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נמצאות בתוך 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59660"/>
              </p:ext>
            </p:extLst>
          </p:nvPr>
        </p:nvGraphicFramePr>
        <p:xfrm>
          <a:off x="0" y="1219200"/>
          <a:ext cx="9017000" cy="526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פורוורד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לאינפלציה מעוגנות במרכז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26344"/>
              </p:ext>
            </p:extLst>
          </p:nvPr>
        </p:nvGraphicFramePr>
        <p:xfrm>
          <a:off x="1" y="1170092"/>
          <a:ext cx="9144000" cy="519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התחזק במונחי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השער האפקטיבי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רקע התחזקות מול האירו והדולר</a:t>
            </a:r>
            <a:endParaRPr lang="he-IL" sz="48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69299"/>
              </p:ext>
            </p:extLst>
          </p:nvPr>
        </p:nvGraphicFramePr>
        <p:xfrm>
          <a:off x="0" y="1219200"/>
          <a:ext cx="9144000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641061"/>
              </p:ext>
            </p:extLst>
          </p:nvPr>
        </p:nvGraphicFramePr>
        <p:xfrm>
          <a:off x="0" y="1259632"/>
          <a:ext cx="9032033" cy="510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IVC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(חברות פרטיות שגייסו הון בסבבים סטנדרטיים)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בגיוסי ההון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בענף ההיי-טק</a:t>
            </a:r>
          </a:p>
        </p:txBody>
      </p:sp>
    </p:spTree>
    <p:extLst>
      <p:ext uri="{BB962C8B-B14F-4D97-AF65-F5344CB8AC3E}">
        <p14:creationId xmlns:p14="http://schemas.microsoft.com/office/powerpoint/2010/main" val="140398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ירידת תשואות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אג"ח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הממשלתיות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00973"/>
              </p:ext>
            </p:extLst>
          </p:nvPr>
        </p:nvGraphicFramePr>
        <p:xfrm>
          <a:off x="1" y="1195387"/>
          <a:ext cx="9143999" cy="517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בטווח הבינוני ירדה ומתקרבת לריביות הריאליות במדינות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האחרות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10835"/>
              </p:ext>
            </p:extLst>
          </p:nvPr>
        </p:nvGraphicFramePr>
        <p:xfrm>
          <a:off x="269652" y="1128003"/>
          <a:ext cx="8777204" cy="535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במרווחי 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38347"/>
              </p:ext>
            </p:extLst>
          </p:nvPr>
        </p:nvGraphicFramePr>
        <p:xfrm>
          <a:off x="1" y="1240971"/>
          <a:ext cx="9144000" cy="51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הדירות ממשיכים לעלות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69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-915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המשק צפויה להימשך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בשנתיים הקרובות</a:t>
            </a:r>
            <a:endParaRPr lang="he-IL" sz="4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50119"/>
              </p:ext>
            </p:extLst>
          </p:nvPr>
        </p:nvGraphicFramePr>
        <p:xfrm>
          <a:off x="0" y="1176508"/>
          <a:ext cx="9144000" cy="530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ביצועי משכנתאות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גבוהים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0727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866104"/>
              </p:ext>
            </p:extLst>
          </p:nvPr>
        </p:nvGraphicFramePr>
        <p:xfrm>
          <a:off x="83976" y="1398046"/>
          <a:ext cx="8948057" cy="503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372254" y="123009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/>
              <a:t>איור 28: ממוצע הקושי לגייס אשראי בנקאי לפי גודל עסק מסקר מגמות</a:t>
            </a:r>
          </a:p>
          <a:p>
            <a:pPr algn="ctr" rtl="1"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/>
              <a:t>ינואר 2019 עד </a:t>
            </a:r>
            <a:r>
              <a:rPr lang="he-IL" dirty="0" smtClean="0"/>
              <a:t>יולי </a:t>
            </a:r>
            <a:r>
              <a:rPr lang="he-IL" dirty="0"/>
              <a:t>2021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הקושי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בגיוס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אשראי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לעסקים בגדלים השונים שב לרמתו ערב המשבר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143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בריביות הבנקאיות בכל מגזרי הפעילות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91435"/>
              </p:ext>
            </p:extLst>
          </p:nvPr>
        </p:nvGraphicFramePr>
        <p:xfrm>
          <a:off x="127001" y="1204686"/>
          <a:ext cx="8889999" cy="516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דיווחי המערכת הבנקאית לבנק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708897"/>
              </p:ext>
            </p:extLst>
          </p:nvPr>
        </p:nvGraphicFramePr>
        <p:xfrm>
          <a:off x="0" y="1170431"/>
          <a:ext cx="9144000" cy="531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כותרת 1"/>
          <p:cNvSpPr txBox="1">
            <a:spLocks/>
          </p:cNvSpPr>
          <p:nvPr/>
        </p:nvSpPr>
        <p:spPr>
          <a:xfrm>
            <a:off x="-218510" y="8872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יתרות האשראי הבנקאי יציבות תוך שינוי מסוים בחלוקה לסגמנטים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60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altLang="en-US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הצמיחה ממשיכות להתעדכן כלפי </a:t>
            </a:r>
            <a:r>
              <a:rPr lang="he-IL" altLang="en-US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מעלה</a:t>
            </a:r>
            <a:endParaRPr lang="he-IL" alt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קרן המטבע העולמית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8192"/>
              </p:ext>
            </p:extLst>
          </p:nvPr>
        </p:nvGraphicFramePr>
        <p:xfrm>
          <a:off x="0" y="1208672"/>
          <a:ext cx="9075375" cy="527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העולמי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מצוי ברמות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גבוהות של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82525"/>
              </p:ext>
            </p:extLst>
          </p:nvPr>
        </p:nvGraphicFramePr>
        <p:xfrm>
          <a:off x="127000" y="1255776"/>
          <a:ext cx="8889999" cy="532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מנהלי הרכש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הגלובליים ממשיכים להצביע על התרחבות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5938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5314" y="1179090"/>
            <a:ext cx="9078686" cy="5551909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בארה"ב נותרה גבוהה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89448"/>
              </p:ext>
            </p:extLst>
          </p:nvPr>
        </p:nvGraphicFramePr>
        <p:xfrm>
          <a:off x="-1" y="1179091"/>
          <a:ext cx="9069355" cy="530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825" y="1179089"/>
            <a:ext cx="84908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34: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האינפלציה במדד המחירים לצרכן ואינפלציית הליבה במשקים העיקריים ובישראל</a:t>
            </a: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-14397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פי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התחזיות של בתי ההשקעות האינפלציה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בארה"ב אינה צפויה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להתמיד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994792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89384"/>
              </p:ext>
            </p:extLst>
          </p:nvPr>
        </p:nvGraphicFramePr>
        <p:xfrm>
          <a:off x="0" y="1182623"/>
          <a:ext cx="9144000" cy="529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-915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זינוק בצמיחה ברבעון השני: התוצר צמח ב-15.4%, </a:t>
            </a:r>
          </a:p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בכל השימושים</a:t>
            </a:r>
          </a:p>
        </p:txBody>
      </p:sp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902871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348262"/>
              </p:ext>
            </p:extLst>
          </p:nvPr>
        </p:nvGraphicFramePr>
        <p:xfrm>
          <a:off x="1" y="1181099"/>
          <a:ext cx="9144000" cy="5311779"/>
        </p:xfrm>
        <a:graphic>
          <a:graphicData uri="http://schemas.openxmlformats.org/drawingml/2006/table">
            <a:tbl>
              <a:tblPr rtl="1" firstRow="1" bandRow="1"/>
              <a:tblGrid>
                <a:gridCol w="4631388">
                  <a:extLst>
                    <a:ext uri="{9D8B030D-6E8A-4147-A177-3AD203B41FA5}">
                      <a16:colId xmlns:a16="http://schemas.microsoft.com/office/drawing/2014/main" val="1785446639"/>
                    </a:ext>
                  </a:extLst>
                </a:gridCol>
                <a:gridCol w="873409">
                  <a:extLst>
                    <a:ext uri="{9D8B030D-6E8A-4147-A177-3AD203B41FA5}">
                      <a16:colId xmlns:a16="http://schemas.microsoft.com/office/drawing/2014/main" val="3467710652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882514970"/>
                    </a:ext>
                  </a:extLst>
                </a:gridCol>
                <a:gridCol w="929396">
                  <a:extLst>
                    <a:ext uri="{9D8B030D-6E8A-4147-A177-3AD203B41FA5}">
                      <a16:colId xmlns:a16="http://schemas.microsoft.com/office/drawing/2014/main" val="3491153264"/>
                    </a:ext>
                  </a:extLst>
                </a:gridCol>
                <a:gridCol w="1858793">
                  <a:extLst>
                    <a:ext uri="{9D8B030D-6E8A-4147-A177-3AD203B41FA5}">
                      <a16:colId xmlns:a16="http://schemas.microsoft.com/office/drawing/2014/main" val="2992436645"/>
                    </a:ext>
                  </a:extLst>
                </a:gridCol>
              </a:tblGrid>
              <a:tr h="58977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 fontAlgn="b"/>
                      <a:r>
                        <a:rPr lang="he-IL" sz="18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לוח 2: נתוני החשבונאות הלאומית לרבעון השני של 2021</a:t>
                      </a:r>
                    </a:p>
                    <a:p>
                      <a:pPr algn="ctr" rtl="1" fontAlgn="b"/>
                      <a:r>
                        <a:rPr lang="he-IL" sz="18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(שיעורי </a:t>
                      </a:r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שינוי במונחים שנתיים, מנוכה עונתיות)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36323"/>
                  </a:ext>
                </a:extLst>
              </a:tr>
              <a:tr h="533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2020Q4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2021Q1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2021Q2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2021Q2 </a:t>
                      </a:r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לעומת 2019</a:t>
                      </a:r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Q2 </a:t>
                      </a:r>
                      <a:b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(במונחים </a:t>
                      </a:r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שנתיים)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753687"/>
                  </a:ext>
                </a:extLst>
              </a:tr>
              <a:tr h="52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09140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9.7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1.4-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15.4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2.7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429117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פרטית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20.3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0.0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36.3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1.4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347993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צריכה למעט בני קיימא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114300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16.6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9.1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23.3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0.7-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49163"/>
                  </a:ext>
                </a:extLst>
              </a:tr>
              <a:tr h="432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r" rtl="1" fontAlgn="b"/>
                      <a:r>
                        <a:rPr lang="he-IL" sz="1800" b="1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ציבורית למעט יבוא בטחוני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114300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0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18.2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0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15.4-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0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10.5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0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3.2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575048"/>
                  </a:ext>
                </a:extLst>
              </a:tr>
              <a:tr h="41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r" rtl="1" fontAlgn="b"/>
                      <a:r>
                        <a:rPr lang="he-IL" sz="1800" b="1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השקעה </a:t>
                      </a:r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בנכסים קבועים למעט </a:t>
                      </a:r>
                      <a:r>
                        <a:rPr lang="he-IL" sz="1800" b="1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114300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48.2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10.6-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9.3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4.1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410697"/>
                  </a:ext>
                </a:extLst>
              </a:tr>
              <a:tr h="326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בענפי המשק ללא </a:t>
                      </a:r>
                      <a:r>
                        <a:rPr lang="he-IL" sz="1800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114300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69.0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17.5-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12.3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6.2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846123"/>
                  </a:ext>
                </a:extLst>
              </a:tr>
              <a:tr h="299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בבנייה למגורים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114300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0.8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0.5-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22.4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0.2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22222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יצוא סחורות ושירותים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5.9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18.0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18.1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4.8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1913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יצוא ללא יהלומים והזנק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5.6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15.1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14.0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5.5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132775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יבוא סחורות ושירותים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94.0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15.3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b="1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15.8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3.5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156692"/>
                  </a:ext>
                </a:extLst>
              </a:tr>
              <a:tr h="31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יבוא אזרחי ללא </a:t>
                      </a:r>
                      <a:r>
                        <a:rPr lang="he-IL" sz="1800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ויהלומים</a:t>
                      </a:r>
                      <a:endParaRPr lang="he-IL" sz="1800" b="1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94.5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14.1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he-IL" sz="18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4.9</a:t>
                      </a:r>
                      <a:endParaRPr lang="he-IL" sz="180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92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0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במחירי הנפט ועלייה במחירי 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933577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68858"/>
              </p:ext>
            </p:extLst>
          </p:nvPr>
        </p:nvGraphicFramePr>
        <p:xfrm>
          <a:off x="1" y="1200977"/>
          <a:ext cx="9016999" cy="516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המדיניות המוניטרית בעולם נותרה מרחיבה מאוד</a:t>
            </a: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3465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1019176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ברוב מדדי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המניות בשווקים המפותחים, ירידות בשווקים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המתפתחים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51055"/>
              </p:ext>
            </p:extLst>
          </p:nvPr>
        </p:nvGraphicFramePr>
        <p:xfrm>
          <a:off x="-1" y="996261"/>
          <a:ext cx="9144001" cy="536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71450" y="134035"/>
            <a:ext cx="7534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 התוצר מתקרבת לרמה החזויה על פי המגמה ארוכת הטווח</a:t>
            </a:r>
            <a:endParaRPr lang="en-GB" alt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332162"/>
              </p:ext>
            </p:extLst>
          </p:nvPr>
        </p:nvGraphicFramePr>
        <p:xfrm>
          <a:off x="0" y="1215189"/>
          <a:ext cx="9144000" cy="526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98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0405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127000" y="1645"/>
            <a:ext cx="756869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מאזן הנטו הכולל של המגזר העסקי נמצא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מעל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רמתו ערב המשבר</a:t>
            </a:r>
          </a:p>
        </p:txBody>
      </p:sp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פרט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לענף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המלונאות הפעילות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העסקית מוסיפה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להתרחב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-7250" y="1231900"/>
            <a:ext cx="9144000" cy="5251659"/>
            <a:chOff x="-4147" y="0"/>
            <a:chExt cx="5230469" cy="3270793"/>
          </a:xfrm>
        </p:grpSpPr>
        <p:graphicFrame>
          <p:nvGraphicFramePr>
            <p:cNvPr id="7" name="תרשים 6"/>
            <p:cNvGraphicFramePr/>
            <p:nvPr>
              <p:extLst>
                <p:ext uri="{D42A27DB-BD31-4B8C-83A1-F6EECF244321}">
                  <p14:modId xmlns:p14="http://schemas.microsoft.com/office/powerpoint/2010/main" val="774839915"/>
                </p:ext>
              </p:extLst>
            </p:nvPr>
          </p:nvGraphicFramePr>
          <p:xfrm>
            <a:off x="-4147" y="527593"/>
            <a:ext cx="523046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/>
            <p:cNvSpPr txBox="1"/>
            <p:nvPr/>
          </p:nvSpPr>
          <p:spPr>
            <a:xfrm>
              <a:off x="23182" y="0"/>
              <a:ext cx="5175812" cy="71757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5: סקר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המגמות: מאזן הנטו לגבי השאלה על מצבה הנוכחי של החברה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(משוקלל, </a:t>
              </a:r>
              <a:r>
                <a:rPr kumimoji="0" lang="he-IL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ינו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' 19 - יולי 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52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5421" y="44446"/>
            <a:ext cx="7443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הרכישות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בכרטיסי האשראי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נעות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סביב המגמה ארוכת הטווח</a:t>
            </a:r>
            <a:endParaRPr lang="en-GB" altLang="he-IL" sz="32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411396"/>
              </p:ext>
            </p:extLst>
          </p:nvPr>
        </p:nvGraphicFramePr>
        <p:xfrm>
          <a:off x="1" y="1955799"/>
          <a:ext cx="9144000" cy="443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3"/>
          <p:cNvSpPr txBox="1"/>
          <p:nvPr/>
        </p:nvSpPr>
        <p:spPr>
          <a:xfrm>
            <a:off x="866776" y="1204878"/>
            <a:ext cx="7223124" cy="7509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6: מדד </a:t>
            </a:r>
            <a:r>
              <a:rPr lang="he-IL" sz="18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ערך הרכישות בכרטיסי אשראי</a:t>
            </a:r>
            <a: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0" i="0" baseline="0" dirty="0">
                <a:solidFill>
                  <a:schemeClr val="dk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(מדד, בסיס: ינואר 2020 (ממוצע) = 1, מנוכה עונתיות, ממוצע שבועי נע (אחורה)</a:t>
            </a:r>
            <a:r>
              <a:rPr lang="en-US" sz="1600" b="0" i="0" baseline="0" dirty="0">
                <a:solidFill>
                  <a:schemeClr val="dk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785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9202" y="85725"/>
            <a:ext cx="756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8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הרכישות בענפי התיירות </a:t>
            </a:r>
            <a:r>
              <a:rPr lang="he-IL" alt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והמסעדות</a:t>
            </a:r>
            <a:r>
              <a:rPr lang="en-US" alt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lang="he-IL" alt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התייצבו </a:t>
            </a:r>
            <a:r>
              <a:rPr lang="he-IL" altLang="he-IL" sz="28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ברמה נמוכה ביחס לצפוי על פי המגמה ארוכת הטווח</a:t>
            </a:r>
            <a:endParaRPr lang="en-GB" altLang="he-IL" sz="28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89202" y="1270000"/>
            <a:ext cx="9054798" cy="5213559"/>
            <a:chOff x="0" y="0"/>
            <a:chExt cx="5283525" cy="2912474"/>
          </a:xfrm>
        </p:grpSpPr>
        <p:grpSp>
          <p:nvGrpSpPr>
            <p:cNvPr id="6" name="Group 19"/>
            <p:cNvGrpSpPr/>
            <p:nvPr/>
          </p:nvGrpSpPr>
          <p:grpSpPr>
            <a:xfrm>
              <a:off x="228601" y="504824"/>
              <a:ext cx="2705100" cy="2407650"/>
              <a:chOff x="228601" y="504824"/>
              <a:chExt cx="2828925" cy="2398125"/>
            </a:xfrm>
          </p:grpSpPr>
          <p:graphicFrame>
            <p:nvGraphicFramePr>
              <p:cNvPr id="11" name="Chart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17769607"/>
                  </p:ext>
                </p:extLst>
              </p:nvPr>
            </p:nvGraphicFramePr>
            <p:xfrm>
              <a:off x="228601" y="742949"/>
              <a:ext cx="2808000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" name="TextBox 9"/>
              <p:cNvSpPr txBox="1"/>
              <p:nvPr/>
            </p:nvSpPr>
            <p:spPr>
              <a:xfrm>
                <a:off x="247651" y="504824"/>
                <a:ext cx="2809875" cy="23812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David" panose="020E0502060401010101" pitchFamily="34" charset="-79"/>
                    <a:cs typeface="David" panose="020E0502060401010101" pitchFamily="34" charset="-79"/>
                  </a:rPr>
                  <a:t>מסעדות</a:t>
                </a:r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2562306" y="504823"/>
              <a:ext cx="2705806" cy="2237148"/>
              <a:chOff x="2562306" y="504823"/>
              <a:chExt cx="2809875" cy="2246069"/>
            </a:xfrm>
          </p:grpSpPr>
          <p:graphicFrame>
            <p:nvGraphicFramePr>
              <p:cNvPr id="9" name="Chart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4734579"/>
                  </p:ext>
                </p:extLst>
              </p:nvPr>
            </p:nvGraphicFramePr>
            <p:xfrm>
              <a:off x="2790495" y="590892"/>
              <a:ext cx="2581686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Box 12"/>
              <p:cNvSpPr txBox="1"/>
              <p:nvPr/>
            </p:nvSpPr>
            <p:spPr>
              <a:xfrm>
                <a:off x="2562306" y="504823"/>
                <a:ext cx="2809875" cy="23812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David" panose="020E0502060401010101" pitchFamily="34" charset="-79"/>
                    <a:cs typeface="David" panose="020E0502060401010101" pitchFamily="34" charset="-79"/>
                  </a:rPr>
                  <a:t>תיירות</a:t>
                </a:r>
              </a:p>
            </p:txBody>
          </p:sp>
        </p:grpSp>
        <p:sp>
          <p:nvSpPr>
            <p:cNvPr id="8" name="TextBox 13"/>
            <p:cNvSpPr txBox="1"/>
            <p:nvPr/>
          </p:nvSpPr>
          <p:spPr>
            <a:xfrm>
              <a:off x="0" y="0"/>
              <a:ext cx="5283525" cy="5905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7: מדד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ערך הרכישות בכרטיסי אשראי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/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</a:b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(מדד, בסיס: ינואר 2020 (ממוצע) = 1, מנוכה עונתיות, ממוצע שבועי נע (אחורה))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/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</a:br>
              <a:endPara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1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אסף 1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7F7F7F"/>
    </a:accent1>
    <a:accent2>
      <a:srgbClr val="F15A60"/>
    </a:accent2>
    <a:accent3>
      <a:srgbClr val="7BBB61"/>
    </a:accent3>
    <a:accent4>
      <a:srgbClr val="50ACCC"/>
    </a:accent4>
    <a:accent5>
      <a:srgbClr val="FAA75B"/>
    </a:accent5>
    <a:accent6>
      <a:srgbClr val="9E67AB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WaveListOrderValue xmlns="http://schemas.microsoft.com/sharepoint/v3" xsi:nil="true"/>
    <_DCDateCreated xmlns="http://schemas.microsoft.com/sharepoint/v3/fields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7C826-84DB-4649-98DE-BF9DBFED925F}"/>
</file>

<file path=customXml/itemProps2.xml><?xml version="1.0" encoding="utf-8"?>
<ds:datastoreItem xmlns:ds="http://schemas.openxmlformats.org/officeDocument/2006/customXml" ds:itemID="{72B99A65-8BEE-403F-B3EB-89BDA45C6E3C}"/>
</file>

<file path=customXml/itemProps3.xml><?xml version="1.0" encoding="utf-8"?>
<ds:datastoreItem xmlns:ds="http://schemas.openxmlformats.org/officeDocument/2006/customXml" ds:itemID="{3890F446-84BE-468B-86B7-E34F6A0E126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1836</Words>
  <Application>Microsoft Office PowerPoint</Application>
  <PresentationFormat>‫הצגה על המסך (4:3)</PresentationFormat>
  <Paragraphs>369</Paragraphs>
  <Slides>42</Slides>
  <Notes>30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42</vt:i4>
      </vt:variant>
    </vt:vector>
  </HeadingPairs>
  <TitlesOfParts>
    <vt:vector size="54" baseType="lpstr">
      <vt:lpstr>Arial</vt:lpstr>
      <vt:lpstr>Calibri</vt:lpstr>
      <vt:lpstr>David</vt:lpstr>
      <vt:lpstr>Gisha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23.08.2021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2021-08-20T13:45:11Z</dcterms:created>
  <dcterms:modified xsi:type="dcterms:W3CDTF">2021-08-23T13:55:11Z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