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charts/style1.xml" ContentType="application/vnd.ms-office.chartstyle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heme/theme1.xml" ContentType="application/vnd.openxmlformats-officedocument.theme+xml"/>
  <Override PartName="/ppt/charts/colors1.xml" ContentType="application/vnd.ms-office.chartcolorstyle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"/>
  </p:notesMasterIdLst>
  <p:sldIdLst>
    <p:sldId id="614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סגנון בהיר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סגנון ביניים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03447BB-5D67-496B-8E87-E561075AD55C}" styleName="סגנון כהה 1 - הדגשה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43" d="100"/>
          <a:sy n="43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Ofir\Desktop\&#1489;&#1504;&#1511;%20&#1497;&#1513;&#1512;&#1488;&#1500;\&#1506;&#1491;&#1499;&#1504;&#1497;\&#1504;&#1514;&#1493;&#1504;&#1497;&#1501;%20&#1502;&#1506;&#1493;&#1491;&#1499;&#1503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defRPr>
            </a:pPr>
            <a:r>
              <a:rPr lang="he-IL" sz="1800" dirty="0"/>
              <a:t>השינוי בהוצאה בכרטיסי אשראי ביחס לתחילת השנה</a:t>
            </a:r>
          </a:p>
          <a:p>
            <a:pPr>
              <a:defRPr/>
            </a:pPr>
            <a:r>
              <a:rPr lang="he-IL" sz="1800" dirty="0"/>
              <a:t>ענפים נבחרים, ממוצע נע שבועיים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defRPr>
          </a:pPr>
          <a:endParaRPr lang="he-I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'ממוצע נע'!$K$12</c:f>
              <c:strCache>
                <c:ptCount val="1"/>
                <c:pt idx="0">
                  <c:v>בתי מרקחת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'ממוצע נע'!$J$52:$J$98</c:f>
              <c:strCache>
                <c:ptCount val="47"/>
                <c:pt idx="2">
                  <c:v>27-02-2020</c:v>
                </c:pt>
                <c:pt idx="3">
                  <c:v>28-02-2020</c:v>
                </c:pt>
                <c:pt idx="4">
                  <c:v>29-02-2020</c:v>
                </c:pt>
                <c:pt idx="5">
                  <c:v>01-03-2020</c:v>
                </c:pt>
                <c:pt idx="6">
                  <c:v>03-03-2020</c:v>
                </c:pt>
                <c:pt idx="7">
                  <c:v>04-03-2020</c:v>
                </c:pt>
                <c:pt idx="8">
                  <c:v>05-03-2020</c:v>
                </c:pt>
                <c:pt idx="9">
                  <c:v>06-03-2020</c:v>
                </c:pt>
                <c:pt idx="10">
                  <c:v>08-03-2020</c:v>
                </c:pt>
                <c:pt idx="11">
                  <c:v>09-03-2020</c:v>
                </c:pt>
                <c:pt idx="12">
                  <c:v>10-03-2020</c:v>
                </c:pt>
                <c:pt idx="13">
                  <c:v>11-03-2020</c:v>
                </c:pt>
                <c:pt idx="14">
                  <c:v>12-03-2020</c:v>
                </c:pt>
                <c:pt idx="15">
                  <c:v>13-03-2020</c:v>
                </c:pt>
                <c:pt idx="16">
                  <c:v>15-03-2020</c:v>
                </c:pt>
                <c:pt idx="17">
                  <c:v>16-03-2020</c:v>
                </c:pt>
                <c:pt idx="18">
                  <c:v>17-03-2020</c:v>
                </c:pt>
                <c:pt idx="19">
                  <c:v>18-03-2020</c:v>
                </c:pt>
                <c:pt idx="20">
                  <c:v>19-03-2020</c:v>
                </c:pt>
                <c:pt idx="21">
                  <c:v>20-03-2020</c:v>
                </c:pt>
                <c:pt idx="22">
                  <c:v>22-03-2020</c:v>
                </c:pt>
                <c:pt idx="23">
                  <c:v>23-03-2020</c:v>
                </c:pt>
                <c:pt idx="24">
                  <c:v>24-03-2020</c:v>
                </c:pt>
                <c:pt idx="25">
                  <c:v>25-03-2020</c:v>
                </c:pt>
                <c:pt idx="26">
                  <c:v>26-03-2020</c:v>
                </c:pt>
                <c:pt idx="27">
                  <c:v>27-03-2020</c:v>
                </c:pt>
                <c:pt idx="28">
                  <c:v>28-03-2020</c:v>
                </c:pt>
                <c:pt idx="29">
                  <c:v>29-03-2020</c:v>
                </c:pt>
                <c:pt idx="30">
                  <c:v>30-03-2020</c:v>
                </c:pt>
                <c:pt idx="31">
                  <c:v>31-03-2020</c:v>
                </c:pt>
                <c:pt idx="32">
                  <c:v>01-04-2020</c:v>
                </c:pt>
                <c:pt idx="33">
                  <c:v>02-04-2020</c:v>
                </c:pt>
                <c:pt idx="34">
                  <c:v>03-04-2020</c:v>
                </c:pt>
                <c:pt idx="35">
                  <c:v>05-04-2020</c:v>
                </c:pt>
                <c:pt idx="36">
                  <c:v>06-04-2020</c:v>
                </c:pt>
                <c:pt idx="37">
                  <c:v>07-04-2020</c:v>
                </c:pt>
                <c:pt idx="38">
                  <c:v>08-04-2020</c:v>
                </c:pt>
                <c:pt idx="39">
                  <c:v>10-04-2020</c:v>
                </c:pt>
                <c:pt idx="40">
                  <c:v>12-04-2020</c:v>
                </c:pt>
                <c:pt idx="41">
                  <c:v>13-04-2020</c:v>
                </c:pt>
                <c:pt idx="42">
                  <c:v>14-04-2020</c:v>
                </c:pt>
                <c:pt idx="43">
                  <c:v>16-04-2020</c:v>
                </c:pt>
                <c:pt idx="44">
                  <c:v>17-04-2020</c:v>
                </c:pt>
                <c:pt idx="45">
                  <c:v>19-04-2020</c:v>
                </c:pt>
                <c:pt idx="46">
                  <c:v>20-04-2020</c:v>
                </c:pt>
              </c:strCache>
            </c:strRef>
          </c:cat>
          <c:val>
            <c:numRef>
              <c:f>'ממוצע נע'!$K$52:$K$98</c:f>
              <c:numCache>
                <c:formatCode>0%</c:formatCode>
                <c:ptCount val="47"/>
                <c:pt idx="0">
                  <c:v>-2.9746059836812111E-2</c:v>
                </c:pt>
                <c:pt idx="1">
                  <c:v>-4.2888039270798428E-2</c:v>
                </c:pt>
                <c:pt idx="2">
                  <c:v>-6.9832856735084659E-2</c:v>
                </c:pt>
                <c:pt idx="3">
                  <c:v>-0.10732004887650992</c:v>
                </c:pt>
                <c:pt idx="4">
                  <c:v>-0.13234625727965821</c:v>
                </c:pt>
                <c:pt idx="5">
                  <c:v>-0.17249105755734828</c:v>
                </c:pt>
                <c:pt idx="6">
                  <c:v>-0.10107906748016438</c:v>
                </c:pt>
                <c:pt idx="7">
                  <c:v>-8.8675584330888069E-2</c:v>
                </c:pt>
                <c:pt idx="8">
                  <c:v>-8.5477667892609577E-2</c:v>
                </c:pt>
                <c:pt idx="9">
                  <c:v>-5.6215101040670734E-2</c:v>
                </c:pt>
                <c:pt idx="10">
                  <c:v>2.5026968071895528E-2</c:v>
                </c:pt>
                <c:pt idx="11">
                  <c:v>4.5415554706057515E-2</c:v>
                </c:pt>
                <c:pt idx="12">
                  <c:v>4.6274466968312167E-2</c:v>
                </c:pt>
                <c:pt idx="13">
                  <c:v>6.7099631578799057E-2</c:v>
                </c:pt>
                <c:pt idx="14">
                  <c:v>0.10314248692687067</c:v>
                </c:pt>
                <c:pt idx="15">
                  <c:v>0.14985848940237778</c:v>
                </c:pt>
                <c:pt idx="16">
                  <c:v>0.31559886511123736</c:v>
                </c:pt>
                <c:pt idx="17">
                  <c:v>0.39235144391586108</c:v>
                </c:pt>
                <c:pt idx="18">
                  <c:v>0.34615864938506191</c:v>
                </c:pt>
                <c:pt idx="19">
                  <c:v>0.36069466231083003</c:v>
                </c:pt>
                <c:pt idx="20">
                  <c:v>0.40270949766152575</c:v>
                </c:pt>
                <c:pt idx="21">
                  <c:v>0.39263678260570534</c:v>
                </c:pt>
                <c:pt idx="22">
                  <c:v>0.36841702636355</c:v>
                </c:pt>
                <c:pt idx="23">
                  <c:v>0.34522857922184769</c:v>
                </c:pt>
                <c:pt idx="24">
                  <c:v>0.34240434872392567</c:v>
                </c:pt>
                <c:pt idx="25">
                  <c:v>0.33656969192404063</c:v>
                </c:pt>
                <c:pt idx="26">
                  <c:v>0.3170587162985572</c:v>
                </c:pt>
                <c:pt idx="27">
                  <c:v>0.26610471280459258</c:v>
                </c:pt>
                <c:pt idx="28">
                  <c:v>8.5194309280262503E-2</c:v>
                </c:pt>
                <c:pt idx="29">
                  <c:v>-1.16908319330008E-2</c:v>
                </c:pt>
                <c:pt idx="30">
                  <c:v>-3.9817402416013281E-2</c:v>
                </c:pt>
                <c:pt idx="31">
                  <c:v>-7.1638483077570148E-2</c:v>
                </c:pt>
                <c:pt idx="32">
                  <c:v>-0.11815276012855991</c:v>
                </c:pt>
                <c:pt idx="33">
                  <c:v>-0.13560985208696019</c:v>
                </c:pt>
                <c:pt idx="34">
                  <c:v>-0.13480415020634806</c:v>
                </c:pt>
                <c:pt idx="35">
                  <c:v>-0.12589005850831603</c:v>
                </c:pt>
                <c:pt idx="36">
                  <c:v>-0.10661349422086197</c:v>
                </c:pt>
                <c:pt idx="37">
                  <c:v>-9.8286229825781168E-2</c:v>
                </c:pt>
                <c:pt idx="38">
                  <c:v>-9.1451111099764115E-2</c:v>
                </c:pt>
                <c:pt idx="39">
                  <c:v>-0.10405167282661454</c:v>
                </c:pt>
                <c:pt idx="40">
                  <c:v>-5.8579020363483503E-2</c:v>
                </c:pt>
                <c:pt idx="41">
                  <c:v>1.4134467875683399E-2</c:v>
                </c:pt>
                <c:pt idx="42">
                  <c:v>2.4860031791665405E-2</c:v>
                </c:pt>
                <c:pt idx="43">
                  <c:v>4.7843230374425838E-2</c:v>
                </c:pt>
                <c:pt idx="44">
                  <c:v>5.5237558349837013E-2</c:v>
                </c:pt>
                <c:pt idx="45">
                  <c:v>7.2545490387146527E-2</c:v>
                </c:pt>
                <c:pt idx="46">
                  <c:v>5.8678849858396998E-2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D8-4B29-82CF-B3B26C8F94D8}"/>
            </c:ext>
          </c:extLst>
        </c:ser>
        <c:ser>
          <c:idx val="1"/>
          <c:order val="1"/>
          <c:tx>
            <c:strRef>
              <c:f>'ממוצע נע'!$L$12</c:f>
              <c:strCache>
                <c:ptCount val="1"/>
                <c:pt idx="0">
                  <c:v>פנאי וחינוך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'ממוצע נע'!$J$52:$J$98</c:f>
              <c:strCache>
                <c:ptCount val="47"/>
                <c:pt idx="2">
                  <c:v>27-02-2020</c:v>
                </c:pt>
                <c:pt idx="3">
                  <c:v>28-02-2020</c:v>
                </c:pt>
                <c:pt idx="4">
                  <c:v>29-02-2020</c:v>
                </c:pt>
                <c:pt idx="5">
                  <c:v>01-03-2020</c:v>
                </c:pt>
                <c:pt idx="6">
                  <c:v>03-03-2020</c:v>
                </c:pt>
                <c:pt idx="7">
                  <c:v>04-03-2020</c:v>
                </c:pt>
                <c:pt idx="8">
                  <c:v>05-03-2020</c:v>
                </c:pt>
                <c:pt idx="9">
                  <c:v>06-03-2020</c:v>
                </c:pt>
                <c:pt idx="10">
                  <c:v>08-03-2020</c:v>
                </c:pt>
                <c:pt idx="11">
                  <c:v>09-03-2020</c:v>
                </c:pt>
                <c:pt idx="12">
                  <c:v>10-03-2020</c:v>
                </c:pt>
                <c:pt idx="13">
                  <c:v>11-03-2020</c:v>
                </c:pt>
                <c:pt idx="14">
                  <c:v>12-03-2020</c:v>
                </c:pt>
                <c:pt idx="15">
                  <c:v>13-03-2020</c:v>
                </c:pt>
                <c:pt idx="16">
                  <c:v>15-03-2020</c:v>
                </c:pt>
                <c:pt idx="17">
                  <c:v>16-03-2020</c:v>
                </c:pt>
                <c:pt idx="18">
                  <c:v>17-03-2020</c:v>
                </c:pt>
                <c:pt idx="19">
                  <c:v>18-03-2020</c:v>
                </c:pt>
                <c:pt idx="20">
                  <c:v>19-03-2020</c:v>
                </c:pt>
                <c:pt idx="21">
                  <c:v>20-03-2020</c:v>
                </c:pt>
                <c:pt idx="22">
                  <c:v>22-03-2020</c:v>
                </c:pt>
                <c:pt idx="23">
                  <c:v>23-03-2020</c:v>
                </c:pt>
                <c:pt idx="24">
                  <c:v>24-03-2020</c:v>
                </c:pt>
                <c:pt idx="25">
                  <c:v>25-03-2020</c:v>
                </c:pt>
                <c:pt idx="26">
                  <c:v>26-03-2020</c:v>
                </c:pt>
                <c:pt idx="27">
                  <c:v>27-03-2020</c:v>
                </c:pt>
                <c:pt idx="28">
                  <c:v>28-03-2020</c:v>
                </c:pt>
                <c:pt idx="29">
                  <c:v>29-03-2020</c:v>
                </c:pt>
                <c:pt idx="30">
                  <c:v>30-03-2020</c:v>
                </c:pt>
                <c:pt idx="31">
                  <c:v>31-03-2020</c:v>
                </c:pt>
                <c:pt idx="32">
                  <c:v>01-04-2020</c:v>
                </c:pt>
                <c:pt idx="33">
                  <c:v>02-04-2020</c:v>
                </c:pt>
                <c:pt idx="34">
                  <c:v>03-04-2020</c:v>
                </c:pt>
                <c:pt idx="35">
                  <c:v>05-04-2020</c:v>
                </c:pt>
                <c:pt idx="36">
                  <c:v>06-04-2020</c:v>
                </c:pt>
                <c:pt idx="37">
                  <c:v>07-04-2020</c:v>
                </c:pt>
                <c:pt idx="38">
                  <c:v>08-04-2020</c:v>
                </c:pt>
                <c:pt idx="39">
                  <c:v>10-04-2020</c:v>
                </c:pt>
                <c:pt idx="40">
                  <c:v>12-04-2020</c:v>
                </c:pt>
                <c:pt idx="41">
                  <c:v>13-04-2020</c:v>
                </c:pt>
                <c:pt idx="42">
                  <c:v>14-04-2020</c:v>
                </c:pt>
                <c:pt idx="43">
                  <c:v>16-04-2020</c:v>
                </c:pt>
                <c:pt idx="44">
                  <c:v>17-04-2020</c:v>
                </c:pt>
                <c:pt idx="45">
                  <c:v>19-04-2020</c:v>
                </c:pt>
                <c:pt idx="46">
                  <c:v>20-04-2020</c:v>
                </c:pt>
              </c:strCache>
            </c:strRef>
          </c:cat>
          <c:val>
            <c:numRef>
              <c:f>'ממוצע נע'!$L$52:$L$98</c:f>
              <c:numCache>
                <c:formatCode>0%</c:formatCode>
                <c:ptCount val="47"/>
                <c:pt idx="0">
                  <c:v>-0.12144029091700803</c:v>
                </c:pt>
                <c:pt idx="1">
                  <c:v>-0.1147646543703571</c:v>
                </c:pt>
                <c:pt idx="2">
                  <c:v>-0.12179809117324447</c:v>
                </c:pt>
                <c:pt idx="3">
                  <c:v>-0.10351805252793944</c:v>
                </c:pt>
                <c:pt idx="4">
                  <c:v>-0.21307479834711662</c:v>
                </c:pt>
                <c:pt idx="5">
                  <c:v>-0.24711771203806909</c:v>
                </c:pt>
                <c:pt idx="6">
                  <c:v>-0.15028776265021093</c:v>
                </c:pt>
                <c:pt idx="7">
                  <c:v>-0.1397162440383084</c:v>
                </c:pt>
                <c:pt idx="8">
                  <c:v>-0.16738175517386655</c:v>
                </c:pt>
                <c:pt idx="9">
                  <c:v>-0.14013099549572694</c:v>
                </c:pt>
                <c:pt idx="10">
                  <c:v>-0.12166645481455451</c:v>
                </c:pt>
                <c:pt idx="11">
                  <c:v>-0.13664118801264857</c:v>
                </c:pt>
                <c:pt idx="12">
                  <c:v>-0.15136106104571212</c:v>
                </c:pt>
                <c:pt idx="13">
                  <c:v>-0.16511976363261904</c:v>
                </c:pt>
                <c:pt idx="14">
                  <c:v>-0.1541591254610255</c:v>
                </c:pt>
                <c:pt idx="15">
                  <c:v>-0.18895681490024985</c:v>
                </c:pt>
                <c:pt idx="16">
                  <c:v>-0.17506437371164485</c:v>
                </c:pt>
                <c:pt idx="17">
                  <c:v>-0.16599488585325317</c:v>
                </c:pt>
                <c:pt idx="18">
                  <c:v>-0.25958321032089893</c:v>
                </c:pt>
                <c:pt idx="19">
                  <c:v>-0.29914582793716016</c:v>
                </c:pt>
                <c:pt idx="20">
                  <c:v>-0.33424431566253843</c:v>
                </c:pt>
                <c:pt idx="21">
                  <c:v>-0.37811021519262755</c:v>
                </c:pt>
                <c:pt idx="22">
                  <c:v>-0.41344113642862002</c:v>
                </c:pt>
                <c:pt idx="23">
                  <c:v>-0.44613513240162983</c:v>
                </c:pt>
                <c:pt idx="24">
                  <c:v>-0.47593280047865205</c:v>
                </c:pt>
                <c:pt idx="25">
                  <c:v>-0.52822230288846428</c:v>
                </c:pt>
                <c:pt idx="26">
                  <c:v>-0.58408517886832878</c:v>
                </c:pt>
                <c:pt idx="27">
                  <c:v>-0.62480924713878028</c:v>
                </c:pt>
                <c:pt idx="28">
                  <c:v>-0.6639618639252487</c:v>
                </c:pt>
                <c:pt idx="29">
                  <c:v>-0.70912399446423335</c:v>
                </c:pt>
                <c:pt idx="30">
                  <c:v>-0.75545541278115236</c:v>
                </c:pt>
                <c:pt idx="31">
                  <c:v>-0.764680928769504</c:v>
                </c:pt>
                <c:pt idx="32">
                  <c:v>-0.76519016874031953</c:v>
                </c:pt>
                <c:pt idx="33">
                  <c:v>-0.7532848592274386</c:v>
                </c:pt>
                <c:pt idx="34">
                  <c:v>-0.74624163025658019</c:v>
                </c:pt>
                <c:pt idx="35">
                  <c:v>-0.75696378632941719</c:v>
                </c:pt>
                <c:pt idx="36">
                  <c:v>-0.75646327851394723</c:v>
                </c:pt>
                <c:pt idx="37">
                  <c:v>-0.75844651869499846</c:v>
                </c:pt>
                <c:pt idx="38">
                  <c:v>-0.76144172691260337</c:v>
                </c:pt>
                <c:pt idx="39">
                  <c:v>-0.77341315703423641</c:v>
                </c:pt>
                <c:pt idx="40">
                  <c:v>-0.76247339698206507</c:v>
                </c:pt>
                <c:pt idx="41">
                  <c:v>-0.73326077042405569</c:v>
                </c:pt>
                <c:pt idx="42">
                  <c:v>-0.73660230094943269</c:v>
                </c:pt>
                <c:pt idx="43">
                  <c:v>-0.73707198612545843</c:v>
                </c:pt>
                <c:pt idx="44">
                  <c:v>-0.73978530476309734</c:v>
                </c:pt>
                <c:pt idx="45">
                  <c:v>-0.74538067813005338</c:v>
                </c:pt>
                <c:pt idx="46">
                  <c:v>-0.7453698338237682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0D8-4B29-82CF-B3B26C8F94D8}"/>
            </c:ext>
          </c:extLst>
        </c:ser>
        <c:ser>
          <c:idx val="2"/>
          <c:order val="2"/>
          <c:tx>
            <c:strRef>
              <c:f>'ממוצע נע'!$M$12</c:f>
              <c:strCache>
                <c:ptCount val="1"/>
                <c:pt idx="0">
                  <c:v>רשתות מזון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'ממוצע נע'!$J$52:$J$98</c:f>
              <c:strCache>
                <c:ptCount val="47"/>
                <c:pt idx="2">
                  <c:v>27-02-2020</c:v>
                </c:pt>
                <c:pt idx="3">
                  <c:v>28-02-2020</c:v>
                </c:pt>
                <c:pt idx="4">
                  <c:v>29-02-2020</c:v>
                </c:pt>
                <c:pt idx="5">
                  <c:v>01-03-2020</c:v>
                </c:pt>
                <c:pt idx="6">
                  <c:v>03-03-2020</c:v>
                </c:pt>
                <c:pt idx="7">
                  <c:v>04-03-2020</c:v>
                </c:pt>
                <c:pt idx="8">
                  <c:v>05-03-2020</c:v>
                </c:pt>
                <c:pt idx="9">
                  <c:v>06-03-2020</c:v>
                </c:pt>
                <c:pt idx="10">
                  <c:v>08-03-2020</c:v>
                </c:pt>
                <c:pt idx="11">
                  <c:v>09-03-2020</c:v>
                </c:pt>
                <c:pt idx="12">
                  <c:v>10-03-2020</c:v>
                </c:pt>
                <c:pt idx="13">
                  <c:v>11-03-2020</c:v>
                </c:pt>
                <c:pt idx="14">
                  <c:v>12-03-2020</c:v>
                </c:pt>
                <c:pt idx="15">
                  <c:v>13-03-2020</c:v>
                </c:pt>
                <c:pt idx="16">
                  <c:v>15-03-2020</c:v>
                </c:pt>
                <c:pt idx="17">
                  <c:v>16-03-2020</c:v>
                </c:pt>
                <c:pt idx="18">
                  <c:v>17-03-2020</c:v>
                </c:pt>
                <c:pt idx="19">
                  <c:v>18-03-2020</c:v>
                </c:pt>
                <c:pt idx="20">
                  <c:v>19-03-2020</c:v>
                </c:pt>
                <c:pt idx="21">
                  <c:v>20-03-2020</c:v>
                </c:pt>
                <c:pt idx="22">
                  <c:v>22-03-2020</c:v>
                </c:pt>
                <c:pt idx="23">
                  <c:v>23-03-2020</c:v>
                </c:pt>
                <c:pt idx="24">
                  <c:v>24-03-2020</c:v>
                </c:pt>
                <c:pt idx="25">
                  <c:v>25-03-2020</c:v>
                </c:pt>
                <c:pt idx="26">
                  <c:v>26-03-2020</c:v>
                </c:pt>
                <c:pt idx="27">
                  <c:v>27-03-2020</c:v>
                </c:pt>
                <c:pt idx="28">
                  <c:v>28-03-2020</c:v>
                </c:pt>
                <c:pt idx="29">
                  <c:v>29-03-2020</c:v>
                </c:pt>
                <c:pt idx="30">
                  <c:v>30-03-2020</c:v>
                </c:pt>
                <c:pt idx="31">
                  <c:v>31-03-2020</c:v>
                </c:pt>
                <c:pt idx="32">
                  <c:v>01-04-2020</c:v>
                </c:pt>
                <c:pt idx="33">
                  <c:v>02-04-2020</c:v>
                </c:pt>
                <c:pt idx="34">
                  <c:v>03-04-2020</c:v>
                </c:pt>
                <c:pt idx="35">
                  <c:v>05-04-2020</c:v>
                </c:pt>
                <c:pt idx="36">
                  <c:v>06-04-2020</c:v>
                </c:pt>
                <c:pt idx="37">
                  <c:v>07-04-2020</c:v>
                </c:pt>
                <c:pt idx="38">
                  <c:v>08-04-2020</c:v>
                </c:pt>
                <c:pt idx="39">
                  <c:v>10-04-2020</c:v>
                </c:pt>
                <c:pt idx="40">
                  <c:v>12-04-2020</c:v>
                </c:pt>
                <c:pt idx="41">
                  <c:v>13-04-2020</c:v>
                </c:pt>
                <c:pt idx="42">
                  <c:v>14-04-2020</c:v>
                </c:pt>
                <c:pt idx="43">
                  <c:v>16-04-2020</c:v>
                </c:pt>
                <c:pt idx="44">
                  <c:v>17-04-2020</c:v>
                </c:pt>
                <c:pt idx="45">
                  <c:v>19-04-2020</c:v>
                </c:pt>
                <c:pt idx="46">
                  <c:v>20-04-2020</c:v>
                </c:pt>
              </c:strCache>
            </c:strRef>
          </c:cat>
          <c:val>
            <c:numRef>
              <c:f>'ממוצע נע'!$M$52:$M$98</c:f>
              <c:numCache>
                <c:formatCode>0%</c:formatCode>
                <c:ptCount val="47"/>
                <c:pt idx="0">
                  <c:v>-5.2389198897269451E-2</c:v>
                </c:pt>
                <c:pt idx="1">
                  <c:v>-6.8886578445466196E-2</c:v>
                </c:pt>
                <c:pt idx="2">
                  <c:v>-0.12652275964870663</c:v>
                </c:pt>
                <c:pt idx="3">
                  <c:v>-0.10187223407155288</c:v>
                </c:pt>
                <c:pt idx="4">
                  <c:v>-6.1396494668699342E-2</c:v>
                </c:pt>
                <c:pt idx="5">
                  <c:v>-9.4241226324007332E-2</c:v>
                </c:pt>
                <c:pt idx="6">
                  <c:v>-3.9936247455497953E-2</c:v>
                </c:pt>
                <c:pt idx="7">
                  <c:v>-3.748643519808581E-2</c:v>
                </c:pt>
                <c:pt idx="8">
                  <c:v>-5.1867519418582808E-2</c:v>
                </c:pt>
                <c:pt idx="9">
                  <c:v>-8.1914436374052046E-3</c:v>
                </c:pt>
                <c:pt idx="10">
                  <c:v>0.11370416146833295</c:v>
                </c:pt>
                <c:pt idx="11">
                  <c:v>0.15926692261420161</c:v>
                </c:pt>
                <c:pt idx="12">
                  <c:v>0.18273335196460994</c:v>
                </c:pt>
                <c:pt idx="13">
                  <c:v>0.20159883752553709</c:v>
                </c:pt>
                <c:pt idx="14">
                  <c:v>0.22261239854880843</c:v>
                </c:pt>
                <c:pt idx="15">
                  <c:v>0.2651593840110591</c:v>
                </c:pt>
                <c:pt idx="16">
                  <c:v>0.38547554851834254</c:v>
                </c:pt>
                <c:pt idx="17">
                  <c:v>0.47247295952777568</c:v>
                </c:pt>
                <c:pt idx="18">
                  <c:v>0.45438608210038933</c:v>
                </c:pt>
                <c:pt idx="19">
                  <c:v>0.49157204437627677</c:v>
                </c:pt>
                <c:pt idx="20">
                  <c:v>0.54806897481675909</c:v>
                </c:pt>
                <c:pt idx="21">
                  <c:v>0.534792290986289</c:v>
                </c:pt>
                <c:pt idx="22">
                  <c:v>0.50602005293029007</c:v>
                </c:pt>
                <c:pt idx="23">
                  <c:v>0.47707648317413653</c:v>
                </c:pt>
                <c:pt idx="24">
                  <c:v>0.48725353682256589</c:v>
                </c:pt>
                <c:pt idx="25">
                  <c:v>0.51439091130891779</c:v>
                </c:pt>
                <c:pt idx="26">
                  <c:v>0.55171806031220361</c:v>
                </c:pt>
                <c:pt idx="27">
                  <c:v>0.51711129688061486</c:v>
                </c:pt>
                <c:pt idx="28">
                  <c:v>0.3897301825123205</c:v>
                </c:pt>
                <c:pt idx="29">
                  <c:v>0.29799430436489471</c:v>
                </c:pt>
                <c:pt idx="30">
                  <c:v>0.29330085554031471</c:v>
                </c:pt>
                <c:pt idx="31">
                  <c:v>0.26684747152590327</c:v>
                </c:pt>
                <c:pt idx="32">
                  <c:v>0.2222265298213757</c:v>
                </c:pt>
                <c:pt idx="33">
                  <c:v>0.20352527739139825</c:v>
                </c:pt>
                <c:pt idx="34">
                  <c:v>0.22341151406508097</c:v>
                </c:pt>
                <c:pt idx="35">
                  <c:v>0.27164433878841443</c:v>
                </c:pt>
                <c:pt idx="36">
                  <c:v>0.29122091203733591</c:v>
                </c:pt>
                <c:pt idx="37">
                  <c:v>0.3221168656716531</c:v>
                </c:pt>
                <c:pt idx="38">
                  <c:v>0.33360715034037991</c:v>
                </c:pt>
                <c:pt idx="39">
                  <c:v>0.28137340012573375</c:v>
                </c:pt>
                <c:pt idx="40">
                  <c:v>0.27224638133277113</c:v>
                </c:pt>
                <c:pt idx="41">
                  <c:v>0.33369711174650307</c:v>
                </c:pt>
                <c:pt idx="42">
                  <c:v>0.33230493558338581</c:v>
                </c:pt>
                <c:pt idx="43">
                  <c:v>0.34636922041048623</c:v>
                </c:pt>
                <c:pt idx="44">
                  <c:v>0.33937978638482802</c:v>
                </c:pt>
                <c:pt idx="45">
                  <c:v>0.33685618418602981</c:v>
                </c:pt>
                <c:pt idx="46">
                  <c:v>0.29941059261381464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0D8-4B29-82CF-B3B26C8F94D8}"/>
            </c:ext>
          </c:extLst>
        </c:ser>
        <c:ser>
          <c:idx val="3"/>
          <c:order val="3"/>
          <c:tx>
            <c:strRef>
              <c:f>'ממוצע נע'!$N$12</c:f>
              <c:strCache>
                <c:ptCount val="1"/>
                <c:pt idx="0">
                  <c:v>מסעדות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'ממוצע נע'!$J$52:$J$98</c:f>
              <c:strCache>
                <c:ptCount val="47"/>
                <c:pt idx="2">
                  <c:v>27-02-2020</c:v>
                </c:pt>
                <c:pt idx="3">
                  <c:v>28-02-2020</c:v>
                </c:pt>
                <c:pt idx="4">
                  <c:v>29-02-2020</c:v>
                </c:pt>
                <c:pt idx="5">
                  <c:v>01-03-2020</c:v>
                </c:pt>
                <c:pt idx="6">
                  <c:v>03-03-2020</c:v>
                </c:pt>
                <c:pt idx="7">
                  <c:v>04-03-2020</c:v>
                </c:pt>
                <c:pt idx="8">
                  <c:v>05-03-2020</c:v>
                </c:pt>
                <c:pt idx="9">
                  <c:v>06-03-2020</c:v>
                </c:pt>
                <c:pt idx="10">
                  <c:v>08-03-2020</c:v>
                </c:pt>
                <c:pt idx="11">
                  <c:v>09-03-2020</c:v>
                </c:pt>
                <c:pt idx="12">
                  <c:v>10-03-2020</c:v>
                </c:pt>
                <c:pt idx="13">
                  <c:v>11-03-2020</c:v>
                </c:pt>
                <c:pt idx="14">
                  <c:v>12-03-2020</c:v>
                </c:pt>
                <c:pt idx="15">
                  <c:v>13-03-2020</c:v>
                </c:pt>
                <c:pt idx="16">
                  <c:v>15-03-2020</c:v>
                </c:pt>
                <c:pt idx="17">
                  <c:v>16-03-2020</c:v>
                </c:pt>
                <c:pt idx="18">
                  <c:v>17-03-2020</c:v>
                </c:pt>
                <c:pt idx="19">
                  <c:v>18-03-2020</c:v>
                </c:pt>
                <c:pt idx="20">
                  <c:v>19-03-2020</c:v>
                </c:pt>
                <c:pt idx="21">
                  <c:v>20-03-2020</c:v>
                </c:pt>
                <c:pt idx="22">
                  <c:v>22-03-2020</c:v>
                </c:pt>
                <c:pt idx="23">
                  <c:v>23-03-2020</c:v>
                </c:pt>
                <c:pt idx="24">
                  <c:v>24-03-2020</c:v>
                </c:pt>
                <c:pt idx="25">
                  <c:v>25-03-2020</c:v>
                </c:pt>
                <c:pt idx="26">
                  <c:v>26-03-2020</c:v>
                </c:pt>
                <c:pt idx="27">
                  <c:v>27-03-2020</c:v>
                </c:pt>
                <c:pt idx="28">
                  <c:v>28-03-2020</c:v>
                </c:pt>
                <c:pt idx="29">
                  <c:v>29-03-2020</c:v>
                </c:pt>
                <c:pt idx="30">
                  <c:v>30-03-2020</c:v>
                </c:pt>
                <c:pt idx="31">
                  <c:v>31-03-2020</c:v>
                </c:pt>
                <c:pt idx="32">
                  <c:v>01-04-2020</c:v>
                </c:pt>
                <c:pt idx="33">
                  <c:v>02-04-2020</c:v>
                </c:pt>
                <c:pt idx="34">
                  <c:v>03-04-2020</c:v>
                </c:pt>
                <c:pt idx="35">
                  <c:v>05-04-2020</c:v>
                </c:pt>
                <c:pt idx="36">
                  <c:v>06-04-2020</c:v>
                </c:pt>
                <c:pt idx="37">
                  <c:v>07-04-2020</c:v>
                </c:pt>
                <c:pt idx="38">
                  <c:v>08-04-2020</c:v>
                </c:pt>
                <c:pt idx="39">
                  <c:v>10-04-2020</c:v>
                </c:pt>
                <c:pt idx="40">
                  <c:v>12-04-2020</c:v>
                </c:pt>
                <c:pt idx="41">
                  <c:v>13-04-2020</c:v>
                </c:pt>
                <c:pt idx="42">
                  <c:v>14-04-2020</c:v>
                </c:pt>
                <c:pt idx="43">
                  <c:v>16-04-2020</c:v>
                </c:pt>
                <c:pt idx="44">
                  <c:v>17-04-2020</c:v>
                </c:pt>
                <c:pt idx="45">
                  <c:v>19-04-2020</c:v>
                </c:pt>
                <c:pt idx="46">
                  <c:v>20-04-2020</c:v>
                </c:pt>
              </c:strCache>
            </c:strRef>
          </c:cat>
          <c:val>
            <c:numRef>
              <c:f>'ממוצע נע'!$N$52:$N$98</c:f>
              <c:numCache>
                <c:formatCode>0%</c:formatCode>
                <c:ptCount val="47"/>
                <c:pt idx="0">
                  <c:v>3.12745549736686E-2</c:v>
                </c:pt>
                <c:pt idx="1">
                  <c:v>3.1385408381954027E-2</c:v>
                </c:pt>
                <c:pt idx="2">
                  <c:v>-2.9558495141577046E-2</c:v>
                </c:pt>
                <c:pt idx="3">
                  <c:v>-0.10023305669184934</c:v>
                </c:pt>
                <c:pt idx="4">
                  <c:v>-6.9799235216097211E-2</c:v>
                </c:pt>
                <c:pt idx="5">
                  <c:v>-6.2623875952081409E-2</c:v>
                </c:pt>
                <c:pt idx="6">
                  <c:v>2.2232712984735725E-2</c:v>
                </c:pt>
                <c:pt idx="7">
                  <c:v>2.9102464559029873E-2</c:v>
                </c:pt>
                <c:pt idx="8">
                  <c:v>2.8436798545155018E-3</c:v>
                </c:pt>
                <c:pt idx="9">
                  <c:v>-2.0470652810089529E-3</c:v>
                </c:pt>
                <c:pt idx="10">
                  <c:v>7.2557461046201421E-2</c:v>
                </c:pt>
                <c:pt idx="11">
                  <c:v>9.0068023784963813E-2</c:v>
                </c:pt>
                <c:pt idx="12">
                  <c:v>8.4490906687186396E-2</c:v>
                </c:pt>
                <c:pt idx="13">
                  <c:v>8.7879926728126501E-2</c:v>
                </c:pt>
                <c:pt idx="14">
                  <c:v>0.10282285078284548</c:v>
                </c:pt>
                <c:pt idx="15">
                  <c:v>7.079606763123758E-2</c:v>
                </c:pt>
                <c:pt idx="16">
                  <c:v>7.7980745775514393E-2</c:v>
                </c:pt>
                <c:pt idx="17">
                  <c:v>1.784434245515798E-2</c:v>
                </c:pt>
                <c:pt idx="18">
                  <c:v>-0.12375691982538739</c:v>
                </c:pt>
                <c:pt idx="19">
                  <c:v>-0.16854042456793183</c:v>
                </c:pt>
                <c:pt idx="20">
                  <c:v>-0.21186422838417918</c:v>
                </c:pt>
                <c:pt idx="21">
                  <c:v>-0.27946512406783619</c:v>
                </c:pt>
                <c:pt idx="22">
                  <c:v>-0.39655762433306296</c:v>
                </c:pt>
                <c:pt idx="23">
                  <c:v>-0.45672763248063031</c:v>
                </c:pt>
                <c:pt idx="24">
                  <c:v>-0.49863730752172486</c:v>
                </c:pt>
                <c:pt idx="25">
                  <c:v>-0.55771884185499054</c:v>
                </c:pt>
                <c:pt idx="26">
                  <c:v>-0.60690402206623562</c:v>
                </c:pt>
                <c:pt idx="27">
                  <c:v>-0.64815928039160664</c:v>
                </c:pt>
                <c:pt idx="28">
                  <c:v>-0.73115802946751718</c:v>
                </c:pt>
                <c:pt idx="29">
                  <c:v>-0.74302565373465068</c:v>
                </c:pt>
                <c:pt idx="30">
                  <c:v>-0.75256141797608767</c:v>
                </c:pt>
                <c:pt idx="31">
                  <c:v>-0.76165072546681833</c:v>
                </c:pt>
                <c:pt idx="32">
                  <c:v>-0.7695120108623148</c:v>
                </c:pt>
                <c:pt idx="33">
                  <c:v>-0.77130893124880773</c:v>
                </c:pt>
                <c:pt idx="34">
                  <c:v>-0.77530755791025097</c:v>
                </c:pt>
                <c:pt idx="35">
                  <c:v>-0.76242147983495201</c:v>
                </c:pt>
                <c:pt idx="36">
                  <c:v>-0.75742376431264846</c:v>
                </c:pt>
                <c:pt idx="37">
                  <c:v>-0.74512135308421357</c:v>
                </c:pt>
                <c:pt idx="38">
                  <c:v>-0.72486496736222028</c:v>
                </c:pt>
                <c:pt idx="39">
                  <c:v>-0.73427663345125316</c:v>
                </c:pt>
                <c:pt idx="40">
                  <c:v>-0.73287762722038297</c:v>
                </c:pt>
                <c:pt idx="41">
                  <c:v>-0.7275648714688967</c:v>
                </c:pt>
                <c:pt idx="42">
                  <c:v>-0.73059167508077172</c:v>
                </c:pt>
                <c:pt idx="43">
                  <c:v>-0.72317378781298158</c:v>
                </c:pt>
                <c:pt idx="44">
                  <c:v>-0.71954884002695652</c:v>
                </c:pt>
                <c:pt idx="45">
                  <c:v>-0.71384828334207207</c:v>
                </c:pt>
                <c:pt idx="46">
                  <c:v>-0.71678693558851547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0D8-4B29-82CF-B3B26C8F94D8}"/>
            </c:ext>
          </c:extLst>
        </c:ser>
        <c:ser>
          <c:idx val="4"/>
          <c:order val="4"/>
          <c:tx>
            <c:strRef>
              <c:f>'ממוצע נע'!$O$12</c:f>
              <c:strCache>
                <c:ptCount val="1"/>
                <c:pt idx="0">
                  <c:v>תיירות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strRef>
              <c:f>'ממוצע נע'!$J$52:$J$98</c:f>
              <c:strCache>
                <c:ptCount val="47"/>
                <c:pt idx="2">
                  <c:v>27-02-2020</c:v>
                </c:pt>
                <c:pt idx="3">
                  <c:v>28-02-2020</c:v>
                </c:pt>
                <c:pt idx="4">
                  <c:v>29-02-2020</c:v>
                </c:pt>
                <c:pt idx="5">
                  <c:v>01-03-2020</c:v>
                </c:pt>
                <c:pt idx="6">
                  <c:v>03-03-2020</c:v>
                </c:pt>
                <c:pt idx="7">
                  <c:v>04-03-2020</c:v>
                </c:pt>
                <c:pt idx="8">
                  <c:v>05-03-2020</c:v>
                </c:pt>
                <c:pt idx="9">
                  <c:v>06-03-2020</c:v>
                </c:pt>
                <c:pt idx="10">
                  <c:v>08-03-2020</c:v>
                </c:pt>
                <c:pt idx="11">
                  <c:v>09-03-2020</c:v>
                </c:pt>
                <c:pt idx="12">
                  <c:v>10-03-2020</c:v>
                </c:pt>
                <c:pt idx="13">
                  <c:v>11-03-2020</c:v>
                </c:pt>
                <c:pt idx="14">
                  <c:v>12-03-2020</c:v>
                </c:pt>
                <c:pt idx="15">
                  <c:v>13-03-2020</c:v>
                </c:pt>
                <c:pt idx="16">
                  <c:v>15-03-2020</c:v>
                </c:pt>
                <c:pt idx="17">
                  <c:v>16-03-2020</c:v>
                </c:pt>
                <c:pt idx="18">
                  <c:v>17-03-2020</c:v>
                </c:pt>
                <c:pt idx="19">
                  <c:v>18-03-2020</c:v>
                </c:pt>
                <c:pt idx="20">
                  <c:v>19-03-2020</c:v>
                </c:pt>
                <c:pt idx="21">
                  <c:v>20-03-2020</c:v>
                </c:pt>
                <c:pt idx="22">
                  <c:v>22-03-2020</c:v>
                </c:pt>
                <c:pt idx="23">
                  <c:v>23-03-2020</c:v>
                </c:pt>
                <c:pt idx="24">
                  <c:v>24-03-2020</c:v>
                </c:pt>
                <c:pt idx="25">
                  <c:v>25-03-2020</c:v>
                </c:pt>
                <c:pt idx="26">
                  <c:v>26-03-2020</c:v>
                </c:pt>
                <c:pt idx="27">
                  <c:v>27-03-2020</c:v>
                </c:pt>
                <c:pt idx="28">
                  <c:v>28-03-2020</c:v>
                </c:pt>
                <c:pt idx="29">
                  <c:v>29-03-2020</c:v>
                </c:pt>
                <c:pt idx="30">
                  <c:v>30-03-2020</c:v>
                </c:pt>
                <c:pt idx="31">
                  <c:v>31-03-2020</c:v>
                </c:pt>
                <c:pt idx="32">
                  <c:v>01-04-2020</c:v>
                </c:pt>
                <c:pt idx="33">
                  <c:v>02-04-2020</c:v>
                </c:pt>
                <c:pt idx="34">
                  <c:v>03-04-2020</c:v>
                </c:pt>
                <c:pt idx="35">
                  <c:v>05-04-2020</c:v>
                </c:pt>
                <c:pt idx="36">
                  <c:v>06-04-2020</c:v>
                </c:pt>
                <c:pt idx="37">
                  <c:v>07-04-2020</c:v>
                </c:pt>
                <c:pt idx="38">
                  <c:v>08-04-2020</c:v>
                </c:pt>
                <c:pt idx="39">
                  <c:v>10-04-2020</c:v>
                </c:pt>
                <c:pt idx="40">
                  <c:v>12-04-2020</c:v>
                </c:pt>
                <c:pt idx="41">
                  <c:v>13-04-2020</c:v>
                </c:pt>
                <c:pt idx="42">
                  <c:v>14-04-2020</c:v>
                </c:pt>
                <c:pt idx="43">
                  <c:v>16-04-2020</c:v>
                </c:pt>
                <c:pt idx="44">
                  <c:v>17-04-2020</c:v>
                </c:pt>
                <c:pt idx="45">
                  <c:v>19-04-2020</c:v>
                </c:pt>
                <c:pt idx="46">
                  <c:v>20-04-2020</c:v>
                </c:pt>
              </c:strCache>
            </c:strRef>
          </c:cat>
          <c:val>
            <c:numRef>
              <c:f>'ממוצע נע'!$O$52:$O$98</c:f>
              <c:numCache>
                <c:formatCode>0%</c:formatCode>
                <c:ptCount val="47"/>
                <c:pt idx="0">
                  <c:v>-0.10776422137119779</c:v>
                </c:pt>
                <c:pt idx="1">
                  <c:v>-0.12017809414648439</c:v>
                </c:pt>
                <c:pt idx="2">
                  <c:v>-0.15153008326372397</c:v>
                </c:pt>
                <c:pt idx="3">
                  <c:v>-0.15394638166776575</c:v>
                </c:pt>
                <c:pt idx="4">
                  <c:v>-0.20331710961111382</c:v>
                </c:pt>
                <c:pt idx="5">
                  <c:v>-0.24735442079815118</c:v>
                </c:pt>
                <c:pt idx="6">
                  <c:v>-0.24246529083441315</c:v>
                </c:pt>
                <c:pt idx="7">
                  <c:v>-0.24499895515233816</c:v>
                </c:pt>
                <c:pt idx="8">
                  <c:v>-0.27356990837901241</c:v>
                </c:pt>
                <c:pt idx="9">
                  <c:v>-0.24609958617026462</c:v>
                </c:pt>
                <c:pt idx="10">
                  <c:v>-0.22648816221621138</c:v>
                </c:pt>
                <c:pt idx="11">
                  <c:v>-0.24804849956275121</c:v>
                </c:pt>
                <c:pt idx="12">
                  <c:v>-0.28151335123699839</c:v>
                </c:pt>
                <c:pt idx="13">
                  <c:v>-0.30919011647082884</c:v>
                </c:pt>
                <c:pt idx="14">
                  <c:v>-0.32938942368403856</c:v>
                </c:pt>
                <c:pt idx="15">
                  <c:v>-0.35134335019076324</c:v>
                </c:pt>
                <c:pt idx="16">
                  <c:v>-0.36284049061046353</c:v>
                </c:pt>
                <c:pt idx="17">
                  <c:v>-0.35257667797166503</c:v>
                </c:pt>
                <c:pt idx="18">
                  <c:v>-0.39458660147985769</c:v>
                </c:pt>
                <c:pt idx="19">
                  <c:v>-0.41270901879506117</c:v>
                </c:pt>
                <c:pt idx="20">
                  <c:v>-0.43423288000379701</c:v>
                </c:pt>
                <c:pt idx="21">
                  <c:v>-0.47828944821236097</c:v>
                </c:pt>
                <c:pt idx="22">
                  <c:v>-0.50910093091349407</c:v>
                </c:pt>
                <c:pt idx="23">
                  <c:v>-0.53174420816056789</c:v>
                </c:pt>
                <c:pt idx="24">
                  <c:v>-0.54867857055743952</c:v>
                </c:pt>
                <c:pt idx="25">
                  <c:v>-0.56331194165587961</c:v>
                </c:pt>
                <c:pt idx="26">
                  <c:v>-0.58023805763744307</c:v>
                </c:pt>
                <c:pt idx="27">
                  <c:v>-0.61172558286421697</c:v>
                </c:pt>
                <c:pt idx="28">
                  <c:v>-0.6384868205152503</c:v>
                </c:pt>
                <c:pt idx="29">
                  <c:v>-0.68234420893300762</c:v>
                </c:pt>
                <c:pt idx="30">
                  <c:v>-0.71019540185463681</c:v>
                </c:pt>
                <c:pt idx="31">
                  <c:v>-0.74248548319646934</c:v>
                </c:pt>
                <c:pt idx="32">
                  <c:v>-0.76256636532168087</c:v>
                </c:pt>
                <c:pt idx="33">
                  <c:v>-0.77233584602841543</c:v>
                </c:pt>
                <c:pt idx="34">
                  <c:v>-0.77089151324010996</c:v>
                </c:pt>
                <c:pt idx="35">
                  <c:v>-0.79395995145631304</c:v>
                </c:pt>
                <c:pt idx="36">
                  <c:v>-0.79505272262529936</c:v>
                </c:pt>
                <c:pt idx="37">
                  <c:v>-0.80384372607134302</c:v>
                </c:pt>
                <c:pt idx="38">
                  <c:v>-0.81470995380728328</c:v>
                </c:pt>
                <c:pt idx="39">
                  <c:v>-0.82833153925950298</c:v>
                </c:pt>
                <c:pt idx="40">
                  <c:v>-0.82881242271477729</c:v>
                </c:pt>
                <c:pt idx="41">
                  <c:v>-0.81661170999446298</c:v>
                </c:pt>
                <c:pt idx="42">
                  <c:v>-0.82548462161913128</c:v>
                </c:pt>
                <c:pt idx="43">
                  <c:v>-0.80015399764210549</c:v>
                </c:pt>
                <c:pt idx="44">
                  <c:v>-0.77851848932900358</c:v>
                </c:pt>
                <c:pt idx="45">
                  <c:v>-0.7545885644196062</c:v>
                </c:pt>
                <c:pt idx="46">
                  <c:v>-0.73328141446791473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0D8-4B29-82CF-B3B26C8F94D8}"/>
            </c:ext>
          </c:extLst>
        </c:ser>
        <c:ser>
          <c:idx val="5"/>
          <c:order val="5"/>
          <c:tx>
            <c:strRef>
              <c:f>'ממוצע נע'!$P$12</c:f>
              <c:strCache>
                <c:ptCount val="1"/>
                <c:pt idx="0">
                  <c:v>מוצרי חשמל, ביגוד, ריהוט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'ממוצע נע'!$J$52:$J$98</c:f>
              <c:strCache>
                <c:ptCount val="47"/>
                <c:pt idx="2">
                  <c:v>27-02-2020</c:v>
                </c:pt>
                <c:pt idx="3">
                  <c:v>28-02-2020</c:v>
                </c:pt>
                <c:pt idx="4">
                  <c:v>29-02-2020</c:v>
                </c:pt>
                <c:pt idx="5">
                  <c:v>01-03-2020</c:v>
                </c:pt>
                <c:pt idx="6">
                  <c:v>03-03-2020</c:v>
                </c:pt>
                <c:pt idx="7">
                  <c:v>04-03-2020</c:v>
                </c:pt>
                <c:pt idx="8">
                  <c:v>05-03-2020</c:v>
                </c:pt>
                <c:pt idx="9">
                  <c:v>06-03-2020</c:v>
                </c:pt>
                <c:pt idx="10">
                  <c:v>08-03-2020</c:v>
                </c:pt>
                <c:pt idx="11">
                  <c:v>09-03-2020</c:v>
                </c:pt>
                <c:pt idx="12">
                  <c:v>10-03-2020</c:v>
                </c:pt>
                <c:pt idx="13">
                  <c:v>11-03-2020</c:v>
                </c:pt>
                <c:pt idx="14">
                  <c:v>12-03-2020</c:v>
                </c:pt>
                <c:pt idx="15">
                  <c:v>13-03-2020</c:v>
                </c:pt>
                <c:pt idx="16">
                  <c:v>15-03-2020</c:v>
                </c:pt>
                <c:pt idx="17">
                  <c:v>16-03-2020</c:v>
                </c:pt>
                <c:pt idx="18">
                  <c:v>17-03-2020</c:v>
                </c:pt>
                <c:pt idx="19">
                  <c:v>18-03-2020</c:v>
                </c:pt>
                <c:pt idx="20">
                  <c:v>19-03-2020</c:v>
                </c:pt>
                <c:pt idx="21">
                  <c:v>20-03-2020</c:v>
                </c:pt>
                <c:pt idx="22">
                  <c:v>22-03-2020</c:v>
                </c:pt>
                <c:pt idx="23">
                  <c:v>23-03-2020</c:v>
                </c:pt>
                <c:pt idx="24">
                  <c:v>24-03-2020</c:v>
                </c:pt>
                <c:pt idx="25">
                  <c:v>25-03-2020</c:v>
                </c:pt>
                <c:pt idx="26">
                  <c:v>26-03-2020</c:v>
                </c:pt>
                <c:pt idx="27">
                  <c:v>27-03-2020</c:v>
                </c:pt>
                <c:pt idx="28">
                  <c:v>28-03-2020</c:v>
                </c:pt>
                <c:pt idx="29">
                  <c:v>29-03-2020</c:v>
                </c:pt>
                <c:pt idx="30">
                  <c:v>30-03-2020</c:v>
                </c:pt>
                <c:pt idx="31">
                  <c:v>31-03-2020</c:v>
                </c:pt>
                <c:pt idx="32">
                  <c:v>01-04-2020</c:v>
                </c:pt>
                <c:pt idx="33">
                  <c:v>02-04-2020</c:v>
                </c:pt>
                <c:pt idx="34">
                  <c:v>03-04-2020</c:v>
                </c:pt>
                <c:pt idx="35">
                  <c:v>05-04-2020</c:v>
                </c:pt>
                <c:pt idx="36">
                  <c:v>06-04-2020</c:v>
                </c:pt>
                <c:pt idx="37">
                  <c:v>07-04-2020</c:v>
                </c:pt>
                <c:pt idx="38">
                  <c:v>08-04-2020</c:v>
                </c:pt>
                <c:pt idx="39">
                  <c:v>10-04-2020</c:v>
                </c:pt>
                <c:pt idx="40">
                  <c:v>12-04-2020</c:v>
                </c:pt>
                <c:pt idx="41">
                  <c:v>13-04-2020</c:v>
                </c:pt>
                <c:pt idx="42">
                  <c:v>14-04-2020</c:v>
                </c:pt>
                <c:pt idx="43">
                  <c:v>16-04-2020</c:v>
                </c:pt>
                <c:pt idx="44">
                  <c:v>17-04-2020</c:v>
                </c:pt>
                <c:pt idx="45">
                  <c:v>19-04-2020</c:v>
                </c:pt>
                <c:pt idx="46">
                  <c:v>20-04-2020</c:v>
                </c:pt>
              </c:strCache>
            </c:strRef>
          </c:cat>
          <c:val>
            <c:numRef>
              <c:f>'ממוצע נע'!$P$52:$P$98</c:f>
              <c:numCache>
                <c:formatCode>0%</c:formatCode>
                <c:ptCount val="47"/>
                <c:pt idx="0">
                  <c:v>-8.3709236819842103E-2</c:v>
                </c:pt>
                <c:pt idx="1">
                  <c:v>-9.3531827527825517E-2</c:v>
                </c:pt>
                <c:pt idx="2">
                  <c:v>-0.15119221457656495</c:v>
                </c:pt>
                <c:pt idx="3">
                  <c:v>-0.13447118488573229</c:v>
                </c:pt>
                <c:pt idx="4">
                  <c:v>-0.16194611439261619</c:v>
                </c:pt>
                <c:pt idx="5">
                  <c:v>-0.2011748434601579</c:v>
                </c:pt>
                <c:pt idx="6">
                  <c:v>-8.4267870412492285E-2</c:v>
                </c:pt>
                <c:pt idx="7">
                  <c:v>-6.023054975470532E-2</c:v>
                </c:pt>
                <c:pt idx="8">
                  <c:v>-5.8785655634848055E-2</c:v>
                </c:pt>
                <c:pt idx="9">
                  <c:v>-4.2786603625817987E-2</c:v>
                </c:pt>
                <c:pt idx="10">
                  <c:v>5.6093514667596711E-3</c:v>
                </c:pt>
                <c:pt idx="11">
                  <c:v>1.5721355034650442E-2</c:v>
                </c:pt>
                <c:pt idx="12">
                  <c:v>-5.5365076652091894E-3</c:v>
                </c:pt>
                <c:pt idx="13">
                  <c:v>-2.9066584795430783E-3</c:v>
                </c:pt>
                <c:pt idx="14">
                  <c:v>1.7612975899397032E-2</c:v>
                </c:pt>
                <c:pt idx="15">
                  <c:v>-2.7688310268667582E-3</c:v>
                </c:pt>
                <c:pt idx="16">
                  <c:v>1.9638471093111232E-2</c:v>
                </c:pt>
                <c:pt idx="17">
                  <c:v>3.192409742329172E-2</c:v>
                </c:pt>
                <c:pt idx="18">
                  <c:v>-0.11456815600071524</c:v>
                </c:pt>
                <c:pt idx="19">
                  <c:v>-0.14521795995162257</c:v>
                </c:pt>
                <c:pt idx="20">
                  <c:v>-0.1629752988896952</c:v>
                </c:pt>
                <c:pt idx="21">
                  <c:v>-0.20380201895744188</c:v>
                </c:pt>
                <c:pt idx="22">
                  <c:v>-0.2553017348060248</c:v>
                </c:pt>
                <c:pt idx="23">
                  <c:v>-0.29982649321552102</c:v>
                </c:pt>
                <c:pt idx="24">
                  <c:v>-0.30502799150545445</c:v>
                </c:pt>
                <c:pt idx="25">
                  <c:v>-0.32808224333675196</c:v>
                </c:pt>
                <c:pt idx="26">
                  <c:v>-0.3520610593039184</c:v>
                </c:pt>
                <c:pt idx="27">
                  <c:v>-0.37848411111123026</c:v>
                </c:pt>
                <c:pt idx="28">
                  <c:v>-0.44224584956043589</c:v>
                </c:pt>
                <c:pt idx="29">
                  <c:v>-0.4889120310620324</c:v>
                </c:pt>
                <c:pt idx="30">
                  <c:v>-0.50571467096340594</c:v>
                </c:pt>
                <c:pt idx="31">
                  <c:v>-0.52603557678200386</c:v>
                </c:pt>
                <c:pt idx="32">
                  <c:v>-0.54724492229013477</c:v>
                </c:pt>
                <c:pt idx="33">
                  <c:v>-0.54463299937631804</c:v>
                </c:pt>
                <c:pt idx="34">
                  <c:v>-0.51902017594238403</c:v>
                </c:pt>
                <c:pt idx="35">
                  <c:v>-0.5341805857384585</c:v>
                </c:pt>
                <c:pt idx="36">
                  <c:v>-0.52679051015953149</c:v>
                </c:pt>
                <c:pt idx="37">
                  <c:v>-0.5316072479313585</c:v>
                </c:pt>
                <c:pt idx="38">
                  <c:v>-0.54129053313735154</c:v>
                </c:pt>
                <c:pt idx="39">
                  <c:v>-0.5622225546111117</c:v>
                </c:pt>
                <c:pt idx="40">
                  <c:v>-0.54889456299570671</c:v>
                </c:pt>
                <c:pt idx="41">
                  <c:v>-0.51035110205906942</c:v>
                </c:pt>
                <c:pt idx="42">
                  <c:v>-0.51438072650322275</c:v>
                </c:pt>
                <c:pt idx="43">
                  <c:v>-0.50990600181183321</c:v>
                </c:pt>
                <c:pt idx="44">
                  <c:v>-0.51487015007657311</c:v>
                </c:pt>
                <c:pt idx="45">
                  <c:v>-0.51355446036275265</c:v>
                </c:pt>
                <c:pt idx="46">
                  <c:v>-0.52680922731028279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0D8-4B29-82CF-B3B26C8F94D8}"/>
            </c:ext>
          </c:extLst>
        </c:ser>
        <c:ser>
          <c:idx val="6"/>
          <c:order val="6"/>
          <c:tx>
            <c:strRef>
              <c:f>'ממוצע נע'!$Q$12</c:f>
              <c:strCache>
                <c:ptCount val="1"/>
                <c:pt idx="0">
                  <c:v>דלק ותחבורה 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'ממוצע נע'!$J$52:$J$98</c:f>
              <c:strCache>
                <c:ptCount val="47"/>
                <c:pt idx="2">
                  <c:v>27-02-2020</c:v>
                </c:pt>
                <c:pt idx="3">
                  <c:v>28-02-2020</c:v>
                </c:pt>
                <c:pt idx="4">
                  <c:v>29-02-2020</c:v>
                </c:pt>
                <c:pt idx="5">
                  <c:v>01-03-2020</c:v>
                </c:pt>
                <c:pt idx="6">
                  <c:v>03-03-2020</c:v>
                </c:pt>
                <c:pt idx="7">
                  <c:v>04-03-2020</c:v>
                </c:pt>
                <c:pt idx="8">
                  <c:v>05-03-2020</c:v>
                </c:pt>
                <c:pt idx="9">
                  <c:v>06-03-2020</c:v>
                </c:pt>
                <c:pt idx="10">
                  <c:v>08-03-2020</c:v>
                </c:pt>
                <c:pt idx="11">
                  <c:v>09-03-2020</c:v>
                </c:pt>
                <c:pt idx="12">
                  <c:v>10-03-2020</c:v>
                </c:pt>
                <c:pt idx="13">
                  <c:v>11-03-2020</c:v>
                </c:pt>
                <c:pt idx="14">
                  <c:v>12-03-2020</c:v>
                </c:pt>
                <c:pt idx="15">
                  <c:v>13-03-2020</c:v>
                </c:pt>
                <c:pt idx="16">
                  <c:v>15-03-2020</c:v>
                </c:pt>
                <c:pt idx="17">
                  <c:v>16-03-2020</c:v>
                </c:pt>
                <c:pt idx="18">
                  <c:v>17-03-2020</c:v>
                </c:pt>
                <c:pt idx="19">
                  <c:v>18-03-2020</c:v>
                </c:pt>
                <c:pt idx="20">
                  <c:v>19-03-2020</c:v>
                </c:pt>
                <c:pt idx="21">
                  <c:v>20-03-2020</c:v>
                </c:pt>
                <c:pt idx="22">
                  <c:v>22-03-2020</c:v>
                </c:pt>
                <c:pt idx="23">
                  <c:v>23-03-2020</c:v>
                </c:pt>
                <c:pt idx="24">
                  <c:v>24-03-2020</c:v>
                </c:pt>
                <c:pt idx="25">
                  <c:v>25-03-2020</c:v>
                </c:pt>
                <c:pt idx="26">
                  <c:v>26-03-2020</c:v>
                </c:pt>
                <c:pt idx="27">
                  <c:v>27-03-2020</c:v>
                </c:pt>
                <c:pt idx="28">
                  <c:v>28-03-2020</c:v>
                </c:pt>
                <c:pt idx="29">
                  <c:v>29-03-2020</c:v>
                </c:pt>
                <c:pt idx="30">
                  <c:v>30-03-2020</c:v>
                </c:pt>
                <c:pt idx="31">
                  <c:v>31-03-2020</c:v>
                </c:pt>
                <c:pt idx="32">
                  <c:v>01-04-2020</c:v>
                </c:pt>
                <c:pt idx="33">
                  <c:v>02-04-2020</c:v>
                </c:pt>
                <c:pt idx="34">
                  <c:v>03-04-2020</c:v>
                </c:pt>
                <c:pt idx="35">
                  <c:v>05-04-2020</c:v>
                </c:pt>
                <c:pt idx="36">
                  <c:v>06-04-2020</c:v>
                </c:pt>
                <c:pt idx="37">
                  <c:v>07-04-2020</c:v>
                </c:pt>
                <c:pt idx="38">
                  <c:v>08-04-2020</c:v>
                </c:pt>
                <c:pt idx="39">
                  <c:v>10-04-2020</c:v>
                </c:pt>
                <c:pt idx="40">
                  <c:v>12-04-2020</c:v>
                </c:pt>
                <c:pt idx="41">
                  <c:v>13-04-2020</c:v>
                </c:pt>
                <c:pt idx="42">
                  <c:v>14-04-2020</c:v>
                </c:pt>
                <c:pt idx="43">
                  <c:v>16-04-2020</c:v>
                </c:pt>
                <c:pt idx="44">
                  <c:v>17-04-2020</c:v>
                </c:pt>
                <c:pt idx="45">
                  <c:v>19-04-2020</c:v>
                </c:pt>
                <c:pt idx="46">
                  <c:v>20-04-2020</c:v>
                </c:pt>
              </c:strCache>
            </c:strRef>
          </c:cat>
          <c:val>
            <c:numRef>
              <c:f>'ממוצע נע'!$Q$52:$Q$98</c:f>
              <c:numCache>
                <c:formatCode>0%</c:formatCode>
                <c:ptCount val="47"/>
                <c:pt idx="0">
                  <c:v>-2.9356633896286288E-2</c:v>
                </c:pt>
                <c:pt idx="1">
                  <c:v>-3.6690523693737598E-2</c:v>
                </c:pt>
                <c:pt idx="2">
                  <c:v>-4.7961783866821039E-2</c:v>
                </c:pt>
                <c:pt idx="3">
                  <c:v>-6.1286233665347134E-2</c:v>
                </c:pt>
                <c:pt idx="4">
                  <c:v>-0.10188880507365794</c:v>
                </c:pt>
                <c:pt idx="5">
                  <c:v>-0.10629035276226628</c:v>
                </c:pt>
                <c:pt idx="6">
                  <c:v>-8.929905751107603E-2</c:v>
                </c:pt>
                <c:pt idx="7">
                  <c:v>-6.8385279725852954E-2</c:v>
                </c:pt>
                <c:pt idx="8">
                  <c:v>-6.8223769451864036E-2</c:v>
                </c:pt>
                <c:pt idx="9">
                  <c:v>-2.4162571889550954E-2</c:v>
                </c:pt>
                <c:pt idx="10">
                  <c:v>1.530259128996736E-2</c:v>
                </c:pt>
                <c:pt idx="11">
                  <c:v>3.1816898383722148E-2</c:v>
                </c:pt>
                <c:pt idx="12">
                  <c:v>7.6297665629523337E-3</c:v>
                </c:pt>
                <c:pt idx="13">
                  <c:v>2.2562092181406257E-3</c:v>
                </c:pt>
                <c:pt idx="14">
                  <c:v>1.0031340651384113E-3</c:v>
                </c:pt>
                <c:pt idx="15">
                  <c:v>-6.6982752448564442E-3</c:v>
                </c:pt>
                <c:pt idx="16">
                  <c:v>6.1665891228648961E-2</c:v>
                </c:pt>
                <c:pt idx="17">
                  <c:v>3.6532312444914838E-2</c:v>
                </c:pt>
                <c:pt idx="18">
                  <c:v>-1.4136464200386611E-2</c:v>
                </c:pt>
                <c:pt idx="19">
                  <c:v>-3.3928651432059365E-2</c:v>
                </c:pt>
                <c:pt idx="20">
                  <c:v>-5.1420748315861076E-2</c:v>
                </c:pt>
                <c:pt idx="21">
                  <c:v>-0.10609513358269995</c:v>
                </c:pt>
                <c:pt idx="22">
                  <c:v>-0.16052391544992062</c:v>
                </c:pt>
                <c:pt idx="23">
                  <c:v>-0.21768710900144506</c:v>
                </c:pt>
                <c:pt idx="24">
                  <c:v>-0.23206710245159201</c:v>
                </c:pt>
                <c:pt idx="25">
                  <c:v>-0.25942756440035031</c:v>
                </c:pt>
                <c:pt idx="26">
                  <c:v>-0.3031615851678886</c:v>
                </c:pt>
                <c:pt idx="27">
                  <c:v>-0.34789386884560725</c:v>
                </c:pt>
                <c:pt idx="28">
                  <c:v>-0.4461355804272078</c:v>
                </c:pt>
                <c:pt idx="29">
                  <c:v>-0.48598591272294622</c:v>
                </c:pt>
                <c:pt idx="30">
                  <c:v>-0.50746431702401873</c:v>
                </c:pt>
                <c:pt idx="31">
                  <c:v>-0.54849184980449772</c:v>
                </c:pt>
                <c:pt idx="32">
                  <c:v>-0.58866050734137843</c:v>
                </c:pt>
                <c:pt idx="33">
                  <c:v>-0.59955497572127747</c:v>
                </c:pt>
                <c:pt idx="34">
                  <c:v>-0.60592442806286007</c:v>
                </c:pt>
                <c:pt idx="35">
                  <c:v>-0.61177725330136412</c:v>
                </c:pt>
                <c:pt idx="36">
                  <c:v>-0.61523143620256726</c:v>
                </c:pt>
                <c:pt idx="37">
                  <c:v>-0.62390618138199427</c:v>
                </c:pt>
                <c:pt idx="38">
                  <c:v>-0.62956728324490441</c:v>
                </c:pt>
                <c:pt idx="39">
                  <c:v>-0.64548179943741113</c:v>
                </c:pt>
                <c:pt idx="40">
                  <c:v>-0.63326026182156481</c:v>
                </c:pt>
                <c:pt idx="41">
                  <c:v>-0.61352020979964927</c:v>
                </c:pt>
                <c:pt idx="42">
                  <c:v>-0.62597908623178156</c:v>
                </c:pt>
                <c:pt idx="43">
                  <c:v>-0.61544200487946754</c:v>
                </c:pt>
                <c:pt idx="44">
                  <c:v>-0.6130853817166616</c:v>
                </c:pt>
                <c:pt idx="45">
                  <c:v>-0.60496366848893801</c:v>
                </c:pt>
                <c:pt idx="46">
                  <c:v>-0.60972995790604068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0D8-4B29-82CF-B3B26C8F94D8}"/>
            </c:ext>
          </c:extLst>
        </c:ser>
        <c:ser>
          <c:idx val="7"/>
          <c:order val="7"/>
          <c:tx>
            <c:strRef>
              <c:f>'ממוצע נע'!$R$12</c:f>
              <c:strCache>
                <c:ptCount val="1"/>
                <c:pt idx="0">
                  <c:v>סה"כ</c:v>
                </c:pt>
              </c:strCache>
            </c:strRef>
          </c:tx>
          <c:spPr>
            <a:ln w="6032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'ממוצע נע'!$J$52:$J$98</c:f>
              <c:strCache>
                <c:ptCount val="47"/>
                <c:pt idx="2">
                  <c:v>27-02-2020</c:v>
                </c:pt>
                <c:pt idx="3">
                  <c:v>28-02-2020</c:v>
                </c:pt>
                <c:pt idx="4">
                  <c:v>29-02-2020</c:v>
                </c:pt>
                <c:pt idx="5">
                  <c:v>01-03-2020</c:v>
                </c:pt>
                <c:pt idx="6">
                  <c:v>03-03-2020</c:v>
                </c:pt>
                <c:pt idx="7">
                  <c:v>04-03-2020</c:v>
                </c:pt>
                <c:pt idx="8">
                  <c:v>05-03-2020</c:v>
                </c:pt>
                <c:pt idx="9">
                  <c:v>06-03-2020</c:v>
                </c:pt>
                <c:pt idx="10">
                  <c:v>08-03-2020</c:v>
                </c:pt>
                <c:pt idx="11">
                  <c:v>09-03-2020</c:v>
                </c:pt>
                <c:pt idx="12">
                  <c:v>10-03-2020</c:v>
                </c:pt>
                <c:pt idx="13">
                  <c:v>11-03-2020</c:v>
                </c:pt>
                <c:pt idx="14">
                  <c:v>12-03-2020</c:v>
                </c:pt>
                <c:pt idx="15">
                  <c:v>13-03-2020</c:v>
                </c:pt>
                <c:pt idx="16">
                  <c:v>15-03-2020</c:v>
                </c:pt>
                <c:pt idx="17">
                  <c:v>16-03-2020</c:v>
                </c:pt>
                <c:pt idx="18">
                  <c:v>17-03-2020</c:v>
                </c:pt>
                <c:pt idx="19">
                  <c:v>18-03-2020</c:v>
                </c:pt>
                <c:pt idx="20">
                  <c:v>19-03-2020</c:v>
                </c:pt>
                <c:pt idx="21">
                  <c:v>20-03-2020</c:v>
                </c:pt>
                <c:pt idx="22">
                  <c:v>22-03-2020</c:v>
                </c:pt>
                <c:pt idx="23">
                  <c:v>23-03-2020</c:v>
                </c:pt>
                <c:pt idx="24">
                  <c:v>24-03-2020</c:v>
                </c:pt>
                <c:pt idx="25">
                  <c:v>25-03-2020</c:v>
                </c:pt>
                <c:pt idx="26">
                  <c:v>26-03-2020</c:v>
                </c:pt>
                <c:pt idx="27">
                  <c:v>27-03-2020</c:v>
                </c:pt>
                <c:pt idx="28">
                  <c:v>28-03-2020</c:v>
                </c:pt>
                <c:pt idx="29">
                  <c:v>29-03-2020</c:v>
                </c:pt>
                <c:pt idx="30">
                  <c:v>30-03-2020</c:v>
                </c:pt>
                <c:pt idx="31">
                  <c:v>31-03-2020</c:v>
                </c:pt>
                <c:pt idx="32">
                  <c:v>01-04-2020</c:v>
                </c:pt>
                <c:pt idx="33">
                  <c:v>02-04-2020</c:v>
                </c:pt>
                <c:pt idx="34">
                  <c:v>03-04-2020</c:v>
                </c:pt>
                <c:pt idx="35">
                  <c:v>05-04-2020</c:v>
                </c:pt>
                <c:pt idx="36">
                  <c:v>06-04-2020</c:v>
                </c:pt>
                <c:pt idx="37">
                  <c:v>07-04-2020</c:v>
                </c:pt>
                <c:pt idx="38">
                  <c:v>08-04-2020</c:v>
                </c:pt>
                <c:pt idx="39">
                  <c:v>10-04-2020</c:v>
                </c:pt>
                <c:pt idx="40">
                  <c:v>12-04-2020</c:v>
                </c:pt>
                <c:pt idx="41">
                  <c:v>13-04-2020</c:v>
                </c:pt>
                <c:pt idx="42">
                  <c:v>14-04-2020</c:v>
                </c:pt>
                <c:pt idx="43">
                  <c:v>16-04-2020</c:v>
                </c:pt>
                <c:pt idx="44">
                  <c:v>17-04-2020</c:v>
                </c:pt>
                <c:pt idx="45">
                  <c:v>19-04-2020</c:v>
                </c:pt>
                <c:pt idx="46">
                  <c:v>20-04-2020</c:v>
                </c:pt>
              </c:strCache>
            </c:strRef>
          </c:cat>
          <c:val>
            <c:numRef>
              <c:f>'ממוצע נע'!$R$52:$R$98</c:f>
              <c:numCache>
                <c:formatCode>0%</c:formatCode>
                <c:ptCount val="47"/>
                <c:pt idx="0">
                  <c:v>-0.1063974873004111</c:v>
                </c:pt>
                <c:pt idx="1">
                  <c:v>-7.8796794725931263E-2</c:v>
                </c:pt>
                <c:pt idx="2">
                  <c:v>-5.6449605127976921E-2</c:v>
                </c:pt>
                <c:pt idx="3">
                  <c:v>-2.8952203219651418E-2</c:v>
                </c:pt>
                <c:pt idx="4">
                  <c:v>-6.9646161189536482E-2</c:v>
                </c:pt>
                <c:pt idx="5">
                  <c:v>-0.103821056437992</c:v>
                </c:pt>
                <c:pt idx="6">
                  <c:v>-6.603030554197642E-2</c:v>
                </c:pt>
                <c:pt idx="7">
                  <c:v>-5.3279385915512179E-2</c:v>
                </c:pt>
                <c:pt idx="8">
                  <c:v>-6.9377260339667179E-2</c:v>
                </c:pt>
                <c:pt idx="9">
                  <c:v>-3.4847333253094193E-2</c:v>
                </c:pt>
                <c:pt idx="10">
                  <c:v>4.9354638063916489E-3</c:v>
                </c:pt>
                <c:pt idx="11">
                  <c:v>2.2145094392526987E-2</c:v>
                </c:pt>
                <c:pt idx="12">
                  <c:v>-1.297242361288542E-2</c:v>
                </c:pt>
                <c:pt idx="13">
                  <c:v>-4.9454837604409718E-2</c:v>
                </c:pt>
                <c:pt idx="14">
                  <c:v>-8.3609957110065469E-2</c:v>
                </c:pt>
                <c:pt idx="15">
                  <c:v>-9.9893713429402786E-2</c:v>
                </c:pt>
                <c:pt idx="16">
                  <c:v>-4.933699528000457E-2</c:v>
                </c:pt>
                <c:pt idx="17">
                  <c:v>-7.1023134827220558E-3</c:v>
                </c:pt>
                <c:pt idx="18">
                  <c:v>-3.8732645813321032E-2</c:v>
                </c:pt>
                <c:pt idx="19">
                  <c:v>-4.4513469557009744E-2</c:v>
                </c:pt>
                <c:pt idx="20">
                  <c:v>-4.3261290514311379E-2</c:v>
                </c:pt>
                <c:pt idx="21">
                  <c:v>-7.2602374887537957E-2</c:v>
                </c:pt>
                <c:pt idx="22">
                  <c:v>-9.21952410637632E-2</c:v>
                </c:pt>
                <c:pt idx="23">
                  <c:v>-0.12186439009599115</c:v>
                </c:pt>
                <c:pt idx="24">
                  <c:v>-0.1195877576890193</c:v>
                </c:pt>
                <c:pt idx="25">
                  <c:v>-0.12254893015952484</c:v>
                </c:pt>
                <c:pt idx="26">
                  <c:v>-0.1300485455840652</c:v>
                </c:pt>
                <c:pt idx="27">
                  <c:v>-0.13286910262132745</c:v>
                </c:pt>
                <c:pt idx="28">
                  <c:v>-0.18621170463321302</c:v>
                </c:pt>
                <c:pt idx="29">
                  <c:v>-0.24425567940536275</c:v>
                </c:pt>
                <c:pt idx="30">
                  <c:v>-0.25067978522078382</c:v>
                </c:pt>
                <c:pt idx="31">
                  <c:v>-0.28012713332966688</c:v>
                </c:pt>
                <c:pt idx="32">
                  <c:v>-0.29808804400462063</c:v>
                </c:pt>
                <c:pt idx="33">
                  <c:v>-0.30937591963534561</c:v>
                </c:pt>
                <c:pt idx="34">
                  <c:v>-0.29898260307249347</c:v>
                </c:pt>
                <c:pt idx="35">
                  <c:v>-0.31328130058893378</c:v>
                </c:pt>
                <c:pt idx="36">
                  <c:v>-0.31704612859854087</c:v>
                </c:pt>
                <c:pt idx="37">
                  <c:v>-0.31926380875485216</c:v>
                </c:pt>
                <c:pt idx="38">
                  <c:v>-0.33148905835975984</c:v>
                </c:pt>
                <c:pt idx="39">
                  <c:v>-0.38531028287937796</c:v>
                </c:pt>
                <c:pt idx="40">
                  <c:v>-0.39455070227390987</c:v>
                </c:pt>
                <c:pt idx="41">
                  <c:v>-0.36646447490786782</c:v>
                </c:pt>
                <c:pt idx="42">
                  <c:v>-0.40119150012671023</c:v>
                </c:pt>
                <c:pt idx="43">
                  <c:v>-0.39109222967999446</c:v>
                </c:pt>
                <c:pt idx="44">
                  <c:v>-0.39986104793837063</c:v>
                </c:pt>
                <c:pt idx="45">
                  <c:v>-0.3930474429262899</c:v>
                </c:pt>
                <c:pt idx="46">
                  <c:v>-0.40839511641811077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0D8-4B29-82CF-B3B26C8F94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2454808"/>
        <c:axId val="522458416"/>
      </c:lineChart>
      <c:catAx>
        <c:axId val="522454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defRPr>
            </a:pPr>
            <a:endParaRPr lang="he-IL"/>
          </a:p>
        </c:txPr>
        <c:crossAx val="522458416"/>
        <c:crosses val="autoZero"/>
        <c:auto val="1"/>
        <c:lblAlgn val="ctr"/>
        <c:lblOffset val="100"/>
        <c:noMultiLvlLbl val="0"/>
      </c:catAx>
      <c:valAx>
        <c:axId val="522458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defRPr>
            </a:pPr>
            <a:endParaRPr lang="he-IL"/>
          </a:p>
        </c:txPr>
        <c:crossAx val="522454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defRPr>
          </a:pPr>
          <a:endParaRPr lang="he-I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David" panose="020E0502060401010101" pitchFamily="34" charset="-79"/>
          <a:cs typeface="David" panose="020E0502060401010101" pitchFamily="34" charset="-79"/>
        </a:defRPr>
      </a:pPr>
      <a:endParaRPr lang="he-I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B1A10D1-0AB0-41CD-881A-F1654758A766}" type="datetimeFigureOut">
              <a:rPr lang="he-IL" smtClean="0"/>
              <a:t>כ"ח/ניסן/תש"ף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80269F9-AF93-48CE-8361-E6DAE15C66B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5571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08B593-DC7C-4FEA-988C-23E1DCC701E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3469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92A3-38CD-4944-B100-77185864C657}" type="datetimeFigureOut">
              <a:rPr lang="he-IL" smtClean="0"/>
              <a:t>כ"ח/ניסן/תש"ף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00CB-C25B-4CC2-9868-1B7B07027C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976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92A3-38CD-4944-B100-77185864C657}" type="datetimeFigureOut">
              <a:rPr lang="he-IL" smtClean="0"/>
              <a:t>כ"ח/ניסן/תש"ף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00CB-C25B-4CC2-9868-1B7B07027C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5858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92A3-38CD-4944-B100-77185864C657}" type="datetimeFigureOut">
              <a:rPr lang="he-IL" smtClean="0"/>
              <a:t>כ"ח/ניסן/תש"ף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00CB-C25B-4CC2-9868-1B7B07027C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301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92A3-38CD-4944-B100-77185864C657}" type="datetimeFigureOut">
              <a:rPr lang="he-IL" smtClean="0"/>
              <a:t>כ"ח/ניסן/תש"ף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00CB-C25B-4CC2-9868-1B7B07027C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2454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92A3-38CD-4944-B100-77185864C657}" type="datetimeFigureOut">
              <a:rPr lang="he-IL" smtClean="0"/>
              <a:t>כ"ח/ניסן/תש"ף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00CB-C25B-4CC2-9868-1B7B07027C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71740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92A3-38CD-4944-B100-77185864C657}" type="datetimeFigureOut">
              <a:rPr lang="he-IL" smtClean="0"/>
              <a:t>כ"ח/ניסן/תש"ף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00CB-C25B-4CC2-9868-1B7B07027C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683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92A3-38CD-4944-B100-77185864C657}" type="datetimeFigureOut">
              <a:rPr lang="he-IL" smtClean="0"/>
              <a:t>כ"ח/ניסן/תש"ף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00CB-C25B-4CC2-9868-1B7B07027C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6463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92A3-38CD-4944-B100-77185864C657}" type="datetimeFigureOut">
              <a:rPr lang="he-IL" smtClean="0"/>
              <a:t>כ"ח/ניסן/תש"ף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00CB-C25B-4CC2-9868-1B7B07027C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5594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92A3-38CD-4944-B100-77185864C657}" type="datetimeFigureOut">
              <a:rPr lang="he-IL" smtClean="0"/>
              <a:t>כ"ח/ניסן/תש"ף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00CB-C25B-4CC2-9868-1B7B07027C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2075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92A3-38CD-4944-B100-77185864C657}" type="datetimeFigureOut">
              <a:rPr lang="he-IL" smtClean="0"/>
              <a:t>כ"ח/ניסן/תש"ף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00CB-C25B-4CC2-9868-1B7B07027C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8184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92A3-38CD-4944-B100-77185864C657}" type="datetimeFigureOut">
              <a:rPr lang="he-IL" smtClean="0"/>
              <a:t>כ"ח/ניסן/תש"ף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00CB-C25B-4CC2-9868-1B7B07027C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3112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892A3-38CD-4944-B100-77185864C657}" type="datetimeFigureOut">
              <a:rPr lang="he-IL" smtClean="0"/>
              <a:t>כ"ח/ניסן/תש"ף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900CB-C25B-4CC2-9868-1B7B07027C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9213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תרשים 3">
            <a:extLst>
              <a:ext uri="{FF2B5EF4-FFF2-40B4-BE49-F238E27FC236}">
                <a16:creationId xmlns:a16="http://schemas.microsoft.com/office/drawing/2014/main" id="{7568218F-D04A-4723-8293-A50CBA1D51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947854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6" name="Picture 2" descr="Image result for â«×× ×§ ××©×¨×× ××××â¬â">
            <a:extLst>
              <a:ext uri="{FF2B5EF4-FFF2-40B4-BE49-F238E27FC236}">
                <a16:creationId xmlns:a16="http://schemas.microsoft.com/office/drawing/2014/main" id="{323065F7-0721-4C40-A584-22492038E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6417" y="88659"/>
            <a:ext cx="2764590" cy="77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מחבר ישר 12">
            <a:extLst>
              <a:ext uri="{FF2B5EF4-FFF2-40B4-BE49-F238E27FC236}">
                <a16:creationId xmlns:a16="http://schemas.microsoft.com/office/drawing/2014/main" id="{4A9976CC-4624-421A-9583-AF8EE6D6E820}"/>
              </a:ext>
            </a:extLst>
          </p:cNvPr>
          <p:cNvCxnSpPr>
            <a:cxnSpLocks/>
          </p:cNvCxnSpPr>
          <p:nvPr/>
        </p:nvCxnSpPr>
        <p:spPr>
          <a:xfrm>
            <a:off x="6840659" y="1244176"/>
            <a:ext cx="0" cy="3729932"/>
          </a:xfrm>
          <a:prstGeom prst="line">
            <a:avLst/>
          </a:prstGeom>
          <a:ln w="38100" cap="flat" cmpd="sng" algn="ctr">
            <a:solidFill>
              <a:schemeClr val="accent3">
                <a:lumMod val="60000"/>
                <a:lumOff val="40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מלבן 13">
            <a:extLst>
              <a:ext uri="{FF2B5EF4-FFF2-40B4-BE49-F238E27FC236}">
                <a16:creationId xmlns:a16="http://schemas.microsoft.com/office/drawing/2014/main" id="{B35F202B-C54F-4742-8F3C-191258C23AB3}"/>
              </a:ext>
            </a:extLst>
          </p:cNvPr>
          <p:cNvSpPr/>
          <p:nvPr/>
        </p:nvSpPr>
        <p:spPr>
          <a:xfrm>
            <a:off x="6296461" y="644460"/>
            <a:ext cx="1088396" cy="73866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he-IL" sz="105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החמרת ההנחיות והגבלת פעילות נוספת</a:t>
            </a:r>
          </a:p>
        </p:txBody>
      </p:sp>
      <p:cxnSp>
        <p:nvCxnSpPr>
          <p:cNvPr id="21" name="מחבר ישר 20">
            <a:extLst>
              <a:ext uri="{FF2B5EF4-FFF2-40B4-BE49-F238E27FC236}">
                <a16:creationId xmlns:a16="http://schemas.microsoft.com/office/drawing/2014/main" id="{95DB18DC-9450-40FA-9D92-0E3887E1D4DF}"/>
              </a:ext>
            </a:extLst>
          </p:cNvPr>
          <p:cNvCxnSpPr>
            <a:cxnSpLocks/>
          </p:cNvCxnSpPr>
          <p:nvPr/>
        </p:nvCxnSpPr>
        <p:spPr>
          <a:xfrm>
            <a:off x="4714149" y="1226974"/>
            <a:ext cx="0" cy="3747134"/>
          </a:xfrm>
          <a:prstGeom prst="line">
            <a:avLst/>
          </a:prstGeom>
          <a:ln w="38100" cap="flat" cmpd="sng" algn="ctr">
            <a:solidFill>
              <a:schemeClr val="accent3">
                <a:lumMod val="60000"/>
                <a:lumOff val="40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2" name="מלבן 21">
            <a:extLst>
              <a:ext uri="{FF2B5EF4-FFF2-40B4-BE49-F238E27FC236}">
                <a16:creationId xmlns:a16="http://schemas.microsoft.com/office/drawing/2014/main" id="{527CF28A-BF48-4138-9B9E-DE7AD9FFA9E5}"/>
              </a:ext>
            </a:extLst>
          </p:cNvPr>
          <p:cNvSpPr/>
          <p:nvPr/>
        </p:nvSpPr>
        <p:spPr>
          <a:xfrm>
            <a:off x="3964334" y="644459"/>
            <a:ext cx="1473200" cy="73866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he-IL" sz="105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הכרזה על הגבלת הפעילות במשק והשבתת מערכת החינוך</a:t>
            </a:r>
          </a:p>
        </p:txBody>
      </p:sp>
      <p:cxnSp>
        <p:nvCxnSpPr>
          <p:cNvPr id="23" name="מחבר ישר 22">
            <a:extLst>
              <a:ext uri="{FF2B5EF4-FFF2-40B4-BE49-F238E27FC236}">
                <a16:creationId xmlns:a16="http://schemas.microsoft.com/office/drawing/2014/main" id="{0BE5ED57-85C6-476F-B220-98F4E783DCE2}"/>
              </a:ext>
            </a:extLst>
          </p:cNvPr>
          <p:cNvCxnSpPr>
            <a:cxnSpLocks/>
          </p:cNvCxnSpPr>
          <p:nvPr/>
        </p:nvCxnSpPr>
        <p:spPr>
          <a:xfrm flipH="1">
            <a:off x="5804348" y="1265442"/>
            <a:ext cx="17598" cy="3729932"/>
          </a:xfrm>
          <a:prstGeom prst="line">
            <a:avLst/>
          </a:prstGeom>
          <a:ln w="38100" cap="flat" cmpd="sng" algn="ctr">
            <a:solidFill>
              <a:schemeClr val="accent3">
                <a:lumMod val="60000"/>
                <a:lumOff val="40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" name="מלבן 23">
            <a:extLst>
              <a:ext uri="{FF2B5EF4-FFF2-40B4-BE49-F238E27FC236}">
                <a16:creationId xmlns:a16="http://schemas.microsoft.com/office/drawing/2014/main" id="{4F3BD798-02EE-493B-8BCE-0D78AF3AD1E4}"/>
              </a:ext>
            </a:extLst>
          </p:cNvPr>
          <p:cNvSpPr/>
          <p:nvPr/>
        </p:nvSpPr>
        <p:spPr>
          <a:xfrm>
            <a:off x="5181512" y="644459"/>
            <a:ext cx="1245672" cy="57708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he-IL" sz="105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מעבר שוק העבודה למתכונת חירום  והגבלת פעילות</a:t>
            </a:r>
          </a:p>
        </p:txBody>
      </p:sp>
      <p:cxnSp>
        <p:nvCxnSpPr>
          <p:cNvPr id="39" name="מחבר ישר 38">
            <a:extLst>
              <a:ext uri="{FF2B5EF4-FFF2-40B4-BE49-F238E27FC236}">
                <a16:creationId xmlns:a16="http://schemas.microsoft.com/office/drawing/2014/main" id="{BDF14C33-A4E6-4374-98DD-49A2F0DB7132}"/>
              </a:ext>
            </a:extLst>
          </p:cNvPr>
          <p:cNvCxnSpPr>
            <a:cxnSpLocks/>
          </p:cNvCxnSpPr>
          <p:nvPr/>
        </p:nvCxnSpPr>
        <p:spPr>
          <a:xfrm>
            <a:off x="9725053" y="1214882"/>
            <a:ext cx="0" cy="3686175"/>
          </a:xfrm>
          <a:prstGeom prst="line">
            <a:avLst/>
          </a:prstGeom>
          <a:ln w="38100" cap="flat" cmpd="sng" algn="ctr">
            <a:solidFill>
              <a:schemeClr val="accent3">
                <a:lumMod val="60000"/>
                <a:lumOff val="40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0" name="מלבן 39">
            <a:extLst>
              <a:ext uri="{FF2B5EF4-FFF2-40B4-BE49-F238E27FC236}">
                <a16:creationId xmlns:a16="http://schemas.microsoft.com/office/drawing/2014/main" id="{C98B074F-DC52-44D9-A7AF-93A23A3E9B6D}"/>
              </a:ext>
            </a:extLst>
          </p:cNvPr>
          <p:cNvSpPr/>
          <p:nvPr/>
        </p:nvSpPr>
        <p:spPr>
          <a:xfrm>
            <a:off x="9180855" y="644459"/>
            <a:ext cx="1088396" cy="57708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he-IL" sz="105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תחילת חג הפסח החלת עוצר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DB3923C-0E36-4120-BFB0-4D3BA47D46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524539"/>
              </p:ext>
            </p:extLst>
          </p:nvPr>
        </p:nvGraphicFramePr>
        <p:xfrm>
          <a:off x="625521" y="4653334"/>
          <a:ext cx="5534210" cy="1879919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756534">
                  <a:extLst>
                    <a:ext uri="{9D8B030D-6E8A-4147-A177-3AD203B41FA5}">
                      <a16:colId xmlns:a16="http://schemas.microsoft.com/office/drawing/2014/main" val="488555035"/>
                    </a:ext>
                  </a:extLst>
                </a:gridCol>
                <a:gridCol w="756534">
                  <a:extLst>
                    <a:ext uri="{9D8B030D-6E8A-4147-A177-3AD203B41FA5}">
                      <a16:colId xmlns:a16="http://schemas.microsoft.com/office/drawing/2014/main" val="1552940443"/>
                    </a:ext>
                  </a:extLst>
                </a:gridCol>
                <a:gridCol w="945668">
                  <a:extLst>
                    <a:ext uri="{9D8B030D-6E8A-4147-A177-3AD203B41FA5}">
                      <a16:colId xmlns:a16="http://schemas.microsoft.com/office/drawing/2014/main" val="299957485"/>
                    </a:ext>
                  </a:extLst>
                </a:gridCol>
                <a:gridCol w="649632">
                  <a:extLst>
                    <a:ext uri="{9D8B030D-6E8A-4147-A177-3AD203B41FA5}">
                      <a16:colId xmlns:a16="http://schemas.microsoft.com/office/drawing/2014/main" val="2331623561"/>
                    </a:ext>
                  </a:extLst>
                </a:gridCol>
                <a:gridCol w="427606">
                  <a:extLst>
                    <a:ext uri="{9D8B030D-6E8A-4147-A177-3AD203B41FA5}">
                      <a16:colId xmlns:a16="http://schemas.microsoft.com/office/drawing/2014/main" val="3314622251"/>
                    </a:ext>
                  </a:extLst>
                </a:gridCol>
                <a:gridCol w="715418">
                  <a:extLst>
                    <a:ext uri="{9D8B030D-6E8A-4147-A177-3AD203B41FA5}">
                      <a16:colId xmlns:a16="http://schemas.microsoft.com/office/drawing/2014/main" val="2129961517"/>
                    </a:ext>
                  </a:extLst>
                </a:gridCol>
                <a:gridCol w="427606">
                  <a:extLst>
                    <a:ext uri="{9D8B030D-6E8A-4147-A177-3AD203B41FA5}">
                      <a16:colId xmlns:a16="http://schemas.microsoft.com/office/drawing/2014/main" val="833461084"/>
                    </a:ext>
                  </a:extLst>
                </a:gridCol>
                <a:gridCol w="427606">
                  <a:extLst>
                    <a:ext uri="{9D8B030D-6E8A-4147-A177-3AD203B41FA5}">
                      <a16:colId xmlns:a16="http://schemas.microsoft.com/office/drawing/2014/main" val="2353355691"/>
                    </a:ext>
                  </a:extLst>
                </a:gridCol>
                <a:gridCol w="427606">
                  <a:extLst>
                    <a:ext uri="{9D8B030D-6E8A-4147-A177-3AD203B41FA5}">
                      <a16:colId xmlns:a16="http://schemas.microsoft.com/office/drawing/2014/main" val="2554020904"/>
                    </a:ext>
                  </a:extLst>
                </a:gridCol>
              </a:tblGrid>
              <a:tr h="444662">
                <a:tc>
                  <a:txBody>
                    <a:bodyPr/>
                    <a:lstStyle/>
                    <a:p>
                      <a:pPr algn="ctr" rtl="1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הוצאה יומית ממוצעת במיליונים</a:t>
                      </a:r>
                      <a:endParaRPr lang="en-US" sz="11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בתי מרקחת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פנאי וחינוך</a:t>
                      </a:r>
                      <a:endParaRPr lang="en-US" sz="11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רשתות מזון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מסעדות</a:t>
                      </a:r>
                      <a:endParaRPr lang="en-US" sz="11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תיירות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חשמל, ביגוד, ריהוט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דלק תחבורה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סה"כ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194023"/>
                  </a:ext>
                </a:extLst>
              </a:tr>
              <a:tr h="591114">
                <a:tc>
                  <a:txBody>
                    <a:bodyPr/>
                    <a:lstStyle/>
                    <a:p>
                      <a:pPr algn="ctr" rtl="1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מתחילת השנה עד ההכרזה על המגבלות (16/03)</a:t>
                      </a:r>
                      <a:endParaRPr lang="en-US" sz="11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</a:t>
                      </a:r>
                      <a:endParaRPr lang="en-US" sz="11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31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189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60</a:t>
                      </a:r>
                      <a:endParaRPr lang="en-US" sz="11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44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111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64</a:t>
                      </a:r>
                      <a:endParaRPr lang="en-US" sz="11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1133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197037"/>
                  </a:ext>
                </a:extLst>
              </a:tr>
              <a:tr h="298210">
                <a:tc>
                  <a:txBody>
                    <a:bodyPr/>
                    <a:lstStyle/>
                    <a:p>
                      <a:pPr algn="ctr" rtl="1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תקופת ההסגר (16/03 – 19/04)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237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59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29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786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581907"/>
                  </a:ext>
                </a:extLst>
              </a:tr>
              <a:tr h="298210">
                <a:tc>
                  <a:txBody>
                    <a:bodyPr/>
                    <a:lstStyle/>
                    <a:p>
                      <a:pPr algn="ctr" rtl="1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הפרש (במיליונים)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21-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48+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43-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30-</a:t>
                      </a:r>
                      <a:endParaRPr lang="en-US" sz="11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51-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35-</a:t>
                      </a:r>
                      <a:endParaRPr lang="en-US" sz="11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kern="12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347-</a:t>
                      </a:r>
                      <a:endParaRPr lang="en-US" sz="11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878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288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eWaveListOrderValue xmlns="http://schemas.microsoft.com/sharepoint/v3" xsi:nil="true"/>
    <_DCDateCreated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0644CCD52964FE4BBD8AB8E0B060EA47" ma:contentTypeVersion="3" ma:contentTypeDescription="צור מסמך חדש." ma:contentTypeScope="" ma:versionID="2bb10b40ee8d3a599c5f62d28aa9a0b5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3/fields" targetNamespace="http://schemas.microsoft.com/office/2006/metadata/properties" ma:root="true" ma:fieldsID="3c347f0a8e3e1664f2bb8f913eca227a" ns1:_="" ns2:_="">
    <xsd:import namespace="http://schemas.microsoft.com/sharepoint/v3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1:eWaveListOrderValue" minOccurs="0"/>
                <xsd:element ref="ns2:_DC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מתזמן תאריך התחלה" ma:description="" ma:internalName="PublishingStartDate">
      <xsd:simpleType>
        <xsd:restriction base="dms:Unknown"/>
      </xsd:simpleType>
    </xsd:element>
    <xsd:element name="PublishingExpirationDate" ma:index="9" nillable="true" ma:displayName="מתזמן תאריך סיום" ma:internalName="PublishingExpirationDate">
      <xsd:simpleType>
        <xsd:restriction base="dms:Unknown"/>
      </xsd:simpleType>
    </xsd:element>
    <xsd:element name="eWaveListOrderValue" ma:index="10" nillable="true" ma:displayName="סידור" ma:decimals="2" ma:internalName="eWaveListOrderValue" ma:readOnly="false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11" nillable="true" ma:displayName="תאריך יצירה" ma:description="התאריך שבו נוצר משאב זה" ma:format="DateTime" ma:internalName="_DCDateCreated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C9E739-2D3D-4DE6-A9C9-99FBCE9A58DC}"/>
</file>

<file path=customXml/itemProps2.xml><?xml version="1.0" encoding="utf-8"?>
<ds:datastoreItem xmlns:ds="http://schemas.openxmlformats.org/officeDocument/2006/customXml" ds:itemID="{44D8A7FD-D3F2-4F3F-9CBD-EB5E4F99209A}"/>
</file>

<file path=customXml/itemProps3.xml><?xml version="1.0" encoding="utf-8"?>
<ds:datastoreItem xmlns:ds="http://schemas.openxmlformats.org/officeDocument/2006/customXml" ds:itemID="{0009FEA7-B066-4D35-9443-51A552B3FBE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734</TotalTime>
  <Words>104</Words>
  <Application>Microsoft Office PowerPoint</Application>
  <PresentationFormat>מסך רחב</PresentationFormat>
  <Paragraphs>43</Paragraphs>
  <Slides>1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Segoe UI Semilight</vt:lpstr>
      <vt:lpstr>Office Theme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נדב אשל</dc:creator>
  <cp:lastModifiedBy>boiuser</cp:lastModifiedBy>
  <cp:revision>62</cp:revision>
  <dcterms:created xsi:type="dcterms:W3CDTF">2020-04-15T18:44:41Z</dcterms:created>
  <dcterms:modified xsi:type="dcterms:W3CDTF">2020-04-22T06:07:17Z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0x0101000644CCD52964FE4BBD8AB8E0B060EA47</vt:lpwstr>
  </property>
</Properties>
</file>